
<file path=[Content_Types].xml><?xml version="1.0" encoding="utf-8"?>
<Types xmlns="http://schemas.openxmlformats.org/package/2006/content-types">
  <Default Extension="emf" ContentType="image/x-emf"/>
  <Default Extension="jpeg" ContentType="image/jpeg"/>
  <Default Extension="jpg" ContentType="image/jpeg"/>
  <Default Extension="mp3" ContentType="audio/m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theme/theme2.xml" ContentType="application/vnd.openxmlformats-officedocument.theme+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theme/theme3.xml" ContentType="application/vnd.openxmlformats-officedocument.theme+xml"/>
  <Override PartName="/ppt/slideLayouts/slideLayout143.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 id="2147483754" r:id="rId5"/>
    <p:sldMasterId id="2147484799" r:id="rId6"/>
    <p:sldMasterId id="2147484675" r:id="rId7"/>
  </p:sldMasterIdLst>
  <p:notesMasterIdLst>
    <p:notesMasterId r:id="rId86"/>
  </p:notesMasterIdLst>
  <p:handoutMasterIdLst>
    <p:handoutMasterId r:id="rId87"/>
  </p:handoutMasterIdLst>
  <p:sldIdLst>
    <p:sldId id="1554" r:id="rId8"/>
    <p:sldId id="299" r:id="rId9"/>
    <p:sldId id="1504" r:id="rId10"/>
    <p:sldId id="1503" r:id="rId11"/>
    <p:sldId id="1474" r:id="rId12"/>
    <p:sldId id="1475" r:id="rId13"/>
    <p:sldId id="1472" r:id="rId14"/>
    <p:sldId id="1471" r:id="rId15"/>
    <p:sldId id="1477" r:id="rId16"/>
    <p:sldId id="1476" r:id="rId17"/>
    <p:sldId id="1478" r:id="rId18"/>
    <p:sldId id="1480" r:id="rId19"/>
    <p:sldId id="1479" r:id="rId20"/>
    <p:sldId id="1482" r:id="rId21"/>
    <p:sldId id="1483" r:id="rId22"/>
    <p:sldId id="1484" r:id="rId23"/>
    <p:sldId id="1487" r:id="rId24"/>
    <p:sldId id="1544" r:id="rId25"/>
    <p:sldId id="1547" r:id="rId26"/>
    <p:sldId id="1486" r:id="rId27"/>
    <p:sldId id="1485" r:id="rId28"/>
    <p:sldId id="1489" r:id="rId29"/>
    <p:sldId id="1490" r:id="rId30"/>
    <p:sldId id="1517" r:id="rId31"/>
    <p:sldId id="1505" r:id="rId32"/>
    <p:sldId id="1506" r:id="rId33"/>
    <p:sldId id="1507" r:id="rId34"/>
    <p:sldId id="1518" r:id="rId35"/>
    <p:sldId id="1508" r:id="rId36"/>
    <p:sldId id="1520" r:id="rId37"/>
    <p:sldId id="1522" r:id="rId38"/>
    <p:sldId id="1548" r:id="rId39"/>
    <p:sldId id="1523" r:id="rId40"/>
    <p:sldId id="1524" r:id="rId41"/>
    <p:sldId id="1541" r:id="rId42"/>
    <p:sldId id="1525" r:id="rId43"/>
    <p:sldId id="1526" r:id="rId44"/>
    <p:sldId id="1519" r:id="rId45"/>
    <p:sldId id="1528" r:id="rId46"/>
    <p:sldId id="1527" r:id="rId47"/>
    <p:sldId id="1529" r:id="rId48"/>
    <p:sldId id="1491" r:id="rId49"/>
    <p:sldId id="1545" r:id="rId50"/>
    <p:sldId id="1510" r:id="rId51"/>
    <p:sldId id="1531" r:id="rId52"/>
    <p:sldId id="1532" r:id="rId53"/>
    <p:sldId id="1533" r:id="rId54"/>
    <p:sldId id="1509" r:id="rId55"/>
    <p:sldId id="1493" r:id="rId56"/>
    <p:sldId id="1534" r:id="rId57"/>
    <p:sldId id="1542" r:id="rId58"/>
    <p:sldId id="1494" r:id="rId59"/>
    <p:sldId id="1495" r:id="rId60"/>
    <p:sldId id="1535" r:id="rId61"/>
    <p:sldId id="1496" r:id="rId62"/>
    <p:sldId id="1500" r:id="rId63"/>
    <p:sldId id="1501" r:id="rId64"/>
    <p:sldId id="1516" r:id="rId65"/>
    <p:sldId id="1549" r:id="rId66"/>
    <p:sldId id="1511" r:id="rId67"/>
    <p:sldId id="1536" r:id="rId68"/>
    <p:sldId id="1546" r:id="rId69"/>
    <p:sldId id="1497" r:id="rId70"/>
    <p:sldId id="1538" r:id="rId71"/>
    <p:sldId id="1537" r:id="rId72"/>
    <p:sldId id="1498" r:id="rId73"/>
    <p:sldId id="1539" r:id="rId74"/>
    <p:sldId id="1512" r:id="rId75"/>
    <p:sldId id="1513" r:id="rId76"/>
    <p:sldId id="1499" r:id="rId77"/>
    <p:sldId id="1540" r:id="rId78"/>
    <p:sldId id="1492" r:id="rId79"/>
    <p:sldId id="1550" r:id="rId80"/>
    <p:sldId id="1551" r:id="rId81"/>
    <p:sldId id="1502" r:id="rId82"/>
    <p:sldId id="1552" r:id="rId83"/>
    <p:sldId id="1543" r:id="rId84"/>
    <p:sldId id="1553" r:id="rId8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Holly Gerlach" initials="HG" lastIdx="5" clrIdx="0">
    <p:extLst>
      <p:ext uri="{19B8F6BF-5375-455C-9EA6-DF929625EA0E}">
        <p15:presenceInfo xmlns:p15="http://schemas.microsoft.com/office/powerpoint/2012/main" userId="S::holly.gerlach@LEGO.com::a773409d-00f1-49d0-bf53-44934dd6ecbc"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12121"/>
    <a:srgbClr val="C6C6C6"/>
    <a:srgbClr val="272727"/>
    <a:srgbClr val="3C3C3C"/>
    <a:srgbClr val="4D4D4D"/>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676" autoAdjust="0"/>
    <p:restoredTop sz="94660"/>
  </p:normalViewPr>
  <p:slideViewPr>
    <p:cSldViewPr snapToGrid="0">
      <p:cViewPr varScale="1">
        <p:scale>
          <a:sx n="128" d="100"/>
          <a:sy n="128" d="100"/>
        </p:scale>
        <p:origin x="156" y="594"/>
      </p:cViewPr>
      <p:guideLst/>
    </p:cSldViewPr>
  </p:slideViewPr>
  <p:notesTextViewPr>
    <p:cViewPr>
      <p:scale>
        <a:sx n="1" d="1"/>
        <a:sy n="1" d="1"/>
      </p:scale>
      <p:origin x="0" y="0"/>
    </p:cViewPr>
  </p:notesTextViewPr>
  <p:sorterViewPr>
    <p:cViewPr varScale="1">
      <p:scale>
        <a:sx n="1" d="1"/>
        <a:sy n="1" d="1"/>
      </p:scale>
      <p:origin x="0" y="0"/>
    </p:cViewPr>
  </p:sorterViewPr>
  <p:notesViewPr>
    <p:cSldViewPr snapToGrid="0">
      <p:cViewPr>
        <p:scale>
          <a:sx n="77" d="100"/>
          <a:sy n="77" d="100"/>
        </p:scale>
        <p:origin x="2796" y="48"/>
      </p:cViewPr>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19.xml"/><Relationship Id="rId21" Type="http://schemas.openxmlformats.org/officeDocument/2006/relationships/slide" Target="slides/slide14.xml"/><Relationship Id="rId42" Type="http://schemas.openxmlformats.org/officeDocument/2006/relationships/slide" Target="slides/slide35.xml"/><Relationship Id="rId47" Type="http://schemas.openxmlformats.org/officeDocument/2006/relationships/slide" Target="slides/slide40.xml"/><Relationship Id="rId63" Type="http://schemas.openxmlformats.org/officeDocument/2006/relationships/slide" Target="slides/slide56.xml"/><Relationship Id="rId68" Type="http://schemas.openxmlformats.org/officeDocument/2006/relationships/slide" Target="slides/slide61.xml"/><Relationship Id="rId84" Type="http://schemas.openxmlformats.org/officeDocument/2006/relationships/slide" Target="slides/slide77.xml"/><Relationship Id="rId89" Type="http://schemas.openxmlformats.org/officeDocument/2006/relationships/presProps" Target="presProps.xml"/><Relationship Id="rId16" Type="http://schemas.openxmlformats.org/officeDocument/2006/relationships/slide" Target="slides/slide9.xml"/><Relationship Id="rId11" Type="http://schemas.openxmlformats.org/officeDocument/2006/relationships/slide" Target="slides/slide4.xml"/><Relationship Id="rId32" Type="http://schemas.openxmlformats.org/officeDocument/2006/relationships/slide" Target="slides/slide25.xml"/><Relationship Id="rId37" Type="http://schemas.openxmlformats.org/officeDocument/2006/relationships/slide" Target="slides/slide30.xml"/><Relationship Id="rId53" Type="http://schemas.openxmlformats.org/officeDocument/2006/relationships/slide" Target="slides/slide46.xml"/><Relationship Id="rId58" Type="http://schemas.openxmlformats.org/officeDocument/2006/relationships/slide" Target="slides/slide51.xml"/><Relationship Id="rId74" Type="http://schemas.openxmlformats.org/officeDocument/2006/relationships/slide" Target="slides/slide67.xml"/><Relationship Id="rId79" Type="http://schemas.openxmlformats.org/officeDocument/2006/relationships/slide" Target="slides/slide72.xml"/><Relationship Id="rId5" Type="http://schemas.openxmlformats.org/officeDocument/2006/relationships/slideMaster" Target="slideMasters/slideMaster2.xml"/><Relationship Id="rId90" Type="http://schemas.openxmlformats.org/officeDocument/2006/relationships/viewProps" Target="viewProps.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slide" Target="slides/slide23.xml"/><Relationship Id="rId35" Type="http://schemas.openxmlformats.org/officeDocument/2006/relationships/slide" Target="slides/slide28.xml"/><Relationship Id="rId43" Type="http://schemas.openxmlformats.org/officeDocument/2006/relationships/slide" Target="slides/slide36.xml"/><Relationship Id="rId48" Type="http://schemas.openxmlformats.org/officeDocument/2006/relationships/slide" Target="slides/slide41.xml"/><Relationship Id="rId56" Type="http://schemas.openxmlformats.org/officeDocument/2006/relationships/slide" Target="slides/slide49.xml"/><Relationship Id="rId64" Type="http://schemas.openxmlformats.org/officeDocument/2006/relationships/slide" Target="slides/slide57.xml"/><Relationship Id="rId69" Type="http://schemas.openxmlformats.org/officeDocument/2006/relationships/slide" Target="slides/slide62.xml"/><Relationship Id="rId77" Type="http://schemas.openxmlformats.org/officeDocument/2006/relationships/slide" Target="slides/slide70.xml"/><Relationship Id="rId8" Type="http://schemas.openxmlformats.org/officeDocument/2006/relationships/slide" Target="slides/slide1.xml"/><Relationship Id="rId51" Type="http://schemas.openxmlformats.org/officeDocument/2006/relationships/slide" Target="slides/slide44.xml"/><Relationship Id="rId72" Type="http://schemas.openxmlformats.org/officeDocument/2006/relationships/slide" Target="slides/slide65.xml"/><Relationship Id="rId80" Type="http://schemas.openxmlformats.org/officeDocument/2006/relationships/slide" Target="slides/slide73.xml"/><Relationship Id="rId85" Type="http://schemas.openxmlformats.org/officeDocument/2006/relationships/slide" Target="slides/slide78.xml"/><Relationship Id="rId3" Type="http://schemas.openxmlformats.org/officeDocument/2006/relationships/customXml" Target="../customXml/item3.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slide" Target="slides/slide26.xml"/><Relationship Id="rId38" Type="http://schemas.openxmlformats.org/officeDocument/2006/relationships/slide" Target="slides/slide31.xml"/><Relationship Id="rId46" Type="http://schemas.openxmlformats.org/officeDocument/2006/relationships/slide" Target="slides/slide39.xml"/><Relationship Id="rId59" Type="http://schemas.openxmlformats.org/officeDocument/2006/relationships/slide" Target="slides/slide52.xml"/><Relationship Id="rId67" Type="http://schemas.openxmlformats.org/officeDocument/2006/relationships/slide" Target="slides/slide60.xml"/><Relationship Id="rId20" Type="http://schemas.openxmlformats.org/officeDocument/2006/relationships/slide" Target="slides/slide13.xml"/><Relationship Id="rId41" Type="http://schemas.openxmlformats.org/officeDocument/2006/relationships/slide" Target="slides/slide34.xml"/><Relationship Id="rId54" Type="http://schemas.openxmlformats.org/officeDocument/2006/relationships/slide" Target="slides/slide47.xml"/><Relationship Id="rId62" Type="http://schemas.openxmlformats.org/officeDocument/2006/relationships/slide" Target="slides/slide55.xml"/><Relationship Id="rId70" Type="http://schemas.openxmlformats.org/officeDocument/2006/relationships/slide" Target="slides/slide63.xml"/><Relationship Id="rId75" Type="http://schemas.openxmlformats.org/officeDocument/2006/relationships/slide" Target="slides/slide68.xml"/><Relationship Id="rId83" Type="http://schemas.openxmlformats.org/officeDocument/2006/relationships/slide" Target="slides/slide76.xml"/><Relationship Id="rId88" Type="http://schemas.openxmlformats.org/officeDocument/2006/relationships/commentAuthors" Target="commentAuthors.xml"/><Relationship Id="rId91"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Master" Target="slideMasters/slideMaster3.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openxmlformats.org/officeDocument/2006/relationships/slide" Target="slides/slide29.xml"/><Relationship Id="rId49" Type="http://schemas.openxmlformats.org/officeDocument/2006/relationships/slide" Target="slides/slide42.xml"/><Relationship Id="rId57" Type="http://schemas.openxmlformats.org/officeDocument/2006/relationships/slide" Target="slides/slide50.xml"/><Relationship Id="rId10" Type="http://schemas.openxmlformats.org/officeDocument/2006/relationships/slide" Target="slides/slide3.xml"/><Relationship Id="rId31" Type="http://schemas.openxmlformats.org/officeDocument/2006/relationships/slide" Target="slides/slide24.xml"/><Relationship Id="rId44" Type="http://schemas.openxmlformats.org/officeDocument/2006/relationships/slide" Target="slides/slide37.xml"/><Relationship Id="rId52" Type="http://schemas.openxmlformats.org/officeDocument/2006/relationships/slide" Target="slides/slide45.xml"/><Relationship Id="rId60" Type="http://schemas.openxmlformats.org/officeDocument/2006/relationships/slide" Target="slides/slide53.xml"/><Relationship Id="rId65" Type="http://schemas.openxmlformats.org/officeDocument/2006/relationships/slide" Target="slides/slide58.xml"/><Relationship Id="rId73" Type="http://schemas.openxmlformats.org/officeDocument/2006/relationships/slide" Target="slides/slide66.xml"/><Relationship Id="rId78" Type="http://schemas.openxmlformats.org/officeDocument/2006/relationships/slide" Target="slides/slide71.xml"/><Relationship Id="rId81" Type="http://schemas.openxmlformats.org/officeDocument/2006/relationships/slide" Target="slides/slide74.xml"/><Relationship Id="rId86"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2.xml"/><Relationship Id="rId13" Type="http://schemas.openxmlformats.org/officeDocument/2006/relationships/slide" Target="slides/slide6.xml"/><Relationship Id="rId18" Type="http://schemas.openxmlformats.org/officeDocument/2006/relationships/slide" Target="slides/slide11.xml"/><Relationship Id="rId39" Type="http://schemas.openxmlformats.org/officeDocument/2006/relationships/slide" Target="slides/slide32.xml"/><Relationship Id="rId34" Type="http://schemas.openxmlformats.org/officeDocument/2006/relationships/slide" Target="slides/slide27.xml"/><Relationship Id="rId50" Type="http://schemas.openxmlformats.org/officeDocument/2006/relationships/slide" Target="slides/slide43.xml"/><Relationship Id="rId55" Type="http://schemas.openxmlformats.org/officeDocument/2006/relationships/slide" Target="slides/slide48.xml"/><Relationship Id="rId76" Type="http://schemas.openxmlformats.org/officeDocument/2006/relationships/slide" Target="slides/slide69.xml"/><Relationship Id="rId7" Type="http://schemas.openxmlformats.org/officeDocument/2006/relationships/slideMaster" Target="slideMasters/slideMaster4.xml"/><Relationship Id="rId71" Type="http://schemas.openxmlformats.org/officeDocument/2006/relationships/slide" Target="slides/slide64.xml"/><Relationship Id="rId92" Type="http://schemas.openxmlformats.org/officeDocument/2006/relationships/tableStyles" Target="tableStyles.xml"/><Relationship Id="rId2" Type="http://schemas.openxmlformats.org/officeDocument/2006/relationships/customXml" Target="../customXml/item2.xml"/><Relationship Id="rId29" Type="http://schemas.openxmlformats.org/officeDocument/2006/relationships/slide" Target="slides/slide22.xml"/><Relationship Id="rId24" Type="http://schemas.openxmlformats.org/officeDocument/2006/relationships/slide" Target="slides/slide17.xml"/><Relationship Id="rId40" Type="http://schemas.openxmlformats.org/officeDocument/2006/relationships/slide" Target="slides/slide33.xml"/><Relationship Id="rId45" Type="http://schemas.openxmlformats.org/officeDocument/2006/relationships/slide" Target="slides/slide38.xml"/><Relationship Id="rId66" Type="http://schemas.openxmlformats.org/officeDocument/2006/relationships/slide" Target="slides/slide59.xml"/><Relationship Id="rId87" Type="http://schemas.openxmlformats.org/officeDocument/2006/relationships/handoutMaster" Target="handoutMasters/handoutMaster1.xml"/><Relationship Id="rId61" Type="http://schemas.openxmlformats.org/officeDocument/2006/relationships/slide" Target="slides/slide54.xml"/><Relationship Id="rId82" Type="http://schemas.openxmlformats.org/officeDocument/2006/relationships/slide" Target="slides/slide75.xml"/><Relationship Id="rId19" Type="http://schemas.openxmlformats.org/officeDocument/2006/relationships/slide" Target="slides/slide12.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24B23029-D2BE-4B81-9DDC-AEBBDEB30080}"/>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68177022-7093-4A62-BAD1-EB7B8B496A4A}"/>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8244E4A0-CFE2-43E5-AB02-E16BDC000F62}" type="datetimeFigureOut">
              <a:rPr lang="en-US" smtClean="0"/>
              <a:t>10/28/2021</a:t>
            </a:fld>
            <a:endParaRPr lang="en-US"/>
          </a:p>
        </p:txBody>
      </p:sp>
      <p:sp>
        <p:nvSpPr>
          <p:cNvPr id="4" name="Footer Placeholder 3">
            <a:extLst>
              <a:ext uri="{FF2B5EF4-FFF2-40B4-BE49-F238E27FC236}">
                <a16:creationId xmlns:a16="http://schemas.microsoft.com/office/drawing/2014/main" id="{E1F4BFB6-9A7D-4EF9-B2FC-40CCAB887635}"/>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730D2BA0-47B9-4257-B5C7-70BA3A529B1F}"/>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91168D5-6651-4274-A857-5C47FA65134A}" type="slidenum">
              <a:rPr lang="en-US" smtClean="0"/>
              <a:t>‹#›</a:t>
            </a:fld>
            <a:endParaRPr lang="en-US"/>
          </a:p>
        </p:txBody>
      </p:sp>
    </p:spTree>
    <p:extLst>
      <p:ext uri="{BB962C8B-B14F-4D97-AF65-F5344CB8AC3E}">
        <p14:creationId xmlns:p14="http://schemas.microsoft.com/office/powerpoint/2010/main" val="198225611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DCEADEF-C132-492A-898B-2BA1EE166F72}" type="datetimeFigureOut">
              <a:rPr lang="en-US" smtClean="0"/>
              <a:t>10/28/2021</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610F92B-4059-456C-8401-4C299DE42E06}" type="slidenum">
              <a:rPr lang="en-US" smtClean="0"/>
              <a:t>‹#›</a:t>
            </a:fld>
            <a:endParaRPr lang="en-US"/>
          </a:p>
        </p:txBody>
      </p:sp>
    </p:spTree>
    <p:extLst>
      <p:ext uri="{BB962C8B-B14F-4D97-AF65-F5344CB8AC3E}">
        <p14:creationId xmlns:p14="http://schemas.microsoft.com/office/powerpoint/2010/main" val="63628151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Relationships xmlns="http://schemas.openxmlformats.org/package/2006/relationships"><Relationship Id="rId3" Type="http://schemas.openxmlformats.org/officeDocument/2006/relationships/hyperlink" Target="https://education.minecraft.net/hour-of-code" TargetMode="External"/><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sv-se" sz="882" b="1" kern="1200">
                <a:solidFill>
                  <a:schemeClr val="tx1"/>
                </a:solidFill>
                <a:effectLst/>
                <a:latin typeface="Segoe UI" panose="020B0502040204020203" pitchFamily="34" charset="0"/>
                <a:ea typeface="+mn-ea"/>
                <a:cs typeface="+mn-cs"/>
              </a:rPr>
              <a:t>Presentatör – uppdatera och klistra in följande i chatten i början av samtalet:</a:t>
            </a:r>
          </a:p>
          <a:p>
            <a:endParaRPr lang="en-US" sz="882" kern="1200">
              <a:solidFill>
                <a:schemeClr val="tx1"/>
              </a:solidFill>
              <a:effectLst/>
              <a:latin typeface="Segoe UI" panose="020B0502040204020203" pitchFamily="34" charset="0"/>
              <a:ea typeface="+mn-ea"/>
              <a:cs typeface="+mn-cs"/>
            </a:endParaRPr>
          </a:p>
          <a:p>
            <a:r>
              <a:rPr lang="sv-se" sz="882" kern="1200">
                <a:solidFill>
                  <a:schemeClr val="tx1"/>
                </a:solidFill>
                <a:effectLst/>
                <a:latin typeface="Segoe UI" panose="020B0502040204020203" pitchFamily="34" charset="0"/>
                <a:ea typeface="+mn-ea"/>
                <a:cs typeface="+mn-cs"/>
              </a:rPr>
              <a:t>Välkommen till [workshoppens titel]! Vi börjar klockan [klockslag].</a:t>
            </a:r>
            <a:r>
              <a:rPr lang="sv-se" sz="882" i="1" kern="1200">
                <a:solidFill>
                  <a:schemeClr val="tx1"/>
                </a:solidFill>
                <a:effectLst/>
                <a:latin typeface="Segoe UI" panose="020B0502040204020203" pitchFamily="34" charset="0"/>
                <a:ea typeface="+mn-ea"/>
                <a:cs typeface="+mn-cs"/>
              </a:rPr>
              <a:t> </a:t>
            </a:r>
            <a:r>
              <a:rPr lang="sv-se" sz="882" kern="1200">
                <a:solidFill>
                  <a:schemeClr val="tx1"/>
                </a:solidFill>
                <a:effectLst/>
                <a:latin typeface="Segoe UI" panose="020B0502040204020203" pitchFamily="34" charset="0"/>
                <a:ea typeface="+mn-ea"/>
                <a:cs typeface="+mn-cs"/>
              </a:rPr>
              <a:t>Om du har några frågor eller tekniska problem kan du skriva i chatten. Om du vill veta mer om våra övriga virtuella workshoppar kan du besöka &lt;URL&gt;. Om du inte redan har gjort det kan du förbereda dagens aktiviteter genom att ladda ned Minecraft: Education Edition från </a:t>
            </a:r>
            <a:r>
              <a:rPr lang="sv-se" sz="882" u="sng" kern="1200">
                <a:solidFill>
                  <a:schemeClr val="tx1"/>
                </a:solidFill>
                <a:effectLst/>
                <a:latin typeface="Segoe UI" panose="020B0502040204020203" pitchFamily="34" charset="0"/>
                <a:ea typeface="+mn-ea"/>
                <a:cs typeface="+mn-cs"/>
                <a:hlinkClick r:id="rId3"/>
              </a:rPr>
              <a:t>https://education.minecraft.net/hour-of-code</a:t>
            </a:r>
            <a:r>
              <a:rPr lang="sv-se" sz="882" kern="1200">
                <a:solidFill>
                  <a:schemeClr val="tx1"/>
                </a:solidFill>
                <a:effectLst/>
                <a:latin typeface="Segoe UI" panose="020B0502040204020203" pitchFamily="34" charset="0"/>
                <a:ea typeface="+mn-ea"/>
                <a:cs typeface="+mn-cs"/>
              </a:rPr>
              <a:t>.</a:t>
            </a:r>
          </a:p>
          <a:p>
            <a:endParaRPr lang="en-US" sz="900" kern="1200">
              <a:solidFill>
                <a:schemeClr val="tx1"/>
              </a:solidFill>
              <a:effectLst/>
              <a:latin typeface="Segoe UI" panose="020B0502040204020203" pitchFamily="34" charset="0"/>
              <a:ea typeface="+mn-ea"/>
              <a:cs typeface="+mn-cs"/>
            </a:endParaRPr>
          </a:p>
          <a:p>
            <a:r>
              <a:rPr lang="sv-se" sz="882" b="1" kern="1200">
                <a:solidFill>
                  <a:schemeClr val="tx1"/>
                </a:solidFill>
                <a:effectLst/>
                <a:latin typeface="Segoe UI" panose="020B0502040204020203" pitchFamily="34" charset="0"/>
                <a:ea typeface="+mn-ea"/>
                <a:cs typeface="+mn-cs"/>
              </a:rPr>
              <a:t>Gör:</a:t>
            </a:r>
            <a:r>
              <a:rPr lang="sv-se" sz="882" kern="1200">
                <a:solidFill>
                  <a:schemeClr val="tx1"/>
                </a:solidFill>
                <a:effectLst/>
                <a:latin typeface="Segoe UI" panose="020B0502040204020203" pitchFamily="34" charset="0"/>
                <a:ea typeface="+mn-ea"/>
                <a:cs typeface="+mn-cs"/>
              </a:rPr>
              <a:t> </a:t>
            </a:r>
            <a:r>
              <a:rPr lang="sv-se" sz="882" b="1" kern="1200">
                <a:solidFill>
                  <a:schemeClr val="tx1"/>
                </a:solidFill>
                <a:effectLst/>
                <a:latin typeface="Segoe UI" panose="020B0502040204020203" pitchFamily="34" charset="0"/>
                <a:ea typeface="+mn-ea"/>
                <a:cs typeface="+mn-cs"/>
              </a:rPr>
              <a:t>Hälsa deltagarna välkomna: </a:t>
            </a:r>
            <a:endParaRPr lang="en-US" sz="882" kern="1200">
              <a:solidFill>
                <a:schemeClr val="tx1"/>
              </a:solidFill>
              <a:effectLst/>
              <a:latin typeface="Segoe UI" panose="020B0502040204020203" pitchFamily="34" charset="0"/>
              <a:ea typeface="+mn-ea"/>
              <a:cs typeface="+mn-cs"/>
            </a:endParaRPr>
          </a:p>
          <a:p>
            <a:pPr marL="171450" lvl="0" indent="-171450">
              <a:buFont typeface="Arial" panose="020B0604020202020204" pitchFamily="34" charset="0"/>
              <a:buChar char="•"/>
            </a:pPr>
            <a:r>
              <a:rPr lang="sv-se" sz="882" kern="1200">
                <a:solidFill>
                  <a:schemeClr val="tx1"/>
                </a:solidFill>
                <a:effectLst/>
                <a:latin typeface="Segoe UI" panose="020B0502040204020203" pitchFamily="34" charset="0"/>
                <a:ea typeface="+mn-ea"/>
                <a:cs typeface="+mn-cs"/>
              </a:rPr>
              <a:t>Presentera PowerPoint-presentationen i Teams-mötet och visa den första bilden.</a:t>
            </a:r>
          </a:p>
          <a:p>
            <a:pPr marL="171450" lvl="0" indent="-171450">
              <a:buFont typeface="Arial" panose="020B0604020202020204" pitchFamily="34" charset="0"/>
              <a:buChar char="•"/>
            </a:pPr>
            <a:r>
              <a:rPr lang="sv-se" sz="882" kern="1200">
                <a:solidFill>
                  <a:schemeClr val="tx1"/>
                </a:solidFill>
                <a:effectLst/>
                <a:latin typeface="Segoe UI" panose="020B0502040204020203" pitchFamily="34" charset="0"/>
                <a:ea typeface="+mn-ea"/>
                <a:cs typeface="+mn-cs"/>
              </a:rPr>
              <a:t>Uppdatera och publicera den föreslagna chattinledningen ovan.</a:t>
            </a:r>
          </a:p>
          <a:p>
            <a:pPr marL="171450" lvl="0" indent="-171450">
              <a:buFont typeface="Arial" panose="020B0604020202020204" pitchFamily="34" charset="0"/>
              <a:buChar char="•"/>
            </a:pPr>
            <a:r>
              <a:rPr lang="sv-se" sz="882" kern="1200">
                <a:solidFill>
                  <a:schemeClr val="tx1"/>
                </a:solidFill>
                <a:effectLst/>
                <a:latin typeface="Segoe UI" panose="020B0502040204020203" pitchFamily="34" charset="0"/>
                <a:ea typeface="+mn-ea"/>
                <a:cs typeface="+mn-cs"/>
              </a:rPr>
              <a:t>Hälsa deltagarna välkomna när de ansluter och se till att allas mikrofoner är avstängda.</a:t>
            </a:r>
          </a:p>
          <a:p>
            <a:pPr marL="171450" lvl="0" indent="-171450">
              <a:buFont typeface="Arial" panose="020B0604020202020204" pitchFamily="34" charset="0"/>
              <a:buChar char="•"/>
            </a:pPr>
            <a:r>
              <a:rPr lang="sv-se" sz="882" kern="1200">
                <a:solidFill>
                  <a:schemeClr val="tx1"/>
                </a:solidFill>
                <a:effectLst/>
                <a:latin typeface="Segoe UI" panose="020B0502040204020203" pitchFamily="34" charset="0"/>
                <a:ea typeface="+mn-ea"/>
                <a:cs typeface="+mn-cs"/>
              </a:rPr>
              <a:t>Säg till deltagarna att det kan vara bra att ha tillgång till papper och penna under workshoppen.</a:t>
            </a:r>
          </a:p>
          <a:p>
            <a:pPr marL="171450" lvl="0" indent="-171450">
              <a:buFont typeface="Arial" panose="020B0604020202020204" pitchFamily="34" charset="0"/>
              <a:buChar char="•"/>
            </a:pPr>
            <a:r>
              <a:rPr lang="sv-se" sz="882" kern="1200">
                <a:solidFill>
                  <a:schemeClr val="tx1"/>
                </a:solidFill>
                <a:effectLst/>
                <a:latin typeface="Segoe UI" panose="020B0502040204020203" pitchFamily="34" charset="0"/>
                <a:ea typeface="+mn-ea"/>
                <a:cs typeface="+mn-cs"/>
              </a:rPr>
              <a:t>Utgå från gruppens storlek för att bestämma om du vill tillåta att de deltar via ljud eller om ni ska använda er uteslutande av chatten.</a:t>
            </a:r>
          </a:p>
          <a:p>
            <a:endParaRPr lang="en-US" sz="882" b="1" kern="1200">
              <a:solidFill>
                <a:schemeClr val="tx1"/>
              </a:solidFill>
              <a:effectLst/>
              <a:latin typeface="Segoe UI" panose="020B0502040204020203" pitchFamily="34" charset="0"/>
              <a:ea typeface="+mn-ea"/>
              <a:cs typeface="+mn-cs"/>
            </a:endParaRPr>
          </a:p>
          <a:p>
            <a:r>
              <a:rPr lang="sv-se" sz="882" b="1" kern="1200">
                <a:solidFill>
                  <a:schemeClr val="tx1"/>
                </a:solidFill>
                <a:effectLst/>
                <a:latin typeface="Segoe UI" panose="020B0502040204020203" pitchFamily="34" charset="0"/>
                <a:ea typeface="+mn-ea"/>
                <a:cs typeface="+mn-cs"/>
              </a:rPr>
              <a:t>Säg:</a:t>
            </a:r>
            <a:r>
              <a:rPr lang="sv-se" sz="882" kern="1200">
                <a:solidFill>
                  <a:schemeClr val="tx1"/>
                </a:solidFill>
                <a:effectLst/>
                <a:latin typeface="Segoe UI" panose="020B0502040204020203" pitchFamily="34" charset="0"/>
                <a:ea typeface="+mn-ea"/>
                <a:cs typeface="+mn-cs"/>
              </a:rPr>
              <a:t> Hej allihop, vad roligt att ni är med oss! Jag heter __________. Det här är min kollega, ___________. </a:t>
            </a:r>
          </a:p>
          <a:p>
            <a:endParaRPr lang="en-US" sz="900" kern="1200">
              <a:solidFill>
                <a:schemeClr val="tx1"/>
              </a:solidFill>
              <a:effectLst/>
              <a:latin typeface="Segoe UI" panose="020B0502040204020203" pitchFamily="34" charset="0"/>
              <a:ea typeface="+mn-ea"/>
              <a:cs typeface="+mn-cs"/>
            </a:endParaRPr>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sv-se"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Alla rättigheter förbehålles. Microsoft lämnar inga garantier, uttalade, implicerade eller lagstadgade, om informationen i denna presentation.</a:t>
            </a:r>
          </a:p>
        </p:txBody>
      </p:sp>
      <p:sp>
        <p:nvSpPr>
          <p:cNvPr id="6" name="Date Placeholder 5"/>
          <p:cNvSpPr>
            <a:spLocks noGrp="1"/>
          </p:cNvSpPr>
          <p:nvPr>
            <p:ph type="dt" idx="12"/>
          </p:nvPr>
        </p:nvSpPr>
        <p:spPr/>
        <p:txBody>
          <a:bodyPr/>
          <a:lstStyle/>
          <a:p>
            <a:fld id="{321E5A7B-BB8D-4368-A182-109669521632}" type="datetime8">
              <a:rPr lang="en-US" smtClean="0"/>
              <a:t>10/28/2021 1:07 AM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1</a:t>
            </a:fld>
            <a:endParaRPr lang="en-US"/>
          </a:p>
        </p:txBody>
      </p:sp>
    </p:spTree>
    <p:extLst>
      <p:ext uri="{BB962C8B-B14F-4D97-AF65-F5344CB8AC3E}">
        <p14:creationId xmlns:p14="http://schemas.microsoft.com/office/powerpoint/2010/main" val="362283631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sv-se" sz="882" b="1" kern="1200">
                <a:solidFill>
                  <a:schemeClr val="tx1"/>
                </a:solidFill>
                <a:effectLst/>
                <a:latin typeface="Segoe UI" panose="020B0502040204020203" pitchFamily="34" charset="0"/>
                <a:ea typeface="+mn-ea"/>
                <a:cs typeface="+mn-cs"/>
              </a:rPr>
              <a:t>Säg: </a:t>
            </a:r>
            <a:r>
              <a:rPr lang="sv-se" sz="882" kern="1200">
                <a:solidFill>
                  <a:schemeClr val="tx1"/>
                </a:solidFill>
                <a:effectLst/>
                <a:latin typeface="Segoe UI" panose="020B0502040204020203" pitchFamily="34" charset="0"/>
                <a:ea typeface="+mn-ea"/>
                <a:cs typeface="+mn-cs"/>
              </a:rPr>
              <a:t>Kod är en uppsättning instruktioner, som de som du precis har skapat, som utförs i en särskild ordning. Det är språket som program använder för att säga till en dator att göra någonting. Programmerare är människor som skriver kod. I dag är vi programmerare! Du kan skriva kod på många olika sätt. </a:t>
            </a:r>
          </a:p>
          <a:p>
            <a:pPr marL="171450" lvl="0" indent="-171450">
              <a:buFont typeface="Arial" panose="020B0604020202020204" pitchFamily="34" charset="0"/>
              <a:buChar char="•"/>
            </a:pPr>
            <a:r>
              <a:rPr lang="sv-se" sz="882" kern="1200">
                <a:solidFill>
                  <a:schemeClr val="tx1"/>
                </a:solidFill>
                <a:effectLst/>
                <a:latin typeface="Segoe UI" panose="020B0502040204020203" pitchFamily="34" charset="0"/>
                <a:ea typeface="+mn-ea"/>
                <a:cs typeface="+mn-cs"/>
              </a:rPr>
              <a:t>De uppdrag vi snart ska utföra använder </a:t>
            </a:r>
            <a:r>
              <a:rPr lang="sv-se" sz="882" b="1" kern="1200">
                <a:solidFill>
                  <a:schemeClr val="tx1"/>
                </a:solidFill>
                <a:effectLst/>
                <a:latin typeface="Segoe UI" panose="020B0502040204020203" pitchFamily="34" charset="0"/>
                <a:ea typeface="+mn-ea"/>
                <a:cs typeface="+mn-cs"/>
              </a:rPr>
              <a:t>blockbaserad kod</a:t>
            </a:r>
            <a:r>
              <a:rPr lang="sv-se" sz="882" kern="1200">
                <a:solidFill>
                  <a:schemeClr val="tx1"/>
                </a:solidFill>
                <a:effectLst/>
                <a:latin typeface="Segoe UI" panose="020B0502040204020203" pitchFamily="34" charset="0"/>
                <a:ea typeface="+mn-ea"/>
                <a:cs typeface="+mn-cs"/>
              </a:rPr>
              <a:t>, som är ett jättebra sätt att komma igång med programmering. </a:t>
            </a:r>
          </a:p>
          <a:p>
            <a:pPr marL="171450" lvl="0" indent="-171450">
              <a:buFont typeface="Arial" panose="020B0604020202020204" pitchFamily="34" charset="0"/>
              <a:buChar char="•"/>
            </a:pPr>
            <a:r>
              <a:rPr lang="sv-se" sz="882" kern="1200">
                <a:solidFill>
                  <a:schemeClr val="tx1"/>
                </a:solidFill>
                <a:effectLst/>
                <a:latin typeface="Segoe UI" panose="020B0502040204020203" pitchFamily="34" charset="0"/>
                <a:ea typeface="+mn-ea"/>
                <a:cs typeface="+mn-cs"/>
              </a:rPr>
              <a:t>Med blockbaserad programmering kan du dra och släppa block som representerar programmeringskommandon och koppla ihop dem som pusselbitar.</a:t>
            </a:r>
          </a:p>
          <a:p>
            <a:pPr marL="171450" lvl="0" indent="-171450">
              <a:buFont typeface="Arial" panose="020B0604020202020204" pitchFamily="34" charset="0"/>
              <a:buChar char="•"/>
            </a:pPr>
            <a:r>
              <a:rPr lang="sv-se" sz="882" kern="1200">
                <a:solidFill>
                  <a:schemeClr val="tx1"/>
                </a:solidFill>
                <a:effectLst/>
                <a:latin typeface="Segoe UI" panose="020B0502040204020203" pitchFamily="34" charset="0"/>
                <a:ea typeface="+mn-ea"/>
                <a:cs typeface="+mn-cs"/>
              </a:rPr>
              <a:t>Kod kan också skrivas som text, med ord, siffror och skiljetecken. JavaScript är det </a:t>
            </a:r>
            <a:r>
              <a:rPr lang="sv-se" sz="882" b="1" kern="1200">
                <a:solidFill>
                  <a:schemeClr val="tx1"/>
                </a:solidFill>
                <a:effectLst/>
                <a:latin typeface="Segoe UI" panose="020B0502040204020203" pitchFamily="34" charset="0"/>
                <a:ea typeface="+mn-ea"/>
                <a:cs typeface="+mn-cs"/>
              </a:rPr>
              <a:t>textbaserade kodspråk</a:t>
            </a:r>
            <a:r>
              <a:rPr lang="sv-se" sz="882" kern="1200">
                <a:solidFill>
                  <a:schemeClr val="tx1"/>
                </a:solidFill>
                <a:effectLst/>
                <a:latin typeface="Segoe UI" panose="020B0502040204020203" pitchFamily="34" charset="0"/>
                <a:ea typeface="+mn-ea"/>
                <a:cs typeface="+mn-cs"/>
              </a:rPr>
              <a:t> som visas på den här bilden.</a:t>
            </a:r>
          </a:p>
          <a:p>
            <a:endParaRPr lang="en-US" sz="882" b="1" kern="1200">
              <a:solidFill>
                <a:schemeClr val="tx1"/>
              </a:solidFill>
              <a:effectLst/>
              <a:latin typeface="Segoe UI" panose="020B0502040204020203" pitchFamily="34" charset="0"/>
              <a:ea typeface="+mn-ea"/>
              <a:cs typeface="+mn-cs"/>
            </a:endParaRPr>
          </a:p>
          <a:p>
            <a:r>
              <a:rPr lang="sv-se" sz="882" b="1" kern="1200">
                <a:solidFill>
                  <a:schemeClr val="tx1"/>
                </a:solidFill>
                <a:effectLst/>
                <a:latin typeface="Segoe UI" panose="020B0502040204020203" pitchFamily="34" charset="0"/>
                <a:ea typeface="+mn-ea"/>
                <a:cs typeface="+mn-cs"/>
              </a:rPr>
              <a:t>Fråga: </a:t>
            </a:r>
            <a:r>
              <a:rPr lang="sv-se" sz="882" kern="1200">
                <a:solidFill>
                  <a:schemeClr val="tx1"/>
                </a:solidFill>
                <a:effectLst/>
                <a:latin typeface="Segoe UI" panose="020B0502040204020203" pitchFamily="34" charset="0"/>
                <a:ea typeface="+mn-ea"/>
                <a:cs typeface="+mn-cs"/>
              </a:rPr>
              <a:t>De här bilderna visar samma program skrivet med blockbaserad kod och med textbaserad kod. Vilka likheter och skillnader kan du se? </a:t>
            </a:r>
          </a:p>
          <a:p>
            <a:r>
              <a:rPr lang="sv-se" sz="882" kern="1200">
                <a:solidFill>
                  <a:schemeClr val="tx1"/>
                </a:solidFill>
                <a:effectLst/>
                <a:latin typeface="Segoe UI" panose="020B0502040204020203" pitchFamily="34" charset="0"/>
                <a:ea typeface="+mn-ea"/>
                <a:cs typeface="+mn-cs"/>
              </a:rPr>
              <a:t>(</a:t>
            </a:r>
            <a:r>
              <a:rPr lang="sv-se" sz="882" i="1" kern="1200">
                <a:solidFill>
                  <a:schemeClr val="tx1"/>
                </a:solidFill>
                <a:effectLst/>
                <a:latin typeface="Segoe UI" panose="020B0502040204020203" pitchFamily="34" charset="0"/>
                <a:ea typeface="+mn-ea"/>
                <a:cs typeface="+mn-cs"/>
              </a:rPr>
              <a:t>Möjliga svar kan vara: </a:t>
            </a:r>
            <a:r>
              <a:rPr lang="sv-se" sz="882" kern="1200">
                <a:solidFill>
                  <a:schemeClr val="tx1"/>
                </a:solidFill>
                <a:effectLst/>
                <a:latin typeface="Segoe UI" panose="020B0502040204020203" pitchFamily="34" charset="0"/>
                <a:ea typeface="+mn-ea"/>
                <a:cs typeface="+mn-cs"/>
              </a:rPr>
              <a:t>likheter: många av orden och siffrorna är samma och i samma ordning; skillnader: färgglada block eller numrerade rader med text; vid start eller inte vid star;, enbart ord och siffror eller ord och siffror plus skiljetecken; block som kopplas ihop eller text som måste skrivas).</a:t>
            </a:r>
          </a:p>
          <a:p>
            <a:endParaRPr lang="en-US" sz="882" b="1" kern="1200">
              <a:solidFill>
                <a:schemeClr val="tx1"/>
              </a:solidFill>
              <a:effectLst/>
              <a:latin typeface="Segoe UI" panose="020B0502040204020203" pitchFamily="34" charset="0"/>
              <a:ea typeface="+mn-ea"/>
              <a:cs typeface="+mn-cs"/>
            </a:endParaRPr>
          </a:p>
          <a:p>
            <a:r>
              <a:rPr lang="sv-se" sz="882" b="1" kern="1200">
                <a:solidFill>
                  <a:schemeClr val="tx1"/>
                </a:solidFill>
                <a:effectLst/>
                <a:latin typeface="Segoe UI" panose="020B0502040204020203" pitchFamily="34" charset="0"/>
                <a:ea typeface="+mn-ea"/>
                <a:cs typeface="+mn-cs"/>
              </a:rPr>
              <a:t>Gör: </a:t>
            </a:r>
            <a:r>
              <a:rPr lang="sv-se" sz="882" kern="1200">
                <a:solidFill>
                  <a:schemeClr val="tx1"/>
                </a:solidFill>
                <a:effectLst/>
                <a:latin typeface="Segoe UI" panose="020B0502040204020203" pitchFamily="34" charset="0"/>
                <a:ea typeface="+mn-ea"/>
                <a:cs typeface="+mn-cs"/>
              </a:rPr>
              <a:t>Be om svar i chatten eller aktivera mikrofonen för deltagare som räcker upp handen.  </a:t>
            </a:r>
          </a:p>
          <a:p>
            <a:endParaRPr lang="en-US"/>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sv-se"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Alla rättigheter förbehålles. Microsoft lämnar inga garantier, uttalade, implicerade eller lagstadgade, om informationen i denna presentation.</a:t>
            </a:r>
          </a:p>
        </p:txBody>
      </p:sp>
      <p:sp>
        <p:nvSpPr>
          <p:cNvPr id="6" name="Date Placeholder 5"/>
          <p:cNvSpPr>
            <a:spLocks noGrp="1"/>
          </p:cNvSpPr>
          <p:nvPr>
            <p:ph type="dt" idx="1"/>
          </p:nvPr>
        </p:nvSpPr>
        <p:spPr/>
        <p:txBody>
          <a:bodyPr/>
          <a:lstStyle/>
          <a:p>
            <a:fld id="{386CE63F-9E7F-4C04-9D0D-FCA25A8E9E86}" type="datetime8">
              <a:rPr lang="en-US" smtClean="0"/>
              <a:t>10/28/2021 1:07 AM</a:t>
            </a:fld>
            <a:endParaRPr lang="en-US"/>
          </a:p>
        </p:txBody>
      </p:sp>
      <p:sp>
        <p:nvSpPr>
          <p:cNvPr id="7" name="Slide Number Placeholder 6"/>
          <p:cNvSpPr>
            <a:spLocks noGrp="1"/>
          </p:cNvSpPr>
          <p:nvPr>
            <p:ph type="sldNum" sz="quarter" idx="5"/>
          </p:nvPr>
        </p:nvSpPr>
        <p:spPr/>
        <p:txBody>
          <a:bodyPr/>
          <a:lstStyle/>
          <a:p>
            <a:fld id="{B4008EB6-D09E-4580-8CD6-DDB14511944F}" type="slidenum">
              <a:rPr lang="en-US" smtClean="0"/>
              <a:pPr/>
              <a:t>19</a:t>
            </a:fld>
            <a:endParaRPr lang="en-US"/>
          </a:p>
        </p:txBody>
      </p:sp>
    </p:spTree>
    <p:extLst>
      <p:ext uri="{BB962C8B-B14F-4D97-AF65-F5344CB8AC3E}">
        <p14:creationId xmlns:p14="http://schemas.microsoft.com/office/powerpoint/2010/main" val="320315014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sv-se" sz="882" b="1" kern="1200">
                <a:solidFill>
                  <a:schemeClr val="tx1"/>
                </a:solidFill>
                <a:effectLst/>
                <a:latin typeface="Segoe UI" panose="020B0502040204020203" pitchFamily="34" charset="0"/>
                <a:ea typeface="+mn-ea"/>
                <a:cs typeface="+mn-cs"/>
              </a:rPr>
              <a:t>Säg: </a:t>
            </a:r>
            <a:r>
              <a:rPr lang="sv-se" sz="882" kern="1200">
                <a:solidFill>
                  <a:schemeClr val="tx1"/>
                </a:solidFill>
                <a:effectLst/>
                <a:latin typeface="Segoe UI" panose="020B0502040204020203" pitchFamily="34" charset="0"/>
                <a:ea typeface="+mn-ea"/>
                <a:cs typeface="+mn-cs"/>
              </a:rPr>
              <a:t>Jättebra jobbat! Du klarade dina första utmaningar på väg mot att rädda byn! Vi stämmer av ifall du haft problem med något och sammanfattar några koncept som togs upp.</a:t>
            </a:r>
          </a:p>
          <a:p>
            <a:pPr marL="171450" lvl="0" indent="-171450">
              <a:buFont typeface="Arial" panose="020B0604020202020204" pitchFamily="34" charset="0"/>
              <a:buChar char="•"/>
            </a:pPr>
            <a:r>
              <a:rPr lang="sv-se" sz="882" kern="1200">
                <a:solidFill>
                  <a:schemeClr val="tx1"/>
                </a:solidFill>
                <a:effectLst/>
                <a:latin typeface="Segoe UI" panose="020B0502040204020203" pitchFamily="34" charset="0"/>
                <a:ea typeface="+mn-ea"/>
                <a:cs typeface="+mn-cs"/>
              </a:rPr>
              <a:t>I en </a:t>
            </a:r>
            <a:r>
              <a:rPr lang="sv-se" sz="882" b="1" kern="1200">
                <a:solidFill>
                  <a:schemeClr val="tx1"/>
                </a:solidFill>
                <a:effectLst/>
                <a:latin typeface="Segoe UI" panose="020B0502040204020203" pitchFamily="34" charset="0"/>
                <a:ea typeface="+mn-ea"/>
                <a:cs typeface="+mn-cs"/>
              </a:rPr>
              <a:t>sekvens</a:t>
            </a:r>
            <a:r>
              <a:rPr lang="sv-se" sz="882" kern="1200">
                <a:solidFill>
                  <a:schemeClr val="tx1"/>
                </a:solidFill>
                <a:effectLst/>
                <a:latin typeface="Segoe UI" panose="020B0502040204020203" pitchFamily="34" charset="0"/>
                <a:ea typeface="+mn-ea"/>
                <a:cs typeface="+mn-cs"/>
              </a:rPr>
              <a:t> leder en åtgärd eller en händelse till nästa åtgärd, i ordning.</a:t>
            </a:r>
          </a:p>
          <a:p>
            <a:pPr marL="171450" lvl="0" indent="-171450">
              <a:buFont typeface="Arial" panose="020B0604020202020204" pitchFamily="34" charset="0"/>
              <a:buChar char="•"/>
            </a:pPr>
            <a:r>
              <a:rPr lang="sv-se" sz="882" kern="1200">
                <a:solidFill>
                  <a:schemeClr val="tx1"/>
                </a:solidFill>
                <a:effectLst/>
                <a:latin typeface="Segoe UI" panose="020B0502040204020203" pitchFamily="34" charset="0"/>
                <a:ea typeface="+mn-ea"/>
                <a:cs typeface="+mn-cs"/>
              </a:rPr>
              <a:t>Det betyder att det är viktigt att du placerar blocken i en särskild ordning.</a:t>
            </a:r>
          </a:p>
          <a:p>
            <a:pPr marL="171450" lvl="0" indent="-171450">
              <a:buFont typeface="Arial" panose="020B0604020202020204" pitchFamily="34" charset="0"/>
              <a:buChar char="•"/>
            </a:pPr>
            <a:r>
              <a:rPr lang="sv-se" sz="882" kern="1200">
                <a:solidFill>
                  <a:schemeClr val="tx1"/>
                </a:solidFill>
                <a:effectLst/>
                <a:latin typeface="Segoe UI" panose="020B0502040204020203" pitchFamily="34" charset="0"/>
                <a:ea typeface="+mn-ea"/>
                <a:cs typeface="+mn-cs"/>
              </a:rPr>
              <a:t>Agenten flyttar sig i den ordning som du sekvenserat. </a:t>
            </a:r>
          </a:p>
          <a:p>
            <a:pPr marL="171450" lvl="0" indent="-171450">
              <a:buFont typeface="Arial" panose="020B0604020202020204" pitchFamily="34" charset="0"/>
              <a:buChar char="•"/>
            </a:pPr>
            <a:r>
              <a:rPr lang="sv-se" sz="882" kern="1200">
                <a:solidFill>
                  <a:schemeClr val="tx1"/>
                </a:solidFill>
                <a:effectLst/>
                <a:latin typeface="Segoe UI" panose="020B0502040204020203" pitchFamily="34" charset="0"/>
                <a:ea typeface="+mn-ea"/>
                <a:cs typeface="+mn-cs"/>
              </a:rPr>
              <a:t>Det här är ett programmeringskoncept som vi började lära oss om i Robotalgoritmer. </a:t>
            </a:r>
          </a:p>
          <a:p>
            <a:endParaRPr lang="en-US" sz="882" b="1" kern="1200">
              <a:solidFill>
                <a:schemeClr val="tx1"/>
              </a:solidFill>
              <a:effectLst/>
              <a:latin typeface="Segoe UI" panose="020B0502040204020203" pitchFamily="34" charset="0"/>
              <a:ea typeface="+mn-ea"/>
              <a:cs typeface="+mn-cs"/>
            </a:endParaRPr>
          </a:p>
          <a:p>
            <a:r>
              <a:rPr lang="sv-se" sz="882" b="1" kern="1200">
                <a:solidFill>
                  <a:schemeClr val="tx1"/>
                </a:solidFill>
                <a:effectLst/>
                <a:latin typeface="Segoe UI" panose="020B0502040204020203" pitchFamily="34" charset="0"/>
                <a:ea typeface="+mn-ea"/>
                <a:cs typeface="+mn-cs"/>
              </a:rPr>
              <a:t>Fråga: </a:t>
            </a:r>
            <a:r>
              <a:rPr lang="sv-se" sz="882" kern="1200">
                <a:solidFill>
                  <a:schemeClr val="tx1"/>
                </a:solidFill>
                <a:effectLst/>
                <a:latin typeface="Segoe UI" panose="020B0502040204020203" pitchFamily="34" charset="0"/>
                <a:ea typeface="+mn-ea"/>
                <a:cs typeface="+mn-cs"/>
              </a:rPr>
              <a:t>Skulle ditt senaste program fungera om du placerade blocket "analysera agent" före blocket "flytta agent"? Varför eller varför inte? </a:t>
            </a:r>
          </a:p>
          <a:p>
            <a:r>
              <a:rPr lang="sv-se" sz="882" kern="1200">
                <a:solidFill>
                  <a:schemeClr val="tx1"/>
                </a:solidFill>
                <a:effectLst/>
                <a:latin typeface="Segoe UI" panose="020B0502040204020203" pitchFamily="34" charset="0"/>
                <a:ea typeface="+mn-ea"/>
                <a:cs typeface="+mn-cs"/>
              </a:rPr>
              <a:t>(</a:t>
            </a:r>
            <a:r>
              <a:rPr lang="sv-se" sz="882" i="1" kern="1200">
                <a:solidFill>
                  <a:schemeClr val="tx1"/>
                </a:solidFill>
                <a:effectLst/>
                <a:latin typeface="Segoe UI" panose="020B0502040204020203" pitchFamily="34" charset="0"/>
                <a:ea typeface="+mn-ea"/>
                <a:cs typeface="+mn-cs"/>
              </a:rPr>
              <a:t>Svar</a:t>
            </a:r>
            <a:r>
              <a:rPr lang="sv-se" sz="882" kern="1200">
                <a:solidFill>
                  <a:schemeClr val="tx1"/>
                </a:solidFill>
                <a:effectLst/>
                <a:latin typeface="Segoe UI" panose="020B0502040204020203" pitchFamily="34" charset="0"/>
                <a:ea typeface="+mn-ea"/>
                <a:cs typeface="+mn-cs"/>
              </a:rPr>
              <a:t>: Nej, eftersom agenten behöver flyttas framåt för att nå den torra vegetationen för att kunna analysera den.)</a:t>
            </a:r>
          </a:p>
          <a:p>
            <a:endParaRPr lang="en-US" sz="882" b="1" kern="1200">
              <a:solidFill>
                <a:schemeClr val="tx1"/>
              </a:solidFill>
              <a:effectLst/>
              <a:latin typeface="Segoe UI" panose="020B0502040204020203" pitchFamily="34" charset="0"/>
              <a:ea typeface="+mn-ea"/>
              <a:cs typeface="+mn-cs"/>
            </a:endParaRPr>
          </a:p>
          <a:p>
            <a:r>
              <a:rPr lang="sv-se" sz="882" b="1" kern="1200">
                <a:solidFill>
                  <a:schemeClr val="tx1"/>
                </a:solidFill>
                <a:effectLst/>
                <a:latin typeface="Segoe UI" panose="020B0502040204020203" pitchFamily="34" charset="0"/>
                <a:ea typeface="+mn-ea"/>
                <a:cs typeface="+mn-cs"/>
              </a:rPr>
              <a:t>Gör: </a:t>
            </a:r>
            <a:r>
              <a:rPr lang="sv-se" sz="882" kern="1200">
                <a:solidFill>
                  <a:schemeClr val="tx1"/>
                </a:solidFill>
                <a:effectLst/>
                <a:latin typeface="Segoe UI" panose="020B0502040204020203" pitchFamily="34" charset="0"/>
                <a:ea typeface="+mn-ea"/>
                <a:cs typeface="+mn-cs"/>
              </a:rPr>
              <a:t>Be om svar i chatten eller aktivera mikrofonen för deltagare som räcker upp handen.</a:t>
            </a:r>
          </a:p>
          <a:p>
            <a:endParaRPr lang="en-US" sz="882" b="1" kern="1200">
              <a:solidFill>
                <a:schemeClr val="tx1"/>
              </a:solidFill>
              <a:effectLst/>
              <a:latin typeface="Segoe UI" panose="020B0502040204020203" pitchFamily="34" charset="0"/>
              <a:ea typeface="+mn-ea"/>
              <a:cs typeface="+mn-cs"/>
            </a:endParaRPr>
          </a:p>
          <a:p>
            <a:r>
              <a:rPr lang="sv-se" sz="882" b="1" kern="1200">
                <a:solidFill>
                  <a:schemeClr val="tx1"/>
                </a:solidFill>
                <a:effectLst/>
                <a:latin typeface="Segoe UI" panose="020B0502040204020203" pitchFamily="34" charset="0"/>
                <a:ea typeface="+mn-ea"/>
                <a:cs typeface="+mn-cs"/>
              </a:rPr>
              <a:t>Säg: </a:t>
            </a:r>
            <a:r>
              <a:rPr lang="sv-se" sz="882" kern="1200">
                <a:solidFill>
                  <a:schemeClr val="tx1"/>
                </a:solidFill>
                <a:effectLst/>
                <a:latin typeface="Segoe UI" panose="020B0502040204020203" pitchFamily="34" charset="0"/>
                <a:ea typeface="+mn-ea"/>
                <a:cs typeface="+mn-cs"/>
              </a:rPr>
              <a:t>Om en sekvens är lite klurig att planera är det en bra idé att skriva ned stegen med penna och papper. Skriv ned din idé och granska den. Om du har en bättre idé ska du skriva ned den. När du är nöjd med din plan bygger du koden. </a:t>
            </a:r>
          </a:p>
          <a:p>
            <a:endParaRPr lang="en-US" sz="900" b="1" kern="1200">
              <a:solidFill>
                <a:schemeClr val="tx1"/>
              </a:solidFill>
              <a:effectLst/>
              <a:latin typeface="Segoe UI" panose="020B0502040204020203" pitchFamily="34" charset="0"/>
              <a:ea typeface="+mn-ea"/>
              <a:cs typeface="+mn-cs"/>
            </a:endParaRPr>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sv-se"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Alla rättigheter förbehålles. Microsoft lämnar inga garantier, uttalade, implicerade eller lagstadgade, om informationen i denna presentation.</a:t>
            </a:r>
          </a:p>
        </p:txBody>
      </p:sp>
      <p:sp>
        <p:nvSpPr>
          <p:cNvPr id="6" name="Date Placeholder 5"/>
          <p:cNvSpPr>
            <a:spLocks noGrp="1"/>
          </p:cNvSpPr>
          <p:nvPr>
            <p:ph type="dt" idx="1"/>
          </p:nvPr>
        </p:nvSpPr>
        <p:spPr/>
        <p:txBody>
          <a:bodyPr/>
          <a:lstStyle/>
          <a:p>
            <a:fld id="{386CE63F-9E7F-4C04-9D0D-FCA25A8E9E86}" type="datetime8">
              <a:rPr lang="en-US" smtClean="0"/>
              <a:t>10/28/2021 1:07 AM</a:t>
            </a:fld>
            <a:endParaRPr lang="en-US"/>
          </a:p>
        </p:txBody>
      </p:sp>
      <p:sp>
        <p:nvSpPr>
          <p:cNvPr id="7" name="Slide Number Placeholder 6"/>
          <p:cNvSpPr>
            <a:spLocks noGrp="1"/>
          </p:cNvSpPr>
          <p:nvPr>
            <p:ph type="sldNum" sz="quarter" idx="5"/>
          </p:nvPr>
        </p:nvSpPr>
        <p:spPr/>
        <p:txBody>
          <a:bodyPr/>
          <a:lstStyle/>
          <a:p>
            <a:fld id="{B4008EB6-D09E-4580-8CD6-DDB14511944F}" type="slidenum">
              <a:rPr lang="en-US" smtClean="0"/>
              <a:pPr/>
              <a:t>32</a:t>
            </a:fld>
            <a:endParaRPr lang="en-US"/>
          </a:p>
        </p:txBody>
      </p:sp>
    </p:spTree>
    <p:extLst>
      <p:ext uri="{BB962C8B-B14F-4D97-AF65-F5344CB8AC3E}">
        <p14:creationId xmlns:p14="http://schemas.microsoft.com/office/powerpoint/2010/main" val="268258711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sv-se" sz="882" b="1" kern="1200">
                <a:solidFill>
                  <a:schemeClr val="tx1"/>
                </a:solidFill>
                <a:effectLst/>
                <a:latin typeface="Segoe UI" panose="020B0502040204020203" pitchFamily="34" charset="0"/>
                <a:ea typeface="+mn-ea"/>
                <a:cs typeface="+mn-cs"/>
              </a:rPr>
              <a:t>Säg: </a:t>
            </a:r>
            <a:r>
              <a:rPr lang="sv-se" sz="882" kern="1200">
                <a:solidFill>
                  <a:schemeClr val="tx1"/>
                </a:solidFill>
                <a:effectLst/>
                <a:latin typeface="Segoe UI" panose="020B0502040204020203" pitchFamily="34" charset="0"/>
                <a:ea typeface="+mn-ea"/>
                <a:cs typeface="+mn-cs"/>
              </a:rPr>
              <a:t>Jättebra jobbat! Du slutförde en svår utmaning där du guidade agenten genom labyrinten! Vi stämmer av hur det gick och pratar om tips för att lösa problem i din kod.</a:t>
            </a:r>
          </a:p>
          <a:p>
            <a:pPr marL="171450" lvl="0" indent="-171450">
              <a:buFont typeface="Arial" panose="020B0604020202020204" pitchFamily="34" charset="0"/>
              <a:buChar char="•"/>
            </a:pPr>
            <a:r>
              <a:rPr lang="sv-se" sz="882" kern="1200">
                <a:solidFill>
                  <a:schemeClr val="tx1"/>
                </a:solidFill>
                <a:effectLst/>
                <a:latin typeface="Segoe UI" panose="020B0502040204020203" pitchFamily="34" charset="0"/>
                <a:ea typeface="+mn-ea"/>
                <a:cs typeface="+mn-cs"/>
              </a:rPr>
              <a:t>I programmering innebär </a:t>
            </a:r>
            <a:r>
              <a:rPr lang="sv-se" sz="882" b="1" kern="1200">
                <a:solidFill>
                  <a:schemeClr val="tx1"/>
                </a:solidFill>
                <a:effectLst/>
                <a:latin typeface="Segoe UI" panose="020B0502040204020203" pitchFamily="34" charset="0"/>
                <a:ea typeface="+mn-ea"/>
                <a:cs typeface="+mn-cs"/>
              </a:rPr>
              <a:t>avbuggning </a:t>
            </a:r>
            <a:r>
              <a:rPr lang="sv-se" sz="882" kern="1200">
                <a:solidFill>
                  <a:schemeClr val="tx1"/>
                </a:solidFill>
                <a:effectLst/>
                <a:latin typeface="Segoe UI" panose="020B0502040204020203" pitchFamily="34" charset="0"/>
                <a:ea typeface="+mn-ea"/>
                <a:cs typeface="+mn-cs"/>
              </a:rPr>
              <a:t>att hitta och lösa fel i din kod. </a:t>
            </a:r>
          </a:p>
          <a:p>
            <a:pPr marL="171450" lvl="0" indent="-171450">
              <a:buFont typeface="Arial" panose="020B0604020202020204" pitchFamily="34" charset="0"/>
              <a:buChar char="•"/>
            </a:pPr>
            <a:r>
              <a:rPr lang="sv-se" sz="882" kern="1200">
                <a:solidFill>
                  <a:schemeClr val="tx1"/>
                </a:solidFill>
                <a:effectLst/>
                <a:latin typeface="Segoe UI" panose="020B0502040204020203" pitchFamily="34" charset="0"/>
                <a:ea typeface="+mn-ea"/>
                <a:cs typeface="+mn-cs"/>
              </a:rPr>
              <a:t>Det kallas avbuggning eftersom kodfel ibland kallas för bugs (ohyra) på engelska. </a:t>
            </a:r>
          </a:p>
          <a:p>
            <a:pPr marL="171450" lvl="0" indent="-171450">
              <a:buFont typeface="Arial" panose="020B0604020202020204" pitchFamily="34" charset="0"/>
              <a:buChar char="•"/>
            </a:pPr>
            <a:r>
              <a:rPr lang="sv-se" sz="882" kern="1200">
                <a:solidFill>
                  <a:schemeClr val="tx1"/>
                </a:solidFill>
                <a:effectLst/>
                <a:latin typeface="Segoe UI" panose="020B0502040204020203" pitchFamily="34" charset="0"/>
                <a:ea typeface="+mn-ea"/>
                <a:cs typeface="+mn-cs"/>
              </a:rPr>
              <a:t>Alla programmerare gör misstag, hur erfarna de än är. När din kod inte gör vad du förväntar dig ska du försöka bli nyfiken i stället för upprörd – det är dags att gå på jakt efter ohyra!</a:t>
            </a:r>
          </a:p>
          <a:p>
            <a:endParaRPr lang="en-US" sz="882" b="1" kern="1200">
              <a:solidFill>
                <a:schemeClr val="tx1"/>
              </a:solidFill>
              <a:effectLst/>
              <a:latin typeface="Segoe UI" panose="020B0502040204020203" pitchFamily="34" charset="0"/>
              <a:ea typeface="+mn-ea"/>
              <a:cs typeface="+mn-cs"/>
            </a:endParaRPr>
          </a:p>
          <a:p>
            <a:r>
              <a:rPr lang="sv-se" sz="882" b="1" kern="1200">
                <a:solidFill>
                  <a:schemeClr val="tx1"/>
                </a:solidFill>
                <a:effectLst/>
                <a:latin typeface="Segoe UI" panose="020B0502040204020203" pitchFamily="34" charset="0"/>
                <a:ea typeface="+mn-ea"/>
                <a:cs typeface="+mn-cs"/>
              </a:rPr>
              <a:t>Fråga: </a:t>
            </a:r>
            <a:r>
              <a:rPr lang="sv-se" sz="882" kern="1200">
                <a:solidFill>
                  <a:schemeClr val="tx1"/>
                </a:solidFill>
                <a:effectLst/>
                <a:latin typeface="Segoe UI" panose="020B0502040204020203" pitchFamily="34" charset="0"/>
                <a:ea typeface="+mn-ea"/>
                <a:cs typeface="+mn-cs"/>
              </a:rPr>
              <a:t>Fungerade din kod på första försöket? Hur gjorde du för att hitta och lösa buggar i koden?</a:t>
            </a:r>
          </a:p>
          <a:p>
            <a:endParaRPr lang="en-US" sz="882" b="1" kern="1200">
              <a:solidFill>
                <a:schemeClr val="tx1"/>
              </a:solidFill>
              <a:effectLst/>
              <a:latin typeface="Segoe UI" panose="020B0502040204020203" pitchFamily="34" charset="0"/>
              <a:ea typeface="+mn-ea"/>
              <a:cs typeface="+mn-cs"/>
            </a:endParaRPr>
          </a:p>
          <a:p>
            <a:r>
              <a:rPr lang="sv-se" sz="882" b="1" kern="1200">
                <a:solidFill>
                  <a:schemeClr val="tx1"/>
                </a:solidFill>
                <a:effectLst/>
                <a:latin typeface="Segoe UI" panose="020B0502040204020203" pitchFamily="34" charset="0"/>
                <a:ea typeface="+mn-ea"/>
                <a:cs typeface="+mn-cs"/>
              </a:rPr>
              <a:t>Gör: </a:t>
            </a:r>
            <a:r>
              <a:rPr lang="sv-se" sz="882" kern="1200">
                <a:solidFill>
                  <a:schemeClr val="tx1"/>
                </a:solidFill>
                <a:effectLst/>
                <a:latin typeface="Segoe UI" panose="020B0502040204020203" pitchFamily="34" charset="0"/>
                <a:ea typeface="+mn-ea"/>
                <a:cs typeface="+mn-cs"/>
              </a:rPr>
              <a:t>Be om svar i chatten eller aktivera mikrofonen för deltagare som räcker upp handen.</a:t>
            </a:r>
          </a:p>
          <a:p>
            <a:endParaRPr lang="en-US" sz="882" b="1" kern="1200">
              <a:solidFill>
                <a:schemeClr val="tx1"/>
              </a:solidFill>
              <a:effectLst/>
              <a:latin typeface="Segoe UI" panose="020B0502040204020203" pitchFamily="34" charset="0"/>
              <a:ea typeface="+mn-ea"/>
              <a:cs typeface="+mn-cs"/>
            </a:endParaRPr>
          </a:p>
          <a:p>
            <a:r>
              <a:rPr lang="sv-se" sz="882" b="1" kern="1200">
                <a:solidFill>
                  <a:schemeClr val="tx1"/>
                </a:solidFill>
                <a:effectLst/>
                <a:latin typeface="Segoe UI" panose="020B0502040204020203" pitchFamily="34" charset="0"/>
                <a:ea typeface="+mn-ea"/>
                <a:cs typeface="+mn-cs"/>
              </a:rPr>
              <a:t>Säg: </a:t>
            </a:r>
            <a:r>
              <a:rPr lang="sv-se" sz="882" kern="1200">
                <a:solidFill>
                  <a:schemeClr val="tx1"/>
                </a:solidFill>
                <a:effectLst/>
                <a:latin typeface="Segoe UI" panose="020B0502040204020203" pitchFamily="34" charset="0"/>
                <a:ea typeface="+mn-ea"/>
                <a:cs typeface="+mn-cs"/>
              </a:rPr>
              <a:t>Ett sätt att hitta buggar under dessa uppdrag är att hålla väldigt noga koll på agenten när du kör din kod.</a:t>
            </a:r>
          </a:p>
          <a:p>
            <a:pPr marL="171450" lvl="0" indent="-171450">
              <a:buFont typeface="Arial" panose="020B0604020202020204" pitchFamily="34" charset="0"/>
              <a:buChar char="•"/>
            </a:pPr>
            <a:r>
              <a:rPr lang="sv-se" sz="882" kern="1200">
                <a:solidFill>
                  <a:schemeClr val="tx1"/>
                </a:solidFill>
                <a:effectLst/>
                <a:latin typeface="Segoe UI" panose="020B0502040204020203" pitchFamily="34" charset="0"/>
                <a:ea typeface="+mn-ea"/>
                <a:cs typeface="+mn-cs"/>
              </a:rPr>
              <a:t>Om den till exempel försöker fortsätta framåt i stället för att svänga vänster för att följa vägen i labyrinten förstår du att det finns en bugg i din kod och får en ledtråd om var den finns. </a:t>
            </a:r>
          </a:p>
          <a:p>
            <a:pPr marL="171450" lvl="0" indent="-171450">
              <a:buFont typeface="Arial" panose="020B0604020202020204" pitchFamily="34" charset="0"/>
              <a:buChar char="•"/>
            </a:pPr>
            <a:r>
              <a:rPr lang="sv-se" sz="882" kern="1200">
                <a:solidFill>
                  <a:schemeClr val="tx1"/>
                </a:solidFill>
                <a:effectLst/>
                <a:latin typeface="Segoe UI" panose="020B0502040204020203" pitchFamily="34" charset="0"/>
                <a:ea typeface="+mn-ea"/>
                <a:cs typeface="+mn-cs"/>
              </a:rPr>
              <a:t>För att avbugga din kod ska du leta efter den plats i koden som matchar den plats där agenten gick åt fel håll.</a:t>
            </a:r>
          </a:p>
          <a:p>
            <a:pPr marL="171450" lvl="0" indent="-171450">
              <a:buFont typeface="Arial" panose="020B0604020202020204" pitchFamily="34" charset="0"/>
              <a:buChar char="•"/>
            </a:pPr>
            <a:r>
              <a:rPr lang="sv-se" sz="882" kern="1200">
                <a:solidFill>
                  <a:schemeClr val="tx1"/>
                </a:solidFill>
                <a:effectLst/>
                <a:latin typeface="Segoe UI" panose="020B0502040204020203" pitchFamily="34" charset="0"/>
                <a:ea typeface="+mn-ea"/>
                <a:cs typeface="+mn-cs"/>
              </a:rPr>
              <a:t>Försök att ändra siffran i det "flytta agent"-blocket och köra din kod igen för att se om det fungerar. </a:t>
            </a:r>
          </a:p>
          <a:p>
            <a:endParaRPr lang="en-US" sz="900" b="1" kern="1200">
              <a:solidFill>
                <a:schemeClr val="tx1"/>
              </a:solidFill>
              <a:effectLst/>
              <a:latin typeface="Segoe UI" panose="020B0502040204020203" pitchFamily="34" charset="0"/>
              <a:ea typeface="+mn-ea"/>
              <a:cs typeface="+mn-cs"/>
            </a:endParaRPr>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sv-se"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Alla rättigheter förbehålles. Microsoft lämnar inga garantier, uttalade, implicerade eller lagstadgade, om informationen i denna presentation.</a:t>
            </a:r>
          </a:p>
        </p:txBody>
      </p:sp>
      <p:sp>
        <p:nvSpPr>
          <p:cNvPr id="6" name="Date Placeholder 5"/>
          <p:cNvSpPr>
            <a:spLocks noGrp="1"/>
          </p:cNvSpPr>
          <p:nvPr>
            <p:ph type="dt" idx="1"/>
          </p:nvPr>
        </p:nvSpPr>
        <p:spPr/>
        <p:txBody>
          <a:bodyPr/>
          <a:lstStyle/>
          <a:p>
            <a:fld id="{386CE63F-9E7F-4C04-9D0D-FCA25A8E9E86}" type="datetime8">
              <a:rPr lang="en-US" smtClean="0"/>
              <a:t>10/28/2021 1:07 AM</a:t>
            </a:fld>
            <a:endParaRPr lang="en-US"/>
          </a:p>
        </p:txBody>
      </p:sp>
      <p:sp>
        <p:nvSpPr>
          <p:cNvPr id="7" name="Slide Number Placeholder 6"/>
          <p:cNvSpPr>
            <a:spLocks noGrp="1"/>
          </p:cNvSpPr>
          <p:nvPr>
            <p:ph type="sldNum" sz="quarter" idx="5"/>
          </p:nvPr>
        </p:nvSpPr>
        <p:spPr/>
        <p:txBody>
          <a:bodyPr/>
          <a:lstStyle/>
          <a:p>
            <a:fld id="{B4008EB6-D09E-4580-8CD6-DDB14511944F}" type="slidenum">
              <a:rPr lang="en-US" smtClean="0"/>
              <a:pPr/>
              <a:t>59</a:t>
            </a:fld>
            <a:endParaRPr lang="en-US"/>
          </a:p>
        </p:txBody>
      </p:sp>
    </p:spTree>
    <p:extLst>
      <p:ext uri="{BB962C8B-B14F-4D97-AF65-F5344CB8AC3E}">
        <p14:creationId xmlns:p14="http://schemas.microsoft.com/office/powerpoint/2010/main" val="350586165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sv-se" sz="882" b="1" kern="1200">
                <a:solidFill>
                  <a:schemeClr val="tx1"/>
                </a:solidFill>
                <a:effectLst/>
                <a:latin typeface="Segoe UI" panose="020B0502040204020203" pitchFamily="34" charset="0"/>
                <a:ea typeface="+mn-ea"/>
                <a:cs typeface="+mn-cs"/>
              </a:rPr>
              <a:t>Säg: </a:t>
            </a:r>
            <a:r>
              <a:rPr lang="sv-se" sz="882" kern="1200">
                <a:solidFill>
                  <a:schemeClr val="tx1"/>
                </a:solidFill>
                <a:effectLst/>
                <a:latin typeface="Segoe UI" panose="020B0502040204020203" pitchFamily="34" charset="0"/>
                <a:ea typeface="+mn-ea"/>
                <a:cs typeface="+mn-cs"/>
              </a:rPr>
              <a:t>Jättebra jobbat! Du slutförde En timme med kod och räddade byn!</a:t>
            </a:r>
          </a:p>
          <a:p>
            <a:endParaRPr lang="en-US" sz="882" kern="1200">
              <a:solidFill>
                <a:schemeClr val="tx1"/>
              </a:solidFill>
              <a:effectLst/>
              <a:latin typeface="Segoe UI" panose="020B0502040204020203" pitchFamily="34" charset="0"/>
              <a:ea typeface="+mn-ea"/>
              <a:cs typeface="+mn-cs"/>
            </a:endParaRPr>
          </a:p>
          <a:p>
            <a:r>
              <a:rPr lang="sv-se" sz="882" b="1" kern="1200">
                <a:solidFill>
                  <a:schemeClr val="tx1"/>
                </a:solidFill>
                <a:effectLst/>
                <a:latin typeface="Segoe UI" panose="020B0502040204020203" pitchFamily="34" charset="0"/>
                <a:ea typeface="+mn-ea"/>
                <a:cs typeface="+mn-cs"/>
              </a:rPr>
              <a:t>Fråga: </a:t>
            </a:r>
            <a:r>
              <a:rPr lang="sv-se" sz="882" kern="1200">
                <a:solidFill>
                  <a:schemeClr val="tx1"/>
                </a:solidFill>
                <a:effectLst/>
                <a:latin typeface="Segoe UI" panose="020B0502040204020203" pitchFamily="34" charset="0"/>
                <a:ea typeface="+mn-ea"/>
                <a:cs typeface="+mn-cs"/>
              </a:rPr>
              <a:t>Vilket var ditt favorituppdrag eller din favoritutmaning?</a:t>
            </a:r>
          </a:p>
          <a:p>
            <a:endParaRPr lang="en-US" sz="882" kern="1200">
              <a:solidFill>
                <a:schemeClr val="tx1"/>
              </a:solidFill>
              <a:effectLst/>
              <a:latin typeface="Segoe UI" panose="020B0502040204020203" pitchFamily="34" charset="0"/>
              <a:ea typeface="+mn-ea"/>
              <a:cs typeface="+mn-cs"/>
            </a:endParaRPr>
          </a:p>
          <a:p>
            <a:r>
              <a:rPr lang="sv-se" sz="882" b="1" kern="1200">
                <a:solidFill>
                  <a:schemeClr val="tx1"/>
                </a:solidFill>
                <a:effectLst/>
                <a:latin typeface="Segoe UI" panose="020B0502040204020203" pitchFamily="34" charset="0"/>
                <a:ea typeface="+mn-ea"/>
                <a:cs typeface="+mn-cs"/>
              </a:rPr>
              <a:t>Gör: </a:t>
            </a:r>
            <a:r>
              <a:rPr lang="sv-se" sz="882" kern="1200">
                <a:solidFill>
                  <a:schemeClr val="tx1"/>
                </a:solidFill>
                <a:effectLst/>
                <a:latin typeface="Segoe UI" panose="020B0502040204020203" pitchFamily="34" charset="0"/>
                <a:ea typeface="+mn-ea"/>
                <a:cs typeface="+mn-cs"/>
              </a:rPr>
              <a:t>Be om svar i chatten eller aktivera mikrofonen för deltagare som räcker upp handen.</a:t>
            </a:r>
          </a:p>
          <a:p>
            <a:endParaRPr lang="en-US" sz="882" kern="1200">
              <a:solidFill>
                <a:schemeClr val="tx1"/>
              </a:solidFill>
              <a:effectLst/>
              <a:latin typeface="Segoe UI" panose="020B0502040204020203" pitchFamily="34" charset="0"/>
              <a:ea typeface="+mn-ea"/>
              <a:cs typeface="+mn-cs"/>
            </a:endParaRPr>
          </a:p>
          <a:p>
            <a:r>
              <a:rPr lang="sv-se" sz="882" b="1" kern="1200">
                <a:solidFill>
                  <a:schemeClr val="tx1"/>
                </a:solidFill>
                <a:effectLst/>
                <a:latin typeface="Segoe UI" panose="020B0502040204020203" pitchFamily="34" charset="0"/>
                <a:ea typeface="+mn-ea"/>
                <a:cs typeface="+mn-cs"/>
              </a:rPr>
              <a:t>Obs: </a:t>
            </a:r>
            <a:r>
              <a:rPr lang="sv-se" sz="882" kern="1200">
                <a:solidFill>
                  <a:schemeClr val="tx1"/>
                </a:solidFill>
                <a:effectLst/>
                <a:latin typeface="Segoe UI" panose="020B0502040204020203" pitchFamily="34" charset="0"/>
                <a:ea typeface="+mn-ea"/>
                <a:cs typeface="+mn-cs"/>
              </a:rPr>
              <a:t>Om din grupp inte slutförde alla uppdrag ska du gratulera dem till att ha gjort så många framsteg.</a:t>
            </a:r>
          </a:p>
          <a:p>
            <a:endParaRPr lang="en-US"/>
          </a:p>
        </p:txBody>
      </p:sp>
      <p:sp>
        <p:nvSpPr>
          <p:cNvPr id="4" name="Header Placeholder 3"/>
          <p:cNvSpPr>
            <a:spLocks noGrp="1"/>
          </p:cNvSpPr>
          <p:nvPr>
            <p:ph type="hdr" sz="quarter"/>
          </p:nvPr>
        </p:nvSpPr>
        <p:spPr/>
        <p:txBody>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5" name="Footer Placeholder 4"/>
          <p:cNvSpPr>
            <a:spLocks noGrp="1"/>
          </p:cNvSpPr>
          <p:nvPr>
            <p:ph type="ftr" sz="quarter" idx="4"/>
          </p:nvPr>
        </p:nvSpPr>
        <p:spPr/>
        <p:txBody>
          <a:bodyPr/>
          <a:lstStyle/>
          <a:p>
            <a:pPr marL="571500" marR="0" lvl="0" indent="0" algn="l" defTabSz="914099" rtl="0" eaLnBrk="0" fontAlgn="auto" latinLnBrk="0" hangingPunct="0">
              <a:lnSpc>
                <a:spcPct val="100000"/>
              </a:lnSpc>
              <a:spcBef>
                <a:spcPts val="0"/>
              </a:spcBef>
              <a:spcAft>
                <a:spcPts val="0"/>
              </a:spcAft>
              <a:buClrTx/>
              <a:buSzTx/>
              <a:buFontTx/>
              <a:buNone/>
              <a:tabLst/>
              <a:defRPr/>
            </a:pPr>
            <a:r>
              <a:rPr kumimoji="0" lang="sv-se" sz="400" b="0"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Microsoft Corporation. Alla rättigheter förbehålles. Microsoft lämnar inga garantier, uttalade, implicerade eller lagstadgade, om informationen i denna presentation.</a:t>
            </a:r>
          </a:p>
        </p:txBody>
      </p:sp>
      <p:sp>
        <p:nvSpPr>
          <p:cNvPr id="6" name="Date Placeholder 5"/>
          <p:cNvSpPr>
            <a:spLocks noGrp="1"/>
          </p:cNvSpPr>
          <p:nvPr>
            <p:ph type="dt" idx="1"/>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386CE63F-9E7F-4C04-9D0D-FCA25A8E9E86}" type="datetime8">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10/28/2021 1:07 AM</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7" name="Slide Number Placeholder 6"/>
          <p:cNvSpPr>
            <a:spLocks noGrp="1"/>
          </p:cNvSpPr>
          <p:nvPr>
            <p:ph type="sldNum" sz="quarter" idx="5"/>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73</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176985834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sv-se" sz="882" b="1" kern="1200">
                <a:solidFill>
                  <a:schemeClr val="tx1"/>
                </a:solidFill>
                <a:effectLst/>
                <a:latin typeface="Segoe UI" panose="020B0502040204020203" pitchFamily="34" charset="0"/>
                <a:ea typeface="+mn-ea"/>
                <a:cs typeface="+mn-cs"/>
              </a:rPr>
              <a:t>Säg: </a:t>
            </a:r>
            <a:r>
              <a:rPr lang="sv-se" sz="882" kern="1200">
                <a:solidFill>
                  <a:schemeClr val="tx1"/>
                </a:solidFill>
                <a:effectLst/>
                <a:latin typeface="Segoe UI" panose="020B0502040204020203" pitchFamily="34" charset="0"/>
                <a:ea typeface="+mn-ea"/>
                <a:cs typeface="+mn-cs"/>
              </a:rPr>
              <a:t>Vi har gjort så mycket i dag!</a:t>
            </a:r>
          </a:p>
          <a:p>
            <a:pPr marL="171450" lvl="0" indent="-171450">
              <a:buFont typeface="Arial" panose="020B0604020202020204" pitchFamily="34" charset="0"/>
              <a:buChar char="•"/>
            </a:pPr>
            <a:r>
              <a:rPr lang="sv-se" sz="882" kern="1200">
                <a:solidFill>
                  <a:schemeClr val="tx1"/>
                </a:solidFill>
                <a:effectLst/>
                <a:latin typeface="Segoe UI" panose="020B0502040204020203" pitchFamily="34" charset="0"/>
                <a:ea typeface="+mn-ea"/>
                <a:cs typeface="+mn-cs"/>
              </a:rPr>
              <a:t>Lärt oss om programmeringskoncept, inklusive algoritmer, AI, sekvensering, avbuggning och villkorssatser.</a:t>
            </a:r>
          </a:p>
          <a:p>
            <a:pPr marL="171450" lvl="0" indent="-171450">
              <a:buFont typeface="Arial" panose="020B0604020202020204" pitchFamily="34" charset="0"/>
              <a:buChar char="•"/>
            </a:pPr>
            <a:r>
              <a:rPr lang="sv-se" sz="882" kern="1200">
                <a:solidFill>
                  <a:schemeClr val="tx1"/>
                </a:solidFill>
                <a:effectLst/>
                <a:latin typeface="Segoe UI" panose="020B0502040204020203" pitchFamily="34" charset="0"/>
                <a:ea typeface="+mn-ea"/>
                <a:cs typeface="+mn-cs"/>
              </a:rPr>
              <a:t>Programmerade din Minecraft-agent för att förhindra skogsbränder!</a:t>
            </a:r>
          </a:p>
          <a:p>
            <a:endParaRPr lang="en-US" sz="882" i="1" kern="1200">
              <a:solidFill>
                <a:schemeClr val="tx1"/>
              </a:solidFill>
              <a:effectLst/>
              <a:latin typeface="Segoe UI" panose="020B0502040204020203" pitchFamily="34" charset="0"/>
              <a:ea typeface="+mn-ea"/>
              <a:cs typeface="+mn-cs"/>
            </a:endParaRPr>
          </a:p>
          <a:p>
            <a:r>
              <a:rPr lang="sv-se" sz="882" i="1" kern="1200">
                <a:solidFill>
                  <a:schemeClr val="tx1"/>
                </a:solidFill>
                <a:effectLst/>
                <a:latin typeface="Segoe UI" panose="020B0502040204020203" pitchFamily="34" charset="0"/>
                <a:ea typeface="+mn-ea"/>
                <a:cs typeface="+mn-cs"/>
              </a:rPr>
              <a:t>Valfria diskussionsfrågor</a:t>
            </a:r>
            <a:r>
              <a:rPr lang="sv-se" sz="882" kern="1200">
                <a:solidFill>
                  <a:schemeClr val="tx1"/>
                </a:solidFill>
                <a:effectLst/>
                <a:latin typeface="Segoe UI" panose="020B0502040204020203" pitchFamily="34" charset="0"/>
                <a:ea typeface="+mn-ea"/>
                <a:cs typeface="+mn-cs"/>
              </a:rPr>
              <a:t>:</a:t>
            </a:r>
          </a:p>
          <a:p>
            <a:pPr marL="171450" lvl="0" indent="-171450">
              <a:buFont typeface="Arial" panose="020B0604020202020204" pitchFamily="34" charset="0"/>
              <a:buChar char="•"/>
            </a:pPr>
            <a:r>
              <a:rPr lang="sv-se" sz="882" kern="1200">
                <a:solidFill>
                  <a:schemeClr val="tx1"/>
                </a:solidFill>
                <a:effectLst/>
                <a:latin typeface="Segoe UI" panose="020B0502040204020203" pitchFamily="34" charset="0"/>
                <a:ea typeface="+mn-ea"/>
                <a:cs typeface="+mn-cs"/>
              </a:rPr>
              <a:t>Vilken roll har datorer i att förhindra skogsbränder?</a:t>
            </a:r>
          </a:p>
          <a:p>
            <a:pPr marL="171450" lvl="0" indent="-171450">
              <a:buFont typeface="Arial" panose="020B0604020202020204" pitchFamily="34" charset="0"/>
              <a:buChar char="•"/>
            </a:pPr>
            <a:r>
              <a:rPr lang="sv-se" sz="882" kern="1200">
                <a:solidFill>
                  <a:schemeClr val="tx1"/>
                </a:solidFill>
                <a:effectLst/>
                <a:latin typeface="Segoe UI" panose="020B0502040204020203" pitchFamily="34" charset="0"/>
                <a:ea typeface="+mn-ea"/>
                <a:cs typeface="+mn-cs"/>
              </a:rPr>
              <a:t>Vilken information är viktig vid bekämpning av skogsbränder?</a:t>
            </a:r>
          </a:p>
          <a:p>
            <a:pPr marL="171450" lvl="0" indent="-171450">
              <a:buFont typeface="Arial" panose="020B0604020202020204" pitchFamily="34" charset="0"/>
              <a:buChar char="•"/>
            </a:pPr>
            <a:r>
              <a:rPr lang="sv-se" sz="882" kern="1200">
                <a:solidFill>
                  <a:schemeClr val="tx1"/>
                </a:solidFill>
                <a:effectLst/>
                <a:latin typeface="Segoe UI" panose="020B0502040204020203" pitchFamily="34" charset="0"/>
                <a:ea typeface="+mn-ea"/>
                <a:cs typeface="+mn-cs"/>
              </a:rPr>
              <a:t>Hur kan vi förhindra skogsbränder? </a:t>
            </a:r>
          </a:p>
          <a:p>
            <a:pPr marL="171450" lvl="0" indent="-171450">
              <a:buFont typeface="Arial" panose="020B0604020202020204" pitchFamily="34" charset="0"/>
              <a:buChar char="•"/>
            </a:pPr>
            <a:r>
              <a:rPr lang="sv-se" sz="882" kern="1200">
                <a:solidFill>
                  <a:schemeClr val="tx1"/>
                </a:solidFill>
                <a:effectLst/>
                <a:latin typeface="Segoe UI" panose="020B0502040204020203" pitchFamily="34" charset="0"/>
                <a:ea typeface="+mn-ea"/>
                <a:cs typeface="+mn-cs"/>
              </a:rPr>
              <a:t>Vad är återplantering? Hur genomför man en sådan?</a:t>
            </a:r>
          </a:p>
          <a:p>
            <a:endParaRPr lang="en-US"/>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sv-se"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Alla rättigheter förbehålles. Microsoft lämnar inga garantier, uttalade, implicerade eller lagstadgade, om informationen i denna presentation.</a:t>
            </a:r>
          </a:p>
        </p:txBody>
      </p:sp>
      <p:sp>
        <p:nvSpPr>
          <p:cNvPr id="6" name="Date Placeholder 5"/>
          <p:cNvSpPr>
            <a:spLocks noGrp="1"/>
          </p:cNvSpPr>
          <p:nvPr>
            <p:ph type="dt" idx="1"/>
          </p:nvPr>
        </p:nvSpPr>
        <p:spPr/>
        <p:txBody>
          <a:bodyPr/>
          <a:lstStyle/>
          <a:p>
            <a:fld id="{386CE63F-9E7F-4C04-9D0D-FCA25A8E9E86}" type="datetime8">
              <a:rPr lang="en-US" smtClean="0"/>
              <a:t>10/28/2021 1:07 AM</a:t>
            </a:fld>
            <a:endParaRPr lang="en-US"/>
          </a:p>
        </p:txBody>
      </p:sp>
      <p:sp>
        <p:nvSpPr>
          <p:cNvPr id="7" name="Slide Number Placeholder 6"/>
          <p:cNvSpPr>
            <a:spLocks noGrp="1"/>
          </p:cNvSpPr>
          <p:nvPr>
            <p:ph type="sldNum" sz="quarter" idx="5"/>
          </p:nvPr>
        </p:nvSpPr>
        <p:spPr/>
        <p:txBody>
          <a:bodyPr/>
          <a:lstStyle/>
          <a:p>
            <a:fld id="{B4008EB6-D09E-4580-8CD6-DDB14511944F}" type="slidenum">
              <a:rPr lang="en-US" smtClean="0"/>
              <a:pPr/>
              <a:t>74</a:t>
            </a:fld>
            <a:endParaRPr lang="en-US"/>
          </a:p>
        </p:txBody>
      </p:sp>
    </p:spTree>
    <p:extLst>
      <p:ext uri="{BB962C8B-B14F-4D97-AF65-F5344CB8AC3E}">
        <p14:creationId xmlns:p14="http://schemas.microsoft.com/office/powerpoint/2010/main" val="303047308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sv-se" sz="882" b="1" kern="1200">
                <a:solidFill>
                  <a:schemeClr val="tx1"/>
                </a:solidFill>
                <a:effectLst/>
                <a:latin typeface="Segoe UI" panose="020B0502040204020203" pitchFamily="34" charset="0"/>
                <a:ea typeface="+mn-ea"/>
                <a:cs typeface="+mn-cs"/>
              </a:rPr>
              <a:t>Säg: </a:t>
            </a:r>
            <a:r>
              <a:rPr lang="sv-se" sz="882" kern="1200">
                <a:solidFill>
                  <a:schemeClr val="tx1"/>
                </a:solidFill>
                <a:effectLst/>
                <a:latin typeface="Segoe UI" panose="020B0502040204020203" pitchFamily="34" charset="0"/>
                <a:ea typeface="+mn-ea"/>
                <a:cs typeface="+mn-cs"/>
              </a:rPr>
              <a:t>Efter workshoppen finns det fler sätt att fortsätta ha roligt med dagens programmeringsaktiviteter: </a:t>
            </a:r>
          </a:p>
          <a:p>
            <a:pPr marL="171450" lvl="0" indent="-171450">
              <a:buFont typeface="Arial" panose="020B0604020202020204" pitchFamily="34" charset="0"/>
              <a:buChar char="•"/>
            </a:pPr>
            <a:r>
              <a:rPr lang="sv-se" sz="882" kern="1200">
                <a:solidFill>
                  <a:schemeClr val="tx1"/>
                </a:solidFill>
                <a:effectLst/>
                <a:latin typeface="Segoe UI" panose="020B0502040204020203" pitchFamily="34" charset="0"/>
                <a:ea typeface="+mn-ea"/>
                <a:cs typeface="+mn-cs"/>
              </a:rPr>
              <a:t>Fortsätt arbeta med bonusaktiviteten för att återställa skogen och fylla den med djur. Den här aktiviteten lär dig hur du kan använda kod för att placera block som blommor och spawna varelser som hönor. Det är väldigt roligt och en möjlighet att bli ännu mer kreativ med kod.</a:t>
            </a:r>
          </a:p>
          <a:p>
            <a:pPr marL="171450" lvl="0" indent="-171450">
              <a:buFont typeface="Arial" panose="020B0604020202020204" pitchFamily="34" charset="0"/>
              <a:buChar char="•"/>
            </a:pPr>
            <a:r>
              <a:rPr lang="sv-se" sz="882" kern="1200">
                <a:solidFill>
                  <a:schemeClr val="tx1"/>
                </a:solidFill>
                <a:effectLst/>
                <a:latin typeface="Segoe UI" panose="020B0502040204020203" pitchFamily="34" charset="0"/>
                <a:ea typeface="+mn-ea"/>
                <a:cs typeface="+mn-cs"/>
              </a:rPr>
              <a:t>När du har återställt skogen pratar du med brandmannen för att ta ett foto av din skapelse och spara det på din dator eller enhet. </a:t>
            </a:r>
          </a:p>
          <a:p>
            <a:pPr marL="171450" lvl="0" indent="-171450">
              <a:buFont typeface="Arial" panose="020B0604020202020204" pitchFamily="34" charset="0"/>
              <a:buChar char="•"/>
            </a:pPr>
            <a:r>
              <a:rPr lang="sv-se" sz="882" kern="1200">
                <a:solidFill>
                  <a:schemeClr val="tx1"/>
                </a:solidFill>
                <a:effectLst/>
                <a:latin typeface="Segoe UI" panose="020B0502040204020203" pitchFamily="34" charset="0"/>
                <a:ea typeface="+mn-ea"/>
                <a:cs typeface="+mn-cs"/>
              </a:rPr>
              <a:t>Du kan också få ett personligt diplom för att du har slutfört den här utmaningen i En timme med kod! Tryck på </a:t>
            </a:r>
            <a:r>
              <a:rPr lang="sv-se" sz="882" b="1" kern="1200">
                <a:solidFill>
                  <a:schemeClr val="tx1"/>
                </a:solidFill>
                <a:effectLst/>
                <a:latin typeface="Segoe UI" panose="020B0502040204020203" pitchFamily="34" charset="0"/>
                <a:ea typeface="+mn-ea"/>
                <a:cs typeface="+mn-cs"/>
              </a:rPr>
              <a:t>Esc</a:t>
            </a:r>
            <a:r>
              <a:rPr lang="sv-se" sz="882" kern="1200">
                <a:solidFill>
                  <a:schemeClr val="tx1"/>
                </a:solidFill>
                <a:effectLst/>
                <a:latin typeface="Segoe UI" panose="020B0502040204020203" pitchFamily="34" charset="0"/>
                <a:ea typeface="+mn-ea"/>
                <a:cs typeface="+mn-cs"/>
              </a:rPr>
              <a:t> på ditt tangentbord och välj </a:t>
            </a:r>
            <a:r>
              <a:rPr lang="sv-se" sz="882" b="1" kern="1200">
                <a:solidFill>
                  <a:schemeClr val="tx1"/>
                </a:solidFill>
                <a:effectLst/>
                <a:latin typeface="Segoe UI" panose="020B0502040204020203" pitchFamily="34" charset="0"/>
                <a:ea typeface="+mn-ea"/>
                <a:cs typeface="+mn-cs"/>
              </a:rPr>
              <a:t>Jag är klar</a:t>
            </a:r>
            <a:r>
              <a:rPr lang="sv-se" sz="882" kern="1200">
                <a:solidFill>
                  <a:schemeClr val="tx1"/>
                </a:solidFill>
                <a:effectLst/>
                <a:latin typeface="Segoe UI" panose="020B0502040204020203" pitchFamily="34" charset="0"/>
                <a:ea typeface="+mn-ea"/>
                <a:cs typeface="+mn-cs"/>
              </a:rPr>
              <a:t> och följ sedan instruktionerna. Det är en bra idé att be en förälder eller en annan vuxen om hjälp med det här.</a:t>
            </a:r>
          </a:p>
          <a:p>
            <a:endParaRPr lang="en-US"/>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sv-se"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Alla rättigheter förbehålles. Microsoft lämnar inga garantier, uttalade, implicerade eller lagstadgade, om informationen i denna presentation.</a:t>
            </a:r>
          </a:p>
        </p:txBody>
      </p:sp>
      <p:sp>
        <p:nvSpPr>
          <p:cNvPr id="6" name="Date Placeholder 5"/>
          <p:cNvSpPr>
            <a:spLocks noGrp="1"/>
          </p:cNvSpPr>
          <p:nvPr>
            <p:ph type="dt" idx="1"/>
          </p:nvPr>
        </p:nvSpPr>
        <p:spPr/>
        <p:txBody>
          <a:bodyPr/>
          <a:lstStyle/>
          <a:p>
            <a:fld id="{386CE63F-9E7F-4C04-9D0D-FCA25A8E9E86}" type="datetime8">
              <a:rPr lang="en-US" smtClean="0"/>
              <a:t>10/28/2021 1:07 AM</a:t>
            </a:fld>
            <a:endParaRPr lang="en-US"/>
          </a:p>
        </p:txBody>
      </p:sp>
      <p:sp>
        <p:nvSpPr>
          <p:cNvPr id="7" name="Slide Number Placeholder 6"/>
          <p:cNvSpPr>
            <a:spLocks noGrp="1"/>
          </p:cNvSpPr>
          <p:nvPr>
            <p:ph type="sldNum" sz="quarter" idx="5"/>
          </p:nvPr>
        </p:nvSpPr>
        <p:spPr/>
        <p:txBody>
          <a:bodyPr/>
          <a:lstStyle/>
          <a:p>
            <a:fld id="{B4008EB6-D09E-4580-8CD6-DDB14511944F}" type="slidenum">
              <a:rPr lang="en-US" smtClean="0"/>
              <a:pPr/>
              <a:t>76</a:t>
            </a:fld>
            <a:endParaRPr lang="en-US"/>
          </a:p>
        </p:txBody>
      </p:sp>
    </p:spTree>
    <p:extLst>
      <p:ext uri="{BB962C8B-B14F-4D97-AF65-F5344CB8AC3E}">
        <p14:creationId xmlns:p14="http://schemas.microsoft.com/office/powerpoint/2010/main" val="198567252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367" rtl="0" eaLnBrk="1" fontAlgn="auto" latinLnBrk="0" hangingPunct="1">
              <a:lnSpc>
                <a:spcPct val="90000"/>
              </a:lnSpc>
              <a:spcBef>
                <a:spcPts val="0"/>
              </a:spcBef>
              <a:spcAft>
                <a:spcPts val="333"/>
              </a:spcAft>
              <a:buClrTx/>
              <a:buSzTx/>
              <a:buFontTx/>
              <a:buNone/>
              <a:tabLst/>
              <a:defRPr/>
            </a:pPr>
            <a:r>
              <a:rPr lang="sv-se" sz="882" b="1" kern="1200">
                <a:solidFill>
                  <a:schemeClr val="tx1"/>
                </a:solidFill>
                <a:effectLst/>
                <a:latin typeface="Segoe UI" panose="020B0502040204020203" pitchFamily="34" charset="0"/>
                <a:ea typeface="+mn-ea"/>
                <a:cs typeface="+mn-cs"/>
              </a:rPr>
              <a:t>Gör: </a:t>
            </a:r>
            <a:r>
              <a:rPr lang="sv-se" sz="882" kern="1200">
                <a:solidFill>
                  <a:schemeClr val="tx1"/>
                </a:solidFill>
                <a:effectLst/>
                <a:latin typeface="Segoe UI" panose="020B0502040204020203" pitchFamily="34" charset="0"/>
                <a:ea typeface="+mn-ea"/>
                <a:cs typeface="+mn-cs"/>
              </a:rPr>
              <a:t>Presentera kommande händelser och anpassa dina kommandon så att de passar till utvalt marknadsföringsmaterial.  </a:t>
            </a:r>
          </a:p>
          <a:p>
            <a:endParaRPr lang="en-US"/>
          </a:p>
          <a:p>
            <a:r>
              <a:rPr lang="sv-se"/>
              <a:t>Utbildare kan få skräddarsydd support om enheter, yrkesmässig utveckling och andra utbildningsresurser från ditt dedikerade utbildningsteam. Du kan komma i kontakt med det teamet genom att skicka e-post till annie.Goldsnider@microsoft.com</a:t>
            </a:r>
          </a:p>
        </p:txBody>
      </p:sp>
      <p:sp>
        <p:nvSpPr>
          <p:cNvPr id="4" name="Header Placeholder 3"/>
          <p:cNvSpPr>
            <a:spLocks noGrp="1"/>
          </p:cNvSpPr>
          <p:nvPr>
            <p:ph type="hdr" sz="quarter"/>
          </p:nvPr>
        </p:nvSpPr>
        <p:spPr/>
        <p:txBody>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5" name="Footer Placeholder 4"/>
          <p:cNvSpPr>
            <a:spLocks noGrp="1"/>
          </p:cNvSpPr>
          <p:nvPr>
            <p:ph type="ftr" sz="quarter" idx="4"/>
          </p:nvPr>
        </p:nvSpPr>
        <p:spPr/>
        <p:txBody>
          <a:bodyPr/>
          <a:lstStyle/>
          <a:p>
            <a:pPr marL="571500" marR="0" lvl="0" indent="0" algn="l" defTabSz="914099" rtl="0" eaLnBrk="0" fontAlgn="auto" latinLnBrk="0" hangingPunct="0">
              <a:lnSpc>
                <a:spcPct val="100000"/>
              </a:lnSpc>
              <a:spcBef>
                <a:spcPts val="0"/>
              </a:spcBef>
              <a:spcAft>
                <a:spcPts val="0"/>
              </a:spcAft>
              <a:buClrTx/>
              <a:buSzTx/>
              <a:buFontTx/>
              <a:buNone/>
              <a:tabLst/>
              <a:defRPr/>
            </a:pPr>
            <a:r>
              <a:rPr kumimoji="0" lang="sv-se" sz="400" b="0"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Microsoft Corporation. Alla rättigheter förbehålles. Microsoft lämnar inga garantier, uttalade, implicerade eller lagstadgade, om informationen i denna presentation.</a:t>
            </a:r>
          </a:p>
        </p:txBody>
      </p:sp>
      <p:sp>
        <p:nvSpPr>
          <p:cNvPr id="6" name="Date Placeholder 5"/>
          <p:cNvSpPr>
            <a:spLocks noGrp="1"/>
          </p:cNvSpPr>
          <p:nvPr>
            <p:ph type="dt" idx="1"/>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386CE63F-9E7F-4C04-9D0D-FCA25A8E9E86}" type="datetime8">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10/28/2021 1:07 AM</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7" name="Slide Number Placeholder 6"/>
          <p:cNvSpPr>
            <a:spLocks noGrp="1"/>
          </p:cNvSpPr>
          <p:nvPr>
            <p:ph type="sldNum" sz="quarter" idx="5"/>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78</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25558572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4.jpeg"/><Relationship Id="rId1" Type="http://schemas.openxmlformats.org/officeDocument/2006/relationships/slideMaster" Target="../slideMasters/slideMaster2.xml"/><Relationship Id="rId5" Type="http://schemas.openxmlformats.org/officeDocument/2006/relationships/image" Target="../media/image5.png"/><Relationship Id="rId4" Type="http://schemas.openxmlformats.org/officeDocument/2006/relationships/image" Target="../media/image15.png"/></Relationships>
</file>

<file path=ppt/slideLayouts/_rels/slideLayout10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1.jpeg"/><Relationship Id="rId1" Type="http://schemas.openxmlformats.org/officeDocument/2006/relationships/slideMaster" Target="../slideMasters/slideMaster2.xml"/></Relationships>
</file>

<file path=ppt/slideLayouts/_rels/slideLayout10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7.jpeg"/><Relationship Id="rId1" Type="http://schemas.openxmlformats.org/officeDocument/2006/relationships/slideMaster" Target="../slideMasters/slideMaster2.xml"/></Relationships>
</file>

<file path=ppt/slideLayouts/_rels/slideLayout103.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Master" Target="../slideMasters/slideMaster2.xml"/></Relationships>
</file>

<file path=ppt/slideLayouts/_rels/slideLayout10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9.png"/><Relationship Id="rId1" Type="http://schemas.openxmlformats.org/officeDocument/2006/relationships/slideMaster" Target="../slideMasters/slideMaster2.xml"/><Relationship Id="rId4" Type="http://schemas.openxmlformats.org/officeDocument/2006/relationships/image" Target="../media/image13.svg"/></Relationships>
</file>

<file path=ppt/slideLayouts/_rels/slideLayout10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9.png"/><Relationship Id="rId1" Type="http://schemas.openxmlformats.org/officeDocument/2006/relationships/slideMaster" Target="../slideMasters/slideMaster2.xml"/><Relationship Id="rId4" Type="http://schemas.openxmlformats.org/officeDocument/2006/relationships/image" Target="../media/image13.svg"/></Relationships>
</file>

<file path=ppt/slideLayouts/_rels/slideLayout10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1.jpeg"/><Relationship Id="rId1" Type="http://schemas.openxmlformats.org/officeDocument/2006/relationships/slideMaster" Target="../slideMasters/slideMaster2.xml"/></Relationships>
</file>

<file path=ppt/slideLayouts/_rels/slideLayout10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jpeg"/><Relationship Id="rId1" Type="http://schemas.openxmlformats.org/officeDocument/2006/relationships/slideMaster" Target="../slideMasters/slideMaster2.xml"/></Relationships>
</file>

<file path=ppt/slideLayouts/_rels/slideLayout10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jpeg"/><Relationship Id="rId1" Type="http://schemas.openxmlformats.org/officeDocument/2006/relationships/slideMaster" Target="../slideMasters/slideMaster2.xml"/></Relationships>
</file>

<file path=ppt/slideLayouts/_rels/slideLayout10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jpe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19.jpeg"/><Relationship Id="rId1" Type="http://schemas.openxmlformats.org/officeDocument/2006/relationships/slideMaster" Target="../slideMasters/slideMaster2.xml"/></Relationships>
</file>

<file path=ppt/slideLayouts/_rels/slideLayout11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2.xml"/></Relationships>
</file>

<file path=ppt/slideLayouts/_rels/slideLayout112.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2.xml"/></Relationships>
</file>

<file path=ppt/slideLayouts/_rels/slideLayout11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2.png"/><Relationship Id="rId1" Type="http://schemas.openxmlformats.org/officeDocument/2006/relationships/slideMaster" Target="../slideMasters/slideMaster2.xml"/></Relationships>
</file>

<file path=ppt/slideLayouts/_rels/slideLayout114.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2.png"/><Relationship Id="rId1" Type="http://schemas.openxmlformats.org/officeDocument/2006/relationships/slideMaster" Target="../slideMasters/slideMaster2.xml"/></Relationships>
</file>

<file path=ppt/slideLayouts/_rels/slideLayout115.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Master" Target="../slideMasters/slideMaster2.xml"/></Relationships>
</file>

<file path=ppt/slideLayouts/_rels/slideLayout116.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Master" Target="../slideMasters/slideMaster2.xml"/></Relationships>
</file>

<file path=ppt/slideLayouts/_rels/slideLayout117.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Master" Target="../slideMasters/slideMaster2.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8.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Master" Target="../slideMasters/slideMaster2.xml"/></Relationships>
</file>

<file path=ppt/slideLayouts/_rels/slideLayout129.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0.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Master" Target="../slideMasters/slideMaster2.xml"/></Relationships>
</file>

<file path=ppt/slideLayouts/_rels/slideLayout13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2.png"/><Relationship Id="rId1" Type="http://schemas.openxmlformats.org/officeDocument/2006/relationships/slideMaster" Target="../slideMasters/slideMaster2.xml"/></Relationships>
</file>

<file path=ppt/slideLayouts/_rels/slideLayout132.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Master" Target="../slideMasters/slideMaster2.xml"/></Relationships>
</file>

<file path=ppt/slideLayouts/_rels/slideLayout13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2.png"/><Relationship Id="rId1" Type="http://schemas.openxmlformats.org/officeDocument/2006/relationships/slideMaster" Target="../slideMasters/slideMaster2.xml"/></Relationships>
</file>

<file path=ppt/slideLayouts/_rels/slideLayout134.xml.rels><?xml version="1.0" encoding="UTF-8" standalone="yes"?>
<Relationships xmlns="http://schemas.openxmlformats.org/package/2006/relationships"><Relationship Id="rId2" Type="http://schemas.openxmlformats.org/officeDocument/2006/relationships/image" Target="../media/image29.jpg"/><Relationship Id="rId1" Type="http://schemas.openxmlformats.org/officeDocument/2006/relationships/slideMaster" Target="../slideMasters/slideMaster2.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7.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Master" Target="../slideMasters/slideMaster2.xml"/></Relationships>
</file>

<file path=ppt/slideLayouts/_rels/slideLayout138.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Master" Target="../slideMasters/slideMaster2.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0.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Master" Target="../slideMasters/slideMaster3.xml"/></Relationships>
</file>

<file path=ppt/slideLayouts/_rels/slideLayout141.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Master" Target="../slideMasters/slideMaster3.xml"/></Relationships>
</file>

<file path=ppt/slideLayouts/_rels/slideLayout142.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Master" Target="../slideMasters/slideMaster3.xml"/></Relationships>
</file>

<file path=ppt/slideLayouts/_rels/slideLayout143.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Master" Target="../slideMasters/slideMaster4.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7.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2.xml"/><Relationship Id="rId4" Type="http://schemas.openxmlformats.org/officeDocument/2006/relationships/image" Target="../media/image5.png"/></Relationships>
</file>

<file path=ppt/slideLayouts/_rels/slideLayout9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6.png"/><Relationship Id="rId1" Type="http://schemas.openxmlformats.org/officeDocument/2006/relationships/slideMaster" Target="../slideMasters/slideMaster2.xml"/><Relationship Id="rId4" Type="http://schemas.openxmlformats.org/officeDocument/2006/relationships/image" Target="../media/image5.png"/></Relationships>
</file>

<file path=ppt/slideLayouts/_rels/slideLayout9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png"/><Relationship Id="rId1" Type="http://schemas.openxmlformats.org/officeDocument/2006/relationships/slideMaster" Target="../slideMasters/slideMaster2.xml"/><Relationship Id="rId5" Type="http://schemas.openxmlformats.org/officeDocument/2006/relationships/image" Target="../media/image5.png"/><Relationship Id="rId4" Type="http://schemas.openxmlformats.org/officeDocument/2006/relationships/image" Target="../media/image4.png"/></Relationships>
</file>

<file path=ppt/slideLayouts/_rels/slideLayout9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8.jpeg"/><Relationship Id="rId1" Type="http://schemas.openxmlformats.org/officeDocument/2006/relationships/slideMaster" Target="../slideMasters/slideMaster2.xml"/><Relationship Id="rId4" Type="http://schemas.openxmlformats.org/officeDocument/2006/relationships/image" Target="../media/image5.png"/></Relationships>
</file>

<file path=ppt/slideLayouts/_rels/slideLayout9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Master" Target="../slideMasters/slideMaster2.xml"/><Relationship Id="rId5" Type="http://schemas.openxmlformats.org/officeDocument/2006/relationships/image" Target="../media/image5.png"/><Relationship Id="rId4" Type="http://schemas.openxmlformats.org/officeDocument/2006/relationships/image" Target="../media/image4.png"/></Relationships>
</file>

<file path=ppt/slideLayouts/_rels/slideLayout9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1.jpeg"/><Relationship Id="rId1" Type="http://schemas.openxmlformats.org/officeDocument/2006/relationships/slideMaster" Target="../slideMasters/slideMaster2.xml"/><Relationship Id="rId6" Type="http://schemas.openxmlformats.org/officeDocument/2006/relationships/image" Target="../media/image5.png"/><Relationship Id="rId5" Type="http://schemas.openxmlformats.org/officeDocument/2006/relationships/image" Target="../media/image13.svg"/><Relationship Id="rId4" Type="http://schemas.openxmlformats.org/officeDocument/2006/relationships/image" Target="../media/image12.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Free space">
    <p:bg>
      <p:bgRef idx="1001">
        <a:schemeClr val="bg2"/>
      </p:bgRef>
    </p:bg>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5EE74A60-9813-4D86-95DF-8EC37E652A8D}"/>
              </a:ext>
            </a:extLst>
          </p:cNvPr>
          <p:cNvSpPr>
            <a:spLocks noGrp="1"/>
          </p:cNvSpPr>
          <p:nvPr>
            <p:ph type="ftr" sz="quarter" idx="10"/>
          </p:nvPr>
        </p:nvSpPr>
        <p:spPr/>
        <p:txBody>
          <a:bodyPr/>
          <a:lstStyle/>
          <a:p>
            <a:r>
              <a:rPr lang="en-US"/>
              <a:t>Mojang Studios</a:t>
            </a:r>
          </a:p>
        </p:txBody>
      </p:sp>
      <p:sp>
        <p:nvSpPr>
          <p:cNvPr id="4" name="Slide Number Placeholder 3">
            <a:extLst>
              <a:ext uri="{FF2B5EF4-FFF2-40B4-BE49-F238E27FC236}">
                <a16:creationId xmlns:a16="http://schemas.microsoft.com/office/drawing/2014/main" id="{10DEA15B-7B2C-4A38-B43D-80334A1DB543}"/>
              </a:ext>
            </a:extLst>
          </p:cNvPr>
          <p:cNvSpPr>
            <a:spLocks noGrp="1"/>
          </p:cNvSpPr>
          <p:nvPr>
            <p:ph type="sldNum" sz="quarter" idx="11"/>
          </p:nvPr>
        </p:nvSpPr>
        <p:spPr/>
        <p:txBody>
          <a:bodyPr/>
          <a:lstStyle/>
          <a:p>
            <a:fld id="{7C84D469-983E-45D1-83D0-D0A54F8F126E}" type="slidenum">
              <a:rPr lang="en-US" smtClean="0"/>
              <a:pPr/>
              <a:t>‹#›</a:t>
            </a:fld>
            <a:endParaRPr lang="en-US"/>
          </a:p>
        </p:txBody>
      </p:sp>
      <p:sp>
        <p:nvSpPr>
          <p:cNvPr id="5" name="Date Placeholder 4">
            <a:extLst>
              <a:ext uri="{FF2B5EF4-FFF2-40B4-BE49-F238E27FC236}">
                <a16:creationId xmlns:a16="http://schemas.microsoft.com/office/drawing/2014/main" id="{5E93569F-E8A1-4717-83E5-04631B80AC40}"/>
              </a:ext>
            </a:extLst>
          </p:cNvPr>
          <p:cNvSpPr>
            <a:spLocks noGrp="1"/>
          </p:cNvSpPr>
          <p:nvPr>
            <p:ph type="dt" sz="half" idx="12"/>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7" name="Title 23">
            <a:extLst>
              <a:ext uri="{FF2B5EF4-FFF2-40B4-BE49-F238E27FC236}">
                <a16:creationId xmlns:a16="http://schemas.microsoft.com/office/drawing/2014/main" id="{FE0540EF-38E4-494B-A5D9-154C734E9EFB}"/>
              </a:ext>
            </a:extLst>
          </p:cNvPr>
          <p:cNvSpPr>
            <a:spLocks noGrp="1"/>
          </p:cNvSpPr>
          <p:nvPr>
            <p:ph type="title" hasCustomPrompt="1"/>
          </p:nvPr>
        </p:nvSpPr>
        <p:spPr>
          <a:xfrm>
            <a:off x="252413" y="1327150"/>
            <a:ext cx="2851150" cy="206375"/>
          </a:xfrm>
          <a:prstGeom prst="rect">
            <a:avLst/>
          </a:prstGeom>
        </p:spPr>
        <p:txBody>
          <a:bodyPr rIns="274320" anchor="t" anchorCtr="0">
            <a:noAutofit/>
          </a:bodyPr>
          <a:lstStyle>
            <a:lvl1pPr>
              <a:lnSpc>
                <a:spcPct val="105000"/>
              </a:lnSpc>
              <a:defRPr/>
            </a:lvl1pPr>
          </a:lstStyle>
          <a:p>
            <a:r>
              <a:rPr lang="en-US"/>
              <a:t>Chapter divider (14pt)</a:t>
            </a:r>
          </a:p>
        </p:txBody>
      </p:sp>
      <p:sp>
        <p:nvSpPr>
          <p:cNvPr id="8" name="Text Placeholder 21">
            <a:extLst>
              <a:ext uri="{FF2B5EF4-FFF2-40B4-BE49-F238E27FC236}">
                <a16:creationId xmlns:a16="http://schemas.microsoft.com/office/drawing/2014/main" id="{3D149512-72FE-4DD8-9304-D84CF5555F85}"/>
              </a:ext>
            </a:extLst>
          </p:cNvPr>
          <p:cNvSpPr>
            <a:spLocks noGrp="1"/>
          </p:cNvSpPr>
          <p:nvPr>
            <p:ph type="body" sz="quarter" idx="15" hasCustomPrompt="1"/>
          </p:nvPr>
        </p:nvSpPr>
        <p:spPr>
          <a:xfrm>
            <a:off x="252413" y="1533526"/>
            <a:ext cx="2851150" cy="231774"/>
          </a:xfrm>
          <a:prstGeom prst="rect">
            <a:avLst/>
          </a:prstGeom>
        </p:spPr>
        <p:txBody>
          <a:bodyPr lIns="0" tIns="18288"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Number (14pt)</a:t>
            </a:r>
          </a:p>
        </p:txBody>
      </p:sp>
    </p:spTree>
    <p:extLst>
      <p:ext uri="{BB962C8B-B14F-4D97-AF65-F5344CB8AC3E}">
        <p14:creationId xmlns:p14="http://schemas.microsoft.com/office/powerpoint/2010/main" val="285046506"/>
      </p:ext>
    </p:extLst>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hapter Divider 3 - Light">
    <p:bg>
      <p:bgPr>
        <a:solidFill>
          <a:schemeClr val="bg1"/>
        </a:solidFill>
        <a:effectLst/>
      </p:bgPr>
    </p:bg>
    <p:spTree>
      <p:nvGrpSpPr>
        <p:cNvPr id="1" name=""/>
        <p:cNvGrpSpPr/>
        <p:nvPr/>
      </p:nvGrpSpPr>
      <p:grpSpPr>
        <a:xfrm>
          <a:off x="0" y="0"/>
          <a:ext cx="0" cy="0"/>
          <a:chOff x="0" y="0"/>
          <a:chExt cx="0" cy="0"/>
        </a:xfrm>
      </p:grpSpPr>
      <p:sp>
        <p:nvSpPr>
          <p:cNvPr id="7" name="Freeform: Shape 6">
            <a:extLst>
              <a:ext uri="{FF2B5EF4-FFF2-40B4-BE49-F238E27FC236}">
                <a16:creationId xmlns:a16="http://schemas.microsoft.com/office/drawing/2014/main" id="{3CAF53B0-260D-434B-8AE0-41064BAFB07B}"/>
              </a:ext>
            </a:extLst>
          </p:cNvPr>
          <p:cNvSpPr/>
          <p:nvPr userDrawn="1"/>
        </p:nvSpPr>
        <p:spPr>
          <a:xfrm>
            <a:off x="10493858" y="4020276"/>
            <a:ext cx="1207435" cy="1207859"/>
          </a:xfrm>
          <a:custGeom>
            <a:avLst/>
            <a:gdLst>
              <a:gd name="connsiteX0" fmla="*/ 678811 w 1207435"/>
              <a:gd name="connsiteY0" fmla="*/ 30122 h 1207859"/>
              <a:gd name="connsiteX1" fmla="*/ 648689 w 1207435"/>
              <a:gd name="connsiteY1" fmla="*/ 0 h 1207859"/>
              <a:gd name="connsiteX2" fmla="*/ 407287 w 1207435"/>
              <a:gd name="connsiteY2" fmla="*/ 0 h 1207859"/>
              <a:gd name="connsiteX3" fmla="*/ 377164 w 1207435"/>
              <a:gd name="connsiteY3" fmla="*/ 30122 h 1207859"/>
              <a:gd name="connsiteX4" fmla="*/ 377164 w 1207435"/>
              <a:gd name="connsiteY4" fmla="*/ 151036 h 1207859"/>
              <a:gd name="connsiteX5" fmla="*/ 377164 w 1207435"/>
              <a:gd name="connsiteY5" fmla="*/ 377589 h 1207859"/>
              <a:gd name="connsiteX6" fmla="*/ 30122 w 1207435"/>
              <a:gd name="connsiteY6" fmla="*/ 377589 h 1207859"/>
              <a:gd name="connsiteX7" fmla="*/ 0 w 1207435"/>
              <a:gd name="connsiteY7" fmla="*/ 407711 h 1207859"/>
              <a:gd name="connsiteX8" fmla="*/ 0 w 1207435"/>
              <a:gd name="connsiteY8" fmla="*/ 1177737 h 1207859"/>
              <a:gd name="connsiteX9" fmla="*/ 30122 w 1207435"/>
              <a:gd name="connsiteY9" fmla="*/ 1207860 h 1207859"/>
              <a:gd name="connsiteX10" fmla="*/ 301647 w 1207435"/>
              <a:gd name="connsiteY10" fmla="*/ 1207860 h 1207859"/>
              <a:gd name="connsiteX11" fmla="*/ 301647 w 1207435"/>
              <a:gd name="connsiteY11" fmla="*/ 1207860 h 1207859"/>
              <a:gd name="connsiteX12" fmla="*/ 603718 w 1207435"/>
              <a:gd name="connsiteY12" fmla="*/ 1207860 h 1207859"/>
              <a:gd name="connsiteX13" fmla="*/ 1207435 w 1207435"/>
              <a:gd name="connsiteY13" fmla="*/ 604142 h 1207859"/>
              <a:gd name="connsiteX14" fmla="*/ 1207435 w 1207435"/>
              <a:gd name="connsiteY14" fmla="*/ 180733 h 1207859"/>
              <a:gd name="connsiteX15" fmla="*/ 1177313 w 1207435"/>
              <a:gd name="connsiteY15" fmla="*/ 150611 h 1207859"/>
              <a:gd name="connsiteX16" fmla="*/ 678811 w 1207435"/>
              <a:gd name="connsiteY16" fmla="*/ 150611 h 1207859"/>
              <a:gd name="connsiteX17" fmla="*/ 678811 w 1207435"/>
              <a:gd name="connsiteY17" fmla="*/ 30122 h 1207859"/>
              <a:gd name="connsiteX18" fmla="*/ 708933 w 1207435"/>
              <a:gd name="connsiteY18" fmla="*/ 452682 h 1207859"/>
              <a:gd name="connsiteX19" fmla="*/ 875242 w 1207435"/>
              <a:gd name="connsiteY19" fmla="*/ 452682 h 1207859"/>
              <a:gd name="connsiteX20" fmla="*/ 905364 w 1207435"/>
              <a:gd name="connsiteY20" fmla="*/ 482804 h 1207859"/>
              <a:gd name="connsiteX21" fmla="*/ 905364 w 1207435"/>
              <a:gd name="connsiteY21" fmla="*/ 603718 h 1207859"/>
              <a:gd name="connsiteX22" fmla="*/ 603293 w 1207435"/>
              <a:gd name="connsiteY22" fmla="*/ 905789 h 1207859"/>
              <a:gd name="connsiteX23" fmla="*/ 331769 w 1207435"/>
              <a:gd name="connsiteY23" fmla="*/ 905789 h 1207859"/>
              <a:gd name="connsiteX24" fmla="*/ 301647 w 1207435"/>
              <a:gd name="connsiteY24" fmla="*/ 875666 h 1207859"/>
              <a:gd name="connsiteX25" fmla="*/ 301647 w 1207435"/>
              <a:gd name="connsiteY25" fmla="*/ 709782 h 1207859"/>
              <a:gd name="connsiteX26" fmla="*/ 331769 w 1207435"/>
              <a:gd name="connsiteY26" fmla="*/ 679660 h 1207859"/>
              <a:gd name="connsiteX27" fmla="*/ 603293 w 1207435"/>
              <a:gd name="connsiteY27" fmla="*/ 679660 h 1207859"/>
              <a:gd name="connsiteX28" fmla="*/ 678811 w 1207435"/>
              <a:gd name="connsiteY28" fmla="*/ 604142 h 1207859"/>
              <a:gd name="connsiteX29" fmla="*/ 678811 w 1207435"/>
              <a:gd name="connsiteY29" fmla="*/ 483229 h 1207859"/>
              <a:gd name="connsiteX30" fmla="*/ 708933 w 1207435"/>
              <a:gd name="connsiteY30" fmla="*/ 452682 h 120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07435" h="1207859">
                <a:moveTo>
                  <a:pt x="678811" y="30122"/>
                </a:moveTo>
                <a:cubicBezTo>
                  <a:pt x="678811" y="13576"/>
                  <a:pt x="665235" y="0"/>
                  <a:pt x="648689" y="0"/>
                </a:cubicBezTo>
                <a:lnTo>
                  <a:pt x="407287" y="0"/>
                </a:lnTo>
                <a:cubicBezTo>
                  <a:pt x="390741" y="0"/>
                  <a:pt x="377164" y="13576"/>
                  <a:pt x="377164" y="30122"/>
                </a:cubicBezTo>
                <a:lnTo>
                  <a:pt x="377164" y="151036"/>
                </a:lnTo>
                <a:lnTo>
                  <a:pt x="377164" y="377589"/>
                </a:lnTo>
                <a:lnTo>
                  <a:pt x="30122" y="377589"/>
                </a:lnTo>
                <a:cubicBezTo>
                  <a:pt x="13576" y="377589"/>
                  <a:pt x="0" y="391165"/>
                  <a:pt x="0" y="407711"/>
                </a:cubicBezTo>
                <a:lnTo>
                  <a:pt x="0" y="1177737"/>
                </a:lnTo>
                <a:cubicBezTo>
                  <a:pt x="0" y="1194283"/>
                  <a:pt x="13576" y="1207860"/>
                  <a:pt x="30122" y="1207860"/>
                </a:cubicBezTo>
                <a:lnTo>
                  <a:pt x="301647" y="1207860"/>
                </a:lnTo>
                <a:lnTo>
                  <a:pt x="301647" y="1207860"/>
                </a:lnTo>
                <a:lnTo>
                  <a:pt x="603718" y="1207860"/>
                </a:lnTo>
                <a:cubicBezTo>
                  <a:pt x="937183" y="1207860"/>
                  <a:pt x="1207435" y="937608"/>
                  <a:pt x="1207435" y="604142"/>
                </a:cubicBezTo>
                <a:lnTo>
                  <a:pt x="1207435" y="180733"/>
                </a:lnTo>
                <a:cubicBezTo>
                  <a:pt x="1207435" y="164187"/>
                  <a:pt x="1193859" y="150611"/>
                  <a:pt x="1177313" y="150611"/>
                </a:cubicBezTo>
                <a:lnTo>
                  <a:pt x="678811" y="150611"/>
                </a:lnTo>
                <a:lnTo>
                  <a:pt x="678811" y="30122"/>
                </a:lnTo>
                <a:close/>
                <a:moveTo>
                  <a:pt x="708933" y="452682"/>
                </a:moveTo>
                <a:lnTo>
                  <a:pt x="875242" y="452682"/>
                </a:lnTo>
                <a:cubicBezTo>
                  <a:pt x="891788" y="452682"/>
                  <a:pt x="905364" y="466258"/>
                  <a:pt x="905364" y="482804"/>
                </a:cubicBezTo>
                <a:lnTo>
                  <a:pt x="905364" y="603718"/>
                </a:lnTo>
                <a:cubicBezTo>
                  <a:pt x="905364" y="770451"/>
                  <a:pt x="770026" y="905789"/>
                  <a:pt x="603293" y="905789"/>
                </a:cubicBezTo>
                <a:lnTo>
                  <a:pt x="331769" y="905789"/>
                </a:lnTo>
                <a:cubicBezTo>
                  <a:pt x="315223" y="905789"/>
                  <a:pt x="301647" y="892212"/>
                  <a:pt x="301647" y="875666"/>
                </a:cubicBezTo>
                <a:lnTo>
                  <a:pt x="301647" y="709782"/>
                </a:lnTo>
                <a:cubicBezTo>
                  <a:pt x="301647" y="693236"/>
                  <a:pt x="315223" y="679660"/>
                  <a:pt x="331769" y="679660"/>
                </a:cubicBezTo>
                <a:lnTo>
                  <a:pt x="603293" y="679660"/>
                </a:lnTo>
                <a:cubicBezTo>
                  <a:pt x="644871" y="679660"/>
                  <a:pt x="678811" y="645719"/>
                  <a:pt x="678811" y="604142"/>
                </a:cubicBezTo>
                <a:lnTo>
                  <a:pt x="678811" y="483229"/>
                </a:lnTo>
                <a:cubicBezTo>
                  <a:pt x="678811" y="466258"/>
                  <a:pt x="692387" y="452682"/>
                  <a:pt x="708933" y="452682"/>
                </a:cubicBezTo>
                <a:close/>
              </a:path>
            </a:pathLst>
          </a:custGeom>
          <a:solidFill>
            <a:schemeClr val="accent1"/>
          </a:solidFill>
          <a:ln w="4242" cap="flat">
            <a:noFill/>
            <a:prstDash val="solid"/>
            <a:miter/>
          </a:ln>
        </p:spPr>
        <p:txBody>
          <a:bodyPr rtlCol="0" anchor="ctr"/>
          <a:lstStyle/>
          <a:p>
            <a:endParaRPr lang="en-US"/>
          </a:p>
        </p:txBody>
      </p:sp>
      <p:sp>
        <p:nvSpPr>
          <p:cNvPr id="9" name="Freeform: Shape 8">
            <a:extLst>
              <a:ext uri="{FF2B5EF4-FFF2-40B4-BE49-F238E27FC236}">
                <a16:creationId xmlns:a16="http://schemas.microsoft.com/office/drawing/2014/main" id="{901E50A2-E2A6-4B2B-8D18-7AAEFDF1D962}"/>
              </a:ext>
            </a:extLst>
          </p:cNvPr>
          <p:cNvSpPr/>
          <p:nvPr userDrawn="1"/>
        </p:nvSpPr>
        <p:spPr>
          <a:xfrm>
            <a:off x="9353455" y="5396565"/>
            <a:ext cx="1207444" cy="1207435"/>
          </a:xfrm>
          <a:custGeom>
            <a:avLst/>
            <a:gdLst>
              <a:gd name="connsiteX0" fmla="*/ 1177737 w 1207444"/>
              <a:gd name="connsiteY0" fmla="*/ 0 h 1207435"/>
              <a:gd name="connsiteX1" fmla="*/ 332193 w 1207444"/>
              <a:gd name="connsiteY1" fmla="*/ 0 h 1207435"/>
              <a:gd name="connsiteX2" fmla="*/ 302071 w 1207444"/>
              <a:gd name="connsiteY2" fmla="*/ 30122 h 1207435"/>
              <a:gd name="connsiteX3" fmla="*/ 302071 w 1207444"/>
              <a:gd name="connsiteY3" fmla="*/ 302920 h 1207435"/>
              <a:gd name="connsiteX4" fmla="*/ 151036 w 1207444"/>
              <a:gd name="connsiteY4" fmla="*/ 302920 h 1207435"/>
              <a:gd name="connsiteX5" fmla="*/ 0 w 1207444"/>
              <a:gd name="connsiteY5" fmla="*/ 453955 h 1207435"/>
              <a:gd name="connsiteX6" fmla="*/ 0 w 1207444"/>
              <a:gd name="connsiteY6" fmla="*/ 1056400 h 1207435"/>
              <a:gd name="connsiteX7" fmla="*/ 151036 w 1207444"/>
              <a:gd name="connsiteY7" fmla="*/ 1207435 h 1207435"/>
              <a:gd name="connsiteX8" fmla="*/ 271949 w 1207444"/>
              <a:gd name="connsiteY8" fmla="*/ 1207435 h 1207435"/>
              <a:gd name="connsiteX9" fmla="*/ 302071 w 1207444"/>
              <a:gd name="connsiteY9" fmla="*/ 1177313 h 1207435"/>
              <a:gd name="connsiteX10" fmla="*/ 302071 w 1207444"/>
              <a:gd name="connsiteY10" fmla="*/ 1056400 h 1207435"/>
              <a:gd name="connsiteX11" fmla="*/ 754753 w 1207444"/>
              <a:gd name="connsiteY11" fmla="*/ 1056400 h 1207435"/>
              <a:gd name="connsiteX12" fmla="*/ 754753 w 1207444"/>
              <a:gd name="connsiteY12" fmla="*/ 1177313 h 1207435"/>
              <a:gd name="connsiteX13" fmla="*/ 784875 w 1207444"/>
              <a:gd name="connsiteY13" fmla="*/ 1207435 h 1207435"/>
              <a:gd name="connsiteX14" fmla="*/ 1177313 w 1207444"/>
              <a:gd name="connsiteY14" fmla="*/ 1207435 h 1207435"/>
              <a:gd name="connsiteX15" fmla="*/ 1207435 w 1207444"/>
              <a:gd name="connsiteY15" fmla="*/ 1177313 h 1207435"/>
              <a:gd name="connsiteX16" fmla="*/ 1207435 w 1207444"/>
              <a:gd name="connsiteY16" fmla="*/ 30547 h 1207435"/>
              <a:gd name="connsiteX17" fmla="*/ 1177737 w 1207444"/>
              <a:gd name="connsiteY17" fmla="*/ 0 h 1207435"/>
              <a:gd name="connsiteX18" fmla="*/ 981306 w 1207444"/>
              <a:gd name="connsiteY18" fmla="*/ 679660 h 1207435"/>
              <a:gd name="connsiteX19" fmla="*/ 528624 w 1207444"/>
              <a:gd name="connsiteY19" fmla="*/ 679660 h 1207435"/>
              <a:gd name="connsiteX20" fmla="*/ 528624 w 1207444"/>
              <a:gd name="connsiteY20" fmla="*/ 453106 h 1207435"/>
              <a:gd name="connsiteX21" fmla="*/ 679660 w 1207444"/>
              <a:gd name="connsiteY21" fmla="*/ 302071 h 1207435"/>
              <a:gd name="connsiteX22" fmla="*/ 830695 w 1207444"/>
              <a:gd name="connsiteY22" fmla="*/ 302071 h 1207435"/>
              <a:gd name="connsiteX23" fmla="*/ 981731 w 1207444"/>
              <a:gd name="connsiteY23" fmla="*/ 453106 h 1207435"/>
              <a:gd name="connsiteX24" fmla="*/ 981731 w 1207444"/>
              <a:gd name="connsiteY24" fmla="*/ 679660 h 120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207444" h="1207435">
                <a:moveTo>
                  <a:pt x="1177737" y="0"/>
                </a:moveTo>
                <a:lnTo>
                  <a:pt x="332193" y="0"/>
                </a:lnTo>
                <a:cubicBezTo>
                  <a:pt x="315647" y="0"/>
                  <a:pt x="302071" y="13576"/>
                  <a:pt x="302071" y="30122"/>
                </a:cubicBezTo>
                <a:lnTo>
                  <a:pt x="302071" y="302920"/>
                </a:lnTo>
                <a:lnTo>
                  <a:pt x="151036" y="302920"/>
                </a:lnTo>
                <a:cubicBezTo>
                  <a:pt x="67881" y="302920"/>
                  <a:pt x="0" y="370376"/>
                  <a:pt x="0" y="453955"/>
                </a:cubicBezTo>
                <a:lnTo>
                  <a:pt x="0" y="1056400"/>
                </a:lnTo>
                <a:cubicBezTo>
                  <a:pt x="0" y="1139554"/>
                  <a:pt x="67457" y="1207435"/>
                  <a:pt x="151036" y="1207435"/>
                </a:cubicBezTo>
                <a:lnTo>
                  <a:pt x="271949" y="1207435"/>
                </a:lnTo>
                <a:cubicBezTo>
                  <a:pt x="288495" y="1207435"/>
                  <a:pt x="302071" y="1193859"/>
                  <a:pt x="302071" y="1177313"/>
                </a:cubicBezTo>
                <a:lnTo>
                  <a:pt x="302071" y="1056400"/>
                </a:lnTo>
                <a:lnTo>
                  <a:pt x="754753" y="1056400"/>
                </a:lnTo>
                <a:lnTo>
                  <a:pt x="754753" y="1177313"/>
                </a:lnTo>
                <a:cubicBezTo>
                  <a:pt x="754753" y="1193859"/>
                  <a:pt x="768329" y="1207435"/>
                  <a:pt x="784875" y="1207435"/>
                </a:cubicBezTo>
                <a:lnTo>
                  <a:pt x="1177313" y="1207435"/>
                </a:lnTo>
                <a:cubicBezTo>
                  <a:pt x="1193859" y="1207435"/>
                  <a:pt x="1207435" y="1193859"/>
                  <a:pt x="1207435" y="1177313"/>
                </a:cubicBezTo>
                <a:lnTo>
                  <a:pt x="1207435" y="30547"/>
                </a:lnTo>
                <a:cubicBezTo>
                  <a:pt x="1207859" y="13576"/>
                  <a:pt x="1194283" y="0"/>
                  <a:pt x="1177737" y="0"/>
                </a:cubicBezTo>
                <a:close/>
                <a:moveTo>
                  <a:pt x="981306" y="679660"/>
                </a:moveTo>
                <a:lnTo>
                  <a:pt x="528624" y="679660"/>
                </a:lnTo>
                <a:lnTo>
                  <a:pt x="528624" y="453106"/>
                </a:lnTo>
                <a:cubicBezTo>
                  <a:pt x="528624" y="369528"/>
                  <a:pt x="596081" y="302071"/>
                  <a:pt x="679660" y="302071"/>
                </a:cubicBezTo>
                <a:lnTo>
                  <a:pt x="830695" y="302071"/>
                </a:lnTo>
                <a:cubicBezTo>
                  <a:pt x="914274" y="302071"/>
                  <a:pt x="981731" y="369528"/>
                  <a:pt x="981731" y="453106"/>
                </a:cubicBezTo>
                <a:lnTo>
                  <a:pt x="981731" y="679660"/>
                </a:lnTo>
                <a:close/>
              </a:path>
            </a:pathLst>
          </a:custGeom>
          <a:solidFill>
            <a:schemeClr val="accent1"/>
          </a:solidFill>
          <a:ln w="4242" cap="flat">
            <a:noFill/>
            <a:prstDash val="solid"/>
            <a:miter/>
          </a:ln>
        </p:spPr>
        <p:txBody>
          <a:bodyPr rtlCol="0" anchor="ctr"/>
          <a:lstStyle/>
          <a:p>
            <a:endParaRPr lang="en-US"/>
          </a:p>
        </p:txBody>
      </p:sp>
      <p:sp>
        <p:nvSpPr>
          <p:cNvPr id="15" name="Freeform: Shape 14">
            <a:extLst>
              <a:ext uri="{FF2B5EF4-FFF2-40B4-BE49-F238E27FC236}">
                <a16:creationId xmlns:a16="http://schemas.microsoft.com/office/drawing/2014/main" id="{8CEF9D98-0B65-473F-9D1E-518C7D78004F}"/>
              </a:ext>
            </a:extLst>
          </p:cNvPr>
          <p:cNvSpPr/>
          <p:nvPr userDrawn="1"/>
        </p:nvSpPr>
        <p:spPr>
          <a:xfrm>
            <a:off x="10730593" y="5397414"/>
            <a:ext cx="1207435" cy="1207011"/>
          </a:xfrm>
          <a:custGeom>
            <a:avLst/>
            <a:gdLst>
              <a:gd name="connsiteX0" fmla="*/ 1177313 w 1207435"/>
              <a:gd name="connsiteY0" fmla="*/ 603293 h 1207011"/>
              <a:gd name="connsiteX1" fmla="*/ 1011429 w 1207435"/>
              <a:gd name="connsiteY1" fmla="*/ 603293 h 1207011"/>
              <a:gd name="connsiteX2" fmla="*/ 981306 w 1207435"/>
              <a:gd name="connsiteY2" fmla="*/ 573171 h 1207011"/>
              <a:gd name="connsiteX3" fmla="*/ 981306 w 1207435"/>
              <a:gd name="connsiteY3" fmla="*/ 301647 h 1207011"/>
              <a:gd name="connsiteX4" fmla="*/ 981306 w 1207435"/>
              <a:gd name="connsiteY4" fmla="*/ 30122 h 1207011"/>
              <a:gd name="connsiteX5" fmla="*/ 951184 w 1207435"/>
              <a:gd name="connsiteY5" fmla="*/ 0 h 1207011"/>
              <a:gd name="connsiteX6" fmla="*/ 105640 w 1207435"/>
              <a:gd name="connsiteY6" fmla="*/ 0 h 1207011"/>
              <a:gd name="connsiteX7" fmla="*/ 75518 w 1207435"/>
              <a:gd name="connsiteY7" fmla="*/ 30122 h 1207011"/>
              <a:gd name="connsiteX8" fmla="*/ 75518 w 1207435"/>
              <a:gd name="connsiteY8" fmla="*/ 271524 h 1207011"/>
              <a:gd name="connsiteX9" fmla="*/ 105640 w 1207435"/>
              <a:gd name="connsiteY9" fmla="*/ 301647 h 1207011"/>
              <a:gd name="connsiteX10" fmla="*/ 226553 w 1207435"/>
              <a:gd name="connsiteY10" fmla="*/ 301647 h 1207011"/>
              <a:gd name="connsiteX11" fmla="*/ 226553 w 1207435"/>
              <a:gd name="connsiteY11" fmla="*/ 905364 h 1207011"/>
              <a:gd name="connsiteX12" fmla="*/ 30122 w 1207435"/>
              <a:gd name="connsiteY12" fmla="*/ 905364 h 1207011"/>
              <a:gd name="connsiteX13" fmla="*/ 0 w 1207435"/>
              <a:gd name="connsiteY13" fmla="*/ 935487 h 1207011"/>
              <a:gd name="connsiteX14" fmla="*/ 0 w 1207435"/>
              <a:gd name="connsiteY14" fmla="*/ 1176889 h 1207011"/>
              <a:gd name="connsiteX15" fmla="*/ 30122 w 1207435"/>
              <a:gd name="connsiteY15" fmla="*/ 1207011 h 1207011"/>
              <a:gd name="connsiteX16" fmla="*/ 950760 w 1207435"/>
              <a:gd name="connsiteY16" fmla="*/ 1207011 h 1207011"/>
              <a:gd name="connsiteX17" fmla="*/ 980882 w 1207435"/>
              <a:gd name="connsiteY17" fmla="*/ 1176889 h 1207011"/>
              <a:gd name="connsiteX18" fmla="*/ 980882 w 1207435"/>
              <a:gd name="connsiteY18" fmla="*/ 935487 h 1207011"/>
              <a:gd name="connsiteX19" fmla="*/ 1011004 w 1207435"/>
              <a:gd name="connsiteY19" fmla="*/ 905364 h 1207011"/>
              <a:gd name="connsiteX20" fmla="*/ 1177313 w 1207435"/>
              <a:gd name="connsiteY20" fmla="*/ 905364 h 1207011"/>
              <a:gd name="connsiteX21" fmla="*/ 1207435 w 1207435"/>
              <a:gd name="connsiteY21" fmla="*/ 875242 h 1207011"/>
              <a:gd name="connsiteX22" fmla="*/ 1207435 w 1207435"/>
              <a:gd name="connsiteY22" fmla="*/ 633840 h 1207011"/>
              <a:gd name="connsiteX23" fmla="*/ 1177313 w 1207435"/>
              <a:gd name="connsiteY23" fmla="*/ 603293 h 1207011"/>
              <a:gd name="connsiteX24" fmla="*/ 754753 w 1207435"/>
              <a:gd name="connsiteY24" fmla="*/ 603293 h 1207011"/>
              <a:gd name="connsiteX25" fmla="*/ 679235 w 1207435"/>
              <a:gd name="connsiteY25" fmla="*/ 678811 h 1207011"/>
              <a:gd name="connsiteX26" fmla="*/ 528200 w 1207435"/>
              <a:gd name="connsiteY26" fmla="*/ 678811 h 1207011"/>
              <a:gd name="connsiteX27" fmla="*/ 452682 w 1207435"/>
              <a:gd name="connsiteY27" fmla="*/ 603293 h 1207011"/>
              <a:gd name="connsiteX28" fmla="*/ 452682 w 1207435"/>
              <a:gd name="connsiteY28" fmla="*/ 452258 h 1207011"/>
              <a:gd name="connsiteX29" fmla="*/ 528200 w 1207435"/>
              <a:gd name="connsiteY29" fmla="*/ 376740 h 1207011"/>
              <a:gd name="connsiteX30" fmla="*/ 679235 w 1207435"/>
              <a:gd name="connsiteY30" fmla="*/ 376740 h 1207011"/>
              <a:gd name="connsiteX31" fmla="*/ 754753 w 1207435"/>
              <a:gd name="connsiteY31" fmla="*/ 452258 h 1207011"/>
              <a:gd name="connsiteX32" fmla="*/ 754753 w 1207435"/>
              <a:gd name="connsiteY32" fmla="*/ 603293 h 1207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207435" h="1207011">
                <a:moveTo>
                  <a:pt x="1177313" y="603293"/>
                </a:moveTo>
                <a:lnTo>
                  <a:pt x="1011429" y="603293"/>
                </a:lnTo>
                <a:cubicBezTo>
                  <a:pt x="994883" y="603293"/>
                  <a:pt x="981306" y="589717"/>
                  <a:pt x="981306" y="573171"/>
                </a:cubicBezTo>
                <a:lnTo>
                  <a:pt x="981306" y="301647"/>
                </a:lnTo>
                <a:lnTo>
                  <a:pt x="981306" y="30122"/>
                </a:lnTo>
                <a:cubicBezTo>
                  <a:pt x="981306" y="13576"/>
                  <a:pt x="967730" y="0"/>
                  <a:pt x="951184" y="0"/>
                </a:cubicBezTo>
                <a:lnTo>
                  <a:pt x="105640" y="0"/>
                </a:lnTo>
                <a:cubicBezTo>
                  <a:pt x="89094" y="0"/>
                  <a:pt x="75518" y="13576"/>
                  <a:pt x="75518" y="30122"/>
                </a:cubicBezTo>
                <a:lnTo>
                  <a:pt x="75518" y="271524"/>
                </a:lnTo>
                <a:cubicBezTo>
                  <a:pt x="75518" y="288071"/>
                  <a:pt x="89094" y="301647"/>
                  <a:pt x="105640" y="301647"/>
                </a:cubicBezTo>
                <a:lnTo>
                  <a:pt x="226553" y="301647"/>
                </a:lnTo>
                <a:lnTo>
                  <a:pt x="226553" y="905364"/>
                </a:lnTo>
                <a:lnTo>
                  <a:pt x="30122" y="905364"/>
                </a:lnTo>
                <a:cubicBezTo>
                  <a:pt x="13576" y="905364"/>
                  <a:pt x="0" y="918940"/>
                  <a:pt x="0" y="935487"/>
                </a:cubicBezTo>
                <a:lnTo>
                  <a:pt x="0" y="1176889"/>
                </a:lnTo>
                <a:cubicBezTo>
                  <a:pt x="0" y="1193435"/>
                  <a:pt x="13576" y="1207011"/>
                  <a:pt x="30122" y="1207011"/>
                </a:cubicBezTo>
                <a:lnTo>
                  <a:pt x="950760" y="1207011"/>
                </a:lnTo>
                <a:cubicBezTo>
                  <a:pt x="967306" y="1207011"/>
                  <a:pt x="980882" y="1193435"/>
                  <a:pt x="980882" y="1176889"/>
                </a:cubicBezTo>
                <a:lnTo>
                  <a:pt x="980882" y="935487"/>
                </a:lnTo>
                <a:cubicBezTo>
                  <a:pt x="980882" y="918940"/>
                  <a:pt x="994458" y="905364"/>
                  <a:pt x="1011004" y="905364"/>
                </a:cubicBezTo>
                <a:lnTo>
                  <a:pt x="1177313" y="905364"/>
                </a:lnTo>
                <a:cubicBezTo>
                  <a:pt x="1193859" y="905364"/>
                  <a:pt x="1207435" y="891788"/>
                  <a:pt x="1207435" y="875242"/>
                </a:cubicBezTo>
                <a:lnTo>
                  <a:pt x="1207435" y="633840"/>
                </a:lnTo>
                <a:cubicBezTo>
                  <a:pt x="1207435" y="616445"/>
                  <a:pt x="1193859" y="603293"/>
                  <a:pt x="1177313" y="603293"/>
                </a:cubicBezTo>
                <a:close/>
                <a:moveTo>
                  <a:pt x="754753" y="603293"/>
                </a:moveTo>
                <a:cubicBezTo>
                  <a:pt x="754753" y="644871"/>
                  <a:pt x="720813" y="678811"/>
                  <a:pt x="679235" y="678811"/>
                </a:cubicBezTo>
                <a:lnTo>
                  <a:pt x="528200" y="678811"/>
                </a:lnTo>
                <a:cubicBezTo>
                  <a:pt x="486623" y="678811"/>
                  <a:pt x="452682" y="644871"/>
                  <a:pt x="452682" y="603293"/>
                </a:cubicBezTo>
                <a:lnTo>
                  <a:pt x="452682" y="452258"/>
                </a:lnTo>
                <a:cubicBezTo>
                  <a:pt x="452682" y="410681"/>
                  <a:pt x="486623" y="376740"/>
                  <a:pt x="528200" y="376740"/>
                </a:cubicBezTo>
                <a:lnTo>
                  <a:pt x="679235" y="376740"/>
                </a:lnTo>
                <a:cubicBezTo>
                  <a:pt x="720813" y="376740"/>
                  <a:pt x="754753" y="410681"/>
                  <a:pt x="754753" y="452258"/>
                </a:cubicBezTo>
                <a:lnTo>
                  <a:pt x="754753" y="603293"/>
                </a:lnTo>
                <a:close/>
              </a:path>
            </a:pathLst>
          </a:custGeom>
          <a:solidFill>
            <a:schemeClr val="accent1"/>
          </a:solidFill>
          <a:ln w="4242" cap="flat">
            <a:noFill/>
            <a:prstDash val="solid"/>
            <a:miter/>
          </a:ln>
        </p:spPr>
        <p:txBody>
          <a:bodyPr rtlCol="0" anchor="ctr"/>
          <a:lstStyle/>
          <a:p>
            <a:endParaRPr lang="en-US"/>
          </a:p>
        </p:txBody>
      </p:sp>
      <p:sp>
        <p:nvSpPr>
          <p:cNvPr id="21" name="Date Placeholder 20">
            <a:extLst>
              <a:ext uri="{FF2B5EF4-FFF2-40B4-BE49-F238E27FC236}">
                <a16:creationId xmlns:a16="http://schemas.microsoft.com/office/drawing/2014/main" id="{C56D9F0F-53B5-4889-A825-DF47A36B56F0}"/>
              </a:ext>
            </a:extLst>
          </p:cNvPr>
          <p:cNvSpPr>
            <a:spLocks noGrp="1"/>
          </p:cNvSpPr>
          <p:nvPr>
            <p:ph type="dt" sz="half" idx="17"/>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29" name="Footer Placeholder 28">
            <a:extLst>
              <a:ext uri="{FF2B5EF4-FFF2-40B4-BE49-F238E27FC236}">
                <a16:creationId xmlns:a16="http://schemas.microsoft.com/office/drawing/2014/main" id="{E9720774-226F-4651-B83E-036495F5F9AD}"/>
              </a:ext>
            </a:extLst>
          </p:cNvPr>
          <p:cNvSpPr>
            <a:spLocks noGrp="1"/>
          </p:cNvSpPr>
          <p:nvPr>
            <p:ph type="ftr" sz="quarter" idx="18"/>
          </p:nvPr>
        </p:nvSpPr>
        <p:spPr>
          <a:xfrm>
            <a:off x="1724025" y="6512719"/>
            <a:ext cx="1377945" cy="87751"/>
          </a:xfrm>
        </p:spPr>
        <p:txBody>
          <a:bodyPr/>
          <a:lstStyle>
            <a:lvl1pPr>
              <a:defRPr>
                <a:solidFill>
                  <a:schemeClr val="bg1"/>
                </a:solidFill>
              </a:defRPr>
            </a:lvl1pPr>
          </a:lstStyle>
          <a:p>
            <a:r>
              <a:rPr lang="en-US"/>
              <a:t>Mojang Studios</a:t>
            </a:r>
          </a:p>
        </p:txBody>
      </p:sp>
      <p:sp>
        <p:nvSpPr>
          <p:cNvPr id="30" name="Slide Number Placeholder 29">
            <a:extLst>
              <a:ext uri="{FF2B5EF4-FFF2-40B4-BE49-F238E27FC236}">
                <a16:creationId xmlns:a16="http://schemas.microsoft.com/office/drawing/2014/main" id="{ECF8FD15-32D9-4D17-8824-70AE9FB1A9B6}"/>
              </a:ext>
            </a:extLst>
          </p:cNvPr>
          <p:cNvSpPr>
            <a:spLocks noGrp="1"/>
          </p:cNvSpPr>
          <p:nvPr>
            <p:ph type="sldNum" sz="quarter" idx="19"/>
          </p:nvPr>
        </p:nvSpPr>
        <p:spPr/>
        <p:txBody>
          <a:bodyPr/>
          <a:lstStyle>
            <a:lvl1pPr>
              <a:defRPr>
                <a:solidFill>
                  <a:schemeClr val="bg1"/>
                </a:solidFill>
              </a:defRPr>
            </a:lvl1pPr>
          </a:lstStyle>
          <a:p>
            <a:fld id="{7C84D469-983E-45D1-83D0-D0A54F8F126E}" type="slidenum">
              <a:rPr lang="en-US" smtClean="0"/>
              <a:pPr/>
              <a:t>‹#›</a:t>
            </a:fld>
            <a:endParaRPr lang="en-US"/>
          </a:p>
        </p:txBody>
      </p:sp>
      <p:sp>
        <p:nvSpPr>
          <p:cNvPr id="12" name="Text Placeholder 20">
            <a:extLst>
              <a:ext uri="{FF2B5EF4-FFF2-40B4-BE49-F238E27FC236}">
                <a16:creationId xmlns:a16="http://schemas.microsoft.com/office/drawing/2014/main" id="{80DC6656-1AC4-4B75-81DF-D41CD97B40D8}"/>
              </a:ext>
            </a:extLst>
          </p:cNvPr>
          <p:cNvSpPr>
            <a:spLocks noGrp="1"/>
          </p:cNvSpPr>
          <p:nvPr>
            <p:ph type="body" sz="quarter" idx="16" hasCustomPrompt="1"/>
          </p:nvPr>
        </p:nvSpPr>
        <p:spPr>
          <a:xfrm>
            <a:off x="3195638" y="1327150"/>
            <a:ext cx="8743950" cy="2039938"/>
          </a:xfrm>
          <a:prstGeom prst="rect">
            <a:avLst/>
          </a:prstGeom>
        </p:spPr>
        <p:txBody>
          <a:bodyPr lIns="0" tIns="54864" rIns="0" bIns="0" anchor="t" anchorCtr="0"/>
          <a:lstStyle>
            <a:lvl1pPr marL="0" indent="0">
              <a:lnSpc>
                <a:spcPct val="77000"/>
              </a:lnSpc>
              <a:spcBef>
                <a:spcPts val="0"/>
              </a:spcBef>
              <a:spcAft>
                <a:spcPts val="1200"/>
              </a:spcAft>
              <a:buFont typeface="Arial" panose="020B0604020202020204" pitchFamily="34" charset="0"/>
              <a:buNone/>
              <a:defRPr sz="4000" b="1" normalizeH="0" baseline="0"/>
            </a:lvl1pPr>
            <a:lvl2pPr marL="228600" indent="0">
              <a:buFont typeface="Arial" panose="020B0604020202020204" pitchFamily="34" charset="0"/>
              <a:buNone/>
              <a:defRPr/>
            </a:lvl2pPr>
            <a:lvl3pPr marL="502920" indent="0">
              <a:buFont typeface="Arial" panose="020B0604020202020204" pitchFamily="34" charset="0"/>
              <a:buNone/>
              <a:defRPr/>
            </a:lvl3pPr>
            <a:lvl4pPr marL="777240" indent="0">
              <a:buFont typeface="Arial" panose="020B0604020202020204" pitchFamily="34" charset="0"/>
              <a:buNone/>
              <a:defRPr/>
            </a:lvl4pPr>
            <a:lvl5pPr marL="1051560" indent="0">
              <a:buFont typeface="Arial" panose="020B0604020202020204" pitchFamily="34" charset="0"/>
              <a:buNone/>
              <a:defRPr/>
            </a:lvl5pPr>
          </a:lstStyle>
          <a:p>
            <a:r>
              <a:rPr lang="en-US"/>
              <a:t>Chapter divider title 3 (40pt)</a:t>
            </a:r>
          </a:p>
        </p:txBody>
      </p:sp>
      <p:sp>
        <p:nvSpPr>
          <p:cNvPr id="13" name="Title 23">
            <a:extLst>
              <a:ext uri="{FF2B5EF4-FFF2-40B4-BE49-F238E27FC236}">
                <a16:creationId xmlns:a16="http://schemas.microsoft.com/office/drawing/2014/main" id="{29F9AE32-B679-490E-8994-BFECD54101A7}"/>
              </a:ext>
            </a:extLst>
          </p:cNvPr>
          <p:cNvSpPr>
            <a:spLocks noGrp="1"/>
          </p:cNvSpPr>
          <p:nvPr>
            <p:ph type="title" hasCustomPrompt="1"/>
          </p:nvPr>
        </p:nvSpPr>
        <p:spPr>
          <a:xfrm>
            <a:off x="252413" y="1327150"/>
            <a:ext cx="2851150" cy="206375"/>
          </a:xfrm>
          <a:prstGeom prst="rect">
            <a:avLst/>
          </a:prstGeom>
        </p:spPr>
        <p:txBody>
          <a:bodyPr rIns="274320" anchor="t" anchorCtr="0">
            <a:noAutofit/>
          </a:bodyPr>
          <a:lstStyle>
            <a:lvl1pPr>
              <a:lnSpc>
                <a:spcPct val="105000"/>
              </a:lnSpc>
              <a:defRPr/>
            </a:lvl1pPr>
          </a:lstStyle>
          <a:p>
            <a:r>
              <a:rPr lang="en-US"/>
              <a:t>Chapter divider (14pt)</a:t>
            </a:r>
          </a:p>
        </p:txBody>
      </p:sp>
      <p:sp>
        <p:nvSpPr>
          <p:cNvPr id="14" name="Text Placeholder 21">
            <a:extLst>
              <a:ext uri="{FF2B5EF4-FFF2-40B4-BE49-F238E27FC236}">
                <a16:creationId xmlns:a16="http://schemas.microsoft.com/office/drawing/2014/main" id="{C4700124-B95F-4019-94A5-A9C3094584A6}"/>
              </a:ext>
            </a:extLst>
          </p:cNvPr>
          <p:cNvSpPr>
            <a:spLocks noGrp="1"/>
          </p:cNvSpPr>
          <p:nvPr>
            <p:ph type="body" sz="quarter" idx="15" hasCustomPrompt="1"/>
          </p:nvPr>
        </p:nvSpPr>
        <p:spPr>
          <a:xfrm>
            <a:off x="252413" y="1533526"/>
            <a:ext cx="2851150" cy="231774"/>
          </a:xfrm>
          <a:prstGeom prst="rect">
            <a:avLst/>
          </a:prstGeom>
        </p:spPr>
        <p:txBody>
          <a:bodyPr lIns="0" tIns="18288"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Number (14pt)</a:t>
            </a:r>
          </a:p>
        </p:txBody>
      </p:sp>
      <p:grpSp>
        <p:nvGrpSpPr>
          <p:cNvPr id="16" name="Graphic 27">
            <a:extLst>
              <a:ext uri="{FF2B5EF4-FFF2-40B4-BE49-F238E27FC236}">
                <a16:creationId xmlns:a16="http://schemas.microsoft.com/office/drawing/2014/main" id="{09A44377-2C7F-44FC-B31E-C976BE04F5C3}"/>
              </a:ext>
            </a:extLst>
          </p:cNvPr>
          <p:cNvGrpSpPr/>
          <p:nvPr userDrawn="1"/>
        </p:nvGrpSpPr>
        <p:grpSpPr>
          <a:xfrm>
            <a:off x="211138" y="6093845"/>
            <a:ext cx="634650" cy="548640"/>
            <a:chOff x="3214686" y="1004887"/>
            <a:chExt cx="5765431" cy="4850549"/>
          </a:xfrm>
        </p:grpSpPr>
        <p:sp>
          <p:nvSpPr>
            <p:cNvPr id="17" name="Freeform: Shape 16">
              <a:extLst>
                <a:ext uri="{FF2B5EF4-FFF2-40B4-BE49-F238E27FC236}">
                  <a16:creationId xmlns:a16="http://schemas.microsoft.com/office/drawing/2014/main" id="{19793465-52E5-4620-990C-14E5A38D1B6A}"/>
                </a:ext>
              </a:extLst>
            </p:cNvPr>
            <p:cNvSpPr/>
            <p:nvPr/>
          </p:nvSpPr>
          <p:spPr>
            <a:xfrm>
              <a:off x="3214686" y="1004887"/>
              <a:ext cx="5765431" cy="4850549"/>
            </a:xfrm>
            <a:custGeom>
              <a:avLst/>
              <a:gdLst>
                <a:gd name="connsiteX0" fmla="*/ 5574315 w 5765431"/>
                <a:gd name="connsiteY0" fmla="*/ -287 h 4850549"/>
                <a:gd name="connsiteX1" fmla="*/ 190747 w 5765431"/>
                <a:gd name="connsiteY1" fmla="*/ -287 h 4850549"/>
                <a:gd name="connsiteX2" fmla="*/ 253 w 5765431"/>
                <a:gd name="connsiteY2" fmla="*/ 190169 h 4850549"/>
                <a:gd name="connsiteX3" fmla="*/ -624 w 5765431"/>
                <a:gd name="connsiteY3" fmla="*/ 4659733 h 4850549"/>
                <a:gd name="connsiteX4" fmla="*/ 189831 w 5765431"/>
                <a:gd name="connsiteY4" fmla="*/ 4850263 h 4850549"/>
                <a:gd name="connsiteX5" fmla="*/ 189869 w 5765431"/>
                <a:gd name="connsiteY5" fmla="*/ 4850263 h 4850549"/>
                <a:gd name="connsiteX6" fmla="*/ 5574315 w 5765431"/>
                <a:gd name="connsiteY6" fmla="*/ 4850263 h 4850549"/>
                <a:gd name="connsiteX7" fmla="*/ 5764808 w 5765431"/>
                <a:gd name="connsiteY7" fmla="*/ 4659770 h 4850549"/>
                <a:gd name="connsiteX8" fmla="*/ 5764808 w 5765431"/>
                <a:gd name="connsiteY8" fmla="*/ 190205 h 4850549"/>
                <a:gd name="connsiteX9" fmla="*/ 5574315 w 5765431"/>
                <a:gd name="connsiteY9" fmla="*/ -287 h 4850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65431" h="4850549">
                  <a:moveTo>
                    <a:pt x="5574315" y="-287"/>
                  </a:moveTo>
                  <a:lnTo>
                    <a:pt x="190747" y="-287"/>
                  </a:lnTo>
                  <a:cubicBezTo>
                    <a:pt x="85555" y="-287"/>
                    <a:pt x="274" y="84977"/>
                    <a:pt x="253" y="190169"/>
                  </a:cubicBezTo>
                  <a:lnTo>
                    <a:pt x="-624" y="4659733"/>
                  </a:lnTo>
                  <a:cubicBezTo>
                    <a:pt x="-645" y="4764940"/>
                    <a:pt x="84625" y="4850242"/>
                    <a:pt x="189831" y="4850263"/>
                  </a:cubicBezTo>
                  <a:cubicBezTo>
                    <a:pt x="189844" y="4850263"/>
                    <a:pt x="189856" y="4850263"/>
                    <a:pt x="189869" y="4850263"/>
                  </a:cubicBezTo>
                  <a:lnTo>
                    <a:pt x="5574315" y="4850263"/>
                  </a:lnTo>
                  <a:cubicBezTo>
                    <a:pt x="5679521" y="4850263"/>
                    <a:pt x="5764808" y="4764976"/>
                    <a:pt x="5764808" y="4659770"/>
                  </a:cubicBezTo>
                  <a:lnTo>
                    <a:pt x="5764808" y="190205"/>
                  </a:lnTo>
                  <a:cubicBezTo>
                    <a:pt x="5764808" y="84999"/>
                    <a:pt x="5679521" y="-287"/>
                    <a:pt x="5574315" y="-287"/>
                  </a:cubicBezTo>
                  <a:close/>
                </a:path>
              </a:pathLst>
            </a:custGeom>
            <a:solidFill>
              <a:srgbClr val="EF323D"/>
            </a:solidFill>
            <a:ln w="9525" cap="flat">
              <a:noFill/>
              <a:prstDash val="solid"/>
              <a:miter/>
            </a:ln>
          </p:spPr>
          <p:txBody>
            <a:bodyPr rtlCol="0" anchor="ctr"/>
            <a:lstStyle/>
            <a:p>
              <a:endParaRPr lang="en-US"/>
            </a:p>
          </p:txBody>
        </p:sp>
        <p:grpSp>
          <p:nvGrpSpPr>
            <p:cNvPr id="18" name="Graphic 27">
              <a:extLst>
                <a:ext uri="{FF2B5EF4-FFF2-40B4-BE49-F238E27FC236}">
                  <a16:creationId xmlns:a16="http://schemas.microsoft.com/office/drawing/2014/main" id="{449AEE6E-CBBE-496C-ABEC-3A90CCB9635C}"/>
                </a:ext>
              </a:extLst>
            </p:cNvPr>
            <p:cNvGrpSpPr/>
            <p:nvPr/>
          </p:nvGrpSpPr>
          <p:grpSpPr>
            <a:xfrm>
              <a:off x="3588488" y="1366527"/>
              <a:ext cx="5031814" cy="4160789"/>
              <a:chOff x="3588488" y="1366527"/>
              <a:chExt cx="5031814" cy="4160789"/>
            </a:xfrm>
            <a:solidFill>
              <a:srgbClr val="FFFFFF"/>
            </a:solidFill>
          </p:grpSpPr>
          <p:grpSp>
            <p:nvGrpSpPr>
              <p:cNvPr id="19" name="Graphic 27">
                <a:extLst>
                  <a:ext uri="{FF2B5EF4-FFF2-40B4-BE49-F238E27FC236}">
                    <a16:creationId xmlns:a16="http://schemas.microsoft.com/office/drawing/2014/main" id="{2FC47D00-B47E-42BD-858F-A3637A09C87F}"/>
                  </a:ext>
                </a:extLst>
              </p:cNvPr>
              <p:cNvGrpSpPr/>
              <p:nvPr/>
            </p:nvGrpSpPr>
            <p:grpSpPr>
              <a:xfrm>
                <a:off x="3588488" y="4982639"/>
                <a:ext cx="5031814" cy="544677"/>
                <a:chOff x="3588488" y="4982639"/>
                <a:chExt cx="5031814" cy="544677"/>
              </a:xfrm>
              <a:solidFill>
                <a:srgbClr val="FFFFFF"/>
              </a:solidFill>
            </p:grpSpPr>
            <p:sp>
              <p:nvSpPr>
                <p:cNvPr id="33" name="Freeform: Shape 32">
                  <a:extLst>
                    <a:ext uri="{FF2B5EF4-FFF2-40B4-BE49-F238E27FC236}">
                      <a16:creationId xmlns:a16="http://schemas.microsoft.com/office/drawing/2014/main" id="{FDE84E75-04A3-4749-AFDA-FC0DDA41E207}"/>
                    </a:ext>
                  </a:extLst>
                </p:cNvPr>
                <p:cNvSpPr/>
                <p:nvPr/>
              </p:nvSpPr>
              <p:spPr>
                <a:xfrm>
                  <a:off x="4332862" y="4996495"/>
                  <a:ext cx="458636" cy="516241"/>
                </a:xfrm>
                <a:custGeom>
                  <a:avLst/>
                  <a:gdLst>
                    <a:gd name="connsiteX0" fmla="*/ 438721 w 458636"/>
                    <a:gd name="connsiteY0" fmla="*/ -287 h 516241"/>
                    <a:gd name="connsiteX1" fmla="*/ 18666 w 458636"/>
                    <a:gd name="connsiteY1" fmla="*/ -287 h 516241"/>
                    <a:gd name="connsiteX2" fmla="*/ -624 w 458636"/>
                    <a:gd name="connsiteY2" fmla="*/ 19002 h 516241"/>
                    <a:gd name="connsiteX3" fmla="*/ -624 w 458636"/>
                    <a:gd name="connsiteY3" fmla="*/ 19003 h 516241"/>
                    <a:gd name="connsiteX4" fmla="*/ -624 w 458636"/>
                    <a:gd name="connsiteY4" fmla="*/ 115315 h 516241"/>
                    <a:gd name="connsiteX5" fmla="*/ 18666 w 458636"/>
                    <a:gd name="connsiteY5" fmla="*/ 134606 h 516241"/>
                    <a:gd name="connsiteX6" fmla="*/ 18667 w 458636"/>
                    <a:gd name="connsiteY6" fmla="*/ 134606 h 516241"/>
                    <a:gd name="connsiteX7" fmla="*/ 133938 w 458636"/>
                    <a:gd name="connsiteY7" fmla="*/ 134606 h 516241"/>
                    <a:gd name="connsiteX8" fmla="*/ 153229 w 458636"/>
                    <a:gd name="connsiteY8" fmla="*/ 153896 h 516241"/>
                    <a:gd name="connsiteX9" fmla="*/ 153229 w 458636"/>
                    <a:gd name="connsiteY9" fmla="*/ 153896 h 516241"/>
                    <a:gd name="connsiteX10" fmla="*/ 153228 w 458636"/>
                    <a:gd name="connsiteY10" fmla="*/ 496663 h 516241"/>
                    <a:gd name="connsiteX11" fmla="*/ 172519 w 458636"/>
                    <a:gd name="connsiteY11" fmla="*/ 515954 h 516241"/>
                    <a:gd name="connsiteX12" fmla="*/ 284874 w 458636"/>
                    <a:gd name="connsiteY12" fmla="*/ 515953 h 516241"/>
                    <a:gd name="connsiteX13" fmla="*/ 304165 w 458636"/>
                    <a:gd name="connsiteY13" fmla="*/ 496663 h 516241"/>
                    <a:gd name="connsiteX14" fmla="*/ 304165 w 458636"/>
                    <a:gd name="connsiteY14" fmla="*/ 496663 h 516241"/>
                    <a:gd name="connsiteX15" fmla="*/ 304165 w 458636"/>
                    <a:gd name="connsiteY15" fmla="*/ 153896 h 516241"/>
                    <a:gd name="connsiteX16" fmla="*/ 323455 w 458636"/>
                    <a:gd name="connsiteY16" fmla="*/ 134606 h 516241"/>
                    <a:gd name="connsiteX17" fmla="*/ 438721 w 458636"/>
                    <a:gd name="connsiteY17" fmla="*/ 134606 h 516241"/>
                    <a:gd name="connsiteX18" fmla="*/ 458012 w 458636"/>
                    <a:gd name="connsiteY18" fmla="*/ 115316 h 516241"/>
                    <a:gd name="connsiteX19" fmla="*/ 458012 w 458636"/>
                    <a:gd name="connsiteY19" fmla="*/ 115315 h 516241"/>
                    <a:gd name="connsiteX20" fmla="*/ 458012 w 458636"/>
                    <a:gd name="connsiteY20" fmla="*/ 19003 h 516241"/>
                    <a:gd name="connsiteX21" fmla="*/ 438723 w 458636"/>
                    <a:gd name="connsiteY21" fmla="*/ -287 h 516241"/>
                    <a:gd name="connsiteX22" fmla="*/ 438721 w 458636"/>
                    <a:gd name="connsiteY22" fmla="*/ -28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58636" h="516241">
                      <a:moveTo>
                        <a:pt x="438721" y="-287"/>
                      </a:moveTo>
                      <a:lnTo>
                        <a:pt x="18666" y="-287"/>
                      </a:lnTo>
                      <a:cubicBezTo>
                        <a:pt x="8013" y="-288"/>
                        <a:pt x="-624" y="8349"/>
                        <a:pt x="-624" y="19002"/>
                      </a:cubicBezTo>
                      <a:cubicBezTo>
                        <a:pt x="-624" y="19003"/>
                        <a:pt x="-624" y="19003"/>
                        <a:pt x="-624" y="19003"/>
                      </a:cubicBezTo>
                      <a:lnTo>
                        <a:pt x="-624" y="115315"/>
                      </a:lnTo>
                      <a:cubicBezTo>
                        <a:pt x="-624" y="125968"/>
                        <a:pt x="8012" y="134605"/>
                        <a:pt x="18666" y="134606"/>
                      </a:cubicBezTo>
                      <a:cubicBezTo>
                        <a:pt x="18666" y="134606"/>
                        <a:pt x="18666" y="134606"/>
                        <a:pt x="18667" y="134606"/>
                      </a:cubicBezTo>
                      <a:lnTo>
                        <a:pt x="133938" y="134606"/>
                      </a:lnTo>
                      <a:cubicBezTo>
                        <a:pt x="144592" y="134606"/>
                        <a:pt x="153229" y="143242"/>
                        <a:pt x="153229" y="153896"/>
                      </a:cubicBezTo>
                      <a:cubicBezTo>
                        <a:pt x="153229" y="153896"/>
                        <a:pt x="153229" y="153896"/>
                        <a:pt x="153229" y="153896"/>
                      </a:cubicBezTo>
                      <a:lnTo>
                        <a:pt x="153228" y="496663"/>
                      </a:lnTo>
                      <a:cubicBezTo>
                        <a:pt x="153228" y="507317"/>
                        <a:pt x="161865" y="515954"/>
                        <a:pt x="172519" y="515954"/>
                      </a:cubicBezTo>
                      <a:lnTo>
                        <a:pt x="284874" y="515953"/>
                      </a:lnTo>
                      <a:cubicBezTo>
                        <a:pt x="295528" y="515953"/>
                        <a:pt x="304165" y="507317"/>
                        <a:pt x="304165" y="496663"/>
                      </a:cubicBezTo>
                      <a:cubicBezTo>
                        <a:pt x="304165" y="496663"/>
                        <a:pt x="304165" y="496663"/>
                        <a:pt x="304165" y="496663"/>
                      </a:cubicBezTo>
                      <a:lnTo>
                        <a:pt x="304165" y="153896"/>
                      </a:lnTo>
                      <a:cubicBezTo>
                        <a:pt x="304165" y="143242"/>
                        <a:pt x="312801" y="134606"/>
                        <a:pt x="323455" y="134606"/>
                      </a:cubicBezTo>
                      <a:lnTo>
                        <a:pt x="438721" y="134606"/>
                      </a:lnTo>
                      <a:cubicBezTo>
                        <a:pt x="449375" y="134606"/>
                        <a:pt x="458012" y="125970"/>
                        <a:pt x="458012" y="115316"/>
                      </a:cubicBezTo>
                      <a:cubicBezTo>
                        <a:pt x="458012" y="115316"/>
                        <a:pt x="458012" y="115316"/>
                        <a:pt x="458012" y="115315"/>
                      </a:cubicBezTo>
                      <a:lnTo>
                        <a:pt x="458012" y="19003"/>
                      </a:lnTo>
                      <a:cubicBezTo>
                        <a:pt x="458013" y="8350"/>
                        <a:pt x="449377" y="-287"/>
                        <a:pt x="438723" y="-287"/>
                      </a:cubicBezTo>
                      <a:cubicBezTo>
                        <a:pt x="438722" y="-287"/>
                        <a:pt x="438722" y="-287"/>
                        <a:pt x="438721" y="-287"/>
                      </a:cubicBezTo>
                      <a:close/>
                    </a:path>
                  </a:pathLst>
                </a:custGeom>
                <a:solidFill>
                  <a:srgbClr val="FFFFFF"/>
                </a:solidFill>
                <a:ln w="9525" cap="flat">
                  <a:noFill/>
                  <a:prstDash val="solid"/>
                  <a:miter/>
                </a:ln>
              </p:spPr>
              <p:txBody>
                <a:bodyPr rtlCol="0" anchor="ctr"/>
                <a:lstStyle/>
                <a:p>
                  <a:endParaRPr lang="en-US"/>
                </a:p>
              </p:txBody>
            </p:sp>
            <p:sp>
              <p:nvSpPr>
                <p:cNvPr id="34" name="Freeform: Shape 33">
                  <a:extLst>
                    <a:ext uri="{FF2B5EF4-FFF2-40B4-BE49-F238E27FC236}">
                      <a16:creationId xmlns:a16="http://schemas.microsoft.com/office/drawing/2014/main" id="{F5D8B860-216B-4810-A79C-AB6821174945}"/>
                    </a:ext>
                  </a:extLst>
                </p:cNvPr>
                <p:cNvSpPr/>
                <p:nvPr/>
              </p:nvSpPr>
              <p:spPr>
                <a:xfrm>
                  <a:off x="5981381" y="4996495"/>
                  <a:ext cx="475404" cy="516241"/>
                </a:xfrm>
                <a:custGeom>
                  <a:avLst/>
                  <a:gdLst>
                    <a:gd name="connsiteX0" fmla="*/ 179474 w 475404"/>
                    <a:gd name="connsiteY0" fmla="*/ -287 h 516241"/>
                    <a:gd name="connsiteX1" fmla="*/ 18666 w 475404"/>
                    <a:gd name="connsiteY1" fmla="*/ -287 h 516241"/>
                    <a:gd name="connsiteX2" fmla="*/ -624 w 475404"/>
                    <a:gd name="connsiteY2" fmla="*/ 19002 h 516241"/>
                    <a:gd name="connsiteX3" fmla="*/ -624 w 475404"/>
                    <a:gd name="connsiteY3" fmla="*/ 19003 h 516241"/>
                    <a:gd name="connsiteX4" fmla="*/ -624 w 475404"/>
                    <a:gd name="connsiteY4" fmla="*/ 496663 h 516241"/>
                    <a:gd name="connsiteX5" fmla="*/ 18666 w 475404"/>
                    <a:gd name="connsiteY5" fmla="*/ 515954 h 516241"/>
                    <a:gd name="connsiteX6" fmla="*/ 18666 w 475404"/>
                    <a:gd name="connsiteY6" fmla="*/ 515954 h 516241"/>
                    <a:gd name="connsiteX7" fmla="*/ 178748 w 475404"/>
                    <a:gd name="connsiteY7" fmla="*/ 515953 h 516241"/>
                    <a:gd name="connsiteX8" fmla="*/ 474780 w 475404"/>
                    <a:gd name="connsiteY8" fmla="*/ 256374 h 516241"/>
                    <a:gd name="connsiteX9" fmla="*/ 179474 w 475404"/>
                    <a:gd name="connsiteY9" fmla="*/ -287 h 516241"/>
                    <a:gd name="connsiteX10" fmla="*/ 171985 w 475404"/>
                    <a:gd name="connsiteY10" fmla="*/ 383977 h 516241"/>
                    <a:gd name="connsiteX11" fmla="*/ 164912 w 475404"/>
                    <a:gd name="connsiteY11" fmla="*/ 383977 h 516241"/>
                    <a:gd name="connsiteX12" fmla="*/ 145307 w 475404"/>
                    <a:gd name="connsiteY12" fmla="*/ 364686 h 516241"/>
                    <a:gd name="connsiteX13" fmla="*/ 145307 w 475404"/>
                    <a:gd name="connsiteY13" fmla="*/ 150979 h 516241"/>
                    <a:gd name="connsiteX14" fmla="*/ 164912 w 475404"/>
                    <a:gd name="connsiteY14" fmla="*/ 131688 h 516241"/>
                    <a:gd name="connsiteX15" fmla="*/ 173470 w 475404"/>
                    <a:gd name="connsiteY15" fmla="*/ 131689 h 516241"/>
                    <a:gd name="connsiteX16" fmla="*/ 320932 w 475404"/>
                    <a:gd name="connsiteY16" fmla="*/ 256374 h 516241"/>
                    <a:gd name="connsiteX17" fmla="*/ 171985 w 475404"/>
                    <a:gd name="connsiteY17" fmla="*/ 38397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75404" h="516241">
                      <a:moveTo>
                        <a:pt x="179474" y="-287"/>
                      </a:moveTo>
                      <a:lnTo>
                        <a:pt x="18666" y="-287"/>
                      </a:lnTo>
                      <a:cubicBezTo>
                        <a:pt x="8013" y="-288"/>
                        <a:pt x="-624" y="8349"/>
                        <a:pt x="-624" y="19002"/>
                      </a:cubicBezTo>
                      <a:cubicBezTo>
                        <a:pt x="-624" y="19003"/>
                        <a:pt x="-624" y="19003"/>
                        <a:pt x="-624" y="19003"/>
                      </a:cubicBezTo>
                      <a:lnTo>
                        <a:pt x="-624" y="496663"/>
                      </a:lnTo>
                      <a:cubicBezTo>
                        <a:pt x="-624" y="507317"/>
                        <a:pt x="8012" y="515954"/>
                        <a:pt x="18666" y="515954"/>
                      </a:cubicBezTo>
                      <a:cubicBezTo>
                        <a:pt x="18666" y="515954"/>
                        <a:pt x="18666" y="515954"/>
                        <a:pt x="18666" y="515954"/>
                      </a:cubicBezTo>
                      <a:lnTo>
                        <a:pt x="178748" y="515953"/>
                      </a:lnTo>
                      <a:cubicBezTo>
                        <a:pt x="361033" y="515953"/>
                        <a:pt x="474780" y="416788"/>
                        <a:pt x="474780" y="256374"/>
                      </a:cubicBezTo>
                      <a:cubicBezTo>
                        <a:pt x="474780" y="98879"/>
                        <a:pt x="365411" y="-287"/>
                        <a:pt x="179474" y="-287"/>
                      </a:cubicBezTo>
                      <a:close/>
                      <a:moveTo>
                        <a:pt x="171985" y="383977"/>
                      </a:moveTo>
                      <a:lnTo>
                        <a:pt x="164912" y="383977"/>
                      </a:lnTo>
                      <a:cubicBezTo>
                        <a:pt x="154172" y="384063"/>
                        <a:pt x="145395" y="375427"/>
                        <a:pt x="145307" y="364686"/>
                      </a:cubicBezTo>
                      <a:lnTo>
                        <a:pt x="145307" y="150979"/>
                      </a:lnTo>
                      <a:cubicBezTo>
                        <a:pt x="145395" y="140239"/>
                        <a:pt x="154171" y="131602"/>
                        <a:pt x="164912" y="131688"/>
                      </a:cubicBezTo>
                      <a:lnTo>
                        <a:pt x="173470" y="131689"/>
                      </a:lnTo>
                      <a:cubicBezTo>
                        <a:pt x="271284" y="131689"/>
                        <a:pt x="320932" y="169608"/>
                        <a:pt x="320932" y="256374"/>
                      </a:cubicBezTo>
                      <a:cubicBezTo>
                        <a:pt x="320932" y="346063"/>
                        <a:pt x="271284" y="383977"/>
                        <a:pt x="171985" y="383977"/>
                      </a:cubicBezTo>
                      <a:close/>
                    </a:path>
                  </a:pathLst>
                </a:custGeom>
                <a:solidFill>
                  <a:srgbClr val="FFFFFF"/>
                </a:solidFill>
                <a:ln w="9525" cap="flat">
                  <a:noFill/>
                  <a:prstDash val="solid"/>
                  <a:miter/>
                </a:ln>
              </p:spPr>
              <p:txBody>
                <a:bodyPr rtlCol="0" anchor="ctr"/>
                <a:lstStyle/>
                <a:p>
                  <a:endParaRPr lang="en-US"/>
                </a:p>
              </p:txBody>
            </p:sp>
            <p:sp>
              <p:nvSpPr>
                <p:cNvPr id="35" name="Freeform: Shape 34">
                  <a:extLst>
                    <a:ext uri="{FF2B5EF4-FFF2-40B4-BE49-F238E27FC236}">
                      <a16:creationId xmlns:a16="http://schemas.microsoft.com/office/drawing/2014/main" id="{6E8CDADA-7FD0-4599-96DE-E736DAD91B22}"/>
                    </a:ext>
                  </a:extLst>
                </p:cNvPr>
                <p:cNvSpPr/>
                <p:nvPr/>
              </p:nvSpPr>
              <p:spPr>
                <a:xfrm>
                  <a:off x="6832758" y="4996495"/>
                  <a:ext cx="154394" cy="516240"/>
                </a:xfrm>
                <a:custGeom>
                  <a:avLst/>
                  <a:gdLst>
                    <a:gd name="connsiteX0" fmla="*/ 135104 w 154394"/>
                    <a:gd name="connsiteY0" fmla="*/ 0 h 516240"/>
                    <a:gd name="connsiteX1" fmla="*/ 154395 w 154394"/>
                    <a:gd name="connsiteY1" fmla="*/ 0 h 516240"/>
                    <a:gd name="connsiteX2" fmla="*/ 154395 w 154394"/>
                    <a:gd name="connsiteY2" fmla="*/ 516241 h 516240"/>
                    <a:gd name="connsiteX3" fmla="*/ 135104 w 154394"/>
                    <a:gd name="connsiteY3" fmla="*/ 516241 h 516240"/>
                    <a:gd name="connsiteX4" fmla="*/ 19291 w 154394"/>
                    <a:gd name="connsiteY4" fmla="*/ 516241 h 516240"/>
                    <a:gd name="connsiteX5" fmla="*/ 19291 w 154394"/>
                    <a:gd name="connsiteY5" fmla="*/ 0 h 516240"/>
                    <a:gd name="connsiteX6" fmla="*/ 0 w 154394"/>
                    <a:gd name="connsiteY6" fmla="*/ 0 h 516240"/>
                    <a:gd name="connsiteX7" fmla="*/ 19291 w 154394"/>
                    <a:gd name="connsiteY7" fmla="*/ 0 h 516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4394" h="516240">
                      <a:moveTo>
                        <a:pt x="135104" y="0"/>
                      </a:moveTo>
                      <a:cubicBezTo>
                        <a:pt x="145758" y="0"/>
                        <a:pt x="154395" y="0"/>
                        <a:pt x="154395" y="0"/>
                      </a:cubicBezTo>
                      <a:lnTo>
                        <a:pt x="154395" y="516241"/>
                      </a:lnTo>
                      <a:cubicBezTo>
                        <a:pt x="154395" y="516241"/>
                        <a:pt x="145758" y="516241"/>
                        <a:pt x="135104" y="516241"/>
                      </a:cubicBezTo>
                      <a:lnTo>
                        <a:pt x="19291" y="516241"/>
                      </a:lnTo>
                      <a:lnTo>
                        <a:pt x="19291" y="0"/>
                      </a:lnTo>
                      <a:cubicBezTo>
                        <a:pt x="8637" y="0"/>
                        <a:pt x="0" y="0"/>
                        <a:pt x="0" y="0"/>
                      </a:cubicBezTo>
                      <a:cubicBezTo>
                        <a:pt x="0" y="0"/>
                        <a:pt x="8637" y="0"/>
                        <a:pt x="19291" y="0"/>
                      </a:cubicBezTo>
                      <a:close/>
                    </a:path>
                  </a:pathLst>
                </a:custGeom>
                <a:solidFill>
                  <a:srgbClr val="FFFFFF"/>
                </a:solidFill>
                <a:ln w="9525" cap="flat">
                  <a:noFill/>
                  <a:prstDash val="solid"/>
                  <a:miter/>
                </a:ln>
              </p:spPr>
              <p:txBody>
                <a:bodyPr rtlCol="0" anchor="ctr"/>
                <a:lstStyle/>
                <a:p>
                  <a:endParaRPr lang="en-US"/>
                </a:p>
              </p:txBody>
            </p:sp>
            <p:sp>
              <p:nvSpPr>
                <p:cNvPr id="36" name="Freeform: Shape 35">
                  <a:extLst>
                    <a:ext uri="{FF2B5EF4-FFF2-40B4-BE49-F238E27FC236}">
                      <a16:creationId xmlns:a16="http://schemas.microsoft.com/office/drawing/2014/main" id="{8CC2DC2D-F91C-4732-9592-9AC1411C4D30}"/>
                    </a:ext>
                  </a:extLst>
                </p:cNvPr>
                <p:cNvSpPr/>
                <p:nvPr/>
              </p:nvSpPr>
              <p:spPr>
                <a:xfrm>
                  <a:off x="5145840" y="4996495"/>
                  <a:ext cx="459367" cy="530096"/>
                </a:xfrm>
                <a:custGeom>
                  <a:avLst/>
                  <a:gdLst>
                    <a:gd name="connsiteX0" fmla="*/ 439452 w 459367"/>
                    <a:gd name="connsiteY0" fmla="*/ -287 h 530096"/>
                    <a:gd name="connsiteX1" fmla="*/ 329285 w 459367"/>
                    <a:gd name="connsiteY1" fmla="*/ -287 h 530096"/>
                    <a:gd name="connsiteX2" fmla="*/ 309994 w 459367"/>
                    <a:gd name="connsiteY2" fmla="*/ 19003 h 530096"/>
                    <a:gd name="connsiteX3" fmla="*/ 309994 w 459367"/>
                    <a:gd name="connsiteY3" fmla="*/ 19003 h 530096"/>
                    <a:gd name="connsiteX4" fmla="*/ 309994 w 459367"/>
                    <a:gd name="connsiteY4" fmla="*/ 275334 h 530096"/>
                    <a:gd name="connsiteX5" fmla="*/ 229062 w 459367"/>
                    <a:gd name="connsiteY5" fmla="*/ 391268 h 530096"/>
                    <a:gd name="connsiteX6" fmla="*/ 148125 w 459367"/>
                    <a:gd name="connsiteY6" fmla="*/ 275334 h 530096"/>
                    <a:gd name="connsiteX7" fmla="*/ 148125 w 459367"/>
                    <a:gd name="connsiteY7" fmla="*/ 19003 h 530096"/>
                    <a:gd name="connsiteX8" fmla="*/ 128835 w 459367"/>
                    <a:gd name="connsiteY8" fmla="*/ -287 h 530096"/>
                    <a:gd name="connsiteX9" fmla="*/ 128834 w 459367"/>
                    <a:gd name="connsiteY9" fmla="*/ -287 h 530096"/>
                    <a:gd name="connsiteX10" fmla="*/ 18666 w 459367"/>
                    <a:gd name="connsiteY10" fmla="*/ -287 h 530096"/>
                    <a:gd name="connsiteX11" fmla="*/ -624 w 459367"/>
                    <a:gd name="connsiteY11" fmla="*/ 19003 h 530096"/>
                    <a:gd name="connsiteX12" fmla="*/ -624 w 459367"/>
                    <a:gd name="connsiteY12" fmla="*/ 19003 h 530096"/>
                    <a:gd name="connsiteX13" fmla="*/ -624 w 459367"/>
                    <a:gd name="connsiteY13" fmla="*/ 289915 h 530096"/>
                    <a:gd name="connsiteX14" fmla="*/ 229062 w 459367"/>
                    <a:gd name="connsiteY14" fmla="*/ 529809 h 530096"/>
                    <a:gd name="connsiteX15" fmla="*/ 458743 w 459367"/>
                    <a:gd name="connsiteY15" fmla="*/ 289184 h 530096"/>
                    <a:gd name="connsiteX16" fmla="*/ 458743 w 459367"/>
                    <a:gd name="connsiteY16" fmla="*/ 19003 h 530096"/>
                    <a:gd name="connsiteX17" fmla="*/ 439453 w 459367"/>
                    <a:gd name="connsiteY17" fmla="*/ -287 h 530096"/>
                    <a:gd name="connsiteX18" fmla="*/ 439453 w 459367"/>
                    <a:gd name="connsiteY18" fmla="*/ -287 h 530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59367" h="530096">
                      <a:moveTo>
                        <a:pt x="439452" y="-287"/>
                      </a:moveTo>
                      <a:lnTo>
                        <a:pt x="329285" y="-287"/>
                      </a:lnTo>
                      <a:cubicBezTo>
                        <a:pt x="318631" y="-287"/>
                        <a:pt x="309994" y="8349"/>
                        <a:pt x="309994" y="19003"/>
                      </a:cubicBezTo>
                      <a:cubicBezTo>
                        <a:pt x="309994" y="19003"/>
                        <a:pt x="309994" y="19003"/>
                        <a:pt x="309994" y="19003"/>
                      </a:cubicBezTo>
                      <a:lnTo>
                        <a:pt x="309994" y="275334"/>
                      </a:lnTo>
                      <a:cubicBezTo>
                        <a:pt x="309994" y="361375"/>
                        <a:pt x="286661" y="391268"/>
                        <a:pt x="229062" y="391268"/>
                      </a:cubicBezTo>
                      <a:cubicBezTo>
                        <a:pt x="171458" y="391268"/>
                        <a:pt x="148125" y="361375"/>
                        <a:pt x="148125" y="275334"/>
                      </a:cubicBezTo>
                      <a:lnTo>
                        <a:pt x="148125" y="19003"/>
                      </a:lnTo>
                      <a:cubicBezTo>
                        <a:pt x="148125" y="8349"/>
                        <a:pt x="139489" y="-287"/>
                        <a:pt x="128835" y="-287"/>
                      </a:cubicBezTo>
                      <a:cubicBezTo>
                        <a:pt x="128835" y="-287"/>
                        <a:pt x="128834" y="-287"/>
                        <a:pt x="128834" y="-287"/>
                      </a:cubicBezTo>
                      <a:lnTo>
                        <a:pt x="18666" y="-287"/>
                      </a:lnTo>
                      <a:cubicBezTo>
                        <a:pt x="8012" y="-287"/>
                        <a:pt x="-624" y="8349"/>
                        <a:pt x="-624" y="19003"/>
                      </a:cubicBezTo>
                      <a:cubicBezTo>
                        <a:pt x="-624" y="19003"/>
                        <a:pt x="-624" y="19003"/>
                        <a:pt x="-624" y="19003"/>
                      </a:cubicBezTo>
                      <a:lnTo>
                        <a:pt x="-624" y="289915"/>
                      </a:lnTo>
                      <a:cubicBezTo>
                        <a:pt x="-624" y="448142"/>
                        <a:pt x="70105" y="529809"/>
                        <a:pt x="229062" y="529809"/>
                      </a:cubicBezTo>
                      <a:cubicBezTo>
                        <a:pt x="383640" y="529809"/>
                        <a:pt x="458743" y="443768"/>
                        <a:pt x="458743" y="289184"/>
                      </a:cubicBezTo>
                      <a:lnTo>
                        <a:pt x="458743" y="19003"/>
                      </a:lnTo>
                      <a:cubicBezTo>
                        <a:pt x="458743" y="8349"/>
                        <a:pt x="450107" y="-287"/>
                        <a:pt x="439453" y="-287"/>
                      </a:cubicBezTo>
                      <a:cubicBezTo>
                        <a:pt x="439453" y="-287"/>
                        <a:pt x="439453" y="-287"/>
                        <a:pt x="439453" y="-287"/>
                      </a:cubicBezTo>
                      <a:close/>
                    </a:path>
                  </a:pathLst>
                </a:custGeom>
                <a:solidFill>
                  <a:srgbClr val="FFFFFF"/>
                </a:solidFill>
                <a:ln w="9525" cap="flat">
                  <a:noFill/>
                  <a:prstDash val="solid"/>
                  <a:miter/>
                </a:ln>
              </p:spPr>
              <p:txBody>
                <a:bodyPr rtlCol="0" anchor="ctr"/>
                <a:lstStyle/>
                <a:p>
                  <a:endParaRPr lang="en-US"/>
                </a:p>
              </p:txBody>
            </p:sp>
            <p:sp>
              <p:nvSpPr>
                <p:cNvPr id="37" name="Freeform: Shape 36">
                  <a:extLst>
                    <a:ext uri="{FF2B5EF4-FFF2-40B4-BE49-F238E27FC236}">
                      <a16:creationId xmlns:a16="http://schemas.microsoft.com/office/drawing/2014/main" id="{80C43774-3F17-4B76-88D7-222BCF1430C4}"/>
                    </a:ext>
                  </a:extLst>
                </p:cNvPr>
                <p:cNvSpPr/>
                <p:nvPr/>
              </p:nvSpPr>
              <p:spPr>
                <a:xfrm>
                  <a:off x="3588488" y="4982639"/>
                  <a:ext cx="402067" cy="544677"/>
                </a:xfrm>
                <a:custGeom>
                  <a:avLst/>
                  <a:gdLst>
                    <a:gd name="connsiteX0" fmla="*/ 269467 w 402067"/>
                    <a:gd name="connsiteY0" fmla="*/ 217730 h 544677"/>
                    <a:gd name="connsiteX1" fmla="*/ 203655 w 402067"/>
                    <a:gd name="connsiteY1" fmla="*/ 190741 h 544677"/>
                    <a:gd name="connsiteX2" fmla="*/ 166087 w 402067"/>
                    <a:gd name="connsiteY2" fmla="*/ 137105 h 544677"/>
                    <a:gd name="connsiteX3" fmla="*/ 229317 w 402067"/>
                    <a:gd name="connsiteY3" fmla="*/ 120071 h 544677"/>
                    <a:gd name="connsiteX4" fmla="*/ 284563 w 402067"/>
                    <a:gd name="connsiteY4" fmla="*/ 163075 h 544677"/>
                    <a:gd name="connsiteX5" fmla="*/ 294647 w 402067"/>
                    <a:gd name="connsiteY5" fmla="*/ 169458 h 544677"/>
                    <a:gd name="connsiteX6" fmla="*/ 294647 w 402067"/>
                    <a:gd name="connsiteY6" fmla="*/ 169458 h 544677"/>
                    <a:gd name="connsiteX7" fmla="*/ 308525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4 w 402067"/>
                    <a:gd name="connsiteY13" fmla="*/ 312747 h 544677"/>
                    <a:gd name="connsiteX14" fmla="*/ 203493 w 402067"/>
                    <a:gd name="connsiteY14" fmla="*/ 336403 h 544677"/>
                    <a:gd name="connsiteX15" fmla="*/ 248693 w 402067"/>
                    <a:gd name="connsiteY15" fmla="*/ 400935 h 544677"/>
                    <a:gd name="connsiteX16" fmla="*/ 172617 w 402067"/>
                    <a:gd name="connsiteY16" fmla="*/ 421429 h 544677"/>
                    <a:gd name="connsiteX17" fmla="*/ 110729 w 402067"/>
                    <a:gd name="connsiteY17" fmla="*/ 373801 h 544677"/>
                    <a:gd name="connsiteX18" fmla="*/ 101303 w 402067"/>
                    <a:gd name="connsiteY18" fmla="*/ 368072 h 544677"/>
                    <a:gd name="connsiteX19" fmla="*/ 101045 w 402067"/>
                    <a:gd name="connsiteY19" fmla="*/ 368017 h 544677"/>
                    <a:gd name="connsiteX20" fmla="*/ 87613 w 402067"/>
                    <a:gd name="connsiteY20" fmla="*/ 370752 h 544677"/>
                    <a:gd name="connsiteX21" fmla="*/ 6780 w 402067"/>
                    <a:gd name="connsiteY21" fmla="*/ 427161 h 544677"/>
                    <a:gd name="connsiteX22" fmla="*/ 2511 w 402067"/>
                    <a:gd name="connsiteY22" fmla="*/ 451323 h 544677"/>
                    <a:gd name="connsiteX23" fmla="*/ 2980 w 402067"/>
                    <a:gd name="connsiteY23" fmla="*/ 451961 h 544677"/>
                    <a:gd name="connsiteX24" fmla="*/ 198007 w 402067"/>
                    <a:gd name="connsiteY24" fmla="*/ 544390 h 544677"/>
                    <a:gd name="connsiteX25" fmla="*/ 401443 w 402067"/>
                    <a:gd name="connsiteY25" fmla="*/ 370852 h 544677"/>
                    <a:gd name="connsiteX26" fmla="*/ 269467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7" y="217730"/>
                      </a:moveTo>
                      <a:cubicBezTo>
                        <a:pt x="253517" y="210896"/>
                        <a:pt x="209665" y="192693"/>
                        <a:pt x="203655" y="190741"/>
                      </a:cubicBezTo>
                      <a:cubicBezTo>
                        <a:pt x="161018" y="176893"/>
                        <a:pt x="159000" y="156620"/>
                        <a:pt x="166087" y="137105"/>
                      </a:cubicBezTo>
                      <a:cubicBezTo>
                        <a:pt x="173174" y="117589"/>
                        <a:pt x="201884" y="108919"/>
                        <a:pt x="229317" y="120071"/>
                      </a:cubicBezTo>
                      <a:cubicBezTo>
                        <a:pt x="244044" y="126057"/>
                        <a:pt x="280586" y="159194"/>
                        <a:pt x="284563" y="163075"/>
                      </a:cubicBezTo>
                      <a:cubicBezTo>
                        <a:pt x="287208" y="166165"/>
                        <a:pt x="290722" y="168388"/>
                        <a:pt x="294647" y="169458"/>
                      </a:cubicBezTo>
                      <a:lnTo>
                        <a:pt x="294647" y="169458"/>
                      </a:lnTo>
                      <a:cubicBezTo>
                        <a:pt x="299497" y="170480"/>
                        <a:pt x="304553" y="169366"/>
                        <a:pt x="308525" y="166401"/>
                      </a:cubicBezTo>
                      <a:lnTo>
                        <a:pt x="388854" y="106445"/>
                      </a:lnTo>
                      <a:cubicBezTo>
                        <a:pt x="396529" y="100703"/>
                        <a:pt x="398095"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4" y="312747"/>
                      </a:cubicBezTo>
                      <a:cubicBezTo>
                        <a:pt x="162099" y="320852"/>
                        <a:pt x="191666" y="332924"/>
                        <a:pt x="203493" y="336403"/>
                      </a:cubicBezTo>
                      <a:cubicBezTo>
                        <a:pt x="255235" y="351627"/>
                        <a:pt x="257218" y="377455"/>
                        <a:pt x="248693" y="400935"/>
                      </a:cubicBezTo>
                      <a:cubicBezTo>
                        <a:pt x="240168" y="424414"/>
                        <a:pt x="205764" y="434494"/>
                        <a:pt x="172617" y="421429"/>
                      </a:cubicBezTo>
                      <a:cubicBezTo>
                        <a:pt x="149484" y="412310"/>
                        <a:pt x="113254" y="377309"/>
                        <a:pt x="110729" y="373801"/>
                      </a:cubicBezTo>
                      <a:cubicBezTo>
                        <a:pt x="108295" y="370915"/>
                        <a:pt x="104985" y="368904"/>
                        <a:pt x="101303" y="368072"/>
                      </a:cubicBezTo>
                      <a:lnTo>
                        <a:pt x="101045" y="368017"/>
                      </a:lnTo>
                      <a:cubicBezTo>
                        <a:pt x="96382" y="367035"/>
                        <a:pt x="91520" y="368025"/>
                        <a:pt x="87613" y="370752"/>
                      </a:cubicBezTo>
                      <a:lnTo>
                        <a:pt x="6780" y="427161"/>
                      </a:lnTo>
                      <a:cubicBezTo>
                        <a:pt x="-1070" y="432654"/>
                        <a:pt x="-2982" y="443472"/>
                        <a:pt x="2511" y="451323"/>
                      </a:cubicBezTo>
                      <a:cubicBezTo>
                        <a:pt x="2662" y="451539"/>
                        <a:pt x="2819" y="451752"/>
                        <a:pt x="2980" y="451961"/>
                      </a:cubicBezTo>
                      <a:cubicBezTo>
                        <a:pt x="49728" y="512420"/>
                        <a:pt x="118225" y="544390"/>
                        <a:pt x="198007" y="544390"/>
                      </a:cubicBezTo>
                      <a:cubicBezTo>
                        <a:pt x="316858" y="544390"/>
                        <a:pt x="401443" y="470749"/>
                        <a:pt x="401443" y="370852"/>
                      </a:cubicBezTo>
                      <a:cubicBezTo>
                        <a:pt x="401443" y="305232"/>
                        <a:pt x="365711" y="258567"/>
                        <a:pt x="269467" y="217730"/>
                      </a:cubicBezTo>
                      <a:close/>
                    </a:path>
                  </a:pathLst>
                </a:custGeom>
                <a:solidFill>
                  <a:srgbClr val="FFFFFF"/>
                </a:solidFill>
                <a:ln w="9525" cap="flat">
                  <a:noFill/>
                  <a:prstDash val="solid"/>
                  <a:miter/>
                </a:ln>
              </p:spPr>
              <p:txBody>
                <a:bodyPr rtlCol="0" anchor="ctr"/>
                <a:lstStyle/>
                <a:p>
                  <a:endParaRPr lang="en-US"/>
                </a:p>
              </p:txBody>
            </p:sp>
            <p:sp>
              <p:nvSpPr>
                <p:cNvPr id="38" name="Freeform: Shape 37">
                  <a:extLst>
                    <a:ext uri="{FF2B5EF4-FFF2-40B4-BE49-F238E27FC236}">
                      <a16:creationId xmlns:a16="http://schemas.microsoft.com/office/drawing/2014/main" id="{CE3016F4-FD93-4E32-A0EF-9668D1C78757}"/>
                    </a:ext>
                  </a:extLst>
                </p:cNvPr>
                <p:cNvSpPr/>
                <p:nvPr/>
              </p:nvSpPr>
              <p:spPr>
                <a:xfrm>
                  <a:off x="7354513" y="4982640"/>
                  <a:ext cx="543938" cy="543937"/>
                </a:xfrm>
                <a:custGeom>
                  <a:avLst/>
                  <a:gdLst>
                    <a:gd name="connsiteX0" fmla="*/ 271345 w 543938"/>
                    <a:gd name="connsiteY0" fmla="*/ -287 h 543937"/>
                    <a:gd name="connsiteX1" fmla="*/ -624 w 543938"/>
                    <a:gd name="connsiteY1" fmla="*/ 271682 h 543937"/>
                    <a:gd name="connsiteX2" fmla="*/ 271345 w 543938"/>
                    <a:gd name="connsiteY2" fmla="*/ 543650 h 543937"/>
                    <a:gd name="connsiteX3" fmla="*/ 543315 w 543938"/>
                    <a:gd name="connsiteY3" fmla="*/ 271682 h 543937"/>
                    <a:gd name="connsiteX4" fmla="*/ 271346 w 543938"/>
                    <a:gd name="connsiteY4" fmla="*/ -287 h 543937"/>
                    <a:gd name="connsiteX5" fmla="*/ 271345 w 543938"/>
                    <a:gd name="connsiteY5" fmla="*/ 393052 h 543937"/>
                    <a:gd name="connsiteX6" fmla="*/ 149975 w 543938"/>
                    <a:gd name="connsiteY6" fmla="*/ 271682 h 543937"/>
                    <a:gd name="connsiteX7" fmla="*/ 271345 w 543938"/>
                    <a:gd name="connsiteY7" fmla="*/ 150311 h 543937"/>
                    <a:gd name="connsiteX8" fmla="*/ 392716 w 543938"/>
                    <a:gd name="connsiteY8" fmla="*/ 271682 h 543937"/>
                    <a:gd name="connsiteX9" fmla="*/ 271345 w 543938"/>
                    <a:gd name="connsiteY9" fmla="*/ 393052 h 543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3938" h="543937">
                      <a:moveTo>
                        <a:pt x="271345" y="-287"/>
                      </a:moveTo>
                      <a:cubicBezTo>
                        <a:pt x="121140" y="-287"/>
                        <a:pt x="-624" y="121477"/>
                        <a:pt x="-624" y="271682"/>
                      </a:cubicBezTo>
                      <a:cubicBezTo>
                        <a:pt x="-624" y="421886"/>
                        <a:pt x="121140" y="543650"/>
                        <a:pt x="271345" y="543650"/>
                      </a:cubicBezTo>
                      <a:cubicBezTo>
                        <a:pt x="421550" y="543650"/>
                        <a:pt x="543315" y="421886"/>
                        <a:pt x="543315" y="271682"/>
                      </a:cubicBezTo>
                      <a:cubicBezTo>
                        <a:pt x="543315" y="121477"/>
                        <a:pt x="421550" y="-287"/>
                        <a:pt x="271346" y="-287"/>
                      </a:cubicBezTo>
                      <a:close/>
                      <a:moveTo>
                        <a:pt x="271345" y="393052"/>
                      </a:moveTo>
                      <a:cubicBezTo>
                        <a:pt x="204314" y="393052"/>
                        <a:pt x="149975" y="338712"/>
                        <a:pt x="149975" y="271682"/>
                      </a:cubicBezTo>
                      <a:cubicBezTo>
                        <a:pt x="149975" y="204650"/>
                        <a:pt x="204314" y="150311"/>
                        <a:pt x="271345" y="150311"/>
                      </a:cubicBezTo>
                      <a:cubicBezTo>
                        <a:pt x="338376" y="150311"/>
                        <a:pt x="392716" y="204651"/>
                        <a:pt x="392716" y="271682"/>
                      </a:cubicBezTo>
                      <a:cubicBezTo>
                        <a:pt x="392640" y="338682"/>
                        <a:pt x="338344" y="392977"/>
                        <a:pt x="271345" y="393052"/>
                      </a:cubicBezTo>
                      <a:close/>
                    </a:path>
                  </a:pathLst>
                </a:custGeom>
                <a:solidFill>
                  <a:srgbClr val="FFFFFF"/>
                </a:solidFill>
                <a:ln w="9525" cap="flat">
                  <a:noFill/>
                  <a:prstDash val="solid"/>
                  <a:miter/>
                </a:ln>
              </p:spPr>
              <p:txBody>
                <a:bodyPr rtlCol="0" anchor="ctr"/>
                <a:lstStyle/>
                <a:p>
                  <a:endParaRPr lang="en-US"/>
                </a:p>
              </p:txBody>
            </p:sp>
            <p:sp>
              <p:nvSpPr>
                <p:cNvPr id="39" name="Freeform: Shape 38">
                  <a:extLst>
                    <a:ext uri="{FF2B5EF4-FFF2-40B4-BE49-F238E27FC236}">
                      <a16:creationId xmlns:a16="http://schemas.microsoft.com/office/drawing/2014/main" id="{F21348C0-0C99-43CB-82FA-A00D19F72D7D}"/>
                    </a:ext>
                  </a:extLst>
                </p:cNvPr>
                <p:cNvSpPr/>
                <p:nvPr/>
              </p:nvSpPr>
              <p:spPr>
                <a:xfrm>
                  <a:off x="8218235" y="4982639"/>
                  <a:ext cx="402067" cy="544677"/>
                </a:xfrm>
                <a:custGeom>
                  <a:avLst/>
                  <a:gdLst>
                    <a:gd name="connsiteX0" fmla="*/ 269466 w 402067"/>
                    <a:gd name="connsiteY0" fmla="*/ 217730 h 544677"/>
                    <a:gd name="connsiteX1" fmla="*/ 203655 w 402067"/>
                    <a:gd name="connsiteY1" fmla="*/ 190741 h 544677"/>
                    <a:gd name="connsiteX2" fmla="*/ 166087 w 402067"/>
                    <a:gd name="connsiteY2" fmla="*/ 137105 h 544677"/>
                    <a:gd name="connsiteX3" fmla="*/ 229316 w 402067"/>
                    <a:gd name="connsiteY3" fmla="*/ 120071 h 544677"/>
                    <a:gd name="connsiteX4" fmla="*/ 284562 w 402067"/>
                    <a:gd name="connsiteY4" fmla="*/ 163075 h 544677"/>
                    <a:gd name="connsiteX5" fmla="*/ 294646 w 402067"/>
                    <a:gd name="connsiteY5" fmla="*/ 169458 h 544677"/>
                    <a:gd name="connsiteX6" fmla="*/ 294647 w 402067"/>
                    <a:gd name="connsiteY6" fmla="*/ 169458 h 544677"/>
                    <a:gd name="connsiteX7" fmla="*/ 308526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5 w 402067"/>
                    <a:gd name="connsiteY13" fmla="*/ 312747 h 544677"/>
                    <a:gd name="connsiteX14" fmla="*/ 203492 w 402067"/>
                    <a:gd name="connsiteY14" fmla="*/ 336403 h 544677"/>
                    <a:gd name="connsiteX15" fmla="*/ 248693 w 402067"/>
                    <a:gd name="connsiteY15" fmla="*/ 400935 h 544677"/>
                    <a:gd name="connsiteX16" fmla="*/ 172618 w 402067"/>
                    <a:gd name="connsiteY16" fmla="*/ 421429 h 544677"/>
                    <a:gd name="connsiteX17" fmla="*/ 110728 w 402067"/>
                    <a:gd name="connsiteY17" fmla="*/ 373801 h 544677"/>
                    <a:gd name="connsiteX18" fmla="*/ 101302 w 402067"/>
                    <a:gd name="connsiteY18" fmla="*/ 368072 h 544677"/>
                    <a:gd name="connsiteX19" fmla="*/ 101045 w 402067"/>
                    <a:gd name="connsiteY19" fmla="*/ 368017 h 544677"/>
                    <a:gd name="connsiteX20" fmla="*/ 87614 w 402067"/>
                    <a:gd name="connsiteY20" fmla="*/ 370752 h 544677"/>
                    <a:gd name="connsiteX21" fmla="*/ 6780 w 402067"/>
                    <a:gd name="connsiteY21" fmla="*/ 427161 h 544677"/>
                    <a:gd name="connsiteX22" fmla="*/ 2512 w 402067"/>
                    <a:gd name="connsiteY22" fmla="*/ 451323 h 544677"/>
                    <a:gd name="connsiteX23" fmla="*/ 2980 w 402067"/>
                    <a:gd name="connsiteY23" fmla="*/ 451962 h 544677"/>
                    <a:gd name="connsiteX24" fmla="*/ 198007 w 402067"/>
                    <a:gd name="connsiteY24" fmla="*/ 544390 h 544677"/>
                    <a:gd name="connsiteX25" fmla="*/ 401443 w 402067"/>
                    <a:gd name="connsiteY25" fmla="*/ 370852 h 544677"/>
                    <a:gd name="connsiteX26" fmla="*/ 269466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6" y="217730"/>
                      </a:moveTo>
                      <a:cubicBezTo>
                        <a:pt x="253517" y="210896"/>
                        <a:pt x="209665" y="192693"/>
                        <a:pt x="203655" y="190741"/>
                      </a:cubicBezTo>
                      <a:cubicBezTo>
                        <a:pt x="161018" y="176893"/>
                        <a:pt x="159000" y="156620"/>
                        <a:pt x="166087" y="137105"/>
                      </a:cubicBezTo>
                      <a:cubicBezTo>
                        <a:pt x="173173" y="117589"/>
                        <a:pt x="201883" y="108919"/>
                        <a:pt x="229316" y="120071"/>
                      </a:cubicBezTo>
                      <a:cubicBezTo>
                        <a:pt x="244043" y="126057"/>
                        <a:pt x="280585" y="159194"/>
                        <a:pt x="284562" y="163075"/>
                      </a:cubicBezTo>
                      <a:cubicBezTo>
                        <a:pt x="287208" y="166165"/>
                        <a:pt x="290721" y="168389"/>
                        <a:pt x="294646" y="169458"/>
                      </a:cubicBezTo>
                      <a:lnTo>
                        <a:pt x="294647" y="169458"/>
                      </a:lnTo>
                      <a:cubicBezTo>
                        <a:pt x="299498" y="170480"/>
                        <a:pt x="304553" y="169366"/>
                        <a:pt x="308526" y="166401"/>
                      </a:cubicBezTo>
                      <a:lnTo>
                        <a:pt x="388854" y="106445"/>
                      </a:lnTo>
                      <a:cubicBezTo>
                        <a:pt x="396530" y="100703"/>
                        <a:pt x="398096"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5" y="312747"/>
                      </a:cubicBezTo>
                      <a:cubicBezTo>
                        <a:pt x="162100" y="320852"/>
                        <a:pt x="191666" y="332924"/>
                        <a:pt x="203492" y="336403"/>
                      </a:cubicBezTo>
                      <a:cubicBezTo>
                        <a:pt x="255236" y="351627"/>
                        <a:pt x="257218" y="377455"/>
                        <a:pt x="248693" y="400935"/>
                      </a:cubicBezTo>
                      <a:cubicBezTo>
                        <a:pt x="240168" y="424414"/>
                        <a:pt x="205764" y="434494"/>
                        <a:pt x="172618" y="421429"/>
                      </a:cubicBezTo>
                      <a:cubicBezTo>
                        <a:pt x="149483" y="412310"/>
                        <a:pt x="113254" y="377309"/>
                        <a:pt x="110728" y="373801"/>
                      </a:cubicBezTo>
                      <a:cubicBezTo>
                        <a:pt x="108295" y="370915"/>
                        <a:pt x="104985" y="368904"/>
                        <a:pt x="101302" y="368072"/>
                      </a:cubicBezTo>
                      <a:lnTo>
                        <a:pt x="101045" y="368017"/>
                      </a:lnTo>
                      <a:cubicBezTo>
                        <a:pt x="96383" y="367035"/>
                        <a:pt x="91521" y="368025"/>
                        <a:pt x="87614" y="370752"/>
                      </a:cubicBezTo>
                      <a:lnTo>
                        <a:pt x="6780" y="427161"/>
                      </a:lnTo>
                      <a:cubicBezTo>
                        <a:pt x="-1071" y="432654"/>
                        <a:pt x="-2982" y="443472"/>
                        <a:pt x="2512" y="451323"/>
                      </a:cubicBezTo>
                      <a:cubicBezTo>
                        <a:pt x="2663" y="451539"/>
                        <a:pt x="2820" y="451753"/>
                        <a:pt x="2980" y="451962"/>
                      </a:cubicBezTo>
                      <a:cubicBezTo>
                        <a:pt x="49729" y="512420"/>
                        <a:pt x="118226" y="544390"/>
                        <a:pt x="198007" y="544390"/>
                      </a:cubicBezTo>
                      <a:cubicBezTo>
                        <a:pt x="316858" y="544390"/>
                        <a:pt x="401443" y="470749"/>
                        <a:pt x="401443" y="370852"/>
                      </a:cubicBezTo>
                      <a:cubicBezTo>
                        <a:pt x="401442" y="305232"/>
                        <a:pt x="365710" y="258567"/>
                        <a:pt x="269466" y="217730"/>
                      </a:cubicBezTo>
                      <a:close/>
                    </a:path>
                  </a:pathLst>
                </a:custGeom>
                <a:solidFill>
                  <a:srgbClr val="FFFFFF"/>
                </a:solidFill>
                <a:ln w="9525" cap="flat">
                  <a:noFill/>
                  <a:prstDash val="solid"/>
                  <a:miter/>
                </a:ln>
              </p:spPr>
              <p:txBody>
                <a:bodyPr rtlCol="0" anchor="ctr"/>
                <a:lstStyle/>
                <a:p>
                  <a:endParaRPr lang="en-US"/>
                </a:p>
              </p:txBody>
            </p:sp>
          </p:grpSp>
          <p:grpSp>
            <p:nvGrpSpPr>
              <p:cNvPr id="20" name="Graphic 27">
                <a:extLst>
                  <a:ext uri="{FF2B5EF4-FFF2-40B4-BE49-F238E27FC236}">
                    <a16:creationId xmlns:a16="http://schemas.microsoft.com/office/drawing/2014/main" id="{F7773EAA-879F-4A19-9267-858ABCA72FC0}"/>
                  </a:ext>
                </a:extLst>
              </p:cNvPr>
              <p:cNvGrpSpPr/>
              <p:nvPr/>
            </p:nvGrpSpPr>
            <p:grpSpPr>
              <a:xfrm>
                <a:off x="3603806" y="1366527"/>
                <a:ext cx="4995343" cy="3257719"/>
                <a:chOff x="3603806" y="1366527"/>
                <a:chExt cx="4995343" cy="3257719"/>
              </a:xfrm>
              <a:solidFill>
                <a:srgbClr val="FFFFFF"/>
              </a:solidFill>
            </p:grpSpPr>
            <p:sp>
              <p:nvSpPr>
                <p:cNvPr id="22" name="Freeform: Shape 21">
                  <a:extLst>
                    <a:ext uri="{FF2B5EF4-FFF2-40B4-BE49-F238E27FC236}">
                      <a16:creationId xmlns:a16="http://schemas.microsoft.com/office/drawing/2014/main" id="{48190582-1307-415B-A04B-25B5F7A28BFC}"/>
                    </a:ext>
                  </a:extLst>
                </p:cNvPr>
                <p:cNvSpPr/>
                <p:nvPr/>
              </p:nvSpPr>
              <p:spPr>
                <a:xfrm>
                  <a:off x="5424889" y="1366527"/>
                  <a:ext cx="1562043" cy="1562043"/>
                </a:xfrm>
                <a:custGeom>
                  <a:avLst/>
                  <a:gdLst>
                    <a:gd name="connsiteX0" fmla="*/ 780397 w 1562043"/>
                    <a:gd name="connsiteY0" fmla="*/ -287 h 1562043"/>
                    <a:gd name="connsiteX1" fmla="*/ -624 w 1562043"/>
                    <a:gd name="connsiteY1" fmla="*/ 780734 h 1562043"/>
                    <a:gd name="connsiteX2" fmla="*/ 780397 w 1562043"/>
                    <a:gd name="connsiteY2" fmla="*/ 1561756 h 1562043"/>
                    <a:gd name="connsiteX3" fmla="*/ 1561419 w 1562043"/>
                    <a:gd name="connsiteY3" fmla="*/ 780734 h 1562043"/>
                    <a:gd name="connsiteX4" fmla="*/ 780397 w 1562043"/>
                    <a:gd name="connsiteY4" fmla="*/ -287 h 1562043"/>
                    <a:gd name="connsiteX5" fmla="*/ 780397 w 1562043"/>
                    <a:gd name="connsiteY5" fmla="*/ 1161720 h 1562043"/>
                    <a:gd name="connsiteX6" fmla="*/ 399411 w 1562043"/>
                    <a:gd name="connsiteY6" fmla="*/ 780734 h 1562043"/>
                    <a:gd name="connsiteX7" fmla="*/ 780397 w 1562043"/>
                    <a:gd name="connsiteY7" fmla="*/ 399748 h 1562043"/>
                    <a:gd name="connsiteX8" fmla="*/ 1161383 w 1562043"/>
                    <a:gd name="connsiteY8" fmla="*/ 780734 h 1562043"/>
                    <a:gd name="connsiteX9" fmla="*/ 780397 w 1562043"/>
                    <a:gd name="connsiteY9" fmla="*/ 1161720 h 1562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62043" h="1562043">
                      <a:moveTo>
                        <a:pt x="780397" y="-287"/>
                      </a:moveTo>
                      <a:cubicBezTo>
                        <a:pt x="349051" y="-287"/>
                        <a:pt x="-624" y="349388"/>
                        <a:pt x="-624" y="780734"/>
                      </a:cubicBezTo>
                      <a:cubicBezTo>
                        <a:pt x="-624" y="1212081"/>
                        <a:pt x="349051" y="1561756"/>
                        <a:pt x="780397" y="1561756"/>
                      </a:cubicBezTo>
                      <a:cubicBezTo>
                        <a:pt x="1211744" y="1561756"/>
                        <a:pt x="1561419" y="1212081"/>
                        <a:pt x="1561419" y="780734"/>
                      </a:cubicBezTo>
                      <a:cubicBezTo>
                        <a:pt x="1561419" y="349388"/>
                        <a:pt x="1211744" y="-287"/>
                        <a:pt x="780397" y="-287"/>
                      </a:cubicBezTo>
                      <a:close/>
                      <a:moveTo>
                        <a:pt x="780397" y="1161720"/>
                      </a:moveTo>
                      <a:cubicBezTo>
                        <a:pt x="569984" y="1161720"/>
                        <a:pt x="399411" y="991147"/>
                        <a:pt x="399411" y="780734"/>
                      </a:cubicBezTo>
                      <a:cubicBezTo>
                        <a:pt x="399411" y="570322"/>
                        <a:pt x="569984" y="399748"/>
                        <a:pt x="780397" y="399748"/>
                      </a:cubicBezTo>
                      <a:cubicBezTo>
                        <a:pt x="990810" y="399748"/>
                        <a:pt x="1161383" y="570322"/>
                        <a:pt x="1161383" y="780734"/>
                      </a:cubicBezTo>
                      <a:cubicBezTo>
                        <a:pt x="1161145" y="991048"/>
                        <a:pt x="990712" y="1161483"/>
                        <a:pt x="780397" y="1161720"/>
                      </a:cubicBezTo>
                      <a:close/>
                    </a:path>
                  </a:pathLst>
                </a:custGeom>
                <a:solidFill>
                  <a:srgbClr val="FFFFFF"/>
                </a:solidFill>
                <a:ln w="9525" cap="flat">
                  <a:noFill/>
                  <a:prstDash val="solid"/>
                  <a:miter/>
                </a:ln>
              </p:spPr>
              <p:txBody>
                <a:bodyPr rtlCol="0" anchor="ctr"/>
                <a:lstStyle/>
                <a:p>
                  <a:endParaRPr lang="en-US"/>
                </a:p>
              </p:txBody>
            </p:sp>
            <p:sp>
              <p:nvSpPr>
                <p:cNvPr id="23" name="Freeform: Shape 22">
                  <a:extLst>
                    <a:ext uri="{FF2B5EF4-FFF2-40B4-BE49-F238E27FC236}">
                      <a16:creationId xmlns:a16="http://schemas.microsoft.com/office/drawing/2014/main" id="{939B5229-0837-4909-A8DA-61DF2765FF67}"/>
                    </a:ext>
                  </a:extLst>
                </p:cNvPr>
                <p:cNvSpPr/>
                <p:nvPr/>
              </p:nvSpPr>
              <p:spPr>
                <a:xfrm>
                  <a:off x="7076167" y="1385576"/>
                  <a:ext cx="1522971" cy="1523944"/>
                </a:xfrm>
                <a:custGeom>
                  <a:avLst/>
                  <a:gdLst>
                    <a:gd name="connsiteX0" fmla="*/ 1484248 w 1522971"/>
                    <a:gd name="connsiteY0" fmla="*/ -287 h 1523944"/>
                    <a:gd name="connsiteX1" fmla="*/ 417487 w 1522971"/>
                    <a:gd name="connsiteY1" fmla="*/ -287 h 1523944"/>
                    <a:gd name="connsiteX2" fmla="*/ 379388 w 1522971"/>
                    <a:gd name="connsiteY2" fmla="*/ 37811 h 1523944"/>
                    <a:gd name="connsiteX3" fmla="*/ 379388 w 1522971"/>
                    <a:gd name="connsiteY3" fmla="*/ 342601 h 1523944"/>
                    <a:gd name="connsiteX4" fmla="*/ 417487 w 1522971"/>
                    <a:gd name="connsiteY4" fmla="*/ 380699 h 1523944"/>
                    <a:gd name="connsiteX5" fmla="*/ 1141361 w 1522971"/>
                    <a:gd name="connsiteY5" fmla="*/ 380699 h 1523944"/>
                    <a:gd name="connsiteX6" fmla="*/ 1141361 w 1522971"/>
                    <a:gd name="connsiteY6" fmla="*/ 1047419 h 1523944"/>
                    <a:gd name="connsiteX7" fmla="*/ 1046114 w 1522971"/>
                    <a:gd name="connsiteY7" fmla="*/ 1142665 h 1523944"/>
                    <a:gd name="connsiteX8" fmla="*/ 1046116 w 1522971"/>
                    <a:gd name="connsiteY8" fmla="*/ 1142671 h 1523944"/>
                    <a:gd name="connsiteX9" fmla="*/ 760375 w 1522971"/>
                    <a:gd name="connsiteY9" fmla="*/ 1142671 h 1523944"/>
                    <a:gd name="connsiteX10" fmla="*/ 380906 w 1522971"/>
                    <a:gd name="connsiteY10" fmla="*/ 795833 h 1523944"/>
                    <a:gd name="connsiteX11" fmla="*/ 343167 w 1522971"/>
                    <a:gd name="connsiteY11" fmla="*/ 761686 h 1523944"/>
                    <a:gd name="connsiteX12" fmla="*/ 37614 w 1522971"/>
                    <a:gd name="connsiteY12" fmla="*/ 761685 h 1523944"/>
                    <a:gd name="connsiteX13" fmla="*/ -623 w 1522971"/>
                    <a:gd name="connsiteY13" fmla="*/ 799229 h 1523944"/>
                    <a:gd name="connsiteX14" fmla="*/ -574 w 1522971"/>
                    <a:gd name="connsiteY14" fmla="*/ 801525 h 1523944"/>
                    <a:gd name="connsiteX15" fmla="*/ 760375 w 1522971"/>
                    <a:gd name="connsiteY15" fmla="*/ 1523658 h 1523944"/>
                    <a:gd name="connsiteX16" fmla="*/ 1103262 w 1522971"/>
                    <a:gd name="connsiteY16" fmla="*/ 1523658 h 1523944"/>
                    <a:gd name="connsiteX17" fmla="*/ 1141361 w 1522971"/>
                    <a:gd name="connsiteY17" fmla="*/ 1485559 h 1523944"/>
                    <a:gd name="connsiteX18" fmla="*/ 1141361 w 1522971"/>
                    <a:gd name="connsiteY18" fmla="*/ 1333161 h 1523944"/>
                    <a:gd name="connsiteX19" fmla="*/ 1331854 w 1522971"/>
                    <a:gd name="connsiteY19" fmla="*/ 1142669 h 1523944"/>
                    <a:gd name="connsiteX20" fmla="*/ 1331858 w 1522971"/>
                    <a:gd name="connsiteY20" fmla="*/ 1142669 h 1523944"/>
                    <a:gd name="connsiteX21" fmla="*/ 1484248 w 1522971"/>
                    <a:gd name="connsiteY21" fmla="*/ 1142671 h 1523944"/>
                    <a:gd name="connsiteX22" fmla="*/ 1522347 w 1522971"/>
                    <a:gd name="connsiteY22" fmla="*/ 1104574 h 1523944"/>
                    <a:gd name="connsiteX23" fmla="*/ 1522347 w 1522971"/>
                    <a:gd name="connsiteY23" fmla="*/ 1104573 h 1523944"/>
                    <a:gd name="connsiteX24" fmla="*/ 1522347 w 1522971"/>
                    <a:gd name="connsiteY24" fmla="*/ 37811 h 1523944"/>
                    <a:gd name="connsiteX25" fmla="*/ 1484248 w 1522971"/>
                    <a:gd name="connsiteY25" fmla="*/ -287 h 1523944"/>
                    <a:gd name="connsiteX26" fmla="*/ 1484248 w 1522971"/>
                    <a:gd name="connsiteY26"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522971" h="1523944">
                      <a:moveTo>
                        <a:pt x="1484248" y="-287"/>
                      </a:moveTo>
                      <a:lnTo>
                        <a:pt x="417487" y="-287"/>
                      </a:lnTo>
                      <a:cubicBezTo>
                        <a:pt x="396445" y="-287"/>
                        <a:pt x="379388" y="16770"/>
                        <a:pt x="379388" y="37811"/>
                      </a:cubicBezTo>
                      <a:lnTo>
                        <a:pt x="379388" y="342601"/>
                      </a:lnTo>
                      <a:cubicBezTo>
                        <a:pt x="379388" y="363642"/>
                        <a:pt x="396445" y="380699"/>
                        <a:pt x="417487" y="380699"/>
                      </a:cubicBezTo>
                      <a:lnTo>
                        <a:pt x="1141361" y="380699"/>
                      </a:lnTo>
                      <a:lnTo>
                        <a:pt x="1141361" y="1047419"/>
                      </a:lnTo>
                      <a:cubicBezTo>
                        <a:pt x="1141361" y="1100022"/>
                        <a:pt x="1098717" y="1142665"/>
                        <a:pt x="1046114" y="1142665"/>
                      </a:cubicBezTo>
                      <a:lnTo>
                        <a:pt x="1046116" y="1142671"/>
                      </a:lnTo>
                      <a:lnTo>
                        <a:pt x="760375" y="1142671"/>
                      </a:lnTo>
                      <a:cubicBezTo>
                        <a:pt x="563285" y="1142431"/>
                        <a:pt x="398819" y="992107"/>
                        <a:pt x="380906" y="795833"/>
                      </a:cubicBezTo>
                      <a:cubicBezTo>
                        <a:pt x="379041" y="776408"/>
                        <a:pt x="362681" y="761605"/>
                        <a:pt x="343167" y="761686"/>
                      </a:cubicBezTo>
                      <a:lnTo>
                        <a:pt x="37614" y="761685"/>
                      </a:lnTo>
                      <a:cubicBezTo>
                        <a:pt x="16688" y="761494"/>
                        <a:pt x="-431" y="778303"/>
                        <a:pt x="-623" y="799229"/>
                      </a:cubicBezTo>
                      <a:cubicBezTo>
                        <a:pt x="-630" y="799995"/>
                        <a:pt x="-614" y="800760"/>
                        <a:pt x="-574" y="801525"/>
                      </a:cubicBezTo>
                      <a:cubicBezTo>
                        <a:pt x="20635" y="1206314"/>
                        <a:pt x="355031" y="1523651"/>
                        <a:pt x="760375" y="1523658"/>
                      </a:cubicBezTo>
                      <a:lnTo>
                        <a:pt x="1103262" y="1523658"/>
                      </a:lnTo>
                      <a:cubicBezTo>
                        <a:pt x="1124304" y="1523658"/>
                        <a:pt x="1141361" y="1506600"/>
                        <a:pt x="1141361" y="1485559"/>
                      </a:cubicBezTo>
                      <a:lnTo>
                        <a:pt x="1141361" y="1333161"/>
                      </a:lnTo>
                      <a:cubicBezTo>
                        <a:pt x="1141361" y="1227955"/>
                        <a:pt x="1226648" y="1142669"/>
                        <a:pt x="1331854" y="1142669"/>
                      </a:cubicBezTo>
                      <a:cubicBezTo>
                        <a:pt x="1331855" y="1142669"/>
                        <a:pt x="1331856" y="1142669"/>
                        <a:pt x="1331858" y="1142669"/>
                      </a:cubicBezTo>
                      <a:lnTo>
                        <a:pt x="1484248" y="1142671"/>
                      </a:lnTo>
                      <a:cubicBezTo>
                        <a:pt x="1505289" y="1142672"/>
                        <a:pt x="1522347" y="1125615"/>
                        <a:pt x="1522347" y="1104574"/>
                      </a:cubicBezTo>
                      <a:cubicBezTo>
                        <a:pt x="1522347" y="1104574"/>
                        <a:pt x="1522347" y="1104574"/>
                        <a:pt x="1522347" y="1104573"/>
                      </a:cubicBezTo>
                      <a:lnTo>
                        <a:pt x="1522347" y="37811"/>
                      </a:lnTo>
                      <a:cubicBezTo>
                        <a:pt x="1522347" y="16770"/>
                        <a:pt x="1505290" y="-287"/>
                        <a:pt x="1484248" y="-287"/>
                      </a:cubicBezTo>
                      <a:cubicBezTo>
                        <a:pt x="1484248" y="-287"/>
                        <a:pt x="1484248" y="-287"/>
                        <a:pt x="1484248" y="-287"/>
                      </a:cubicBezTo>
                      <a:close/>
                    </a:path>
                  </a:pathLst>
                </a:custGeom>
                <a:solidFill>
                  <a:srgbClr val="FFFFFF"/>
                </a:solidFill>
                <a:ln w="9525" cap="flat">
                  <a:noFill/>
                  <a:prstDash val="solid"/>
                  <a:miter/>
                </a:ln>
              </p:spPr>
              <p:txBody>
                <a:bodyPr rtlCol="0" anchor="ctr"/>
                <a:lstStyle/>
                <a:p>
                  <a:endParaRPr lang="en-US"/>
                </a:p>
              </p:txBody>
            </p:sp>
            <p:sp>
              <p:nvSpPr>
                <p:cNvPr id="24" name="Freeform: Shape 23">
                  <a:extLst>
                    <a:ext uri="{FF2B5EF4-FFF2-40B4-BE49-F238E27FC236}">
                      <a16:creationId xmlns:a16="http://schemas.microsoft.com/office/drawing/2014/main" id="{178D203E-93E0-4161-8250-58D9E0339BD0}"/>
                    </a:ext>
                  </a:extLst>
                </p:cNvPr>
                <p:cNvSpPr/>
                <p:nvPr/>
              </p:nvSpPr>
              <p:spPr>
                <a:xfrm>
                  <a:off x="3603806" y="1385576"/>
                  <a:ext cx="1714437" cy="1523944"/>
                </a:xfrm>
                <a:custGeom>
                  <a:avLst/>
                  <a:gdLst>
                    <a:gd name="connsiteX0" fmla="*/ 1523019 w 1714437"/>
                    <a:gd name="connsiteY0" fmla="*/ 380699 h 1523944"/>
                    <a:gd name="connsiteX1" fmla="*/ 1332526 w 1714437"/>
                    <a:gd name="connsiteY1" fmla="*/ 190206 h 1523944"/>
                    <a:gd name="connsiteX2" fmla="*/ 1332526 w 1714437"/>
                    <a:gd name="connsiteY2" fmla="*/ 189829 h 1523944"/>
                    <a:gd name="connsiteX3" fmla="*/ 1332827 w 1714437"/>
                    <a:gd name="connsiteY3" fmla="*/ 37812 h 1523944"/>
                    <a:gd name="connsiteX4" fmla="*/ 1294728 w 1714437"/>
                    <a:gd name="connsiteY4" fmla="*/ -287 h 1523944"/>
                    <a:gd name="connsiteX5" fmla="*/ 37474 w 1714437"/>
                    <a:gd name="connsiteY5" fmla="*/ -287 h 1523944"/>
                    <a:gd name="connsiteX6" fmla="*/ -624 w 1714437"/>
                    <a:gd name="connsiteY6" fmla="*/ 37811 h 1523944"/>
                    <a:gd name="connsiteX7" fmla="*/ -624 w 1714437"/>
                    <a:gd name="connsiteY7" fmla="*/ 1485559 h 1523944"/>
                    <a:gd name="connsiteX8" fmla="*/ 37475 w 1714437"/>
                    <a:gd name="connsiteY8" fmla="*/ 1523657 h 1523944"/>
                    <a:gd name="connsiteX9" fmla="*/ 342263 w 1714437"/>
                    <a:gd name="connsiteY9" fmla="*/ 1523657 h 1523944"/>
                    <a:gd name="connsiteX10" fmla="*/ 380362 w 1714437"/>
                    <a:gd name="connsiteY10" fmla="*/ 1485559 h 1523944"/>
                    <a:gd name="connsiteX11" fmla="*/ 380362 w 1714437"/>
                    <a:gd name="connsiteY11" fmla="*/ 475899 h 1523944"/>
                    <a:gd name="connsiteX12" fmla="*/ 475609 w 1714437"/>
                    <a:gd name="connsiteY12" fmla="*/ 380652 h 1523944"/>
                    <a:gd name="connsiteX13" fmla="*/ 570855 w 1714437"/>
                    <a:gd name="connsiteY13" fmla="*/ 380652 h 1523944"/>
                    <a:gd name="connsiteX14" fmla="*/ 666102 w 1714437"/>
                    <a:gd name="connsiteY14" fmla="*/ 475898 h 1523944"/>
                    <a:gd name="connsiteX15" fmla="*/ 666102 w 1714437"/>
                    <a:gd name="connsiteY15" fmla="*/ 1103601 h 1523944"/>
                    <a:gd name="connsiteX16" fmla="*/ 704200 w 1714437"/>
                    <a:gd name="connsiteY16" fmla="*/ 1141700 h 1523944"/>
                    <a:gd name="connsiteX17" fmla="*/ 1008990 w 1714437"/>
                    <a:gd name="connsiteY17" fmla="*/ 1141700 h 1523944"/>
                    <a:gd name="connsiteX18" fmla="*/ 1047088 w 1714437"/>
                    <a:gd name="connsiteY18" fmla="*/ 1103602 h 1523944"/>
                    <a:gd name="connsiteX19" fmla="*/ 1047088 w 1714437"/>
                    <a:gd name="connsiteY19" fmla="*/ 475899 h 1523944"/>
                    <a:gd name="connsiteX20" fmla="*/ 1142335 w 1714437"/>
                    <a:gd name="connsiteY20" fmla="*/ 380652 h 1523944"/>
                    <a:gd name="connsiteX21" fmla="*/ 1237154 w 1714437"/>
                    <a:gd name="connsiteY21" fmla="*/ 380652 h 1523944"/>
                    <a:gd name="connsiteX22" fmla="*/ 1332401 w 1714437"/>
                    <a:gd name="connsiteY22" fmla="*/ 475858 h 1523944"/>
                    <a:gd name="connsiteX23" fmla="*/ 1332827 w 1714437"/>
                    <a:gd name="connsiteY23" fmla="*/ 1485558 h 1523944"/>
                    <a:gd name="connsiteX24" fmla="*/ 1370926 w 1714437"/>
                    <a:gd name="connsiteY24" fmla="*/ 1523657 h 1523944"/>
                    <a:gd name="connsiteX25" fmla="*/ 1675714 w 1714437"/>
                    <a:gd name="connsiteY25" fmla="*/ 1523657 h 1523944"/>
                    <a:gd name="connsiteX26" fmla="*/ 1713813 w 1714437"/>
                    <a:gd name="connsiteY26" fmla="*/ 1485558 h 1523944"/>
                    <a:gd name="connsiteX27" fmla="*/ 1713813 w 1714437"/>
                    <a:gd name="connsiteY27" fmla="*/ 418798 h 1523944"/>
                    <a:gd name="connsiteX28" fmla="*/ 1675714 w 1714437"/>
                    <a:gd name="connsiteY28"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714437" h="1523944">
                      <a:moveTo>
                        <a:pt x="1523019" y="380699"/>
                      </a:moveTo>
                      <a:cubicBezTo>
                        <a:pt x="1417812" y="380699"/>
                        <a:pt x="1332526" y="295413"/>
                        <a:pt x="1332526" y="190206"/>
                      </a:cubicBezTo>
                      <a:cubicBezTo>
                        <a:pt x="1332526" y="190081"/>
                        <a:pt x="1332526" y="189955"/>
                        <a:pt x="1332526" y="189829"/>
                      </a:cubicBezTo>
                      <a:lnTo>
                        <a:pt x="1332827" y="37812"/>
                      </a:lnTo>
                      <a:cubicBezTo>
                        <a:pt x="1332827" y="16770"/>
                        <a:pt x="1315770" y="-287"/>
                        <a:pt x="1294728" y="-287"/>
                      </a:cubicBezTo>
                      <a:lnTo>
                        <a:pt x="37474" y="-287"/>
                      </a:lnTo>
                      <a:cubicBezTo>
                        <a:pt x="16433" y="-287"/>
                        <a:pt x="-624" y="16770"/>
                        <a:pt x="-624" y="37811"/>
                      </a:cubicBezTo>
                      <a:lnTo>
                        <a:pt x="-624" y="1485559"/>
                      </a:lnTo>
                      <a:cubicBezTo>
                        <a:pt x="-624" y="1506600"/>
                        <a:pt x="16433" y="1523657"/>
                        <a:pt x="37475" y="1523657"/>
                      </a:cubicBezTo>
                      <a:lnTo>
                        <a:pt x="342263" y="1523657"/>
                      </a:lnTo>
                      <a:cubicBezTo>
                        <a:pt x="363305" y="1523657"/>
                        <a:pt x="380362" y="1506600"/>
                        <a:pt x="380362" y="1485559"/>
                      </a:cubicBezTo>
                      <a:lnTo>
                        <a:pt x="380362" y="475899"/>
                      </a:lnTo>
                      <a:cubicBezTo>
                        <a:pt x="380362" y="423295"/>
                        <a:pt x="423006" y="380652"/>
                        <a:pt x="475609" y="380652"/>
                      </a:cubicBezTo>
                      <a:lnTo>
                        <a:pt x="570855" y="380652"/>
                      </a:lnTo>
                      <a:cubicBezTo>
                        <a:pt x="623458" y="380652"/>
                        <a:pt x="666102" y="423295"/>
                        <a:pt x="666102" y="475898"/>
                      </a:cubicBezTo>
                      <a:lnTo>
                        <a:pt x="666102" y="1103601"/>
                      </a:lnTo>
                      <a:cubicBezTo>
                        <a:pt x="666102" y="1124642"/>
                        <a:pt x="683159" y="1141700"/>
                        <a:pt x="704200" y="1141700"/>
                      </a:cubicBezTo>
                      <a:lnTo>
                        <a:pt x="1008990" y="1141700"/>
                      </a:lnTo>
                      <a:cubicBezTo>
                        <a:pt x="1030031" y="1141700"/>
                        <a:pt x="1047088" y="1124643"/>
                        <a:pt x="1047088" y="1103602"/>
                      </a:cubicBezTo>
                      <a:lnTo>
                        <a:pt x="1047088" y="475899"/>
                      </a:lnTo>
                      <a:cubicBezTo>
                        <a:pt x="1047088" y="423295"/>
                        <a:pt x="1089732" y="380652"/>
                        <a:pt x="1142335" y="380652"/>
                      </a:cubicBezTo>
                      <a:lnTo>
                        <a:pt x="1237154" y="380652"/>
                      </a:lnTo>
                      <a:cubicBezTo>
                        <a:pt x="1289742" y="380652"/>
                        <a:pt x="1332379" y="423271"/>
                        <a:pt x="1332401" y="475858"/>
                      </a:cubicBezTo>
                      <a:lnTo>
                        <a:pt x="1332827" y="1485558"/>
                      </a:lnTo>
                      <a:cubicBezTo>
                        <a:pt x="1332827" y="1506599"/>
                        <a:pt x="1349884" y="1523657"/>
                        <a:pt x="1370926" y="1523657"/>
                      </a:cubicBezTo>
                      <a:lnTo>
                        <a:pt x="1675714" y="1523657"/>
                      </a:lnTo>
                      <a:cubicBezTo>
                        <a:pt x="1696755" y="1523657"/>
                        <a:pt x="1713813" y="1506600"/>
                        <a:pt x="1713813" y="1485558"/>
                      </a:cubicBezTo>
                      <a:lnTo>
                        <a:pt x="1713813" y="418798"/>
                      </a:lnTo>
                      <a:cubicBezTo>
                        <a:pt x="1713813" y="397756"/>
                        <a:pt x="1696756" y="380699"/>
                        <a:pt x="1675714" y="380699"/>
                      </a:cubicBezTo>
                      <a:close/>
                    </a:path>
                  </a:pathLst>
                </a:custGeom>
                <a:solidFill>
                  <a:srgbClr val="FFFFFF"/>
                </a:solidFill>
                <a:ln w="9525" cap="flat">
                  <a:noFill/>
                  <a:prstDash val="solid"/>
                  <a:miter/>
                </a:ln>
              </p:spPr>
              <p:txBody>
                <a:bodyPr rtlCol="0" anchor="ctr"/>
                <a:lstStyle/>
                <a:p>
                  <a:endParaRPr lang="en-US"/>
                </a:p>
              </p:txBody>
            </p:sp>
            <p:sp>
              <p:nvSpPr>
                <p:cNvPr id="26" name="Freeform: Shape 25">
                  <a:extLst>
                    <a:ext uri="{FF2B5EF4-FFF2-40B4-BE49-F238E27FC236}">
                      <a16:creationId xmlns:a16="http://schemas.microsoft.com/office/drawing/2014/main" id="{D34D875B-9EF0-4434-A3B9-DBB20219D894}"/>
                    </a:ext>
                  </a:extLst>
                </p:cNvPr>
                <p:cNvSpPr/>
                <p:nvPr/>
              </p:nvSpPr>
              <p:spPr>
                <a:xfrm>
                  <a:off x="5361741" y="3100244"/>
                  <a:ext cx="1523944" cy="1523944"/>
                </a:xfrm>
                <a:custGeom>
                  <a:avLst/>
                  <a:gdLst>
                    <a:gd name="connsiteX0" fmla="*/ 37474 w 1523944"/>
                    <a:gd name="connsiteY0" fmla="*/ -287 h 1523944"/>
                    <a:gd name="connsiteX1" fmla="*/ 1104236 w 1523944"/>
                    <a:gd name="connsiteY1" fmla="*/ -287 h 1523944"/>
                    <a:gd name="connsiteX2" fmla="*/ 1142334 w 1523944"/>
                    <a:gd name="connsiteY2" fmla="*/ 37811 h 1523944"/>
                    <a:gd name="connsiteX3" fmla="*/ 1142334 w 1523944"/>
                    <a:gd name="connsiteY3" fmla="*/ 190003 h 1523944"/>
                    <a:gd name="connsiteX4" fmla="*/ 1332573 w 1523944"/>
                    <a:gd name="connsiteY4" fmla="*/ 380495 h 1523944"/>
                    <a:gd name="connsiteX5" fmla="*/ 1485222 w 1523944"/>
                    <a:gd name="connsiteY5" fmla="*/ 380699 h 1523944"/>
                    <a:gd name="connsiteX6" fmla="*/ 1523320 w 1523944"/>
                    <a:gd name="connsiteY6" fmla="*/ 418797 h 1523944"/>
                    <a:gd name="connsiteX7" fmla="*/ 1523320 w 1523944"/>
                    <a:gd name="connsiteY7" fmla="*/ 418797 h 1523944"/>
                    <a:gd name="connsiteX8" fmla="*/ 1523320 w 1523944"/>
                    <a:gd name="connsiteY8" fmla="*/ 1485558 h 1523944"/>
                    <a:gd name="connsiteX9" fmla="*/ 1485222 w 1523944"/>
                    <a:gd name="connsiteY9" fmla="*/ 1523657 h 1523944"/>
                    <a:gd name="connsiteX10" fmla="*/ 1180433 w 1523944"/>
                    <a:gd name="connsiteY10" fmla="*/ 1523657 h 1523944"/>
                    <a:gd name="connsiteX11" fmla="*/ 1142334 w 1523944"/>
                    <a:gd name="connsiteY11" fmla="*/ 1485558 h 1523944"/>
                    <a:gd name="connsiteX12" fmla="*/ 1142334 w 1523944"/>
                    <a:gd name="connsiteY12" fmla="*/ 475940 h 1523944"/>
                    <a:gd name="connsiteX13" fmla="*/ 1047146 w 1523944"/>
                    <a:gd name="connsiteY13" fmla="*/ 380699 h 1523944"/>
                    <a:gd name="connsiteX14" fmla="*/ 475551 w 1523944"/>
                    <a:gd name="connsiteY14" fmla="*/ 380699 h 1523944"/>
                    <a:gd name="connsiteX15" fmla="*/ 380362 w 1523944"/>
                    <a:gd name="connsiteY15" fmla="*/ 475940 h 1523944"/>
                    <a:gd name="connsiteX16" fmla="*/ 380362 w 1523944"/>
                    <a:gd name="connsiteY16" fmla="*/ 1485558 h 1523944"/>
                    <a:gd name="connsiteX17" fmla="*/ 342263 w 1523944"/>
                    <a:gd name="connsiteY17" fmla="*/ 1523657 h 1523944"/>
                    <a:gd name="connsiteX18" fmla="*/ 37474 w 1523944"/>
                    <a:gd name="connsiteY18" fmla="*/ 1523657 h 1523944"/>
                    <a:gd name="connsiteX19" fmla="*/ -624 w 1523944"/>
                    <a:gd name="connsiteY19" fmla="*/ 1485558 h 1523944"/>
                    <a:gd name="connsiteX20" fmla="*/ -624 w 1523944"/>
                    <a:gd name="connsiteY20" fmla="*/ 37812 h 1523944"/>
                    <a:gd name="connsiteX21" fmla="*/ 37474 w 1523944"/>
                    <a:gd name="connsiteY21"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23944" h="1523944">
                      <a:moveTo>
                        <a:pt x="37474" y="-287"/>
                      </a:moveTo>
                      <a:lnTo>
                        <a:pt x="1104236" y="-287"/>
                      </a:lnTo>
                      <a:cubicBezTo>
                        <a:pt x="1125277" y="-287"/>
                        <a:pt x="1142334" y="16770"/>
                        <a:pt x="1142334" y="37811"/>
                      </a:cubicBezTo>
                      <a:lnTo>
                        <a:pt x="1142334" y="190003"/>
                      </a:lnTo>
                      <a:cubicBezTo>
                        <a:pt x="1142334" y="295110"/>
                        <a:pt x="1227466" y="380355"/>
                        <a:pt x="1332573" y="380495"/>
                      </a:cubicBezTo>
                      <a:lnTo>
                        <a:pt x="1485222" y="380699"/>
                      </a:lnTo>
                      <a:cubicBezTo>
                        <a:pt x="1506263" y="380699"/>
                        <a:pt x="1523320" y="397756"/>
                        <a:pt x="1523320" y="418797"/>
                      </a:cubicBezTo>
                      <a:cubicBezTo>
                        <a:pt x="1523320" y="418797"/>
                        <a:pt x="1523320" y="418797"/>
                        <a:pt x="1523320" y="418797"/>
                      </a:cubicBezTo>
                      <a:lnTo>
                        <a:pt x="1523320" y="1485558"/>
                      </a:lnTo>
                      <a:cubicBezTo>
                        <a:pt x="1523320" y="1506600"/>
                        <a:pt x="1506263" y="1523657"/>
                        <a:pt x="1485222" y="1523657"/>
                      </a:cubicBezTo>
                      <a:lnTo>
                        <a:pt x="1180433" y="1523657"/>
                      </a:lnTo>
                      <a:cubicBezTo>
                        <a:pt x="1159392" y="1523657"/>
                        <a:pt x="1142334" y="1506600"/>
                        <a:pt x="1142334" y="1485558"/>
                      </a:cubicBezTo>
                      <a:lnTo>
                        <a:pt x="1142334" y="475940"/>
                      </a:lnTo>
                      <a:cubicBezTo>
                        <a:pt x="1142333" y="423361"/>
                        <a:pt x="1099725" y="380729"/>
                        <a:pt x="1047146" y="380699"/>
                      </a:cubicBezTo>
                      <a:lnTo>
                        <a:pt x="475551" y="380699"/>
                      </a:lnTo>
                      <a:cubicBezTo>
                        <a:pt x="422972" y="380729"/>
                        <a:pt x="380363" y="423360"/>
                        <a:pt x="380362" y="475940"/>
                      </a:cubicBezTo>
                      <a:lnTo>
                        <a:pt x="380362" y="1485558"/>
                      </a:lnTo>
                      <a:cubicBezTo>
                        <a:pt x="380362" y="1506600"/>
                        <a:pt x="363305" y="1523657"/>
                        <a:pt x="342263" y="1523657"/>
                      </a:cubicBezTo>
                      <a:lnTo>
                        <a:pt x="37474" y="1523657"/>
                      </a:lnTo>
                      <a:cubicBezTo>
                        <a:pt x="16433" y="1523657"/>
                        <a:pt x="-624" y="1506600"/>
                        <a:pt x="-624" y="1485558"/>
                      </a:cubicBezTo>
                      <a:lnTo>
                        <a:pt x="-624" y="37812"/>
                      </a:lnTo>
                      <a:cubicBezTo>
                        <a:pt x="-624" y="16770"/>
                        <a:pt x="16433" y="-287"/>
                        <a:pt x="37474" y="-287"/>
                      </a:cubicBezTo>
                      <a:close/>
                    </a:path>
                  </a:pathLst>
                </a:custGeom>
                <a:solidFill>
                  <a:srgbClr val="FFFFFF"/>
                </a:solidFill>
                <a:ln w="9525" cap="flat">
                  <a:noFill/>
                  <a:prstDash val="solid"/>
                  <a:miter/>
                </a:ln>
              </p:spPr>
              <p:txBody>
                <a:bodyPr rtlCol="0" anchor="ctr"/>
                <a:lstStyle/>
                <a:p>
                  <a:endParaRPr lang="en-US"/>
                </a:p>
              </p:txBody>
            </p:sp>
            <p:sp>
              <p:nvSpPr>
                <p:cNvPr id="31" name="Freeform: Shape 30">
                  <a:extLst>
                    <a:ext uri="{FF2B5EF4-FFF2-40B4-BE49-F238E27FC236}">
                      <a16:creationId xmlns:a16="http://schemas.microsoft.com/office/drawing/2014/main" id="{7C5DB0CA-616E-4531-9F11-0756341774DA}"/>
                    </a:ext>
                  </a:extLst>
                </p:cNvPr>
                <p:cNvSpPr/>
                <p:nvPr/>
              </p:nvSpPr>
              <p:spPr>
                <a:xfrm>
                  <a:off x="3603806" y="3100244"/>
                  <a:ext cx="1523944" cy="1523944"/>
                </a:xfrm>
                <a:custGeom>
                  <a:avLst/>
                  <a:gdLst>
                    <a:gd name="connsiteX0" fmla="*/ 1485221 w 1523944"/>
                    <a:gd name="connsiteY0" fmla="*/ 380699 h 1523944"/>
                    <a:gd name="connsiteX1" fmla="*/ 1332080 w 1523944"/>
                    <a:gd name="connsiteY1" fmla="*/ 380099 h 1523944"/>
                    <a:gd name="connsiteX2" fmla="*/ 1142333 w 1523944"/>
                    <a:gd name="connsiteY2" fmla="*/ 189608 h 1523944"/>
                    <a:gd name="connsiteX3" fmla="*/ 1142334 w 1523944"/>
                    <a:gd name="connsiteY3" fmla="*/ 37812 h 1523944"/>
                    <a:gd name="connsiteX4" fmla="*/ 1104235 w 1523944"/>
                    <a:gd name="connsiteY4" fmla="*/ -287 h 1523944"/>
                    <a:gd name="connsiteX5" fmla="*/ 761348 w 1523944"/>
                    <a:gd name="connsiteY5" fmla="*/ -287 h 1523944"/>
                    <a:gd name="connsiteX6" fmla="*/ -624 w 1523944"/>
                    <a:gd name="connsiteY6" fmla="*/ 761685 h 1523944"/>
                    <a:gd name="connsiteX7" fmla="*/ -624 w 1523944"/>
                    <a:gd name="connsiteY7" fmla="*/ 1485558 h 1523944"/>
                    <a:gd name="connsiteX8" fmla="*/ 37474 w 1523944"/>
                    <a:gd name="connsiteY8" fmla="*/ 1523657 h 1523944"/>
                    <a:gd name="connsiteX9" fmla="*/ 342263 w 1523944"/>
                    <a:gd name="connsiteY9" fmla="*/ 1523657 h 1523944"/>
                    <a:gd name="connsiteX10" fmla="*/ 380362 w 1523944"/>
                    <a:gd name="connsiteY10" fmla="*/ 1485558 h 1523944"/>
                    <a:gd name="connsiteX11" fmla="*/ 380362 w 1523944"/>
                    <a:gd name="connsiteY11" fmla="*/ 761685 h 1523944"/>
                    <a:gd name="connsiteX12" fmla="*/ 761348 w 1523944"/>
                    <a:gd name="connsiteY12" fmla="*/ 380700 h 1523944"/>
                    <a:gd name="connsiteX13" fmla="*/ 1047145 w 1523944"/>
                    <a:gd name="connsiteY13" fmla="*/ 380699 h 1523944"/>
                    <a:gd name="connsiteX14" fmla="*/ 1142334 w 1523944"/>
                    <a:gd name="connsiteY14" fmla="*/ 475940 h 1523944"/>
                    <a:gd name="connsiteX15" fmla="*/ 1142334 w 1523944"/>
                    <a:gd name="connsiteY15" fmla="*/ 666433 h 1523944"/>
                    <a:gd name="connsiteX16" fmla="*/ 1047087 w 1523944"/>
                    <a:gd name="connsiteY16" fmla="*/ 761679 h 1523944"/>
                    <a:gd name="connsiteX17" fmla="*/ 1047088 w 1523944"/>
                    <a:gd name="connsiteY17" fmla="*/ 761685 h 1523944"/>
                    <a:gd name="connsiteX18" fmla="*/ 628002 w 1523944"/>
                    <a:gd name="connsiteY18" fmla="*/ 761685 h 1523944"/>
                    <a:gd name="connsiteX19" fmla="*/ 589904 w 1523944"/>
                    <a:gd name="connsiteY19" fmla="*/ 799783 h 1523944"/>
                    <a:gd name="connsiteX20" fmla="*/ 589904 w 1523944"/>
                    <a:gd name="connsiteY20" fmla="*/ 1104573 h 1523944"/>
                    <a:gd name="connsiteX21" fmla="*/ 628002 w 1523944"/>
                    <a:gd name="connsiteY21" fmla="*/ 1142672 h 1523944"/>
                    <a:gd name="connsiteX22" fmla="*/ 1047145 w 1523944"/>
                    <a:gd name="connsiteY22" fmla="*/ 1142671 h 1523944"/>
                    <a:gd name="connsiteX23" fmla="*/ 1142334 w 1523944"/>
                    <a:gd name="connsiteY23" fmla="*/ 1237912 h 1523944"/>
                    <a:gd name="connsiteX24" fmla="*/ 1142334 w 1523944"/>
                    <a:gd name="connsiteY24" fmla="*/ 1485558 h 1523944"/>
                    <a:gd name="connsiteX25" fmla="*/ 1180433 w 1523944"/>
                    <a:gd name="connsiteY25" fmla="*/ 1523657 h 1523944"/>
                    <a:gd name="connsiteX26" fmla="*/ 1485221 w 1523944"/>
                    <a:gd name="connsiteY26" fmla="*/ 1523657 h 1523944"/>
                    <a:gd name="connsiteX27" fmla="*/ 1523320 w 1523944"/>
                    <a:gd name="connsiteY27" fmla="*/ 1485558 h 1523944"/>
                    <a:gd name="connsiteX28" fmla="*/ 1523320 w 1523944"/>
                    <a:gd name="connsiteY28" fmla="*/ 418797 h 1523944"/>
                    <a:gd name="connsiteX29" fmla="*/ 1485222 w 1523944"/>
                    <a:gd name="connsiteY29"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523944" h="1523944">
                      <a:moveTo>
                        <a:pt x="1485221" y="380699"/>
                      </a:moveTo>
                      <a:lnTo>
                        <a:pt x="1332080" y="380099"/>
                      </a:lnTo>
                      <a:cubicBezTo>
                        <a:pt x="1227166" y="379688"/>
                        <a:pt x="1142333" y="294523"/>
                        <a:pt x="1142333" y="189608"/>
                      </a:cubicBezTo>
                      <a:lnTo>
                        <a:pt x="1142334" y="37812"/>
                      </a:lnTo>
                      <a:cubicBezTo>
                        <a:pt x="1142334" y="16770"/>
                        <a:pt x="1125277" y="-287"/>
                        <a:pt x="1104235" y="-287"/>
                      </a:cubicBezTo>
                      <a:lnTo>
                        <a:pt x="761348" y="-287"/>
                      </a:lnTo>
                      <a:cubicBezTo>
                        <a:pt x="340522" y="-287"/>
                        <a:pt x="-624" y="340859"/>
                        <a:pt x="-624" y="761685"/>
                      </a:cubicBezTo>
                      <a:lnTo>
                        <a:pt x="-624" y="1485558"/>
                      </a:lnTo>
                      <a:cubicBezTo>
                        <a:pt x="-624" y="1506600"/>
                        <a:pt x="16433" y="1523657"/>
                        <a:pt x="37474" y="1523657"/>
                      </a:cubicBezTo>
                      <a:lnTo>
                        <a:pt x="342263" y="1523657"/>
                      </a:lnTo>
                      <a:cubicBezTo>
                        <a:pt x="363304" y="1523657"/>
                        <a:pt x="380362" y="1506600"/>
                        <a:pt x="380362" y="1485558"/>
                      </a:cubicBezTo>
                      <a:lnTo>
                        <a:pt x="380362" y="761685"/>
                      </a:lnTo>
                      <a:cubicBezTo>
                        <a:pt x="380362" y="551272"/>
                        <a:pt x="550935" y="380700"/>
                        <a:pt x="761348" y="380700"/>
                      </a:cubicBezTo>
                      <a:lnTo>
                        <a:pt x="1047145" y="380699"/>
                      </a:lnTo>
                      <a:cubicBezTo>
                        <a:pt x="1099724" y="380729"/>
                        <a:pt x="1142333" y="423360"/>
                        <a:pt x="1142334" y="475940"/>
                      </a:cubicBezTo>
                      <a:lnTo>
                        <a:pt x="1142334" y="666433"/>
                      </a:lnTo>
                      <a:cubicBezTo>
                        <a:pt x="1142334" y="719036"/>
                        <a:pt x="1099690" y="761679"/>
                        <a:pt x="1047087" y="761679"/>
                      </a:cubicBezTo>
                      <a:lnTo>
                        <a:pt x="1047088" y="761685"/>
                      </a:lnTo>
                      <a:lnTo>
                        <a:pt x="628002" y="761685"/>
                      </a:lnTo>
                      <a:cubicBezTo>
                        <a:pt x="606961" y="761685"/>
                        <a:pt x="589904" y="778742"/>
                        <a:pt x="589904" y="799783"/>
                      </a:cubicBezTo>
                      <a:lnTo>
                        <a:pt x="589904" y="1104573"/>
                      </a:lnTo>
                      <a:cubicBezTo>
                        <a:pt x="589904" y="1125614"/>
                        <a:pt x="606961" y="1142672"/>
                        <a:pt x="628002" y="1142672"/>
                      </a:cubicBezTo>
                      <a:lnTo>
                        <a:pt x="1047145" y="1142671"/>
                      </a:lnTo>
                      <a:cubicBezTo>
                        <a:pt x="1099724" y="1142701"/>
                        <a:pt x="1142333" y="1185333"/>
                        <a:pt x="1142334" y="1237912"/>
                      </a:cubicBezTo>
                      <a:lnTo>
                        <a:pt x="1142334" y="1485558"/>
                      </a:lnTo>
                      <a:cubicBezTo>
                        <a:pt x="1142334" y="1506600"/>
                        <a:pt x="1159391" y="1523657"/>
                        <a:pt x="1180433" y="1523657"/>
                      </a:cubicBezTo>
                      <a:lnTo>
                        <a:pt x="1485221" y="1523657"/>
                      </a:lnTo>
                      <a:cubicBezTo>
                        <a:pt x="1506262" y="1523657"/>
                        <a:pt x="1523320" y="1506600"/>
                        <a:pt x="1523320" y="1485558"/>
                      </a:cubicBezTo>
                      <a:lnTo>
                        <a:pt x="1523320" y="418797"/>
                      </a:lnTo>
                      <a:cubicBezTo>
                        <a:pt x="1523320" y="397756"/>
                        <a:pt x="1506263" y="380699"/>
                        <a:pt x="1485222" y="380699"/>
                      </a:cubicBezTo>
                      <a:close/>
                    </a:path>
                  </a:pathLst>
                </a:custGeom>
                <a:solidFill>
                  <a:srgbClr val="FFFFFF"/>
                </a:solidFill>
                <a:ln w="9525" cap="flat">
                  <a:noFill/>
                  <a:prstDash val="solid"/>
                  <a:miter/>
                </a:ln>
              </p:spPr>
              <p:txBody>
                <a:bodyPr rtlCol="0" anchor="ctr"/>
                <a:lstStyle/>
                <a:p>
                  <a:endParaRPr lang="en-US"/>
                </a:p>
              </p:txBody>
            </p:sp>
            <p:sp>
              <p:nvSpPr>
                <p:cNvPr id="32" name="Freeform: Shape 31">
                  <a:extLst>
                    <a:ext uri="{FF2B5EF4-FFF2-40B4-BE49-F238E27FC236}">
                      <a16:creationId xmlns:a16="http://schemas.microsoft.com/office/drawing/2014/main" id="{96CBCE82-F294-40EA-8803-05BD82BE7F87}"/>
                    </a:ext>
                  </a:extLst>
                </p:cNvPr>
                <p:cNvSpPr/>
                <p:nvPr/>
              </p:nvSpPr>
              <p:spPr>
                <a:xfrm>
                  <a:off x="7075150" y="3100244"/>
                  <a:ext cx="1523999" cy="1524002"/>
                </a:xfrm>
                <a:custGeom>
                  <a:avLst/>
                  <a:gdLst>
                    <a:gd name="connsiteX0" fmla="*/ 750663 w 1523999"/>
                    <a:gd name="connsiteY0" fmla="*/ 380711 h 1524002"/>
                    <a:gd name="connsiteX1" fmla="*/ 1485275 w 1523999"/>
                    <a:gd name="connsiteY1" fmla="*/ 380711 h 1524002"/>
                    <a:gd name="connsiteX2" fmla="*/ 1523375 w 1523999"/>
                    <a:gd name="connsiteY2" fmla="*/ 342619 h 1524002"/>
                    <a:gd name="connsiteX3" fmla="*/ 1523375 w 1523999"/>
                    <a:gd name="connsiteY3" fmla="*/ 342611 h 1524002"/>
                    <a:gd name="connsiteX4" fmla="*/ 1523375 w 1523999"/>
                    <a:gd name="connsiteY4" fmla="*/ 37813 h 1524002"/>
                    <a:gd name="connsiteX5" fmla="*/ 1485275 w 1523999"/>
                    <a:gd name="connsiteY5" fmla="*/ -287 h 1524002"/>
                    <a:gd name="connsiteX6" fmla="*/ 751339 w 1523999"/>
                    <a:gd name="connsiteY6" fmla="*/ -287 h 1524002"/>
                    <a:gd name="connsiteX7" fmla="*/ 36139 w 1523999"/>
                    <a:gd name="connsiteY7" fmla="*/ 521356 h 1524002"/>
                    <a:gd name="connsiteX8" fmla="*/ 721640 w 1523999"/>
                    <a:gd name="connsiteY8" fmla="*/ 1522695 h 1524002"/>
                    <a:gd name="connsiteX9" fmla="*/ 761334 w 1523999"/>
                    <a:gd name="connsiteY9" fmla="*/ 1486723 h 1524002"/>
                    <a:gd name="connsiteX10" fmla="*/ 761378 w 1523999"/>
                    <a:gd name="connsiteY10" fmla="*/ 1484500 h 1524002"/>
                    <a:gd name="connsiteX11" fmla="*/ 761378 w 1523999"/>
                    <a:gd name="connsiteY11" fmla="*/ 1237957 h 1524002"/>
                    <a:gd name="connsiteX12" fmla="*/ 856571 w 1523999"/>
                    <a:gd name="connsiteY12" fmla="*/ 1142707 h 1524002"/>
                    <a:gd name="connsiteX13" fmla="*/ 1047184 w 1523999"/>
                    <a:gd name="connsiteY13" fmla="*/ 1142707 h 1524002"/>
                    <a:gd name="connsiteX14" fmla="*/ 1142377 w 1523999"/>
                    <a:gd name="connsiteY14" fmla="*/ 1237957 h 1524002"/>
                    <a:gd name="connsiteX15" fmla="*/ 1142377 w 1523999"/>
                    <a:gd name="connsiteY15" fmla="*/ 1485615 h 1524002"/>
                    <a:gd name="connsiteX16" fmla="*/ 1180477 w 1523999"/>
                    <a:gd name="connsiteY16" fmla="*/ 1523715 h 1524002"/>
                    <a:gd name="connsiteX17" fmla="*/ 1485275 w 1523999"/>
                    <a:gd name="connsiteY17" fmla="*/ 1523715 h 1524002"/>
                    <a:gd name="connsiteX18" fmla="*/ 1523375 w 1523999"/>
                    <a:gd name="connsiteY18" fmla="*/ 1485615 h 1524002"/>
                    <a:gd name="connsiteX19" fmla="*/ 1523375 w 1523999"/>
                    <a:gd name="connsiteY19" fmla="*/ 799809 h 1524002"/>
                    <a:gd name="connsiteX20" fmla="*/ 1485275 w 1523999"/>
                    <a:gd name="connsiteY20" fmla="*/ 761709 h 1524002"/>
                    <a:gd name="connsiteX21" fmla="*/ 799478 w 1523999"/>
                    <a:gd name="connsiteY21" fmla="*/ 761709 h 1524002"/>
                    <a:gd name="connsiteX22" fmla="*/ 761378 w 1523999"/>
                    <a:gd name="connsiteY22" fmla="*/ 799809 h 1524002"/>
                    <a:gd name="connsiteX23" fmla="*/ 761378 w 1523999"/>
                    <a:gd name="connsiteY23" fmla="*/ 1001052 h 1524002"/>
                    <a:gd name="connsiteX24" fmla="*/ 653269 w 1523999"/>
                    <a:gd name="connsiteY24" fmla="*/ 1109505 h 1524002"/>
                    <a:gd name="connsiteX25" fmla="*/ 634372 w 1523999"/>
                    <a:gd name="connsiteY25" fmla="*/ 1107874 h 1524002"/>
                    <a:gd name="connsiteX26" fmla="*/ 525551 w 1523999"/>
                    <a:gd name="connsiteY26" fmla="*/ 1060599 h 1524002"/>
                    <a:gd name="connsiteX27" fmla="*/ 408697 w 1523999"/>
                    <a:gd name="connsiteY27" fmla="*/ 613206 h 1524002"/>
                    <a:gd name="connsiteX28" fmla="*/ 750662 w 1523999"/>
                    <a:gd name="connsiteY28" fmla="*/ 380711 h 1524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523999" h="1524002">
                      <a:moveTo>
                        <a:pt x="750663" y="380711"/>
                      </a:moveTo>
                      <a:lnTo>
                        <a:pt x="1485275" y="380711"/>
                      </a:lnTo>
                      <a:cubicBezTo>
                        <a:pt x="1506314" y="380713"/>
                        <a:pt x="1523373" y="363659"/>
                        <a:pt x="1523375" y="342619"/>
                      </a:cubicBezTo>
                      <a:cubicBezTo>
                        <a:pt x="1523375" y="342617"/>
                        <a:pt x="1523375" y="342614"/>
                        <a:pt x="1523375" y="342611"/>
                      </a:cubicBezTo>
                      <a:lnTo>
                        <a:pt x="1523375" y="37813"/>
                      </a:lnTo>
                      <a:cubicBezTo>
                        <a:pt x="1523374" y="16771"/>
                        <a:pt x="1506317" y="-286"/>
                        <a:pt x="1485275" y="-287"/>
                      </a:cubicBezTo>
                      <a:lnTo>
                        <a:pt x="751339" y="-287"/>
                      </a:lnTo>
                      <a:cubicBezTo>
                        <a:pt x="424919" y="-287"/>
                        <a:pt x="131827" y="209280"/>
                        <a:pt x="36139" y="521356"/>
                      </a:cubicBezTo>
                      <a:cubicBezTo>
                        <a:pt x="-119966" y="1030512"/>
                        <a:pt x="242306" y="1498073"/>
                        <a:pt x="721640" y="1522695"/>
                      </a:cubicBezTo>
                      <a:cubicBezTo>
                        <a:pt x="742534" y="1523723"/>
                        <a:pt x="760306" y="1507618"/>
                        <a:pt x="761334" y="1486723"/>
                      </a:cubicBezTo>
                      <a:cubicBezTo>
                        <a:pt x="761370" y="1485983"/>
                        <a:pt x="761385" y="1485241"/>
                        <a:pt x="761378" y="1484500"/>
                      </a:cubicBezTo>
                      <a:lnTo>
                        <a:pt x="761378" y="1237957"/>
                      </a:lnTo>
                      <a:cubicBezTo>
                        <a:pt x="761381" y="1185374"/>
                        <a:pt x="803990" y="1142740"/>
                        <a:pt x="856571" y="1142707"/>
                      </a:cubicBezTo>
                      <a:lnTo>
                        <a:pt x="1047184" y="1142707"/>
                      </a:lnTo>
                      <a:cubicBezTo>
                        <a:pt x="1099766" y="1142740"/>
                        <a:pt x="1142375" y="1185375"/>
                        <a:pt x="1142377" y="1237957"/>
                      </a:cubicBezTo>
                      <a:lnTo>
                        <a:pt x="1142377" y="1485615"/>
                      </a:lnTo>
                      <a:cubicBezTo>
                        <a:pt x="1142378" y="1506657"/>
                        <a:pt x="1159435" y="1523714"/>
                        <a:pt x="1180477" y="1523715"/>
                      </a:cubicBezTo>
                      <a:lnTo>
                        <a:pt x="1485275" y="1523715"/>
                      </a:lnTo>
                      <a:cubicBezTo>
                        <a:pt x="1506317" y="1523714"/>
                        <a:pt x="1523374" y="1506657"/>
                        <a:pt x="1523375" y="1485615"/>
                      </a:cubicBezTo>
                      <a:lnTo>
                        <a:pt x="1523375" y="799809"/>
                      </a:lnTo>
                      <a:cubicBezTo>
                        <a:pt x="1523374" y="778767"/>
                        <a:pt x="1506317" y="761710"/>
                        <a:pt x="1485275" y="761709"/>
                      </a:cubicBezTo>
                      <a:lnTo>
                        <a:pt x="799478" y="761709"/>
                      </a:lnTo>
                      <a:cubicBezTo>
                        <a:pt x="778437" y="761710"/>
                        <a:pt x="761379" y="778767"/>
                        <a:pt x="761378" y="799809"/>
                      </a:cubicBezTo>
                      <a:lnTo>
                        <a:pt x="761378" y="1001052"/>
                      </a:lnTo>
                      <a:cubicBezTo>
                        <a:pt x="761474" y="1060854"/>
                        <a:pt x="713071" y="1109410"/>
                        <a:pt x="653269" y="1109505"/>
                      </a:cubicBezTo>
                      <a:cubicBezTo>
                        <a:pt x="646934" y="1109515"/>
                        <a:pt x="640611" y="1108969"/>
                        <a:pt x="634372" y="1107874"/>
                      </a:cubicBezTo>
                      <a:cubicBezTo>
                        <a:pt x="594787" y="1101219"/>
                        <a:pt x="557430" y="1084990"/>
                        <a:pt x="525551" y="1060599"/>
                      </a:cubicBezTo>
                      <a:cubicBezTo>
                        <a:pt x="402277" y="963001"/>
                        <a:pt x="340321" y="791186"/>
                        <a:pt x="408697" y="613206"/>
                      </a:cubicBezTo>
                      <a:cubicBezTo>
                        <a:pt x="463696" y="472494"/>
                        <a:pt x="599585" y="380107"/>
                        <a:pt x="750662" y="380711"/>
                      </a:cubicBezTo>
                    </a:path>
                  </a:pathLst>
                </a:custGeom>
                <a:solidFill>
                  <a:srgbClr val="FFFFFF"/>
                </a:solidFill>
                <a:ln w="9525" cap="flat">
                  <a:noFill/>
                  <a:prstDash val="solid"/>
                  <a:miter/>
                </a:ln>
              </p:spPr>
              <p:txBody>
                <a:bodyPr rtlCol="0" anchor="ctr"/>
                <a:lstStyle/>
                <a:p>
                  <a:endParaRPr lang="en-US"/>
                </a:p>
              </p:txBody>
            </p:sp>
          </p:grpSp>
        </p:grpSp>
      </p:grpSp>
    </p:spTree>
    <p:extLst>
      <p:ext uri="{BB962C8B-B14F-4D97-AF65-F5344CB8AC3E}">
        <p14:creationId xmlns:p14="http://schemas.microsoft.com/office/powerpoint/2010/main" val="903553723"/>
      </p:ext>
    </p:extLst>
  </p:cSld>
  <p:clrMapOvr>
    <a:masterClrMapping/>
  </p:clrMapOvr>
  <p:extLst>
    <p:ext uri="{DCECCB84-F9BA-43D5-87BE-67443E8EF086}">
      <p15:sldGuideLst xmlns:p15="http://schemas.microsoft.com/office/powerpoint/2012/main"/>
    </p:ext>
  </p:extLst>
</p:sldLayout>
</file>

<file path=ppt/slideLayouts/slideLayout100.xml><?xml version="1.0" encoding="utf-8"?>
<p:sldLayout xmlns:a="http://schemas.openxmlformats.org/drawingml/2006/main" xmlns:r="http://schemas.openxmlformats.org/officeDocument/2006/relationships" xmlns:p="http://schemas.openxmlformats.org/presentationml/2006/main" preserve="1" userDrawn="1">
  <p:cSld name="Minecraft Title 3">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 y="1"/>
            <a:ext cx="12192000" cy="6870637"/>
          </a:xfrm>
          <a:prstGeom prst="rect">
            <a:avLst/>
          </a:prstGeom>
        </p:spPr>
      </p:pic>
      <p:sp>
        <p:nvSpPr>
          <p:cNvPr id="2" name="Title 1"/>
          <p:cNvSpPr>
            <a:spLocks noGrp="1"/>
          </p:cNvSpPr>
          <p:nvPr>
            <p:ph type="ctrTitle" hasCustomPrompt="1"/>
          </p:nvPr>
        </p:nvSpPr>
        <p:spPr>
          <a:xfrm>
            <a:off x="569427" y="2647338"/>
            <a:ext cx="5945147" cy="2168503"/>
          </a:xfrm>
        </p:spPr>
        <p:txBody>
          <a:bodyPr lIns="182880" tIns="0" rIns="91440" bIns="0" anchor="b"/>
          <a:lstStyle>
            <a:lvl1pPr algn="l" defTabSz="932742" rtl="0" eaLnBrk="1" latinLnBrk="0" hangingPunct="1">
              <a:lnSpc>
                <a:spcPct val="90000"/>
              </a:lnSpc>
              <a:spcBef>
                <a:spcPct val="0"/>
              </a:spcBef>
              <a:buNone/>
              <a:defRPr lang="en-US" sz="4800" b="0" kern="1200" cap="none" spc="-100" baseline="0" dirty="0">
                <a:ln w="3175">
                  <a:noFill/>
                </a:ln>
                <a:gradFill>
                  <a:gsLst>
                    <a:gs pos="76250">
                      <a:srgbClr val="FFFFFF"/>
                    </a:gs>
                    <a:gs pos="51000">
                      <a:srgbClr val="FFFFFF"/>
                    </a:gs>
                  </a:gsLst>
                  <a:lin ang="5400000" scaled="0"/>
                </a:gradFill>
                <a:effectLst/>
                <a:latin typeface="+mj-lt"/>
                <a:ea typeface="+mn-ea"/>
                <a:cs typeface="Segoe UI" pitchFamily="34" charset="0"/>
              </a:defRPr>
            </a:lvl1pPr>
          </a:lstStyle>
          <a:p>
            <a:r>
              <a:rPr lang="en-US" dirty="0"/>
              <a:t>Click to edit </a:t>
            </a:r>
            <a:br>
              <a:rPr lang="en-US" dirty="0"/>
            </a:br>
            <a:r>
              <a:rPr lang="en-US" dirty="0"/>
              <a:t>Master title style</a:t>
            </a:r>
          </a:p>
        </p:txBody>
      </p:sp>
      <p:sp>
        <p:nvSpPr>
          <p:cNvPr id="12" name="Text Placeholder 11"/>
          <p:cNvSpPr>
            <a:spLocks noGrp="1"/>
          </p:cNvSpPr>
          <p:nvPr>
            <p:ph type="body" sz="quarter" idx="10"/>
          </p:nvPr>
        </p:nvSpPr>
        <p:spPr>
          <a:xfrm>
            <a:off x="569427" y="4925800"/>
            <a:ext cx="5945147" cy="1192713"/>
          </a:xfrm>
        </p:spPr>
        <p:txBody>
          <a:bodyPr lIns="182880" tIns="0" rIns="91440" bIns="0">
            <a:noAutofit/>
          </a:bodyPr>
          <a:lstStyle>
            <a:lvl1pPr marL="0" indent="0">
              <a:buNone/>
              <a:defRPr lang="en-US" sz="2400" kern="1200" spc="0" baseline="0" dirty="0" smtClean="0">
                <a:gradFill>
                  <a:gsLst>
                    <a:gs pos="76250">
                      <a:srgbClr val="FFFFFF"/>
                    </a:gs>
                    <a:gs pos="51000">
                      <a:srgbClr val="FFFFFF"/>
                    </a:gs>
                  </a:gsLst>
                  <a:lin ang="5400000" scaled="0"/>
                </a:gradFill>
                <a:latin typeface="+mn-lt"/>
                <a:ea typeface="+mn-ea"/>
                <a:cs typeface="+mn-cs"/>
              </a:defRPr>
            </a:lvl1pPr>
          </a:lstStyle>
          <a:p>
            <a:pPr marL="0" marR="0" lvl="0" indent="0" algn="l" defTabSz="932742" rtl="0" eaLnBrk="1" fontAlgn="auto" latinLnBrk="0" hangingPunct="1">
              <a:lnSpc>
                <a:spcPct val="90000"/>
              </a:lnSpc>
              <a:spcBef>
                <a:spcPts val="0"/>
              </a:spcBef>
              <a:spcAft>
                <a:spcPts val="0"/>
              </a:spcAft>
              <a:buClrTx/>
              <a:buSzPct val="90000"/>
              <a:buFont typeface="Arial" pitchFamily="34" charset="0"/>
              <a:buNone/>
              <a:tabLst/>
            </a:pPr>
            <a:r>
              <a:rPr lang="en-US"/>
              <a:t>Edit Master text styles</a:t>
            </a:r>
          </a:p>
        </p:txBody>
      </p:sp>
      <p:pic>
        <p:nvPicPr>
          <p:cNvPr id="8" name="Picture 7"/>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474785" y="719789"/>
            <a:ext cx="3575048" cy="865534"/>
          </a:xfrm>
          <a:prstGeom prst="rect">
            <a:avLst/>
          </a:prstGeom>
        </p:spPr>
      </p:pic>
      <p:pic>
        <p:nvPicPr>
          <p:cNvPr id="10" name="Picture 9">
            <a:extLst>
              <a:ext uri="{FF2B5EF4-FFF2-40B4-BE49-F238E27FC236}">
                <a16:creationId xmlns:a16="http://schemas.microsoft.com/office/drawing/2014/main" id="{C688447A-4690-43FB-AC69-9A18F5EF596A}"/>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a:stretch/>
        </p:blipFill>
        <p:spPr>
          <a:xfrm>
            <a:off x="7647182" y="1806945"/>
            <a:ext cx="3890106" cy="4652242"/>
          </a:xfrm>
          <a:prstGeom prst="rect">
            <a:avLst/>
          </a:prstGeom>
        </p:spPr>
      </p:pic>
      <p:pic>
        <p:nvPicPr>
          <p:cNvPr id="11" name="Picture 10">
            <a:extLst>
              <a:ext uri="{FF2B5EF4-FFF2-40B4-BE49-F238E27FC236}">
                <a16:creationId xmlns:a16="http://schemas.microsoft.com/office/drawing/2014/main" id="{2A55BD91-2364-4A34-AFB9-551F14225A3D}"/>
              </a:ext>
            </a:extLst>
          </p:cNvPr>
          <p:cNvPicPr>
            <a:picLocks noChangeAspect="1"/>
          </p:cNvPicPr>
          <p:nvPr userDrawn="1"/>
        </p:nvPicPr>
        <p:blipFill>
          <a:blip r:embed="rId5" cstate="print">
            <a:extLst>
              <a:ext uri="{28A0092B-C50C-407E-A947-70E740481C1C}">
                <a14:useLocalDpi xmlns:a14="http://schemas.microsoft.com/office/drawing/2010/main"/>
              </a:ext>
            </a:extLst>
          </a:blip>
          <a:stretch>
            <a:fillRect/>
          </a:stretch>
        </p:blipFill>
        <p:spPr>
          <a:xfrm>
            <a:off x="10029265" y="6087292"/>
            <a:ext cx="1918272" cy="705624"/>
          </a:xfrm>
          <a:prstGeom prst="rect">
            <a:avLst/>
          </a:prstGeom>
        </p:spPr>
      </p:pic>
    </p:spTree>
    <p:extLst>
      <p:ext uri="{BB962C8B-B14F-4D97-AF65-F5344CB8AC3E}">
        <p14:creationId xmlns:p14="http://schemas.microsoft.com/office/powerpoint/2010/main" val="12389964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1.xml><?xml version="1.0" encoding="utf-8"?>
<p:sldLayout xmlns:a="http://schemas.openxmlformats.org/drawingml/2006/main" xmlns:r="http://schemas.openxmlformats.org/officeDocument/2006/relationships" xmlns:p="http://schemas.openxmlformats.org/presentationml/2006/main" preserve="1" userDrawn="1">
  <p:cSld name="Title 1">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6094959" cy="6858000"/>
          </a:xfrm>
          <a:prstGeom prst="rect">
            <a:avLst/>
          </a:prstGeom>
        </p:spPr>
      </p:pic>
      <p:sp>
        <p:nvSpPr>
          <p:cNvPr id="2" name="Title 1"/>
          <p:cNvSpPr>
            <a:spLocks noGrp="1"/>
          </p:cNvSpPr>
          <p:nvPr>
            <p:ph type="ctrTitle" hasCustomPrompt="1"/>
          </p:nvPr>
        </p:nvSpPr>
        <p:spPr>
          <a:xfrm>
            <a:off x="6295348" y="2435227"/>
            <a:ext cx="5487829" cy="1470025"/>
          </a:xfrm>
        </p:spPr>
        <p:txBody>
          <a:bodyPr anchor="b"/>
          <a:lstStyle>
            <a:lvl1pPr algn="l">
              <a:defRPr sz="4800"/>
            </a:lvl1pPr>
          </a:lstStyle>
          <a:p>
            <a:r>
              <a:rPr lang="en-US" dirty="0"/>
              <a:t>Click to edit </a:t>
            </a:r>
            <a:br>
              <a:rPr lang="en-US" dirty="0"/>
            </a:br>
            <a:r>
              <a:rPr lang="en-US" dirty="0"/>
              <a:t>Master title style</a:t>
            </a:r>
          </a:p>
        </p:txBody>
      </p:sp>
      <p:sp>
        <p:nvSpPr>
          <p:cNvPr id="3" name="Subtitle 2"/>
          <p:cNvSpPr>
            <a:spLocks noGrp="1"/>
          </p:cNvSpPr>
          <p:nvPr>
            <p:ph type="subTitle" idx="1"/>
          </p:nvPr>
        </p:nvSpPr>
        <p:spPr>
          <a:xfrm>
            <a:off x="6295347" y="3905251"/>
            <a:ext cx="5487829" cy="545755"/>
          </a:xfrm>
        </p:spPr>
        <p:txBody>
          <a:bodyPr anchor="t">
            <a:noAutofit/>
          </a:bodyPr>
          <a:lstStyle>
            <a:lvl1pPr marL="0" indent="0" algn="l">
              <a:buNone/>
              <a:defRPr sz="2800">
                <a:solidFill>
                  <a:schemeClr val="tx1">
                    <a:alpha val="99000"/>
                  </a:schemeClr>
                </a:solidFill>
                <a:latin typeface="+mn-l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pic>
        <p:nvPicPr>
          <p:cNvPr id="9" name="Picture 8"/>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755993" y="2874096"/>
            <a:ext cx="4584012" cy="1109808"/>
          </a:xfrm>
          <a:prstGeom prst="rect">
            <a:avLst/>
          </a:prstGeom>
        </p:spPr>
      </p:pic>
    </p:spTree>
    <p:extLst>
      <p:ext uri="{BB962C8B-B14F-4D97-AF65-F5344CB8AC3E}">
        <p14:creationId xmlns:p14="http://schemas.microsoft.com/office/powerpoint/2010/main" val="3975557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2.xml><?xml version="1.0" encoding="utf-8"?>
<p:sldLayout xmlns:a="http://schemas.openxmlformats.org/drawingml/2006/main" xmlns:r="http://schemas.openxmlformats.org/officeDocument/2006/relationships" xmlns:p="http://schemas.openxmlformats.org/presentationml/2006/main" preserve="1" userDrawn="1">
  <p:cSld name="Title 2">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6097588" cy="6858000"/>
          </a:xfrm>
          <a:prstGeom prst="rect">
            <a:avLst/>
          </a:prstGeom>
        </p:spPr>
      </p:pic>
      <p:sp>
        <p:nvSpPr>
          <p:cNvPr id="2" name="Title 1"/>
          <p:cNvSpPr>
            <a:spLocks noGrp="1"/>
          </p:cNvSpPr>
          <p:nvPr>
            <p:ph type="ctrTitle" hasCustomPrompt="1"/>
          </p:nvPr>
        </p:nvSpPr>
        <p:spPr>
          <a:xfrm>
            <a:off x="6295348" y="2435227"/>
            <a:ext cx="5487829" cy="1470025"/>
          </a:xfrm>
        </p:spPr>
        <p:txBody>
          <a:bodyPr anchor="b"/>
          <a:lstStyle>
            <a:lvl1pPr algn="l">
              <a:defRPr sz="4400"/>
            </a:lvl1pPr>
          </a:lstStyle>
          <a:p>
            <a:r>
              <a:rPr lang="en-US" dirty="0"/>
              <a:t>Click to edit </a:t>
            </a:r>
            <a:br>
              <a:rPr lang="en-US" dirty="0"/>
            </a:br>
            <a:r>
              <a:rPr lang="en-US" dirty="0"/>
              <a:t>Master title style</a:t>
            </a:r>
          </a:p>
        </p:txBody>
      </p:sp>
      <p:sp>
        <p:nvSpPr>
          <p:cNvPr id="3" name="Subtitle 2"/>
          <p:cNvSpPr>
            <a:spLocks noGrp="1"/>
          </p:cNvSpPr>
          <p:nvPr>
            <p:ph type="subTitle" idx="1"/>
          </p:nvPr>
        </p:nvSpPr>
        <p:spPr>
          <a:xfrm>
            <a:off x="6295347" y="3905251"/>
            <a:ext cx="5487829" cy="545755"/>
          </a:xfrm>
        </p:spPr>
        <p:txBody>
          <a:bodyPr anchor="t">
            <a:noAutofit/>
          </a:bodyPr>
          <a:lstStyle>
            <a:lvl1pPr marL="0" indent="0" algn="l" defTabSz="914400" rtl="0" eaLnBrk="1" latinLnBrk="0" hangingPunct="1">
              <a:spcBef>
                <a:spcPts val="0"/>
              </a:spcBef>
              <a:spcAft>
                <a:spcPts val="600"/>
              </a:spcAft>
              <a:buSzPct val="90000"/>
              <a:buFont typeface="Wingdings" pitchFamily="2" charset="2"/>
              <a:buNone/>
              <a:defRPr lang="en-US" sz="2800" kern="1200" dirty="0">
                <a:solidFill>
                  <a:schemeClr val="tx1">
                    <a:alpha val="99000"/>
                  </a:schemeClr>
                </a:solidFill>
                <a:latin typeface="+mn-lt"/>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pic>
        <p:nvPicPr>
          <p:cNvPr id="14" name="Picture 13"/>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755993" y="2874096"/>
            <a:ext cx="4584012" cy="1109808"/>
          </a:xfrm>
          <a:prstGeom prst="rect">
            <a:avLst/>
          </a:prstGeom>
        </p:spPr>
      </p:pic>
    </p:spTree>
    <p:extLst>
      <p:ext uri="{BB962C8B-B14F-4D97-AF65-F5344CB8AC3E}">
        <p14:creationId xmlns:p14="http://schemas.microsoft.com/office/powerpoint/2010/main" val="25927337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3.xml><?xml version="1.0" encoding="utf-8"?>
<p:sldLayout xmlns:a="http://schemas.openxmlformats.org/drawingml/2006/main" xmlns:r="http://schemas.openxmlformats.org/officeDocument/2006/relationships" xmlns:p="http://schemas.openxmlformats.org/presentationml/2006/main" preserve="1" userDrawn="1">
  <p:cSld name="Title 3">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4248266" cy="6858000"/>
          </a:xfrm>
          <a:prstGeom prst="rect">
            <a:avLst/>
          </a:prstGeom>
        </p:spPr>
      </p:pic>
      <p:sp>
        <p:nvSpPr>
          <p:cNvPr id="2" name="Title 1"/>
          <p:cNvSpPr>
            <a:spLocks noGrp="1"/>
          </p:cNvSpPr>
          <p:nvPr>
            <p:ph type="ctrTitle" hasCustomPrompt="1"/>
          </p:nvPr>
        </p:nvSpPr>
        <p:spPr>
          <a:xfrm>
            <a:off x="4743937" y="2412078"/>
            <a:ext cx="6903228" cy="1470025"/>
          </a:xfrm>
        </p:spPr>
        <p:txBody>
          <a:bodyPr anchor="b"/>
          <a:lstStyle>
            <a:lvl1pPr algn="l">
              <a:defRPr sz="4800"/>
            </a:lvl1pPr>
          </a:lstStyle>
          <a:p>
            <a:r>
              <a:rPr lang="en-US" dirty="0"/>
              <a:t>Click to edit </a:t>
            </a:r>
            <a:br>
              <a:rPr lang="en-US" dirty="0"/>
            </a:br>
            <a:r>
              <a:rPr lang="en-US" dirty="0"/>
              <a:t>Master title style</a:t>
            </a:r>
          </a:p>
        </p:txBody>
      </p:sp>
      <p:sp>
        <p:nvSpPr>
          <p:cNvPr id="3" name="Subtitle 2"/>
          <p:cNvSpPr>
            <a:spLocks noGrp="1"/>
          </p:cNvSpPr>
          <p:nvPr>
            <p:ph type="subTitle" idx="1"/>
          </p:nvPr>
        </p:nvSpPr>
        <p:spPr>
          <a:xfrm>
            <a:off x="4743936" y="3882103"/>
            <a:ext cx="6903228" cy="545755"/>
          </a:xfrm>
        </p:spPr>
        <p:txBody>
          <a:bodyPr anchor="t">
            <a:noAutofit/>
          </a:bodyPr>
          <a:lstStyle>
            <a:lvl1pPr marL="0" indent="0" algn="l" defTabSz="914400" rtl="0" eaLnBrk="1" latinLnBrk="0" hangingPunct="1">
              <a:spcBef>
                <a:spcPts val="0"/>
              </a:spcBef>
              <a:spcAft>
                <a:spcPts val="600"/>
              </a:spcAft>
              <a:buSzPct val="90000"/>
              <a:buFont typeface="Wingdings" pitchFamily="2" charset="2"/>
              <a:buNone/>
              <a:defRPr lang="en-US" sz="3200" kern="1200" dirty="0">
                <a:solidFill>
                  <a:schemeClr val="tx2">
                    <a:alpha val="99000"/>
                  </a:schemeClr>
                </a:solidFill>
                <a:latin typeface="+mn-lt"/>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Tree>
    <p:extLst>
      <p:ext uri="{BB962C8B-B14F-4D97-AF65-F5344CB8AC3E}">
        <p14:creationId xmlns:p14="http://schemas.microsoft.com/office/powerpoint/2010/main" val="19752895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4.xml><?xml version="1.0" encoding="utf-8"?>
<p:sldLayout xmlns:a="http://schemas.openxmlformats.org/drawingml/2006/main" xmlns:r="http://schemas.openxmlformats.org/officeDocument/2006/relationships" xmlns:p="http://schemas.openxmlformats.org/presentationml/2006/main" preserve="1" userDrawn="1">
  <p:cSld name="Section Title 2">
    <p:bg>
      <p:bgPr>
        <a:solidFill>
          <a:schemeClr val="bg2"/>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EA3C3BEB-D3A8-425B-95E7-FBF40FCC4449}"/>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12973" r="12973"/>
          <a:stretch/>
        </p:blipFill>
        <p:spPr>
          <a:xfrm>
            <a:off x="1" y="1"/>
            <a:ext cx="12192000" cy="6857999"/>
          </a:xfrm>
          <a:prstGeom prst="rect">
            <a:avLst/>
          </a:prstGeom>
        </p:spPr>
      </p:pic>
      <p:sp>
        <p:nvSpPr>
          <p:cNvPr id="2" name="Title 1"/>
          <p:cNvSpPr>
            <a:spLocks noGrp="1"/>
          </p:cNvSpPr>
          <p:nvPr>
            <p:ph type="title" hasCustomPrompt="1"/>
          </p:nvPr>
        </p:nvSpPr>
        <p:spPr>
          <a:xfrm>
            <a:off x="269239" y="4148504"/>
            <a:ext cx="6723231" cy="849463"/>
          </a:xfrm>
          <a:noFill/>
        </p:spPr>
        <p:txBody>
          <a:bodyPr wrap="square" tIns="91440" bIns="91440" anchor="b" anchorCtr="0">
            <a:spAutoFit/>
          </a:bodyPr>
          <a:lstStyle>
            <a:lvl1pPr>
              <a:defRPr sz="4800" spc="-98" baseline="0">
                <a:solidFill>
                  <a:schemeClr val="tx1"/>
                </a:solidFill>
              </a:defRPr>
            </a:lvl1pPr>
          </a:lstStyle>
          <a:p>
            <a:r>
              <a:rPr lang="en-US" dirty="0"/>
              <a:t>Section title</a:t>
            </a:r>
          </a:p>
        </p:txBody>
      </p:sp>
      <p:pic>
        <p:nvPicPr>
          <p:cNvPr id="4" name="Graphic 3">
            <a:extLst>
              <a:ext uri="{FF2B5EF4-FFF2-40B4-BE49-F238E27FC236}">
                <a16:creationId xmlns:a16="http://schemas.microsoft.com/office/drawing/2014/main" id="{B18E5798-EB7A-4788-AB25-A920543B97B1}"/>
              </a:ext>
            </a:extLst>
          </p:cNvPr>
          <p:cNvPicPr>
            <a:picLocks noChangeAspect="1"/>
          </p:cNvPicPr>
          <p:nvPr userDrawn="1"/>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6561209" y="1456024"/>
            <a:ext cx="5041748" cy="4875849"/>
          </a:xfrm>
          <a:prstGeom prst="rect">
            <a:avLst/>
          </a:prstGeom>
        </p:spPr>
      </p:pic>
    </p:spTree>
    <p:extLst>
      <p:ext uri="{BB962C8B-B14F-4D97-AF65-F5344CB8AC3E}">
        <p14:creationId xmlns:p14="http://schemas.microsoft.com/office/powerpoint/2010/main" val="1657422230"/>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05.xml><?xml version="1.0" encoding="utf-8"?>
<p:sldLayout xmlns:a="http://schemas.openxmlformats.org/drawingml/2006/main" xmlns:r="http://schemas.openxmlformats.org/officeDocument/2006/relationships" xmlns:p="http://schemas.openxmlformats.org/presentationml/2006/main" type="secHead" preserve="1">
  <p:cSld name="Divider 2">
    <p:bg>
      <p:bgPr>
        <a:solidFill>
          <a:schemeClr val="tx2"/>
        </a:solidFill>
        <a:effectLst/>
      </p:bgPr>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9A32A246-281C-4C62-A6C7-4BF192B50787}"/>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12973" r="12973"/>
          <a:stretch/>
        </p:blipFill>
        <p:spPr>
          <a:xfrm>
            <a:off x="1" y="1"/>
            <a:ext cx="12192000" cy="6857999"/>
          </a:xfrm>
          <a:prstGeom prst="rect">
            <a:avLst/>
          </a:prstGeom>
        </p:spPr>
      </p:pic>
      <p:sp>
        <p:nvSpPr>
          <p:cNvPr id="2" name="Title 1"/>
          <p:cNvSpPr>
            <a:spLocks noGrp="1"/>
          </p:cNvSpPr>
          <p:nvPr>
            <p:ph type="title" hasCustomPrompt="1"/>
          </p:nvPr>
        </p:nvSpPr>
        <p:spPr>
          <a:xfrm>
            <a:off x="773561" y="2136811"/>
            <a:ext cx="7004979" cy="1362075"/>
          </a:xfrm>
        </p:spPr>
        <p:txBody>
          <a:bodyPr anchor="b"/>
          <a:lstStyle>
            <a:lvl1pPr algn="l">
              <a:defRPr sz="4800" b="0" cap="none" baseline="0">
                <a:solidFill>
                  <a:schemeClr val="bg1">
                    <a:alpha val="99000"/>
                  </a:schemeClr>
                </a:solidFill>
              </a:defRPr>
            </a:lvl1pPr>
          </a:lstStyle>
          <a:p>
            <a:r>
              <a:rPr lang="en-US" dirty="0"/>
              <a:t>Click to edit </a:t>
            </a:r>
            <a:br>
              <a:rPr lang="en-US" dirty="0"/>
            </a:br>
            <a:r>
              <a:rPr lang="en-US" dirty="0"/>
              <a:t>Master title style</a:t>
            </a:r>
          </a:p>
        </p:txBody>
      </p:sp>
      <p:sp>
        <p:nvSpPr>
          <p:cNvPr id="3" name="Text Placeholder 2"/>
          <p:cNvSpPr>
            <a:spLocks noGrp="1"/>
          </p:cNvSpPr>
          <p:nvPr>
            <p:ph type="body" idx="1"/>
          </p:nvPr>
        </p:nvSpPr>
        <p:spPr>
          <a:xfrm>
            <a:off x="773561" y="3498886"/>
            <a:ext cx="7004979" cy="1500187"/>
          </a:xfrm>
        </p:spPr>
        <p:txBody>
          <a:bodyPr anchor="t"/>
          <a:lstStyle>
            <a:lvl1pPr marL="0" indent="0">
              <a:buNone/>
              <a:defRPr sz="3200">
                <a:solidFill>
                  <a:schemeClr val="bg1">
                    <a:alpha val="99000"/>
                  </a:schemeClr>
                </a:solidFill>
                <a:latin typeface="+mn-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pic>
        <p:nvPicPr>
          <p:cNvPr id="5" name="Graphic 4">
            <a:extLst>
              <a:ext uri="{FF2B5EF4-FFF2-40B4-BE49-F238E27FC236}">
                <a16:creationId xmlns:a16="http://schemas.microsoft.com/office/drawing/2014/main" id="{C6FF04BC-009E-4EDE-B8F9-3DD728B54F28}"/>
              </a:ext>
            </a:extLst>
          </p:cNvPr>
          <p:cNvPicPr>
            <a:picLocks noChangeAspect="1"/>
          </p:cNvPicPr>
          <p:nvPr userDrawn="1"/>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6561209" y="1456024"/>
            <a:ext cx="5041748" cy="4875849"/>
          </a:xfrm>
          <a:prstGeom prst="rect">
            <a:avLst/>
          </a:prstGeom>
        </p:spPr>
      </p:pic>
    </p:spTree>
    <p:extLst>
      <p:ext uri="{BB962C8B-B14F-4D97-AF65-F5344CB8AC3E}">
        <p14:creationId xmlns:p14="http://schemas.microsoft.com/office/powerpoint/2010/main" val="40375953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6.xml><?xml version="1.0" encoding="utf-8"?>
<p:sldLayout xmlns:a="http://schemas.openxmlformats.org/drawingml/2006/main" xmlns:r="http://schemas.openxmlformats.org/officeDocument/2006/relationships" xmlns:p="http://schemas.openxmlformats.org/presentationml/2006/main" type="secHead" preserve="1">
  <p:cSld name="Divider 1">
    <p:bg>
      <p:bgPr>
        <a:solidFill>
          <a:schemeClr val="tx2"/>
        </a:solidFill>
        <a:effectLst/>
      </p:bgPr>
    </p:bg>
    <p:spTree>
      <p:nvGrpSpPr>
        <p:cNvPr id="1" name=""/>
        <p:cNvGrpSpPr/>
        <p:nvPr/>
      </p:nvGrpSpPr>
      <p:grpSpPr>
        <a:xfrm>
          <a:off x="0" y="0"/>
          <a:ext cx="0" cy="0"/>
          <a:chOff x="0" y="0"/>
          <a:chExt cx="0" cy="0"/>
        </a:xfrm>
      </p:grpSpPr>
      <p:grpSp>
        <p:nvGrpSpPr>
          <p:cNvPr id="6" name="Group 5"/>
          <p:cNvGrpSpPr/>
          <p:nvPr userDrawn="1"/>
        </p:nvGrpSpPr>
        <p:grpSpPr>
          <a:xfrm>
            <a:off x="-1" y="0"/>
            <a:ext cx="12192000" cy="6858000"/>
            <a:chOff x="0" y="0"/>
            <a:chExt cx="12186744" cy="6858000"/>
          </a:xfrm>
        </p:grpSpPr>
        <p:pic>
          <p:nvPicPr>
            <p:cNvPr id="4" name="Picture 3"/>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6093372" cy="6858000"/>
            </a:xfrm>
            <a:prstGeom prst="rect">
              <a:avLst/>
            </a:prstGeom>
          </p:spPr>
        </p:pic>
        <p:pic>
          <p:nvPicPr>
            <p:cNvPr id="5" name="Picture 4"/>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6093372" y="0"/>
              <a:ext cx="6093372" cy="6858000"/>
            </a:xfrm>
            <a:prstGeom prst="rect">
              <a:avLst/>
            </a:prstGeom>
          </p:spPr>
        </p:pic>
      </p:grpSp>
      <p:sp>
        <p:nvSpPr>
          <p:cNvPr id="2" name="Title 1"/>
          <p:cNvSpPr>
            <a:spLocks noGrp="1"/>
          </p:cNvSpPr>
          <p:nvPr>
            <p:ph type="title" hasCustomPrompt="1"/>
          </p:nvPr>
        </p:nvSpPr>
        <p:spPr>
          <a:xfrm>
            <a:off x="773561" y="2136811"/>
            <a:ext cx="7004979" cy="1362075"/>
          </a:xfrm>
        </p:spPr>
        <p:txBody>
          <a:bodyPr anchor="b"/>
          <a:lstStyle>
            <a:lvl1pPr algn="l">
              <a:defRPr sz="4800" b="0" cap="none" baseline="0">
                <a:solidFill>
                  <a:schemeClr val="bg1">
                    <a:alpha val="99000"/>
                  </a:schemeClr>
                </a:solidFill>
              </a:defRPr>
            </a:lvl1pPr>
          </a:lstStyle>
          <a:p>
            <a:r>
              <a:rPr lang="en-US" dirty="0"/>
              <a:t>Click to edit </a:t>
            </a:r>
            <a:br>
              <a:rPr lang="en-US" dirty="0"/>
            </a:br>
            <a:r>
              <a:rPr lang="en-US" dirty="0"/>
              <a:t>Master title style</a:t>
            </a:r>
          </a:p>
        </p:txBody>
      </p:sp>
      <p:sp>
        <p:nvSpPr>
          <p:cNvPr id="3" name="Text Placeholder 2"/>
          <p:cNvSpPr>
            <a:spLocks noGrp="1"/>
          </p:cNvSpPr>
          <p:nvPr>
            <p:ph type="body" idx="1"/>
          </p:nvPr>
        </p:nvSpPr>
        <p:spPr>
          <a:xfrm>
            <a:off x="773561" y="3498886"/>
            <a:ext cx="7004979" cy="1500187"/>
          </a:xfrm>
        </p:spPr>
        <p:txBody>
          <a:bodyPr anchor="t"/>
          <a:lstStyle>
            <a:lvl1pPr marL="0" indent="0">
              <a:buNone/>
              <a:defRPr sz="3200">
                <a:solidFill>
                  <a:schemeClr val="bg1">
                    <a:alpha val="99000"/>
                  </a:schemeClr>
                </a:solidFill>
                <a:latin typeface="+mn-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pic>
        <p:nvPicPr>
          <p:cNvPr id="7" name="Picture 6">
            <a:extLst>
              <a:ext uri="{FF2B5EF4-FFF2-40B4-BE49-F238E27FC236}">
                <a16:creationId xmlns:a16="http://schemas.microsoft.com/office/drawing/2014/main" id="{C0638832-F8AC-4B29-9101-B3E2FE411D3A}"/>
              </a:ext>
            </a:extLst>
          </p:cNvPr>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6380982" y="1466098"/>
            <a:ext cx="5506218" cy="5391902"/>
          </a:xfrm>
          <a:prstGeom prst="rect">
            <a:avLst/>
          </a:prstGeom>
        </p:spPr>
      </p:pic>
    </p:spTree>
    <p:extLst>
      <p:ext uri="{BB962C8B-B14F-4D97-AF65-F5344CB8AC3E}">
        <p14:creationId xmlns:p14="http://schemas.microsoft.com/office/powerpoint/2010/main" val="42291249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7.xml><?xml version="1.0" encoding="utf-8"?>
<p:sldLayout xmlns:a="http://schemas.openxmlformats.org/drawingml/2006/main" xmlns:r="http://schemas.openxmlformats.org/officeDocument/2006/relationships" xmlns:p="http://schemas.openxmlformats.org/presentationml/2006/main" preserve="1" userDrawn="1">
  <p:cSld name="Section Title 3">
    <p:bg>
      <p:bgPr>
        <a:solidFill>
          <a:schemeClr val="accent2"/>
        </a:soli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FB5A20C0-E9B2-46EB-A149-B102AD38C450}"/>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 y="1"/>
            <a:ext cx="12192000" cy="6870637"/>
          </a:xfrm>
          <a:prstGeom prst="rect">
            <a:avLst/>
          </a:prstGeom>
        </p:spPr>
      </p:pic>
      <p:sp>
        <p:nvSpPr>
          <p:cNvPr id="2" name="Title 1"/>
          <p:cNvSpPr>
            <a:spLocks noGrp="1"/>
          </p:cNvSpPr>
          <p:nvPr>
            <p:ph type="title" hasCustomPrompt="1"/>
          </p:nvPr>
        </p:nvSpPr>
        <p:spPr>
          <a:xfrm>
            <a:off x="269239" y="4148504"/>
            <a:ext cx="6723231" cy="849463"/>
          </a:xfrm>
          <a:noFill/>
        </p:spPr>
        <p:txBody>
          <a:bodyPr wrap="square" tIns="91440" bIns="91440" anchor="b" anchorCtr="0">
            <a:spAutoFit/>
          </a:bodyPr>
          <a:lstStyle>
            <a:lvl1pPr>
              <a:defRPr sz="4800" spc="-98" baseline="0">
                <a:solidFill>
                  <a:schemeClr val="tx2"/>
                </a:solidFill>
              </a:defRPr>
            </a:lvl1pPr>
          </a:lstStyle>
          <a:p>
            <a:r>
              <a:rPr lang="en-US" dirty="0"/>
              <a:t>Section title</a:t>
            </a:r>
          </a:p>
        </p:txBody>
      </p:sp>
      <p:pic>
        <p:nvPicPr>
          <p:cNvPr id="5" name="Picture 4">
            <a:extLst>
              <a:ext uri="{FF2B5EF4-FFF2-40B4-BE49-F238E27FC236}">
                <a16:creationId xmlns:a16="http://schemas.microsoft.com/office/drawing/2014/main" id="{65CA12FB-789B-4546-86AB-479E04291910}"/>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7647182" y="1806945"/>
            <a:ext cx="3890106" cy="4652242"/>
          </a:xfrm>
          <a:prstGeom prst="rect">
            <a:avLst/>
          </a:prstGeom>
        </p:spPr>
      </p:pic>
    </p:spTree>
    <p:extLst>
      <p:ext uri="{BB962C8B-B14F-4D97-AF65-F5344CB8AC3E}">
        <p14:creationId xmlns:p14="http://schemas.microsoft.com/office/powerpoint/2010/main" val="3662142592"/>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08.xml><?xml version="1.0" encoding="utf-8"?>
<p:sldLayout xmlns:a="http://schemas.openxmlformats.org/drawingml/2006/main" xmlns:r="http://schemas.openxmlformats.org/officeDocument/2006/relationships" xmlns:p="http://schemas.openxmlformats.org/presentationml/2006/main" type="secHead" preserve="1">
  <p:cSld name="Divider 3">
    <p:bg>
      <p:bgPr>
        <a:solidFill>
          <a:schemeClr val="tx2"/>
        </a:solid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 y="1"/>
            <a:ext cx="12192000" cy="6870637"/>
          </a:xfrm>
          <a:prstGeom prst="rect">
            <a:avLst/>
          </a:prstGeom>
        </p:spPr>
      </p:pic>
      <p:sp>
        <p:nvSpPr>
          <p:cNvPr id="2" name="Title 1"/>
          <p:cNvSpPr>
            <a:spLocks noGrp="1"/>
          </p:cNvSpPr>
          <p:nvPr>
            <p:ph type="title" hasCustomPrompt="1"/>
          </p:nvPr>
        </p:nvSpPr>
        <p:spPr>
          <a:xfrm>
            <a:off x="773561" y="2136811"/>
            <a:ext cx="7004979" cy="1362075"/>
          </a:xfrm>
        </p:spPr>
        <p:txBody>
          <a:bodyPr anchor="b"/>
          <a:lstStyle>
            <a:lvl1pPr algn="l">
              <a:defRPr sz="4800" b="0" cap="none" baseline="0">
                <a:solidFill>
                  <a:schemeClr val="bg1">
                    <a:alpha val="99000"/>
                  </a:schemeClr>
                </a:solidFill>
              </a:defRPr>
            </a:lvl1pPr>
          </a:lstStyle>
          <a:p>
            <a:r>
              <a:rPr lang="en-US" dirty="0"/>
              <a:t>Click to edit </a:t>
            </a:r>
            <a:br>
              <a:rPr lang="en-US" dirty="0"/>
            </a:br>
            <a:r>
              <a:rPr lang="en-US" dirty="0"/>
              <a:t>Master title style</a:t>
            </a:r>
          </a:p>
        </p:txBody>
      </p:sp>
      <p:sp>
        <p:nvSpPr>
          <p:cNvPr id="3" name="Text Placeholder 2"/>
          <p:cNvSpPr>
            <a:spLocks noGrp="1"/>
          </p:cNvSpPr>
          <p:nvPr>
            <p:ph type="body" idx="1"/>
          </p:nvPr>
        </p:nvSpPr>
        <p:spPr>
          <a:xfrm>
            <a:off x="773561" y="3498886"/>
            <a:ext cx="7004979" cy="1500187"/>
          </a:xfrm>
        </p:spPr>
        <p:txBody>
          <a:bodyPr anchor="t"/>
          <a:lstStyle>
            <a:lvl1pPr marL="0" indent="0">
              <a:buNone/>
              <a:defRPr sz="3200">
                <a:solidFill>
                  <a:schemeClr val="bg1">
                    <a:alpha val="99000"/>
                  </a:schemeClr>
                </a:solidFill>
                <a:latin typeface="+mn-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pic>
        <p:nvPicPr>
          <p:cNvPr id="5" name="Picture 4">
            <a:extLst>
              <a:ext uri="{FF2B5EF4-FFF2-40B4-BE49-F238E27FC236}">
                <a16:creationId xmlns:a16="http://schemas.microsoft.com/office/drawing/2014/main" id="{2D42B6E9-B4FC-43DB-AF78-7B68E38CB9A8}"/>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8115967" y="1274510"/>
            <a:ext cx="3890106" cy="4652242"/>
          </a:xfrm>
          <a:prstGeom prst="rect">
            <a:avLst/>
          </a:prstGeom>
        </p:spPr>
      </p:pic>
    </p:spTree>
    <p:extLst>
      <p:ext uri="{BB962C8B-B14F-4D97-AF65-F5344CB8AC3E}">
        <p14:creationId xmlns:p14="http://schemas.microsoft.com/office/powerpoint/2010/main" val="21113144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9.xml><?xml version="1.0" encoding="utf-8"?>
<p:sldLayout xmlns:a="http://schemas.openxmlformats.org/drawingml/2006/main" xmlns:r="http://schemas.openxmlformats.org/officeDocument/2006/relationships" xmlns:p="http://schemas.openxmlformats.org/presentationml/2006/main" preserve="1" userDrawn="1">
  <p:cSld name="Section Title 4">
    <p:spTree>
      <p:nvGrpSpPr>
        <p:cNvPr id="1" name=""/>
        <p:cNvGrpSpPr/>
        <p:nvPr/>
      </p:nvGrpSpPr>
      <p:grpSpPr>
        <a:xfrm>
          <a:off x="0" y="0"/>
          <a:ext cx="0" cy="0"/>
          <a:chOff x="0" y="0"/>
          <a:chExt cx="0" cy="0"/>
        </a:xfrm>
      </p:grpSpPr>
      <p:pic>
        <p:nvPicPr>
          <p:cNvPr id="3" name="Picture 2"/>
          <p:cNvPicPr>
            <a:picLocks noChangeAspect="1"/>
          </p:cNvPicPr>
          <p:nvPr userDrawn="1"/>
        </p:nvPicPr>
        <p:blipFill rotWithShape="1">
          <a:blip r:embed="rId2" cstate="print">
            <a:duotone>
              <a:schemeClr val="bg2">
                <a:shade val="45000"/>
                <a:satMod val="135000"/>
              </a:schemeClr>
              <a:prstClr val="white"/>
            </a:duotone>
            <a:extLst>
              <a:ext uri="{28A0092B-C50C-407E-A947-70E740481C1C}">
                <a14:useLocalDpi xmlns:a14="http://schemas.microsoft.com/office/drawing/2010/main"/>
              </a:ext>
            </a:extLst>
          </a:blip>
          <a:srcRect t="-1"/>
          <a:stretch/>
        </p:blipFill>
        <p:spPr>
          <a:xfrm>
            <a:off x="2" y="1"/>
            <a:ext cx="12192000" cy="6858000"/>
          </a:xfrm>
          <a:prstGeom prst="rect">
            <a:avLst/>
          </a:prstGeom>
        </p:spPr>
      </p:pic>
      <p:sp>
        <p:nvSpPr>
          <p:cNvPr id="5" name="Title 1">
            <a:extLst>
              <a:ext uri="{FF2B5EF4-FFF2-40B4-BE49-F238E27FC236}">
                <a16:creationId xmlns:a16="http://schemas.microsoft.com/office/drawing/2014/main" id="{60CD70FB-FD30-4485-A472-17D7CE895237}"/>
              </a:ext>
            </a:extLst>
          </p:cNvPr>
          <p:cNvSpPr>
            <a:spLocks noGrp="1"/>
          </p:cNvSpPr>
          <p:nvPr>
            <p:ph type="title" hasCustomPrompt="1"/>
          </p:nvPr>
        </p:nvSpPr>
        <p:spPr>
          <a:xfrm>
            <a:off x="269239" y="4148504"/>
            <a:ext cx="6723231" cy="849463"/>
          </a:xfrm>
          <a:noFill/>
        </p:spPr>
        <p:txBody>
          <a:bodyPr wrap="square" tIns="91440" bIns="91440" anchor="b" anchorCtr="0">
            <a:spAutoFit/>
          </a:bodyPr>
          <a:lstStyle>
            <a:lvl1pPr>
              <a:defRPr sz="4800" spc="-98" baseline="0">
                <a:solidFill>
                  <a:schemeClr val="accent5"/>
                </a:solidFill>
              </a:defRPr>
            </a:lvl1pPr>
          </a:lstStyle>
          <a:p>
            <a:r>
              <a:rPr lang="en-US" dirty="0"/>
              <a:t>Section title</a:t>
            </a:r>
          </a:p>
        </p:txBody>
      </p:sp>
      <p:pic>
        <p:nvPicPr>
          <p:cNvPr id="6" name="Picture 5">
            <a:extLst>
              <a:ext uri="{FF2B5EF4-FFF2-40B4-BE49-F238E27FC236}">
                <a16:creationId xmlns:a16="http://schemas.microsoft.com/office/drawing/2014/main" id="{5FAB052D-10A9-4EC1-8518-3318D893B752}"/>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7509090" y="1542696"/>
            <a:ext cx="3779166" cy="4358111"/>
          </a:xfrm>
          <a:prstGeom prst="rect">
            <a:avLst/>
          </a:prstGeom>
        </p:spPr>
      </p:pic>
    </p:spTree>
    <p:extLst>
      <p:ext uri="{BB962C8B-B14F-4D97-AF65-F5344CB8AC3E}">
        <p14:creationId xmlns:p14="http://schemas.microsoft.com/office/powerpoint/2010/main" val="37260327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hapter Divider 4 - Light">
    <p:bg>
      <p:bgPr>
        <a:solidFill>
          <a:schemeClr val="bg1"/>
        </a:solidFill>
        <a:effectLst/>
      </p:bgPr>
    </p:bg>
    <p:spTree>
      <p:nvGrpSpPr>
        <p:cNvPr id="1" name=""/>
        <p:cNvGrpSpPr/>
        <p:nvPr/>
      </p:nvGrpSpPr>
      <p:grpSpPr>
        <a:xfrm>
          <a:off x="0" y="0"/>
          <a:ext cx="0" cy="0"/>
          <a:chOff x="0" y="0"/>
          <a:chExt cx="0" cy="0"/>
        </a:xfrm>
      </p:grpSpPr>
      <p:sp>
        <p:nvSpPr>
          <p:cNvPr id="10" name="Freeform: Shape 9">
            <a:extLst>
              <a:ext uri="{FF2B5EF4-FFF2-40B4-BE49-F238E27FC236}">
                <a16:creationId xmlns:a16="http://schemas.microsoft.com/office/drawing/2014/main" id="{AA33B285-D84B-4CB1-B137-8A1DA3EF7720}"/>
              </a:ext>
            </a:extLst>
          </p:cNvPr>
          <p:cNvSpPr/>
          <p:nvPr userDrawn="1"/>
        </p:nvSpPr>
        <p:spPr>
          <a:xfrm>
            <a:off x="10493858" y="4020276"/>
            <a:ext cx="1207435" cy="1207859"/>
          </a:xfrm>
          <a:custGeom>
            <a:avLst/>
            <a:gdLst>
              <a:gd name="connsiteX0" fmla="*/ 678811 w 1207435"/>
              <a:gd name="connsiteY0" fmla="*/ 30122 h 1207859"/>
              <a:gd name="connsiteX1" fmla="*/ 648689 w 1207435"/>
              <a:gd name="connsiteY1" fmla="*/ 0 h 1207859"/>
              <a:gd name="connsiteX2" fmla="*/ 407287 w 1207435"/>
              <a:gd name="connsiteY2" fmla="*/ 0 h 1207859"/>
              <a:gd name="connsiteX3" fmla="*/ 377164 w 1207435"/>
              <a:gd name="connsiteY3" fmla="*/ 30122 h 1207859"/>
              <a:gd name="connsiteX4" fmla="*/ 377164 w 1207435"/>
              <a:gd name="connsiteY4" fmla="*/ 151036 h 1207859"/>
              <a:gd name="connsiteX5" fmla="*/ 377164 w 1207435"/>
              <a:gd name="connsiteY5" fmla="*/ 377589 h 1207859"/>
              <a:gd name="connsiteX6" fmla="*/ 30122 w 1207435"/>
              <a:gd name="connsiteY6" fmla="*/ 377589 h 1207859"/>
              <a:gd name="connsiteX7" fmla="*/ 0 w 1207435"/>
              <a:gd name="connsiteY7" fmla="*/ 407711 h 1207859"/>
              <a:gd name="connsiteX8" fmla="*/ 0 w 1207435"/>
              <a:gd name="connsiteY8" fmla="*/ 1177737 h 1207859"/>
              <a:gd name="connsiteX9" fmla="*/ 30122 w 1207435"/>
              <a:gd name="connsiteY9" fmla="*/ 1207860 h 1207859"/>
              <a:gd name="connsiteX10" fmla="*/ 301647 w 1207435"/>
              <a:gd name="connsiteY10" fmla="*/ 1207860 h 1207859"/>
              <a:gd name="connsiteX11" fmla="*/ 301647 w 1207435"/>
              <a:gd name="connsiteY11" fmla="*/ 1207860 h 1207859"/>
              <a:gd name="connsiteX12" fmla="*/ 603718 w 1207435"/>
              <a:gd name="connsiteY12" fmla="*/ 1207860 h 1207859"/>
              <a:gd name="connsiteX13" fmla="*/ 1207435 w 1207435"/>
              <a:gd name="connsiteY13" fmla="*/ 604142 h 1207859"/>
              <a:gd name="connsiteX14" fmla="*/ 1207435 w 1207435"/>
              <a:gd name="connsiteY14" fmla="*/ 180733 h 1207859"/>
              <a:gd name="connsiteX15" fmla="*/ 1177313 w 1207435"/>
              <a:gd name="connsiteY15" fmla="*/ 150611 h 1207859"/>
              <a:gd name="connsiteX16" fmla="*/ 678811 w 1207435"/>
              <a:gd name="connsiteY16" fmla="*/ 150611 h 1207859"/>
              <a:gd name="connsiteX17" fmla="*/ 678811 w 1207435"/>
              <a:gd name="connsiteY17" fmla="*/ 30122 h 1207859"/>
              <a:gd name="connsiteX18" fmla="*/ 708933 w 1207435"/>
              <a:gd name="connsiteY18" fmla="*/ 452682 h 1207859"/>
              <a:gd name="connsiteX19" fmla="*/ 875242 w 1207435"/>
              <a:gd name="connsiteY19" fmla="*/ 452682 h 1207859"/>
              <a:gd name="connsiteX20" fmla="*/ 905364 w 1207435"/>
              <a:gd name="connsiteY20" fmla="*/ 482804 h 1207859"/>
              <a:gd name="connsiteX21" fmla="*/ 905364 w 1207435"/>
              <a:gd name="connsiteY21" fmla="*/ 603718 h 1207859"/>
              <a:gd name="connsiteX22" fmla="*/ 603293 w 1207435"/>
              <a:gd name="connsiteY22" fmla="*/ 905789 h 1207859"/>
              <a:gd name="connsiteX23" fmla="*/ 331769 w 1207435"/>
              <a:gd name="connsiteY23" fmla="*/ 905789 h 1207859"/>
              <a:gd name="connsiteX24" fmla="*/ 301647 w 1207435"/>
              <a:gd name="connsiteY24" fmla="*/ 875666 h 1207859"/>
              <a:gd name="connsiteX25" fmla="*/ 301647 w 1207435"/>
              <a:gd name="connsiteY25" fmla="*/ 709782 h 1207859"/>
              <a:gd name="connsiteX26" fmla="*/ 331769 w 1207435"/>
              <a:gd name="connsiteY26" fmla="*/ 679660 h 1207859"/>
              <a:gd name="connsiteX27" fmla="*/ 603293 w 1207435"/>
              <a:gd name="connsiteY27" fmla="*/ 679660 h 1207859"/>
              <a:gd name="connsiteX28" fmla="*/ 678811 w 1207435"/>
              <a:gd name="connsiteY28" fmla="*/ 604142 h 1207859"/>
              <a:gd name="connsiteX29" fmla="*/ 678811 w 1207435"/>
              <a:gd name="connsiteY29" fmla="*/ 483229 h 1207859"/>
              <a:gd name="connsiteX30" fmla="*/ 708933 w 1207435"/>
              <a:gd name="connsiteY30" fmla="*/ 452682 h 120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07435" h="1207859">
                <a:moveTo>
                  <a:pt x="678811" y="30122"/>
                </a:moveTo>
                <a:cubicBezTo>
                  <a:pt x="678811" y="13576"/>
                  <a:pt x="665235" y="0"/>
                  <a:pt x="648689" y="0"/>
                </a:cubicBezTo>
                <a:lnTo>
                  <a:pt x="407287" y="0"/>
                </a:lnTo>
                <a:cubicBezTo>
                  <a:pt x="390741" y="0"/>
                  <a:pt x="377164" y="13576"/>
                  <a:pt x="377164" y="30122"/>
                </a:cubicBezTo>
                <a:lnTo>
                  <a:pt x="377164" y="151036"/>
                </a:lnTo>
                <a:lnTo>
                  <a:pt x="377164" y="377589"/>
                </a:lnTo>
                <a:lnTo>
                  <a:pt x="30122" y="377589"/>
                </a:lnTo>
                <a:cubicBezTo>
                  <a:pt x="13576" y="377589"/>
                  <a:pt x="0" y="391165"/>
                  <a:pt x="0" y="407711"/>
                </a:cubicBezTo>
                <a:lnTo>
                  <a:pt x="0" y="1177737"/>
                </a:lnTo>
                <a:cubicBezTo>
                  <a:pt x="0" y="1194283"/>
                  <a:pt x="13576" y="1207860"/>
                  <a:pt x="30122" y="1207860"/>
                </a:cubicBezTo>
                <a:lnTo>
                  <a:pt x="301647" y="1207860"/>
                </a:lnTo>
                <a:lnTo>
                  <a:pt x="301647" y="1207860"/>
                </a:lnTo>
                <a:lnTo>
                  <a:pt x="603718" y="1207860"/>
                </a:lnTo>
                <a:cubicBezTo>
                  <a:pt x="937183" y="1207860"/>
                  <a:pt x="1207435" y="937608"/>
                  <a:pt x="1207435" y="604142"/>
                </a:cubicBezTo>
                <a:lnTo>
                  <a:pt x="1207435" y="180733"/>
                </a:lnTo>
                <a:cubicBezTo>
                  <a:pt x="1207435" y="164187"/>
                  <a:pt x="1193859" y="150611"/>
                  <a:pt x="1177313" y="150611"/>
                </a:cubicBezTo>
                <a:lnTo>
                  <a:pt x="678811" y="150611"/>
                </a:lnTo>
                <a:lnTo>
                  <a:pt x="678811" y="30122"/>
                </a:lnTo>
                <a:close/>
                <a:moveTo>
                  <a:pt x="708933" y="452682"/>
                </a:moveTo>
                <a:lnTo>
                  <a:pt x="875242" y="452682"/>
                </a:lnTo>
                <a:cubicBezTo>
                  <a:pt x="891788" y="452682"/>
                  <a:pt x="905364" y="466258"/>
                  <a:pt x="905364" y="482804"/>
                </a:cubicBezTo>
                <a:lnTo>
                  <a:pt x="905364" y="603718"/>
                </a:lnTo>
                <a:cubicBezTo>
                  <a:pt x="905364" y="770451"/>
                  <a:pt x="770026" y="905789"/>
                  <a:pt x="603293" y="905789"/>
                </a:cubicBezTo>
                <a:lnTo>
                  <a:pt x="331769" y="905789"/>
                </a:lnTo>
                <a:cubicBezTo>
                  <a:pt x="315223" y="905789"/>
                  <a:pt x="301647" y="892212"/>
                  <a:pt x="301647" y="875666"/>
                </a:cubicBezTo>
                <a:lnTo>
                  <a:pt x="301647" y="709782"/>
                </a:lnTo>
                <a:cubicBezTo>
                  <a:pt x="301647" y="693236"/>
                  <a:pt x="315223" y="679660"/>
                  <a:pt x="331769" y="679660"/>
                </a:cubicBezTo>
                <a:lnTo>
                  <a:pt x="603293" y="679660"/>
                </a:lnTo>
                <a:cubicBezTo>
                  <a:pt x="644871" y="679660"/>
                  <a:pt x="678811" y="645719"/>
                  <a:pt x="678811" y="604142"/>
                </a:cubicBezTo>
                <a:lnTo>
                  <a:pt x="678811" y="483229"/>
                </a:lnTo>
                <a:cubicBezTo>
                  <a:pt x="678811" y="466258"/>
                  <a:pt x="692387" y="452682"/>
                  <a:pt x="708933" y="452682"/>
                </a:cubicBezTo>
                <a:close/>
              </a:path>
            </a:pathLst>
          </a:custGeom>
          <a:solidFill>
            <a:schemeClr val="accent1"/>
          </a:solidFill>
          <a:ln w="4242" cap="flat">
            <a:noFill/>
            <a:prstDash val="solid"/>
            <a:miter/>
          </a:ln>
        </p:spPr>
        <p:txBody>
          <a:bodyPr rtlCol="0" anchor="ctr"/>
          <a:lstStyle/>
          <a:p>
            <a:endParaRPr lang="en-US"/>
          </a:p>
        </p:txBody>
      </p:sp>
      <p:sp>
        <p:nvSpPr>
          <p:cNvPr id="11" name="Freeform: Shape 10">
            <a:extLst>
              <a:ext uri="{FF2B5EF4-FFF2-40B4-BE49-F238E27FC236}">
                <a16:creationId xmlns:a16="http://schemas.microsoft.com/office/drawing/2014/main" id="{A7C1CBA5-F8FD-4704-85BC-0B50F5EB92C4}"/>
              </a:ext>
            </a:extLst>
          </p:cNvPr>
          <p:cNvSpPr/>
          <p:nvPr userDrawn="1"/>
        </p:nvSpPr>
        <p:spPr>
          <a:xfrm>
            <a:off x="8056926" y="5396565"/>
            <a:ext cx="1207048" cy="1207859"/>
          </a:xfrm>
          <a:custGeom>
            <a:avLst/>
            <a:gdLst>
              <a:gd name="connsiteX0" fmla="*/ 1177737 w 1207048"/>
              <a:gd name="connsiteY0" fmla="*/ 0 h 1207859"/>
              <a:gd name="connsiteX1" fmla="*/ 332193 w 1207048"/>
              <a:gd name="connsiteY1" fmla="*/ 0 h 1207859"/>
              <a:gd name="connsiteX2" fmla="*/ 302071 w 1207048"/>
              <a:gd name="connsiteY2" fmla="*/ 30122 h 1207859"/>
              <a:gd name="connsiteX3" fmla="*/ 302071 w 1207048"/>
              <a:gd name="connsiteY3" fmla="*/ 226553 h 1207859"/>
              <a:gd name="connsiteX4" fmla="*/ 226553 w 1207048"/>
              <a:gd name="connsiteY4" fmla="*/ 302071 h 1207859"/>
              <a:gd name="connsiteX5" fmla="*/ 30122 w 1207048"/>
              <a:gd name="connsiteY5" fmla="*/ 302071 h 1207859"/>
              <a:gd name="connsiteX6" fmla="*/ 0 w 1207048"/>
              <a:gd name="connsiteY6" fmla="*/ 332193 h 1207859"/>
              <a:gd name="connsiteX7" fmla="*/ 0 w 1207048"/>
              <a:gd name="connsiteY7" fmla="*/ 1177737 h 1207859"/>
              <a:gd name="connsiteX8" fmla="*/ 30122 w 1207048"/>
              <a:gd name="connsiteY8" fmla="*/ 1207860 h 1207859"/>
              <a:gd name="connsiteX9" fmla="*/ 1026278 w 1207048"/>
              <a:gd name="connsiteY9" fmla="*/ 1207860 h 1207859"/>
              <a:gd name="connsiteX10" fmla="*/ 1056400 w 1207048"/>
              <a:gd name="connsiteY10" fmla="*/ 1177737 h 1207859"/>
              <a:gd name="connsiteX11" fmla="*/ 1056400 w 1207048"/>
              <a:gd name="connsiteY11" fmla="*/ 332193 h 1207859"/>
              <a:gd name="connsiteX12" fmla="*/ 1086522 w 1207048"/>
              <a:gd name="connsiteY12" fmla="*/ 302071 h 1207859"/>
              <a:gd name="connsiteX13" fmla="*/ 1176889 w 1207048"/>
              <a:gd name="connsiteY13" fmla="*/ 302071 h 1207859"/>
              <a:gd name="connsiteX14" fmla="*/ 1207011 w 1207048"/>
              <a:gd name="connsiteY14" fmla="*/ 271949 h 1207859"/>
              <a:gd name="connsiteX15" fmla="*/ 1207011 w 1207048"/>
              <a:gd name="connsiteY15" fmla="*/ 30547 h 1207859"/>
              <a:gd name="connsiteX16" fmla="*/ 1177737 w 1207048"/>
              <a:gd name="connsiteY16" fmla="*/ 0 h 1207859"/>
              <a:gd name="connsiteX17" fmla="*/ 302071 w 1207048"/>
              <a:gd name="connsiteY17" fmla="*/ 453106 h 1207859"/>
              <a:gd name="connsiteX18" fmla="*/ 453106 w 1207048"/>
              <a:gd name="connsiteY18" fmla="*/ 302071 h 1207859"/>
              <a:gd name="connsiteX19" fmla="*/ 724631 w 1207048"/>
              <a:gd name="connsiteY19" fmla="*/ 302071 h 1207859"/>
              <a:gd name="connsiteX20" fmla="*/ 754753 w 1207048"/>
              <a:gd name="connsiteY20" fmla="*/ 332193 h 1207859"/>
              <a:gd name="connsiteX21" fmla="*/ 754753 w 1207048"/>
              <a:gd name="connsiteY21" fmla="*/ 528624 h 1207859"/>
              <a:gd name="connsiteX22" fmla="*/ 302071 w 1207048"/>
              <a:gd name="connsiteY22" fmla="*/ 528624 h 1207859"/>
              <a:gd name="connsiteX23" fmla="*/ 302071 w 1207048"/>
              <a:gd name="connsiteY23" fmla="*/ 453106 h 1207859"/>
              <a:gd name="connsiteX24" fmla="*/ 716994 w 1207048"/>
              <a:gd name="connsiteY24" fmla="*/ 981306 h 1207859"/>
              <a:gd name="connsiteX25" fmla="*/ 339406 w 1207048"/>
              <a:gd name="connsiteY25" fmla="*/ 981306 h 1207859"/>
              <a:gd name="connsiteX26" fmla="*/ 226129 w 1207048"/>
              <a:gd name="connsiteY26" fmla="*/ 868030 h 1207859"/>
              <a:gd name="connsiteX27" fmla="*/ 339406 w 1207048"/>
              <a:gd name="connsiteY27" fmla="*/ 754753 h 1207859"/>
              <a:gd name="connsiteX28" fmla="*/ 716994 w 1207048"/>
              <a:gd name="connsiteY28" fmla="*/ 754753 h 1207859"/>
              <a:gd name="connsiteX29" fmla="*/ 830271 w 1207048"/>
              <a:gd name="connsiteY29" fmla="*/ 868030 h 1207859"/>
              <a:gd name="connsiteX30" fmla="*/ 716994 w 1207048"/>
              <a:gd name="connsiteY30" fmla="*/ 981306 h 120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07048" h="1207859">
                <a:moveTo>
                  <a:pt x="1177737" y="0"/>
                </a:moveTo>
                <a:lnTo>
                  <a:pt x="332193" y="0"/>
                </a:lnTo>
                <a:cubicBezTo>
                  <a:pt x="315647" y="0"/>
                  <a:pt x="302071" y="13576"/>
                  <a:pt x="302071" y="30122"/>
                </a:cubicBezTo>
                <a:lnTo>
                  <a:pt x="302071" y="226553"/>
                </a:lnTo>
                <a:cubicBezTo>
                  <a:pt x="302071" y="268130"/>
                  <a:pt x="268130" y="302071"/>
                  <a:pt x="226553" y="302071"/>
                </a:cubicBezTo>
                <a:lnTo>
                  <a:pt x="30122" y="302071"/>
                </a:lnTo>
                <a:cubicBezTo>
                  <a:pt x="13576" y="302071"/>
                  <a:pt x="0" y="315647"/>
                  <a:pt x="0" y="332193"/>
                </a:cubicBezTo>
                <a:lnTo>
                  <a:pt x="0" y="1177737"/>
                </a:lnTo>
                <a:cubicBezTo>
                  <a:pt x="0" y="1194283"/>
                  <a:pt x="13576" y="1207860"/>
                  <a:pt x="30122" y="1207860"/>
                </a:cubicBezTo>
                <a:lnTo>
                  <a:pt x="1026278" y="1207860"/>
                </a:lnTo>
                <a:cubicBezTo>
                  <a:pt x="1042824" y="1207860"/>
                  <a:pt x="1056400" y="1194283"/>
                  <a:pt x="1056400" y="1177737"/>
                </a:cubicBezTo>
                <a:lnTo>
                  <a:pt x="1056400" y="332193"/>
                </a:lnTo>
                <a:cubicBezTo>
                  <a:pt x="1056400" y="315647"/>
                  <a:pt x="1069976" y="302071"/>
                  <a:pt x="1086522" y="302071"/>
                </a:cubicBezTo>
                <a:lnTo>
                  <a:pt x="1176889" y="302071"/>
                </a:lnTo>
                <a:cubicBezTo>
                  <a:pt x="1193435" y="302071"/>
                  <a:pt x="1207011" y="288495"/>
                  <a:pt x="1207011" y="271949"/>
                </a:cubicBezTo>
                <a:lnTo>
                  <a:pt x="1207011" y="30547"/>
                </a:lnTo>
                <a:cubicBezTo>
                  <a:pt x="1207860" y="13576"/>
                  <a:pt x="1194283" y="0"/>
                  <a:pt x="1177737" y="0"/>
                </a:cubicBezTo>
                <a:close/>
                <a:moveTo>
                  <a:pt x="302071" y="453106"/>
                </a:moveTo>
                <a:cubicBezTo>
                  <a:pt x="302071" y="369528"/>
                  <a:pt x="369528" y="302071"/>
                  <a:pt x="453106" y="302071"/>
                </a:cubicBezTo>
                <a:lnTo>
                  <a:pt x="724631" y="302071"/>
                </a:lnTo>
                <a:cubicBezTo>
                  <a:pt x="741177" y="302071"/>
                  <a:pt x="754753" y="315647"/>
                  <a:pt x="754753" y="332193"/>
                </a:cubicBezTo>
                <a:lnTo>
                  <a:pt x="754753" y="528624"/>
                </a:lnTo>
                <a:lnTo>
                  <a:pt x="302071" y="528624"/>
                </a:lnTo>
                <a:lnTo>
                  <a:pt x="302071" y="453106"/>
                </a:lnTo>
                <a:close/>
                <a:moveTo>
                  <a:pt x="716994" y="981306"/>
                </a:moveTo>
                <a:lnTo>
                  <a:pt x="339406" y="981306"/>
                </a:lnTo>
                <a:cubicBezTo>
                  <a:pt x="277040" y="981306"/>
                  <a:pt x="226129" y="930820"/>
                  <a:pt x="226129" y="868030"/>
                </a:cubicBezTo>
                <a:cubicBezTo>
                  <a:pt x="226129" y="805664"/>
                  <a:pt x="276616" y="754753"/>
                  <a:pt x="339406" y="754753"/>
                </a:cubicBezTo>
                <a:lnTo>
                  <a:pt x="716994" y="754753"/>
                </a:lnTo>
                <a:cubicBezTo>
                  <a:pt x="779360" y="754753"/>
                  <a:pt x="830271" y="805240"/>
                  <a:pt x="830271" y="868030"/>
                </a:cubicBezTo>
                <a:cubicBezTo>
                  <a:pt x="830271" y="930820"/>
                  <a:pt x="779784" y="981306"/>
                  <a:pt x="716994" y="981306"/>
                </a:cubicBezTo>
                <a:close/>
              </a:path>
            </a:pathLst>
          </a:custGeom>
          <a:solidFill>
            <a:schemeClr val="accent1"/>
          </a:solidFill>
          <a:ln w="4242" cap="flat">
            <a:noFill/>
            <a:prstDash val="solid"/>
            <a:miter/>
          </a:ln>
        </p:spPr>
        <p:txBody>
          <a:bodyPr rtlCol="0" anchor="ctr"/>
          <a:lstStyle/>
          <a:p>
            <a:endParaRPr lang="en-US"/>
          </a:p>
        </p:txBody>
      </p:sp>
      <p:sp>
        <p:nvSpPr>
          <p:cNvPr id="12" name="Freeform: Shape 11">
            <a:extLst>
              <a:ext uri="{FF2B5EF4-FFF2-40B4-BE49-F238E27FC236}">
                <a16:creationId xmlns:a16="http://schemas.microsoft.com/office/drawing/2014/main" id="{4811F953-BAB9-4B79-B626-01FBF6ED3AC2}"/>
              </a:ext>
            </a:extLst>
          </p:cNvPr>
          <p:cNvSpPr/>
          <p:nvPr userDrawn="1"/>
        </p:nvSpPr>
        <p:spPr>
          <a:xfrm>
            <a:off x="9353455" y="5396565"/>
            <a:ext cx="1207444" cy="1207435"/>
          </a:xfrm>
          <a:custGeom>
            <a:avLst/>
            <a:gdLst>
              <a:gd name="connsiteX0" fmla="*/ 1177737 w 1207444"/>
              <a:gd name="connsiteY0" fmla="*/ 0 h 1207435"/>
              <a:gd name="connsiteX1" fmla="*/ 332193 w 1207444"/>
              <a:gd name="connsiteY1" fmla="*/ 0 h 1207435"/>
              <a:gd name="connsiteX2" fmla="*/ 302071 w 1207444"/>
              <a:gd name="connsiteY2" fmla="*/ 30122 h 1207435"/>
              <a:gd name="connsiteX3" fmla="*/ 302071 w 1207444"/>
              <a:gd name="connsiteY3" fmla="*/ 302920 h 1207435"/>
              <a:gd name="connsiteX4" fmla="*/ 151036 w 1207444"/>
              <a:gd name="connsiteY4" fmla="*/ 302920 h 1207435"/>
              <a:gd name="connsiteX5" fmla="*/ 0 w 1207444"/>
              <a:gd name="connsiteY5" fmla="*/ 453955 h 1207435"/>
              <a:gd name="connsiteX6" fmla="*/ 0 w 1207444"/>
              <a:gd name="connsiteY6" fmla="*/ 1056400 h 1207435"/>
              <a:gd name="connsiteX7" fmla="*/ 151036 w 1207444"/>
              <a:gd name="connsiteY7" fmla="*/ 1207435 h 1207435"/>
              <a:gd name="connsiteX8" fmla="*/ 271949 w 1207444"/>
              <a:gd name="connsiteY8" fmla="*/ 1207435 h 1207435"/>
              <a:gd name="connsiteX9" fmla="*/ 302071 w 1207444"/>
              <a:gd name="connsiteY9" fmla="*/ 1177313 h 1207435"/>
              <a:gd name="connsiteX10" fmla="*/ 302071 w 1207444"/>
              <a:gd name="connsiteY10" fmla="*/ 1056400 h 1207435"/>
              <a:gd name="connsiteX11" fmla="*/ 754753 w 1207444"/>
              <a:gd name="connsiteY11" fmla="*/ 1056400 h 1207435"/>
              <a:gd name="connsiteX12" fmla="*/ 754753 w 1207444"/>
              <a:gd name="connsiteY12" fmla="*/ 1177313 h 1207435"/>
              <a:gd name="connsiteX13" fmla="*/ 784875 w 1207444"/>
              <a:gd name="connsiteY13" fmla="*/ 1207435 h 1207435"/>
              <a:gd name="connsiteX14" fmla="*/ 1177313 w 1207444"/>
              <a:gd name="connsiteY14" fmla="*/ 1207435 h 1207435"/>
              <a:gd name="connsiteX15" fmla="*/ 1207435 w 1207444"/>
              <a:gd name="connsiteY15" fmla="*/ 1177313 h 1207435"/>
              <a:gd name="connsiteX16" fmla="*/ 1207435 w 1207444"/>
              <a:gd name="connsiteY16" fmla="*/ 30547 h 1207435"/>
              <a:gd name="connsiteX17" fmla="*/ 1177737 w 1207444"/>
              <a:gd name="connsiteY17" fmla="*/ 0 h 1207435"/>
              <a:gd name="connsiteX18" fmla="*/ 981306 w 1207444"/>
              <a:gd name="connsiteY18" fmla="*/ 679660 h 1207435"/>
              <a:gd name="connsiteX19" fmla="*/ 528624 w 1207444"/>
              <a:gd name="connsiteY19" fmla="*/ 679660 h 1207435"/>
              <a:gd name="connsiteX20" fmla="*/ 528624 w 1207444"/>
              <a:gd name="connsiteY20" fmla="*/ 453106 h 1207435"/>
              <a:gd name="connsiteX21" fmla="*/ 679660 w 1207444"/>
              <a:gd name="connsiteY21" fmla="*/ 302071 h 1207435"/>
              <a:gd name="connsiteX22" fmla="*/ 830695 w 1207444"/>
              <a:gd name="connsiteY22" fmla="*/ 302071 h 1207435"/>
              <a:gd name="connsiteX23" fmla="*/ 981731 w 1207444"/>
              <a:gd name="connsiteY23" fmla="*/ 453106 h 1207435"/>
              <a:gd name="connsiteX24" fmla="*/ 981731 w 1207444"/>
              <a:gd name="connsiteY24" fmla="*/ 679660 h 120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207444" h="1207435">
                <a:moveTo>
                  <a:pt x="1177737" y="0"/>
                </a:moveTo>
                <a:lnTo>
                  <a:pt x="332193" y="0"/>
                </a:lnTo>
                <a:cubicBezTo>
                  <a:pt x="315647" y="0"/>
                  <a:pt x="302071" y="13576"/>
                  <a:pt x="302071" y="30122"/>
                </a:cubicBezTo>
                <a:lnTo>
                  <a:pt x="302071" y="302920"/>
                </a:lnTo>
                <a:lnTo>
                  <a:pt x="151036" y="302920"/>
                </a:lnTo>
                <a:cubicBezTo>
                  <a:pt x="67881" y="302920"/>
                  <a:pt x="0" y="370376"/>
                  <a:pt x="0" y="453955"/>
                </a:cubicBezTo>
                <a:lnTo>
                  <a:pt x="0" y="1056400"/>
                </a:lnTo>
                <a:cubicBezTo>
                  <a:pt x="0" y="1139554"/>
                  <a:pt x="67457" y="1207435"/>
                  <a:pt x="151036" y="1207435"/>
                </a:cubicBezTo>
                <a:lnTo>
                  <a:pt x="271949" y="1207435"/>
                </a:lnTo>
                <a:cubicBezTo>
                  <a:pt x="288495" y="1207435"/>
                  <a:pt x="302071" y="1193859"/>
                  <a:pt x="302071" y="1177313"/>
                </a:cubicBezTo>
                <a:lnTo>
                  <a:pt x="302071" y="1056400"/>
                </a:lnTo>
                <a:lnTo>
                  <a:pt x="754753" y="1056400"/>
                </a:lnTo>
                <a:lnTo>
                  <a:pt x="754753" y="1177313"/>
                </a:lnTo>
                <a:cubicBezTo>
                  <a:pt x="754753" y="1193859"/>
                  <a:pt x="768329" y="1207435"/>
                  <a:pt x="784875" y="1207435"/>
                </a:cubicBezTo>
                <a:lnTo>
                  <a:pt x="1177313" y="1207435"/>
                </a:lnTo>
                <a:cubicBezTo>
                  <a:pt x="1193859" y="1207435"/>
                  <a:pt x="1207435" y="1193859"/>
                  <a:pt x="1207435" y="1177313"/>
                </a:cubicBezTo>
                <a:lnTo>
                  <a:pt x="1207435" y="30547"/>
                </a:lnTo>
                <a:cubicBezTo>
                  <a:pt x="1207859" y="13576"/>
                  <a:pt x="1194283" y="0"/>
                  <a:pt x="1177737" y="0"/>
                </a:cubicBezTo>
                <a:close/>
                <a:moveTo>
                  <a:pt x="981306" y="679660"/>
                </a:moveTo>
                <a:lnTo>
                  <a:pt x="528624" y="679660"/>
                </a:lnTo>
                <a:lnTo>
                  <a:pt x="528624" y="453106"/>
                </a:lnTo>
                <a:cubicBezTo>
                  <a:pt x="528624" y="369528"/>
                  <a:pt x="596081" y="302071"/>
                  <a:pt x="679660" y="302071"/>
                </a:cubicBezTo>
                <a:lnTo>
                  <a:pt x="830695" y="302071"/>
                </a:lnTo>
                <a:cubicBezTo>
                  <a:pt x="914274" y="302071"/>
                  <a:pt x="981731" y="369528"/>
                  <a:pt x="981731" y="453106"/>
                </a:cubicBezTo>
                <a:lnTo>
                  <a:pt x="981731" y="679660"/>
                </a:lnTo>
                <a:close/>
              </a:path>
            </a:pathLst>
          </a:custGeom>
          <a:solidFill>
            <a:schemeClr val="accent1"/>
          </a:solidFill>
          <a:ln w="4242" cap="flat">
            <a:noFill/>
            <a:prstDash val="solid"/>
            <a:miter/>
          </a:ln>
        </p:spPr>
        <p:txBody>
          <a:bodyPr rtlCol="0" anchor="ctr"/>
          <a:lstStyle/>
          <a:p>
            <a:endParaRPr lang="en-US"/>
          </a:p>
        </p:txBody>
      </p:sp>
      <p:sp>
        <p:nvSpPr>
          <p:cNvPr id="18" name="Freeform: Shape 17">
            <a:extLst>
              <a:ext uri="{FF2B5EF4-FFF2-40B4-BE49-F238E27FC236}">
                <a16:creationId xmlns:a16="http://schemas.microsoft.com/office/drawing/2014/main" id="{B470BC7E-9983-4998-98B9-C200CF4AC134}"/>
              </a:ext>
            </a:extLst>
          </p:cNvPr>
          <p:cNvSpPr/>
          <p:nvPr userDrawn="1"/>
        </p:nvSpPr>
        <p:spPr>
          <a:xfrm>
            <a:off x="10730593" y="5397414"/>
            <a:ext cx="1207435" cy="1207011"/>
          </a:xfrm>
          <a:custGeom>
            <a:avLst/>
            <a:gdLst>
              <a:gd name="connsiteX0" fmla="*/ 1177313 w 1207435"/>
              <a:gd name="connsiteY0" fmla="*/ 603293 h 1207011"/>
              <a:gd name="connsiteX1" fmla="*/ 1011429 w 1207435"/>
              <a:gd name="connsiteY1" fmla="*/ 603293 h 1207011"/>
              <a:gd name="connsiteX2" fmla="*/ 981306 w 1207435"/>
              <a:gd name="connsiteY2" fmla="*/ 573171 h 1207011"/>
              <a:gd name="connsiteX3" fmla="*/ 981306 w 1207435"/>
              <a:gd name="connsiteY3" fmla="*/ 301647 h 1207011"/>
              <a:gd name="connsiteX4" fmla="*/ 981306 w 1207435"/>
              <a:gd name="connsiteY4" fmla="*/ 30122 h 1207011"/>
              <a:gd name="connsiteX5" fmla="*/ 951184 w 1207435"/>
              <a:gd name="connsiteY5" fmla="*/ 0 h 1207011"/>
              <a:gd name="connsiteX6" fmla="*/ 105640 w 1207435"/>
              <a:gd name="connsiteY6" fmla="*/ 0 h 1207011"/>
              <a:gd name="connsiteX7" fmla="*/ 75518 w 1207435"/>
              <a:gd name="connsiteY7" fmla="*/ 30122 h 1207011"/>
              <a:gd name="connsiteX8" fmla="*/ 75518 w 1207435"/>
              <a:gd name="connsiteY8" fmla="*/ 271524 h 1207011"/>
              <a:gd name="connsiteX9" fmla="*/ 105640 w 1207435"/>
              <a:gd name="connsiteY9" fmla="*/ 301647 h 1207011"/>
              <a:gd name="connsiteX10" fmla="*/ 226553 w 1207435"/>
              <a:gd name="connsiteY10" fmla="*/ 301647 h 1207011"/>
              <a:gd name="connsiteX11" fmla="*/ 226553 w 1207435"/>
              <a:gd name="connsiteY11" fmla="*/ 905364 h 1207011"/>
              <a:gd name="connsiteX12" fmla="*/ 30122 w 1207435"/>
              <a:gd name="connsiteY12" fmla="*/ 905364 h 1207011"/>
              <a:gd name="connsiteX13" fmla="*/ 0 w 1207435"/>
              <a:gd name="connsiteY13" fmla="*/ 935487 h 1207011"/>
              <a:gd name="connsiteX14" fmla="*/ 0 w 1207435"/>
              <a:gd name="connsiteY14" fmla="*/ 1176889 h 1207011"/>
              <a:gd name="connsiteX15" fmla="*/ 30122 w 1207435"/>
              <a:gd name="connsiteY15" fmla="*/ 1207011 h 1207011"/>
              <a:gd name="connsiteX16" fmla="*/ 950760 w 1207435"/>
              <a:gd name="connsiteY16" fmla="*/ 1207011 h 1207011"/>
              <a:gd name="connsiteX17" fmla="*/ 980882 w 1207435"/>
              <a:gd name="connsiteY17" fmla="*/ 1176889 h 1207011"/>
              <a:gd name="connsiteX18" fmla="*/ 980882 w 1207435"/>
              <a:gd name="connsiteY18" fmla="*/ 935487 h 1207011"/>
              <a:gd name="connsiteX19" fmla="*/ 1011004 w 1207435"/>
              <a:gd name="connsiteY19" fmla="*/ 905364 h 1207011"/>
              <a:gd name="connsiteX20" fmla="*/ 1177313 w 1207435"/>
              <a:gd name="connsiteY20" fmla="*/ 905364 h 1207011"/>
              <a:gd name="connsiteX21" fmla="*/ 1207435 w 1207435"/>
              <a:gd name="connsiteY21" fmla="*/ 875242 h 1207011"/>
              <a:gd name="connsiteX22" fmla="*/ 1207435 w 1207435"/>
              <a:gd name="connsiteY22" fmla="*/ 633840 h 1207011"/>
              <a:gd name="connsiteX23" fmla="*/ 1177313 w 1207435"/>
              <a:gd name="connsiteY23" fmla="*/ 603293 h 1207011"/>
              <a:gd name="connsiteX24" fmla="*/ 754753 w 1207435"/>
              <a:gd name="connsiteY24" fmla="*/ 603293 h 1207011"/>
              <a:gd name="connsiteX25" fmla="*/ 679235 w 1207435"/>
              <a:gd name="connsiteY25" fmla="*/ 678811 h 1207011"/>
              <a:gd name="connsiteX26" fmla="*/ 528200 w 1207435"/>
              <a:gd name="connsiteY26" fmla="*/ 678811 h 1207011"/>
              <a:gd name="connsiteX27" fmla="*/ 452682 w 1207435"/>
              <a:gd name="connsiteY27" fmla="*/ 603293 h 1207011"/>
              <a:gd name="connsiteX28" fmla="*/ 452682 w 1207435"/>
              <a:gd name="connsiteY28" fmla="*/ 452258 h 1207011"/>
              <a:gd name="connsiteX29" fmla="*/ 528200 w 1207435"/>
              <a:gd name="connsiteY29" fmla="*/ 376740 h 1207011"/>
              <a:gd name="connsiteX30" fmla="*/ 679235 w 1207435"/>
              <a:gd name="connsiteY30" fmla="*/ 376740 h 1207011"/>
              <a:gd name="connsiteX31" fmla="*/ 754753 w 1207435"/>
              <a:gd name="connsiteY31" fmla="*/ 452258 h 1207011"/>
              <a:gd name="connsiteX32" fmla="*/ 754753 w 1207435"/>
              <a:gd name="connsiteY32" fmla="*/ 603293 h 1207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207435" h="1207011">
                <a:moveTo>
                  <a:pt x="1177313" y="603293"/>
                </a:moveTo>
                <a:lnTo>
                  <a:pt x="1011429" y="603293"/>
                </a:lnTo>
                <a:cubicBezTo>
                  <a:pt x="994883" y="603293"/>
                  <a:pt x="981306" y="589717"/>
                  <a:pt x="981306" y="573171"/>
                </a:cubicBezTo>
                <a:lnTo>
                  <a:pt x="981306" y="301647"/>
                </a:lnTo>
                <a:lnTo>
                  <a:pt x="981306" y="30122"/>
                </a:lnTo>
                <a:cubicBezTo>
                  <a:pt x="981306" y="13576"/>
                  <a:pt x="967730" y="0"/>
                  <a:pt x="951184" y="0"/>
                </a:cubicBezTo>
                <a:lnTo>
                  <a:pt x="105640" y="0"/>
                </a:lnTo>
                <a:cubicBezTo>
                  <a:pt x="89094" y="0"/>
                  <a:pt x="75518" y="13576"/>
                  <a:pt x="75518" y="30122"/>
                </a:cubicBezTo>
                <a:lnTo>
                  <a:pt x="75518" y="271524"/>
                </a:lnTo>
                <a:cubicBezTo>
                  <a:pt x="75518" y="288071"/>
                  <a:pt x="89094" y="301647"/>
                  <a:pt x="105640" y="301647"/>
                </a:cubicBezTo>
                <a:lnTo>
                  <a:pt x="226553" y="301647"/>
                </a:lnTo>
                <a:lnTo>
                  <a:pt x="226553" y="905364"/>
                </a:lnTo>
                <a:lnTo>
                  <a:pt x="30122" y="905364"/>
                </a:lnTo>
                <a:cubicBezTo>
                  <a:pt x="13576" y="905364"/>
                  <a:pt x="0" y="918940"/>
                  <a:pt x="0" y="935487"/>
                </a:cubicBezTo>
                <a:lnTo>
                  <a:pt x="0" y="1176889"/>
                </a:lnTo>
                <a:cubicBezTo>
                  <a:pt x="0" y="1193435"/>
                  <a:pt x="13576" y="1207011"/>
                  <a:pt x="30122" y="1207011"/>
                </a:cubicBezTo>
                <a:lnTo>
                  <a:pt x="950760" y="1207011"/>
                </a:lnTo>
                <a:cubicBezTo>
                  <a:pt x="967306" y="1207011"/>
                  <a:pt x="980882" y="1193435"/>
                  <a:pt x="980882" y="1176889"/>
                </a:cubicBezTo>
                <a:lnTo>
                  <a:pt x="980882" y="935487"/>
                </a:lnTo>
                <a:cubicBezTo>
                  <a:pt x="980882" y="918940"/>
                  <a:pt x="994458" y="905364"/>
                  <a:pt x="1011004" y="905364"/>
                </a:cubicBezTo>
                <a:lnTo>
                  <a:pt x="1177313" y="905364"/>
                </a:lnTo>
                <a:cubicBezTo>
                  <a:pt x="1193859" y="905364"/>
                  <a:pt x="1207435" y="891788"/>
                  <a:pt x="1207435" y="875242"/>
                </a:cubicBezTo>
                <a:lnTo>
                  <a:pt x="1207435" y="633840"/>
                </a:lnTo>
                <a:cubicBezTo>
                  <a:pt x="1207435" y="616445"/>
                  <a:pt x="1193859" y="603293"/>
                  <a:pt x="1177313" y="603293"/>
                </a:cubicBezTo>
                <a:close/>
                <a:moveTo>
                  <a:pt x="754753" y="603293"/>
                </a:moveTo>
                <a:cubicBezTo>
                  <a:pt x="754753" y="644871"/>
                  <a:pt x="720813" y="678811"/>
                  <a:pt x="679235" y="678811"/>
                </a:cubicBezTo>
                <a:lnTo>
                  <a:pt x="528200" y="678811"/>
                </a:lnTo>
                <a:cubicBezTo>
                  <a:pt x="486623" y="678811"/>
                  <a:pt x="452682" y="644871"/>
                  <a:pt x="452682" y="603293"/>
                </a:cubicBezTo>
                <a:lnTo>
                  <a:pt x="452682" y="452258"/>
                </a:lnTo>
                <a:cubicBezTo>
                  <a:pt x="452682" y="410681"/>
                  <a:pt x="486623" y="376740"/>
                  <a:pt x="528200" y="376740"/>
                </a:cubicBezTo>
                <a:lnTo>
                  <a:pt x="679235" y="376740"/>
                </a:lnTo>
                <a:cubicBezTo>
                  <a:pt x="720813" y="376740"/>
                  <a:pt x="754753" y="410681"/>
                  <a:pt x="754753" y="452258"/>
                </a:cubicBezTo>
                <a:lnTo>
                  <a:pt x="754753" y="603293"/>
                </a:lnTo>
                <a:close/>
              </a:path>
            </a:pathLst>
          </a:custGeom>
          <a:solidFill>
            <a:schemeClr val="accent1"/>
          </a:solidFill>
          <a:ln w="4242" cap="flat">
            <a:noFill/>
            <a:prstDash val="solid"/>
            <a:miter/>
          </a:ln>
        </p:spPr>
        <p:txBody>
          <a:bodyPr rtlCol="0" anchor="ctr"/>
          <a:lstStyle/>
          <a:p>
            <a:endParaRPr lang="en-US"/>
          </a:p>
        </p:txBody>
      </p:sp>
      <p:sp>
        <p:nvSpPr>
          <p:cNvPr id="24" name="Date Placeholder 23">
            <a:extLst>
              <a:ext uri="{FF2B5EF4-FFF2-40B4-BE49-F238E27FC236}">
                <a16:creationId xmlns:a16="http://schemas.microsoft.com/office/drawing/2014/main" id="{E70DE20C-3974-4F5E-AB8F-13221F0D6441}"/>
              </a:ext>
            </a:extLst>
          </p:cNvPr>
          <p:cNvSpPr>
            <a:spLocks noGrp="1"/>
          </p:cNvSpPr>
          <p:nvPr>
            <p:ph type="dt" sz="half" idx="17"/>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28" name="Footer Placeholder 27">
            <a:extLst>
              <a:ext uri="{FF2B5EF4-FFF2-40B4-BE49-F238E27FC236}">
                <a16:creationId xmlns:a16="http://schemas.microsoft.com/office/drawing/2014/main" id="{280010CB-2396-43CD-8C59-5CBB42352488}"/>
              </a:ext>
            </a:extLst>
          </p:cNvPr>
          <p:cNvSpPr>
            <a:spLocks noGrp="1"/>
          </p:cNvSpPr>
          <p:nvPr>
            <p:ph type="ftr" sz="quarter" idx="18"/>
          </p:nvPr>
        </p:nvSpPr>
        <p:spPr>
          <a:xfrm>
            <a:off x="1724025" y="6512719"/>
            <a:ext cx="1377945" cy="87751"/>
          </a:xfrm>
        </p:spPr>
        <p:txBody>
          <a:bodyPr/>
          <a:lstStyle>
            <a:lvl1pPr>
              <a:defRPr>
                <a:solidFill>
                  <a:schemeClr val="bg1"/>
                </a:solidFill>
              </a:defRPr>
            </a:lvl1pPr>
          </a:lstStyle>
          <a:p>
            <a:r>
              <a:rPr lang="en-US"/>
              <a:t>Mojang Studios</a:t>
            </a:r>
          </a:p>
        </p:txBody>
      </p:sp>
      <p:sp>
        <p:nvSpPr>
          <p:cNvPr id="29" name="Slide Number Placeholder 28">
            <a:extLst>
              <a:ext uri="{FF2B5EF4-FFF2-40B4-BE49-F238E27FC236}">
                <a16:creationId xmlns:a16="http://schemas.microsoft.com/office/drawing/2014/main" id="{0FDE3C33-95CC-4DF4-B821-14BDC67EB383}"/>
              </a:ext>
            </a:extLst>
          </p:cNvPr>
          <p:cNvSpPr>
            <a:spLocks noGrp="1"/>
          </p:cNvSpPr>
          <p:nvPr>
            <p:ph type="sldNum" sz="quarter" idx="19"/>
          </p:nvPr>
        </p:nvSpPr>
        <p:spPr/>
        <p:txBody>
          <a:bodyPr/>
          <a:lstStyle>
            <a:lvl1pPr>
              <a:defRPr>
                <a:solidFill>
                  <a:schemeClr val="bg1"/>
                </a:solidFill>
              </a:defRPr>
            </a:lvl1pPr>
          </a:lstStyle>
          <a:p>
            <a:fld id="{7C84D469-983E-45D1-83D0-D0A54F8F126E}" type="slidenum">
              <a:rPr lang="en-US" smtClean="0"/>
              <a:pPr/>
              <a:t>‹#›</a:t>
            </a:fld>
            <a:endParaRPr lang="en-US"/>
          </a:p>
        </p:txBody>
      </p:sp>
      <p:sp>
        <p:nvSpPr>
          <p:cNvPr id="13" name="Text Placeholder 20">
            <a:extLst>
              <a:ext uri="{FF2B5EF4-FFF2-40B4-BE49-F238E27FC236}">
                <a16:creationId xmlns:a16="http://schemas.microsoft.com/office/drawing/2014/main" id="{BE7C8F80-DEAA-4723-BCC8-6A9B6495A5D3}"/>
              </a:ext>
            </a:extLst>
          </p:cNvPr>
          <p:cNvSpPr>
            <a:spLocks noGrp="1"/>
          </p:cNvSpPr>
          <p:nvPr>
            <p:ph type="body" sz="quarter" idx="16" hasCustomPrompt="1"/>
          </p:nvPr>
        </p:nvSpPr>
        <p:spPr>
          <a:xfrm>
            <a:off x="3195638" y="1327150"/>
            <a:ext cx="8743950" cy="2039938"/>
          </a:xfrm>
          <a:prstGeom prst="rect">
            <a:avLst/>
          </a:prstGeom>
        </p:spPr>
        <p:txBody>
          <a:bodyPr lIns="0" tIns="54864" rIns="0" bIns="0" anchor="t" anchorCtr="0"/>
          <a:lstStyle>
            <a:lvl1pPr marL="0" indent="0">
              <a:lnSpc>
                <a:spcPct val="77000"/>
              </a:lnSpc>
              <a:spcBef>
                <a:spcPts val="0"/>
              </a:spcBef>
              <a:spcAft>
                <a:spcPts val="1200"/>
              </a:spcAft>
              <a:buFont typeface="Arial" panose="020B0604020202020204" pitchFamily="34" charset="0"/>
              <a:buNone/>
              <a:defRPr sz="4000" b="1" normalizeH="0" baseline="0"/>
            </a:lvl1pPr>
            <a:lvl2pPr marL="228600" indent="0">
              <a:buFont typeface="Arial" panose="020B0604020202020204" pitchFamily="34" charset="0"/>
              <a:buNone/>
              <a:defRPr/>
            </a:lvl2pPr>
            <a:lvl3pPr marL="502920" indent="0">
              <a:buFont typeface="Arial" panose="020B0604020202020204" pitchFamily="34" charset="0"/>
              <a:buNone/>
              <a:defRPr/>
            </a:lvl3pPr>
            <a:lvl4pPr marL="777240" indent="0">
              <a:buFont typeface="Arial" panose="020B0604020202020204" pitchFamily="34" charset="0"/>
              <a:buNone/>
              <a:defRPr/>
            </a:lvl4pPr>
            <a:lvl5pPr marL="1051560" indent="0">
              <a:buFont typeface="Arial" panose="020B0604020202020204" pitchFamily="34" charset="0"/>
              <a:buNone/>
              <a:defRPr/>
            </a:lvl5pPr>
          </a:lstStyle>
          <a:p>
            <a:r>
              <a:rPr lang="en-US"/>
              <a:t>Chapter divider title 4 (40pt)</a:t>
            </a:r>
          </a:p>
        </p:txBody>
      </p:sp>
      <p:sp>
        <p:nvSpPr>
          <p:cNvPr id="14" name="Title 23">
            <a:extLst>
              <a:ext uri="{FF2B5EF4-FFF2-40B4-BE49-F238E27FC236}">
                <a16:creationId xmlns:a16="http://schemas.microsoft.com/office/drawing/2014/main" id="{3D50A41E-7473-48EC-BE0B-A237776BC72D}"/>
              </a:ext>
            </a:extLst>
          </p:cNvPr>
          <p:cNvSpPr>
            <a:spLocks noGrp="1"/>
          </p:cNvSpPr>
          <p:nvPr>
            <p:ph type="title" hasCustomPrompt="1"/>
          </p:nvPr>
        </p:nvSpPr>
        <p:spPr>
          <a:xfrm>
            <a:off x="252413" y="1327150"/>
            <a:ext cx="2851150" cy="206375"/>
          </a:xfrm>
          <a:prstGeom prst="rect">
            <a:avLst/>
          </a:prstGeom>
        </p:spPr>
        <p:txBody>
          <a:bodyPr rIns="274320" anchor="t" anchorCtr="0">
            <a:noAutofit/>
          </a:bodyPr>
          <a:lstStyle>
            <a:lvl1pPr>
              <a:lnSpc>
                <a:spcPct val="105000"/>
              </a:lnSpc>
              <a:defRPr/>
            </a:lvl1pPr>
          </a:lstStyle>
          <a:p>
            <a:r>
              <a:rPr lang="en-US"/>
              <a:t>Chapter divider (14pt)</a:t>
            </a:r>
          </a:p>
        </p:txBody>
      </p:sp>
      <p:sp>
        <p:nvSpPr>
          <p:cNvPr id="15" name="Text Placeholder 21">
            <a:extLst>
              <a:ext uri="{FF2B5EF4-FFF2-40B4-BE49-F238E27FC236}">
                <a16:creationId xmlns:a16="http://schemas.microsoft.com/office/drawing/2014/main" id="{CA038BBA-1B6A-41D3-A000-D0ED2A2E4CA7}"/>
              </a:ext>
            </a:extLst>
          </p:cNvPr>
          <p:cNvSpPr>
            <a:spLocks noGrp="1"/>
          </p:cNvSpPr>
          <p:nvPr>
            <p:ph type="body" sz="quarter" idx="15" hasCustomPrompt="1"/>
          </p:nvPr>
        </p:nvSpPr>
        <p:spPr>
          <a:xfrm>
            <a:off x="252413" y="1533526"/>
            <a:ext cx="2851150" cy="231774"/>
          </a:xfrm>
          <a:prstGeom prst="rect">
            <a:avLst/>
          </a:prstGeom>
        </p:spPr>
        <p:txBody>
          <a:bodyPr lIns="0" tIns="18288"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Number (14pt)</a:t>
            </a:r>
          </a:p>
        </p:txBody>
      </p:sp>
      <p:grpSp>
        <p:nvGrpSpPr>
          <p:cNvPr id="16" name="Graphic 27">
            <a:extLst>
              <a:ext uri="{FF2B5EF4-FFF2-40B4-BE49-F238E27FC236}">
                <a16:creationId xmlns:a16="http://schemas.microsoft.com/office/drawing/2014/main" id="{12B5F666-BEDE-478D-9F11-BF26F6AF86FE}"/>
              </a:ext>
            </a:extLst>
          </p:cNvPr>
          <p:cNvGrpSpPr/>
          <p:nvPr userDrawn="1"/>
        </p:nvGrpSpPr>
        <p:grpSpPr>
          <a:xfrm>
            <a:off x="211138" y="6093845"/>
            <a:ext cx="634650" cy="548640"/>
            <a:chOff x="3214686" y="1004887"/>
            <a:chExt cx="5765431" cy="4850549"/>
          </a:xfrm>
        </p:grpSpPr>
        <p:sp>
          <p:nvSpPr>
            <p:cNvPr id="17" name="Freeform: Shape 16">
              <a:extLst>
                <a:ext uri="{FF2B5EF4-FFF2-40B4-BE49-F238E27FC236}">
                  <a16:creationId xmlns:a16="http://schemas.microsoft.com/office/drawing/2014/main" id="{2FE3A1AC-1833-4609-823A-FDA933E9DBAC}"/>
                </a:ext>
              </a:extLst>
            </p:cNvPr>
            <p:cNvSpPr/>
            <p:nvPr/>
          </p:nvSpPr>
          <p:spPr>
            <a:xfrm>
              <a:off x="3214686" y="1004887"/>
              <a:ext cx="5765431" cy="4850549"/>
            </a:xfrm>
            <a:custGeom>
              <a:avLst/>
              <a:gdLst>
                <a:gd name="connsiteX0" fmla="*/ 5574315 w 5765431"/>
                <a:gd name="connsiteY0" fmla="*/ -287 h 4850549"/>
                <a:gd name="connsiteX1" fmla="*/ 190747 w 5765431"/>
                <a:gd name="connsiteY1" fmla="*/ -287 h 4850549"/>
                <a:gd name="connsiteX2" fmla="*/ 253 w 5765431"/>
                <a:gd name="connsiteY2" fmla="*/ 190169 h 4850549"/>
                <a:gd name="connsiteX3" fmla="*/ -624 w 5765431"/>
                <a:gd name="connsiteY3" fmla="*/ 4659733 h 4850549"/>
                <a:gd name="connsiteX4" fmla="*/ 189831 w 5765431"/>
                <a:gd name="connsiteY4" fmla="*/ 4850263 h 4850549"/>
                <a:gd name="connsiteX5" fmla="*/ 189869 w 5765431"/>
                <a:gd name="connsiteY5" fmla="*/ 4850263 h 4850549"/>
                <a:gd name="connsiteX6" fmla="*/ 5574315 w 5765431"/>
                <a:gd name="connsiteY6" fmla="*/ 4850263 h 4850549"/>
                <a:gd name="connsiteX7" fmla="*/ 5764808 w 5765431"/>
                <a:gd name="connsiteY7" fmla="*/ 4659770 h 4850549"/>
                <a:gd name="connsiteX8" fmla="*/ 5764808 w 5765431"/>
                <a:gd name="connsiteY8" fmla="*/ 190205 h 4850549"/>
                <a:gd name="connsiteX9" fmla="*/ 5574315 w 5765431"/>
                <a:gd name="connsiteY9" fmla="*/ -287 h 4850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65431" h="4850549">
                  <a:moveTo>
                    <a:pt x="5574315" y="-287"/>
                  </a:moveTo>
                  <a:lnTo>
                    <a:pt x="190747" y="-287"/>
                  </a:lnTo>
                  <a:cubicBezTo>
                    <a:pt x="85555" y="-287"/>
                    <a:pt x="274" y="84977"/>
                    <a:pt x="253" y="190169"/>
                  </a:cubicBezTo>
                  <a:lnTo>
                    <a:pt x="-624" y="4659733"/>
                  </a:lnTo>
                  <a:cubicBezTo>
                    <a:pt x="-645" y="4764940"/>
                    <a:pt x="84625" y="4850242"/>
                    <a:pt x="189831" y="4850263"/>
                  </a:cubicBezTo>
                  <a:cubicBezTo>
                    <a:pt x="189844" y="4850263"/>
                    <a:pt x="189856" y="4850263"/>
                    <a:pt x="189869" y="4850263"/>
                  </a:cubicBezTo>
                  <a:lnTo>
                    <a:pt x="5574315" y="4850263"/>
                  </a:lnTo>
                  <a:cubicBezTo>
                    <a:pt x="5679521" y="4850263"/>
                    <a:pt x="5764808" y="4764976"/>
                    <a:pt x="5764808" y="4659770"/>
                  </a:cubicBezTo>
                  <a:lnTo>
                    <a:pt x="5764808" y="190205"/>
                  </a:lnTo>
                  <a:cubicBezTo>
                    <a:pt x="5764808" y="84999"/>
                    <a:pt x="5679521" y="-287"/>
                    <a:pt x="5574315" y="-287"/>
                  </a:cubicBezTo>
                  <a:close/>
                </a:path>
              </a:pathLst>
            </a:custGeom>
            <a:solidFill>
              <a:srgbClr val="EF323D"/>
            </a:solidFill>
            <a:ln w="9525" cap="flat">
              <a:noFill/>
              <a:prstDash val="solid"/>
              <a:miter/>
            </a:ln>
          </p:spPr>
          <p:txBody>
            <a:bodyPr rtlCol="0" anchor="ctr"/>
            <a:lstStyle/>
            <a:p>
              <a:endParaRPr lang="en-US"/>
            </a:p>
          </p:txBody>
        </p:sp>
        <p:grpSp>
          <p:nvGrpSpPr>
            <p:cNvPr id="19" name="Graphic 27">
              <a:extLst>
                <a:ext uri="{FF2B5EF4-FFF2-40B4-BE49-F238E27FC236}">
                  <a16:creationId xmlns:a16="http://schemas.microsoft.com/office/drawing/2014/main" id="{BA77DFE3-014F-4041-86B0-CCDED239F667}"/>
                </a:ext>
              </a:extLst>
            </p:cNvPr>
            <p:cNvGrpSpPr/>
            <p:nvPr/>
          </p:nvGrpSpPr>
          <p:grpSpPr>
            <a:xfrm>
              <a:off x="3588488" y="1366527"/>
              <a:ext cx="5031814" cy="4160789"/>
              <a:chOff x="3588488" y="1366527"/>
              <a:chExt cx="5031814" cy="4160789"/>
            </a:xfrm>
            <a:solidFill>
              <a:srgbClr val="FFFFFF"/>
            </a:solidFill>
          </p:grpSpPr>
          <p:grpSp>
            <p:nvGrpSpPr>
              <p:cNvPr id="20" name="Graphic 27">
                <a:extLst>
                  <a:ext uri="{FF2B5EF4-FFF2-40B4-BE49-F238E27FC236}">
                    <a16:creationId xmlns:a16="http://schemas.microsoft.com/office/drawing/2014/main" id="{ABDB0DD3-B9BA-4980-896A-286C9D8AACC0}"/>
                  </a:ext>
                </a:extLst>
              </p:cNvPr>
              <p:cNvGrpSpPr/>
              <p:nvPr/>
            </p:nvGrpSpPr>
            <p:grpSpPr>
              <a:xfrm>
                <a:off x="3588488" y="4982639"/>
                <a:ext cx="5031814" cy="544677"/>
                <a:chOff x="3588488" y="4982639"/>
                <a:chExt cx="5031814" cy="544677"/>
              </a:xfrm>
              <a:solidFill>
                <a:srgbClr val="FFFFFF"/>
              </a:solidFill>
            </p:grpSpPr>
            <p:sp>
              <p:nvSpPr>
                <p:cNvPr id="34" name="Freeform: Shape 33">
                  <a:extLst>
                    <a:ext uri="{FF2B5EF4-FFF2-40B4-BE49-F238E27FC236}">
                      <a16:creationId xmlns:a16="http://schemas.microsoft.com/office/drawing/2014/main" id="{3E7EF19B-AB43-4392-824D-E807750F08CC}"/>
                    </a:ext>
                  </a:extLst>
                </p:cNvPr>
                <p:cNvSpPr/>
                <p:nvPr/>
              </p:nvSpPr>
              <p:spPr>
                <a:xfrm>
                  <a:off x="4332862" y="4996495"/>
                  <a:ext cx="458636" cy="516241"/>
                </a:xfrm>
                <a:custGeom>
                  <a:avLst/>
                  <a:gdLst>
                    <a:gd name="connsiteX0" fmla="*/ 438721 w 458636"/>
                    <a:gd name="connsiteY0" fmla="*/ -287 h 516241"/>
                    <a:gd name="connsiteX1" fmla="*/ 18666 w 458636"/>
                    <a:gd name="connsiteY1" fmla="*/ -287 h 516241"/>
                    <a:gd name="connsiteX2" fmla="*/ -624 w 458636"/>
                    <a:gd name="connsiteY2" fmla="*/ 19002 h 516241"/>
                    <a:gd name="connsiteX3" fmla="*/ -624 w 458636"/>
                    <a:gd name="connsiteY3" fmla="*/ 19003 h 516241"/>
                    <a:gd name="connsiteX4" fmla="*/ -624 w 458636"/>
                    <a:gd name="connsiteY4" fmla="*/ 115315 h 516241"/>
                    <a:gd name="connsiteX5" fmla="*/ 18666 w 458636"/>
                    <a:gd name="connsiteY5" fmla="*/ 134606 h 516241"/>
                    <a:gd name="connsiteX6" fmla="*/ 18667 w 458636"/>
                    <a:gd name="connsiteY6" fmla="*/ 134606 h 516241"/>
                    <a:gd name="connsiteX7" fmla="*/ 133938 w 458636"/>
                    <a:gd name="connsiteY7" fmla="*/ 134606 h 516241"/>
                    <a:gd name="connsiteX8" fmla="*/ 153229 w 458636"/>
                    <a:gd name="connsiteY8" fmla="*/ 153896 h 516241"/>
                    <a:gd name="connsiteX9" fmla="*/ 153229 w 458636"/>
                    <a:gd name="connsiteY9" fmla="*/ 153896 h 516241"/>
                    <a:gd name="connsiteX10" fmla="*/ 153228 w 458636"/>
                    <a:gd name="connsiteY10" fmla="*/ 496663 h 516241"/>
                    <a:gd name="connsiteX11" fmla="*/ 172519 w 458636"/>
                    <a:gd name="connsiteY11" fmla="*/ 515954 h 516241"/>
                    <a:gd name="connsiteX12" fmla="*/ 284874 w 458636"/>
                    <a:gd name="connsiteY12" fmla="*/ 515953 h 516241"/>
                    <a:gd name="connsiteX13" fmla="*/ 304165 w 458636"/>
                    <a:gd name="connsiteY13" fmla="*/ 496663 h 516241"/>
                    <a:gd name="connsiteX14" fmla="*/ 304165 w 458636"/>
                    <a:gd name="connsiteY14" fmla="*/ 496663 h 516241"/>
                    <a:gd name="connsiteX15" fmla="*/ 304165 w 458636"/>
                    <a:gd name="connsiteY15" fmla="*/ 153896 h 516241"/>
                    <a:gd name="connsiteX16" fmla="*/ 323455 w 458636"/>
                    <a:gd name="connsiteY16" fmla="*/ 134606 h 516241"/>
                    <a:gd name="connsiteX17" fmla="*/ 438721 w 458636"/>
                    <a:gd name="connsiteY17" fmla="*/ 134606 h 516241"/>
                    <a:gd name="connsiteX18" fmla="*/ 458012 w 458636"/>
                    <a:gd name="connsiteY18" fmla="*/ 115316 h 516241"/>
                    <a:gd name="connsiteX19" fmla="*/ 458012 w 458636"/>
                    <a:gd name="connsiteY19" fmla="*/ 115315 h 516241"/>
                    <a:gd name="connsiteX20" fmla="*/ 458012 w 458636"/>
                    <a:gd name="connsiteY20" fmla="*/ 19003 h 516241"/>
                    <a:gd name="connsiteX21" fmla="*/ 438723 w 458636"/>
                    <a:gd name="connsiteY21" fmla="*/ -287 h 516241"/>
                    <a:gd name="connsiteX22" fmla="*/ 438721 w 458636"/>
                    <a:gd name="connsiteY22" fmla="*/ -28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58636" h="516241">
                      <a:moveTo>
                        <a:pt x="438721" y="-287"/>
                      </a:moveTo>
                      <a:lnTo>
                        <a:pt x="18666" y="-287"/>
                      </a:lnTo>
                      <a:cubicBezTo>
                        <a:pt x="8013" y="-288"/>
                        <a:pt x="-624" y="8349"/>
                        <a:pt x="-624" y="19002"/>
                      </a:cubicBezTo>
                      <a:cubicBezTo>
                        <a:pt x="-624" y="19003"/>
                        <a:pt x="-624" y="19003"/>
                        <a:pt x="-624" y="19003"/>
                      </a:cubicBezTo>
                      <a:lnTo>
                        <a:pt x="-624" y="115315"/>
                      </a:lnTo>
                      <a:cubicBezTo>
                        <a:pt x="-624" y="125968"/>
                        <a:pt x="8012" y="134605"/>
                        <a:pt x="18666" y="134606"/>
                      </a:cubicBezTo>
                      <a:cubicBezTo>
                        <a:pt x="18666" y="134606"/>
                        <a:pt x="18666" y="134606"/>
                        <a:pt x="18667" y="134606"/>
                      </a:cubicBezTo>
                      <a:lnTo>
                        <a:pt x="133938" y="134606"/>
                      </a:lnTo>
                      <a:cubicBezTo>
                        <a:pt x="144592" y="134606"/>
                        <a:pt x="153229" y="143242"/>
                        <a:pt x="153229" y="153896"/>
                      </a:cubicBezTo>
                      <a:cubicBezTo>
                        <a:pt x="153229" y="153896"/>
                        <a:pt x="153229" y="153896"/>
                        <a:pt x="153229" y="153896"/>
                      </a:cubicBezTo>
                      <a:lnTo>
                        <a:pt x="153228" y="496663"/>
                      </a:lnTo>
                      <a:cubicBezTo>
                        <a:pt x="153228" y="507317"/>
                        <a:pt x="161865" y="515954"/>
                        <a:pt x="172519" y="515954"/>
                      </a:cubicBezTo>
                      <a:lnTo>
                        <a:pt x="284874" y="515953"/>
                      </a:lnTo>
                      <a:cubicBezTo>
                        <a:pt x="295528" y="515953"/>
                        <a:pt x="304165" y="507317"/>
                        <a:pt x="304165" y="496663"/>
                      </a:cubicBezTo>
                      <a:cubicBezTo>
                        <a:pt x="304165" y="496663"/>
                        <a:pt x="304165" y="496663"/>
                        <a:pt x="304165" y="496663"/>
                      </a:cubicBezTo>
                      <a:lnTo>
                        <a:pt x="304165" y="153896"/>
                      </a:lnTo>
                      <a:cubicBezTo>
                        <a:pt x="304165" y="143242"/>
                        <a:pt x="312801" y="134606"/>
                        <a:pt x="323455" y="134606"/>
                      </a:cubicBezTo>
                      <a:lnTo>
                        <a:pt x="438721" y="134606"/>
                      </a:lnTo>
                      <a:cubicBezTo>
                        <a:pt x="449375" y="134606"/>
                        <a:pt x="458012" y="125970"/>
                        <a:pt x="458012" y="115316"/>
                      </a:cubicBezTo>
                      <a:cubicBezTo>
                        <a:pt x="458012" y="115316"/>
                        <a:pt x="458012" y="115316"/>
                        <a:pt x="458012" y="115315"/>
                      </a:cubicBezTo>
                      <a:lnTo>
                        <a:pt x="458012" y="19003"/>
                      </a:lnTo>
                      <a:cubicBezTo>
                        <a:pt x="458013" y="8350"/>
                        <a:pt x="449377" y="-287"/>
                        <a:pt x="438723" y="-287"/>
                      </a:cubicBezTo>
                      <a:cubicBezTo>
                        <a:pt x="438722" y="-287"/>
                        <a:pt x="438722" y="-287"/>
                        <a:pt x="438721" y="-287"/>
                      </a:cubicBezTo>
                      <a:close/>
                    </a:path>
                  </a:pathLst>
                </a:custGeom>
                <a:solidFill>
                  <a:srgbClr val="FFFFFF"/>
                </a:solidFill>
                <a:ln w="9525" cap="flat">
                  <a:noFill/>
                  <a:prstDash val="solid"/>
                  <a:miter/>
                </a:ln>
              </p:spPr>
              <p:txBody>
                <a:bodyPr rtlCol="0" anchor="ctr"/>
                <a:lstStyle/>
                <a:p>
                  <a:endParaRPr lang="en-US"/>
                </a:p>
              </p:txBody>
            </p:sp>
            <p:sp>
              <p:nvSpPr>
                <p:cNvPr id="35" name="Freeform: Shape 34">
                  <a:extLst>
                    <a:ext uri="{FF2B5EF4-FFF2-40B4-BE49-F238E27FC236}">
                      <a16:creationId xmlns:a16="http://schemas.microsoft.com/office/drawing/2014/main" id="{68214FCB-FB30-4DF4-BCFE-F2526D5F5CE3}"/>
                    </a:ext>
                  </a:extLst>
                </p:cNvPr>
                <p:cNvSpPr/>
                <p:nvPr/>
              </p:nvSpPr>
              <p:spPr>
                <a:xfrm>
                  <a:off x="5981381" y="4996495"/>
                  <a:ext cx="475404" cy="516241"/>
                </a:xfrm>
                <a:custGeom>
                  <a:avLst/>
                  <a:gdLst>
                    <a:gd name="connsiteX0" fmla="*/ 179474 w 475404"/>
                    <a:gd name="connsiteY0" fmla="*/ -287 h 516241"/>
                    <a:gd name="connsiteX1" fmla="*/ 18666 w 475404"/>
                    <a:gd name="connsiteY1" fmla="*/ -287 h 516241"/>
                    <a:gd name="connsiteX2" fmla="*/ -624 w 475404"/>
                    <a:gd name="connsiteY2" fmla="*/ 19002 h 516241"/>
                    <a:gd name="connsiteX3" fmla="*/ -624 w 475404"/>
                    <a:gd name="connsiteY3" fmla="*/ 19003 h 516241"/>
                    <a:gd name="connsiteX4" fmla="*/ -624 w 475404"/>
                    <a:gd name="connsiteY4" fmla="*/ 496663 h 516241"/>
                    <a:gd name="connsiteX5" fmla="*/ 18666 w 475404"/>
                    <a:gd name="connsiteY5" fmla="*/ 515954 h 516241"/>
                    <a:gd name="connsiteX6" fmla="*/ 18666 w 475404"/>
                    <a:gd name="connsiteY6" fmla="*/ 515954 h 516241"/>
                    <a:gd name="connsiteX7" fmla="*/ 178748 w 475404"/>
                    <a:gd name="connsiteY7" fmla="*/ 515953 h 516241"/>
                    <a:gd name="connsiteX8" fmla="*/ 474780 w 475404"/>
                    <a:gd name="connsiteY8" fmla="*/ 256374 h 516241"/>
                    <a:gd name="connsiteX9" fmla="*/ 179474 w 475404"/>
                    <a:gd name="connsiteY9" fmla="*/ -287 h 516241"/>
                    <a:gd name="connsiteX10" fmla="*/ 171985 w 475404"/>
                    <a:gd name="connsiteY10" fmla="*/ 383977 h 516241"/>
                    <a:gd name="connsiteX11" fmla="*/ 164912 w 475404"/>
                    <a:gd name="connsiteY11" fmla="*/ 383977 h 516241"/>
                    <a:gd name="connsiteX12" fmla="*/ 145307 w 475404"/>
                    <a:gd name="connsiteY12" fmla="*/ 364686 h 516241"/>
                    <a:gd name="connsiteX13" fmla="*/ 145307 w 475404"/>
                    <a:gd name="connsiteY13" fmla="*/ 150979 h 516241"/>
                    <a:gd name="connsiteX14" fmla="*/ 164912 w 475404"/>
                    <a:gd name="connsiteY14" fmla="*/ 131688 h 516241"/>
                    <a:gd name="connsiteX15" fmla="*/ 173470 w 475404"/>
                    <a:gd name="connsiteY15" fmla="*/ 131689 h 516241"/>
                    <a:gd name="connsiteX16" fmla="*/ 320932 w 475404"/>
                    <a:gd name="connsiteY16" fmla="*/ 256374 h 516241"/>
                    <a:gd name="connsiteX17" fmla="*/ 171985 w 475404"/>
                    <a:gd name="connsiteY17" fmla="*/ 38397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75404" h="516241">
                      <a:moveTo>
                        <a:pt x="179474" y="-287"/>
                      </a:moveTo>
                      <a:lnTo>
                        <a:pt x="18666" y="-287"/>
                      </a:lnTo>
                      <a:cubicBezTo>
                        <a:pt x="8013" y="-288"/>
                        <a:pt x="-624" y="8349"/>
                        <a:pt x="-624" y="19002"/>
                      </a:cubicBezTo>
                      <a:cubicBezTo>
                        <a:pt x="-624" y="19003"/>
                        <a:pt x="-624" y="19003"/>
                        <a:pt x="-624" y="19003"/>
                      </a:cubicBezTo>
                      <a:lnTo>
                        <a:pt x="-624" y="496663"/>
                      </a:lnTo>
                      <a:cubicBezTo>
                        <a:pt x="-624" y="507317"/>
                        <a:pt x="8012" y="515954"/>
                        <a:pt x="18666" y="515954"/>
                      </a:cubicBezTo>
                      <a:cubicBezTo>
                        <a:pt x="18666" y="515954"/>
                        <a:pt x="18666" y="515954"/>
                        <a:pt x="18666" y="515954"/>
                      </a:cubicBezTo>
                      <a:lnTo>
                        <a:pt x="178748" y="515953"/>
                      </a:lnTo>
                      <a:cubicBezTo>
                        <a:pt x="361033" y="515953"/>
                        <a:pt x="474780" y="416788"/>
                        <a:pt x="474780" y="256374"/>
                      </a:cubicBezTo>
                      <a:cubicBezTo>
                        <a:pt x="474780" y="98879"/>
                        <a:pt x="365411" y="-287"/>
                        <a:pt x="179474" y="-287"/>
                      </a:cubicBezTo>
                      <a:close/>
                      <a:moveTo>
                        <a:pt x="171985" y="383977"/>
                      </a:moveTo>
                      <a:lnTo>
                        <a:pt x="164912" y="383977"/>
                      </a:lnTo>
                      <a:cubicBezTo>
                        <a:pt x="154172" y="384063"/>
                        <a:pt x="145395" y="375427"/>
                        <a:pt x="145307" y="364686"/>
                      </a:cubicBezTo>
                      <a:lnTo>
                        <a:pt x="145307" y="150979"/>
                      </a:lnTo>
                      <a:cubicBezTo>
                        <a:pt x="145395" y="140239"/>
                        <a:pt x="154171" y="131602"/>
                        <a:pt x="164912" y="131688"/>
                      </a:cubicBezTo>
                      <a:lnTo>
                        <a:pt x="173470" y="131689"/>
                      </a:lnTo>
                      <a:cubicBezTo>
                        <a:pt x="271284" y="131689"/>
                        <a:pt x="320932" y="169608"/>
                        <a:pt x="320932" y="256374"/>
                      </a:cubicBezTo>
                      <a:cubicBezTo>
                        <a:pt x="320932" y="346063"/>
                        <a:pt x="271284" y="383977"/>
                        <a:pt x="171985" y="383977"/>
                      </a:cubicBezTo>
                      <a:close/>
                    </a:path>
                  </a:pathLst>
                </a:custGeom>
                <a:solidFill>
                  <a:srgbClr val="FFFFFF"/>
                </a:solidFill>
                <a:ln w="9525" cap="flat">
                  <a:noFill/>
                  <a:prstDash val="solid"/>
                  <a:miter/>
                </a:ln>
              </p:spPr>
              <p:txBody>
                <a:bodyPr rtlCol="0" anchor="ctr"/>
                <a:lstStyle/>
                <a:p>
                  <a:endParaRPr lang="en-US"/>
                </a:p>
              </p:txBody>
            </p:sp>
            <p:sp>
              <p:nvSpPr>
                <p:cNvPr id="36" name="Freeform: Shape 35">
                  <a:extLst>
                    <a:ext uri="{FF2B5EF4-FFF2-40B4-BE49-F238E27FC236}">
                      <a16:creationId xmlns:a16="http://schemas.microsoft.com/office/drawing/2014/main" id="{55E78F50-B15C-43FE-8692-8580307CFAC6}"/>
                    </a:ext>
                  </a:extLst>
                </p:cNvPr>
                <p:cNvSpPr/>
                <p:nvPr/>
              </p:nvSpPr>
              <p:spPr>
                <a:xfrm>
                  <a:off x="6832758" y="4996495"/>
                  <a:ext cx="154394" cy="516240"/>
                </a:xfrm>
                <a:custGeom>
                  <a:avLst/>
                  <a:gdLst>
                    <a:gd name="connsiteX0" fmla="*/ 135104 w 154394"/>
                    <a:gd name="connsiteY0" fmla="*/ 0 h 516240"/>
                    <a:gd name="connsiteX1" fmla="*/ 154395 w 154394"/>
                    <a:gd name="connsiteY1" fmla="*/ 0 h 516240"/>
                    <a:gd name="connsiteX2" fmla="*/ 154395 w 154394"/>
                    <a:gd name="connsiteY2" fmla="*/ 516241 h 516240"/>
                    <a:gd name="connsiteX3" fmla="*/ 135104 w 154394"/>
                    <a:gd name="connsiteY3" fmla="*/ 516241 h 516240"/>
                    <a:gd name="connsiteX4" fmla="*/ 19291 w 154394"/>
                    <a:gd name="connsiteY4" fmla="*/ 516241 h 516240"/>
                    <a:gd name="connsiteX5" fmla="*/ 19291 w 154394"/>
                    <a:gd name="connsiteY5" fmla="*/ 0 h 516240"/>
                    <a:gd name="connsiteX6" fmla="*/ 0 w 154394"/>
                    <a:gd name="connsiteY6" fmla="*/ 0 h 516240"/>
                    <a:gd name="connsiteX7" fmla="*/ 19291 w 154394"/>
                    <a:gd name="connsiteY7" fmla="*/ 0 h 516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4394" h="516240">
                      <a:moveTo>
                        <a:pt x="135104" y="0"/>
                      </a:moveTo>
                      <a:cubicBezTo>
                        <a:pt x="145758" y="0"/>
                        <a:pt x="154395" y="0"/>
                        <a:pt x="154395" y="0"/>
                      </a:cubicBezTo>
                      <a:lnTo>
                        <a:pt x="154395" y="516241"/>
                      </a:lnTo>
                      <a:cubicBezTo>
                        <a:pt x="154395" y="516241"/>
                        <a:pt x="145758" y="516241"/>
                        <a:pt x="135104" y="516241"/>
                      </a:cubicBezTo>
                      <a:lnTo>
                        <a:pt x="19291" y="516241"/>
                      </a:lnTo>
                      <a:lnTo>
                        <a:pt x="19291" y="0"/>
                      </a:lnTo>
                      <a:cubicBezTo>
                        <a:pt x="8637" y="0"/>
                        <a:pt x="0" y="0"/>
                        <a:pt x="0" y="0"/>
                      </a:cubicBezTo>
                      <a:cubicBezTo>
                        <a:pt x="0" y="0"/>
                        <a:pt x="8637" y="0"/>
                        <a:pt x="19291" y="0"/>
                      </a:cubicBezTo>
                      <a:close/>
                    </a:path>
                  </a:pathLst>
                </a:custGeom>
                <a:solidFill>
                  <a:srgbClr val="FFFFFF"/>
                </a:solidFill>
                <a:ln w="9525" cap="flat">
                  <a:noFill/>
                  <a:prstDash val="solid"/>
                  <a:miter/>
                </a:ln>
              </p:spPr>
              <p:txBody>
                <a:bodyPr rtlCol="0" anchor="ctr"/>
                <a:lstStyle/>
                <a:p>
                  <a:endParaRPr lang="en-US"/>
                </a:p>
              </p:txBody>
            </p:sp>
            <p:sp>
              <p:nvSpPr>
                <p:cNvPr id="37" name="Freeform: Shape 36">
                  <a:extLst>
                    <a:ext uri="{FF2B5EF4-FFF2-40B4-BE49-F238E27FC236}">
                      <a16:creationId xmlns:a16="http://schemas.microsoft.com/office/drawing/2014/main" id="{4CD02EC1-145C-4837-9541-9EFB90C8D30B}"/>
                    </a:ext>
                  </a:extLst>
                </p:cNvPr>
                <p:cNvSpPr/>
                <p:nvPr/>
              </p:nvSpPr>
              <p:spPr>
                <a:xfrm>
                  <a:off x="5145840" y="4996495"/>
                  <a:ext cx="459367" cy="530096"/>
                </a:xfrm>
                <a:custGeom>
                  <a:avLst/>
                  <a:gdLst>
                    <a:gd name="connsiteX0" fmla="*/ 439452 w 459367"/>
                    <a:gd name="connsiteY0" fmla="*/ -287 h 530096"/>
                    <a:gd name="connsiteX1" fmla="*/ 329285 w 459367"/>
                    <a:gd name="connsiteY1" fmla="*/ -287 h 530096"/>
                    <a:gd name="connsiteX2" fmla="*/ 309994 w 459367"/>
                    <a:gd name="connsiteY2" fmla="*/ 19003 h 530096"/>
                    <a:gd name="connsiteX3" fmla="*/ 309994 w 459367"/>
                    <a:gd name="connsiteY3" fmla="*/ 19003 h 530096"/>
                    <a:gd name="connsiteX4" fmla="*/ 309994 w 459367"/>
                    <a:gd name="connsiteY4" fmla="*/ 275334 h 530096"/>
                    <a:gd name="connsiteX5" fmla="*/ 229062 w 459367"/>
                    <a:gd name="connsiteY5" fmla="*/ 391268 h 530096"/>
                    <a:gd name="connsiteX6" fmla="*/ 148125 w 459367"/>
                    <a:gd name="connsiteY6" fmla="*/ 275334 h 530096"/>
                    <a:gd name="connsiteX7" fmla="*/ 148125 w 459367"/>
                    <a:gd name="connsiteY7" fmla="*/ 19003 h 530096"/>
                    <a:gd name="connsiteX8" fmla="*/ 128835 w 459367"/>
                    <a:gd name="connsiteY8" fmla="*/ -287 h 530096"/>
                    <a:gd name="connsiteX9" fmla="*/ 128834 w 459367"/>
                    <a:gd name="connsiteY9" fmla="*/ -287 h 530096"/>
                    <a:gd name="connsiteX10" fmla="*/ 18666 w 459367"/>
                    <a:gd name="connsiteY10" fmla="*/ -287 h 530096"/>
                    <a:gd name="connsiteX11" fmla="*/ -624 w 459367"/>
                    <a:gd name="connsiteY11" fmla="*/ 19003 h 530096"/>
                    <a:gd name="connsiteX12" fmla="*/ -624 w 459367"/>
                    <a:gd name="connsiteY12" fmla="*/ 19003 h 530096"/>
                    <a:gd name="connsiteX13" fmla="*/ -624 w 459367"/>
                    <a:gd name="connsiteY13" fmla="*/ 289915 h 530096"/>
                    <a:gd name="connsiteX14" fmla="*/ 229062 w 459367"/>
                    <a:gd name="connsiteY14" fmla="*/ 529809 h 530096"/>
                    <a:gd name="connsiteX15" fmla="*/ 458743 w 459367"/>
                    <a:gd name="connsiteY15" fmla="*/ 289184 h 530096"/>
                    <a:gd name="connsiteX16" fmla="*/ 458743 w 459367"/>
                    <a:gd name="connsiteY16" fmla="*/ 19003 h 530096"/>
                    <a:gd name="connsiteX17" fmla="*/ 439453 w 459367"/>
                    <a:gd name="connsiteY17" fmla="*/ -287 h 530096"/>
                    <a:gd name="connsiteX18" fmla="*/ 439453 w 459367"/>
                    <a:gd name="connsiteY18" fmla="*/ -287 h 530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59367" h="530096">
                      <a:moveTo>
                        <a:pt x="439452" y="-287"/>
                      </a:moveTo>
                      <a:lnTo>
                        <a:pt x="329285" y="-287"/>
                      </a:lnTo>
                      <a:cubicBezTo>
                        <a:pt x="318631" y="-287"/>
                        <a:pt x="309994" y="8349"/>
                        <a:pt x="309994" y="19003"/>
                      </a:cubicBezTo>
                      <a:cubicBezTo>
                        <a:pt x="309994" y="19003"/>
                        <a:pt x="309994" y="19003"/>
                        <a:pt x="309994" y="19003"/>
                      </a:cubicBezTo>
                      <a:lnTo>
                        <a:pt x="309994" y="275334"/>
                      </a:lnTo>
                      <a:cubicBezTo>
                        <a:pt x="309994" y="361375"/>
                        <a:pt x="286661" y="391268"/>
                        <a:pt x="229062" y="391268"/>
                      </a:cubicBezTo>
                      <a:cubicBezTo>
                        <a:pt x="171458" y="391268"/>
                        <a:pt x="148125" y="361375"/>
                        <a:pt x="148125" y="275334"/>
                      </a:cubicBezTo>
                      <a:lnTo>
                        <a:pt x="148125" y="19003"/>
                      </a:lnTo>
                      <a:cubicBezTo>
                        <a:pt x="148125" y="8349"/>
                        <a:pt x="139489" y="-287"/>
                        <a:pt x="128835" y="-287"/>
                      </a:cubicBezTo>
                      <a:cubicBezTo>
                        <a:pt x="128835" y="-287"/>
                        <a:pt x="128834" y="-287"/>
                        <a:pt x="128834" y="-287"/>
                      </a:cubicBezTo>
                      <a:lnTo>
                        <a:pt x="18666" y="-287"/>
                      </a:lnTo>
                      <a:cubicBezTo>
                        <a:pt x="8012" y="-287"/>
                        <a:pt x="-624" y="8349"/>
                        <a:pt x="-624" y="19003"/>
                      </a:cubicBezTo>
                      <a:cubicBezTo>
                        <a:pt x="-624" y="19003"/>
                        <a:pt x="-624" y="19003"/>
                        <a:pt x="-624" y="19003"/>
                      </a:cubicBezTo>
                      <a:lnTo>
                        <a:pt x="-624" y="289915"/>
                      </a:lnTo>
                      <a:cubicBezTo>
                        <a:pt x="-624" y="448142"/>
                        <a:pt x="70105" y="529809"/>
                        <a:pt x="229062" y="529809"/>
                      </a:cubicBezTo>
                      <a:cubicBezTo>
                        <a:pt x="383640" y="529809"/>
                        <a:pt x="458743" y="443768"/>
                        <a:pt x="458743" y="289184"/>
                      </a:cubicBezTo>
                      <a:lnTo>
                        <a:pt x="458743" y="19003"/>
                      </a:lnTo>
                      <a:cubicBezTo>
                        <a:pt x="458743" y="8349"/>
                        <a:pt x="450107" y="-287"/>
                        <a:pt x="439453" y="-287"/>
                      </a:cubicBezTo>
                      <a:cubicBezTo>
                        <a:pt x="439453" y="-287"/>
                        <a:pt x="439453" y="-287"/>
                        <a:pt x="439453" y="-287"/>
                      </a:cubicBezTo>
                      <a:close/>
                    </a:path>
                  </a:pathLst>
                </a:custGeom>
                <a:solidFill>
                  <a:srgbClr val="FFFFFF"/>
                </a:solidFill>
                <a:ln w="9525" cap="flat">
                  <a:noFill/>
                  <a:prstDash val="solid"/>
                  <a:miter/>
                </a:ln>
              </p:spPr>
              <p:txBody>
                <a:bodyPr rtlCol="0" anchor="ctr"/>
                <a:lstStyle/>
                <a:p>
                  <a:endParaRPr lang="en-US"/>
                </a:p>
              </p:txBody>
            </p:sp>
            <p:sp>
              <p:nvSpPr>
                <p:cNvPr id="38" name="Freeform: Shape 37">
                  <a:extLst>
                    <a:ext uri="{FF2B5EF4-FFF2-40B4-BE49-F238E27FC236}">
                      <a16:creationId xmlns:a16="http://schemas.microsoft.com/office/drawing/2014/main" id="{4971AE08-A2CE-450F-8281-7B25D93A4EBE}"/>
                    </a:ext>
                  </a:extLst>
                </p:cNvPr>
                <p:cNvSpPr/>
                <p:nvPr/>
              </p:nvSpPr>
              <p:spPr>
                <a:xfrm>
                  <a:off x="3588488" y="4982639"/>
                  <a:ext cx="402067" cy="544677"/>
                </a:xfrm>
                <a:custGeom>
                  <a:avLst/>
                  <a:gdLst>
                    <a:gd name="connsiteX0" fmla="*/ 269467 w 402067"/>
                    <a:gd name="connsiteY0" fmla="*/ 217730 h 544677"/>
                    <a:gd name="connsiteX1" fmla="*/ 203655 w 402067"/>
                    <a:gd name="connsiteY1" fmla="*/ 190741 h 544677"/>
                    <a:gd name="connsiteX2" fmla="*/ 166087 w 402067"/>
                    <a:gd name="connsiteY2" fmla="*/ 137105 h 544677"/>
                    <a:gd name="connsiteX3" fmla="*/ 229317 w 402067"/>
                    <a:gd name="connsiteY3" fmla="*/ 120071 h 544677"/>
                    <a:gd name="connsiteX4" fmla="*/ 284563 w 402067"/>
                    <a:gd name="connsiteY4" fmla="*/ 163075 h 544677"/>
                    <a:gd name="connsiteX5" fmla="*/ 294647 w 402067"/>
                    <a:gd name="connsiteY5" fmla="*/ 169458 h 544677"/>
                    <a:gd name="connsiteX6" fmla="*/ 294647 w 402067"/>
                    <a:gd name="connsiteY6" fmla="*/ 169458 h 544677"/>
                    <a:gd name="connsiteX7" fmla="*/ 308525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4 w 402067"/>
                    <a:gd name="connsiteY13" fmla="*/ 312747 h 544677"/>
                    <a:gd name="connsiteX14" fmla="*/ 203493 w 402067"/>
                    <a:gd name="connsiteY14" fmla="*/ 336403 h 544677"/>
                    <a:gd name="connsiteX15" fmla="*/ 248693 w 402067"/>
                    <a:gd name="connsiteY15" fmla="*/ 400935 h 544677"/>
                    <a:gd name="connsiteX16" fmla="*/ 172617 w 402067"/>
                    <a:gd name="connsiteY16" fmla="*/ 421429 h 544677"/>
                    <a:gd name="connsiteX17" fmla="*/ 110729 w 402067"/>
                    <a:gd name="connsiteY17" fmla="*/ 373801 h 544677"/>
                    <a:gd name="connsiteX18" fmla="*/ 101303 w 402067"/>
                    <a:gd name="connsiteY18" fmla="*/ 368072 h 544677"/>
                    <a:gd name="connsiteX19" fmla="*/ 101045 w 402067"/>
                    <a:gd name="connsiteY19" fmla="*/ 368017 h 544677"/>
                    <a:gd name="connsiteX20" fmla="*/ 87613 w 402067"/>
                    <a:gd name="connsiteY20" fmla="*/ 370752 h 544677"/>
                    <a:gd name="connsiteX21" fmla="*/ 6780 w 402067"/>
                    <a:gd name="connsiteY21" fmla="*/ 427161 h 544677"/>
                    <a:gd name="connsiteX22" fmla="*/ 2511 w 402067"/>
                    <a:gd name="connsiteY22" fmla="*/ 451323 h 544677"/>
                    <a:gd name="connsiteX23" fmla="*/ 2980 w 402067"/>
                    <a:gd name="connsiteY23" fmla="*/ 451961 h 544677"/>
                    <a:gd name="connsiteX24" fmla="*/ 198007 w 402067"/>
                    <a:gd name="connsiteY24" fmla="*/ 544390 h 544677"/>
                    <a:gd name="connsiteX25" fmla="*/ 401443 w 402067"/>
                    <a:gd name="connsiteY25" fmla="*/ 370852 h 544677"/>
                    <a:gd name="connsiteX26" fmla="*/ 269467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7" y="217730"/>
                      </a:moveTo>
                      <a:cubicBezTo>
                        <a:pt x="253517" y="210896"/>
                        <a:pt x="209665" y="192693"/>
                        <a:pt x="203655" y="190741"/>
                      </a:cubicBezTo>
                      <a:cubicBezTo>
                        <a:pt x="161018" y="176893"/>
                        <a:pt x="159000" y="156620"/>
                        <a:pt x="166087" y="137105"/>
                      </a:cubicBezTo>
                      <a:cubicBezTo>
                        <a:pt x="173174" y="117589"/>
                        <a:pt x="201884" y="108919"/>
                        <a:pt x="229317" y="120071"/>
                      </a:cubicBezTo>
                      <a:cubicBezTo>
                        <a:pt x="244044" y="126057"/>
                        <a:pt x="280586" y="159194"/>
                        <a:pt x="284563" y="163075"/>
                      </a:cubicBezTo>
                      <a:cubicBezTo>
                        <a:pt x="287208" y="166165"/>
                        <a:pt x="290722" y="168388"/>
                        <a:pt x="294647" y="169458"/>
                      </a:cubicBezTo>
                      <a:lnTo>
                        <a:pt x="294647" y="169458"/>
                      </a:lnTo>
                      <a:cubicBezTo>
                        <a:pt x="299497" y="170480"/>
                        <a:pt x="304553" y="169366"/>
                        <a:pt x="308525" y="166401"/>
                      </a:cubicBezTo>
                      <a:lnTo>
                        <a:pt x="388854" y="106445"/>
                      </a:lnTo>
                      <a:cubicBezTo>
                        <a:pt x="396529" y="100703"/>
                        <a:pt x="398095"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4" y="312747"/>
                      </a:cubicBezTo>
                      <a:cubicBezTo>
                        <a:pt x="162099" y="320852"/>
                        <a:pt x="191666" y="332924"/>
                        <a:pt x="203493" y="336403"/>
                      </a:cubicBezTo>
                      <a:cubicBezTo>
                        <a:pt x="255235" y="351627"/>
                        <a:pt x="257218" y="377455"/>
                        <a:pt x="248693" y="400935"/>
                      </a:cubicBezTo>
                      <a:cubicBezTo>
                        <a:pt x="240168" y="424414"/>
                        <a:pt x="205764" y="434494"/>
                        <a:pt x="172617" y="421429"/>
                      </a:cubicBezTo>
                      <a:cubicBezTo>
                        <a:pt x="149484" y="412310"/>
                        <a:pt x="113254" y="377309"/>
                        <a:pt x="110729" y="373801"/>
                      </a:cubicBezTo>
                      <a:cubicBezTo>
                        <a:pt x="108295" y="370915"/>
                        <a:pt x="104985" y="368904"/>
                        <a:pt x="101303" y="368072"/>
                      </a:cubicBezTo>
                      <a:lnTo>
                        <a:pt x="101045" y="368017"/>
                      </a:lnTo>
                      <a:cubicBezTo>
                        <a:pt x="96382" y="367035"/>
                        <a:pt x="91520" y="368025"/>
                        <a:pt x="87613" y="370752"/>
                      </a:cubicBezTo>
                      <a:lnTo>
                        <a:pt x="6780" y="427161"/>
                      </a:lnTo>
                      <a:cubicBezTo>
                        <a:pt x="-1070" y="432654"/>
                        <a:pt x="-2982" y="443472"/>
                        <a:pt x="2511" y="451323"/>
                      </a:cubicBezTo>
                      <a:cubicBezTo>
                        <a:pt x="2662" y="451539"/>
                        <a:pt x="2819" y="451752"/>
                        <a:pt x="2980" y="451961"/>
                      </a:cubicBezTo>
                      <a:cubicBezTo>
                        <a:pt x="49728" y="512420"/>
                        <a:pt x="118225" y="544390"/>
                        <a:pt x="198007" y="544390"/>
                      </a:cubicBezTo>
                      <a:cubicBezTo>
                        <a:pt x="316858" y="544390"/>
                        <a:pt x="401443" y="470749"/>
                        <a:pt x="401443" y="370852"/>
                      </a:cubicBezTo>
                      <a:cubicBezTo>
                        <a:pt x="401443" y="305232"/>
                        <a:pt x="365711" y="258567"/>
                        <a:pt x="269467" y="217730"/>
                      </a:cubicBezTo>
                      <a:close/>
                    </a:path>
                  </a:pathLst>
                </a:custGeom>
                <a:solidFill>
                  <a:srgbClr val="FFFFFF"/>
                </a:solidFill>
                <a:ln w="9525" cap="flat">
                  <a:noFill/>
                  <a:prstDash val="solid"/>
                  <a:miter/>
                </a:ln>
              </p:spPr>
              <p:txBody>
                <a:bodyPr rtlCol="0" anchor="ctr"/>
                <a:lstStyle/>
                <a:p>
                  <a:endParaRPr lang="en-US"/>
                </a:p>
              </p:txBody>
            </p:sp>
            <p:sp>
              <p:nvSpPr>
                <p:cNvPr id="39" name="Freeform: Shape 38">
                  <a:extLst>
                    <a:ext uri="{FF2B5EF4-FFF2-40B4-BE49-F238E27FC236}">
                      <a16:creationId xmlns:a16="http://schemas.microsoft.com/office/drawing/2014/main" id="{D3CD20E2-6EC6-4297-8D0F-955313E5FC6A}"/>
                    </a:ext>
                  </a:extLst>
                </p:cNvPr>
                <p:cNvSpPr/>
                <p:nvPr/>
              </p:nvSpPr>
              <p:spPr>
                <a:xfrm>
                  <a:off x="7354513" y="4982640"/>
                  <a:ext cx="543938" cy="543937"/>
                </a:xfrm>
                <a:custGeom>
                  <a:avLst/>
                  <a:gdLst>
                    <a:gd name="connsiteX0" fmla="*/ 271345 w 543938"/>
                    <a:gd name="connsiteY0" fmla="*/ -287 h 543937"/>
                    <a:gd name="connsiteX1" fmla="*/ -624 w 543938"/>
                    <a:gd name="connsiteY1" fmla="*/ 271682 h 543937"/>
                    <a:gd name="connsiteX2" fmla="*/ 271345 w 543938"/>
                    <a:gd name="connsiteY2" fmla="*/ 543650 h 543937"/>
                    <a:gd name="connsiteX3" fmla="*/ 543315 w 543938"/>
                    <a:gd name="connsiteY3" fmla="*/ 271682 h 543937"/>
                    <a:gd name="connsiteX4" fmla="*/ 271346 w 543938"/>
                    <a:gd name="connsiteY4" fmla="*/ -287 h 543937"/>
                    <a:gd name="connsiteX5" fmla="*/ 271345 w 543938"/>
                    <a:gd name="connsiteY5" fmla="*/ 393052 h 543937"/>
                    <a:gd name="connsiteX6" fmla="*/ 149975 w 543938"/>
                    <a:gd name="connsiteY6" fmla="*/ 271682 h 543937"/>
                    <a:gd name="connsiteX7" fmla="*/ 271345 w 543938"/>
                    <a:gd name="connsiteY7" fmla="*/ 150311 h 543937"/>
                    <a:gd name="connsiteX8" fmla="*/ 392716 w 543938"/>
                    <a:gd name="connsiteY8" fmla="*/ 271682 h 543937"/>
                    <a:gd name="connsiteX9" fmla="*/ 271345 w 543938"/>
                    <a:gd name="connsiteY9" fmla="*/ 393052 h 543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3938" h="543937">
                      <a:moveTo>
                        <a:pt x="271345" y="-287"/>
                      </a:moveTo>
                      <a:cubicBezTo>
                        <a:pt x="121140" y="-287"/>
                        <a:pt x="-624" y="121477"/>
                        <a:pt x="-624" y="271682"/>
                      </a:cubicBezTo>
                      <a:cubicBezTo>
                        <a:pt x="-624" y="421886"/>
                        <a:pt x="121140" y="543650"/>
                        <a:pt x="271345" y="543650"/>
                      </a:cubicBezTo>
                      <a:cubicBezTo>
                        <a:pt x="421550" y="543650"/>
                        <a:pt x="543315" y="421886"/>
                        <a:pt x="543315" y="271682"/>
                      </a:cubicBezTo>
                      <a:cubicBezTo>
                        <a:pt x="543315" y="121477"/>
                        <a:pt x="421550" y="-287"/>
                        <a:pt x="271346" y="-287"/>
                      </a:cubicBezTo>
                      <a:close/>
                      <a:moveTo>
                        <a:pt x="271345" y="393052"/>
                      </a:moveTo>
                      <a:cubicBezTo>
                        <a:pt x="204314" y="393052"/>
                        <a:pt x="149975" y="338712"/>
                        <a:pt x="149975" y="271682"/>
                      </a:cubicBezTo>
                      <a:cubicBezTo>
                        <a:pt x="149975" y="204650"/>
                        <a:pt x="204314" y="150311"/>
                        <a:pt x="271345" y="150311"/>
                      </a:cubicBezTo>
                      <a:cubicBezTo>
                        <a:pt x="338376" y="150311"/>
                        <a:pt x="392716" y="204651"/>
                        <a:pt x="392716" y="271682"/>
                      </a:cubicBezTo>
                      <a:cubicBezTo>
                        <a:pt x="392640" y="338682"/>
                        <a:pt x="338344" y="392977"/>
                        <a:pt x="271345" y="393052"/>
                      </a:cubicBezTo>
                      <a:close/>
                    </a:path>
                  </a:pathLst>
                </a:custGeom>
                <a:solidFill>
                  <a:srgbClr val="FFFFFF"/>
                </a:solidFill>
                <a:ln w="9525" cap="flat">
                  <a:noFill/>
                  <a:prstDash val="solid"/>
                  <a:miter/>
                </a:ln>
              </p:spPr>
              <p:txBody>
                <a:bodyPr rtlCol="0" anchor="ctr"/>
                <a:lstStyle/>
                <a:p>
                  <a:endParaRPr lang="en-US"/>
                </a:p>
              </p:txBody>
            </p:sp>
            <p:sp>
              <p:nvSpPr>
                <p:cNvPr id="40" name="Freeform: Shape 39">
                  <a:extLst>
                    <a:ext uri="{FF2B5EF4-FFF2-40B4-BE49-F238E27FC236}">
                      <a16:creationId xmlns:a16="http://schemas.microsoft.com/office/drawing/2014/main" id="{FFCC7B43-D6A1-4270-A432-44904D4BFB31}"/>
                    </a:ext>
                  </a:extLst>
                </p:cNvPr>
                <p:cNvSpPr/>
                <p:nvPr/>
              </p:nvSpPr>
              <p:spPr>
                <a:xfrm>
                  <a:off x="8218235" y="4982639"/>
                  <a:ext cx="402067" cy="544677"/>
                </a:xfrm>
                <a:custGeom>
                  <a:avLst/>
                  <a:gdLst>
                    <a:gd name="connsiteX0" fmla="*/ 269466 w 402067"/>
                    <a:gd name="connsiteY0" fmla="*/ 217730 h 544677"/>
                    <a:gd name="connsiteX1" fmla="*/ 203655 w 402067"/>
                    <a:gd name="connsiteY1" fmla="*/ 190741 h 544677"/>
                    <a:gd name="connsiteX2" fmla="*/ 166087 w 402067"/>
                    <a:gd name="connsiteY2" fmla="*/ 137105 h 544677"/>
                    <a:gd name="connsiteX3" fmla="*/ 229316 w 402067"/>
                    <a:gd name="connsiteY3" fmla="*/ 120071 h 544677"/>
                    <a:gd name="connsiteX4" fmla="*/ 284562 w 402067"/>
                    <a:gd name="connsiteY4" fmla="*/ 163075 h 544677"/>
                    <a:gd name="connsiteX5" fmla="*/ 294646 w 402067"/>
                    <a:gd name="connsiteY5" fmla="*/ 169458 h 544677"/>
                    <a:gd name="connsiteX6" fmla="*/ 294647 w 402067"/>
                    <a:gd name="connsiteY6" fmla="*/ 169458 h 544677"/>
                    <a:gd name="connsiteX7" fmla="*/ 308526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5 w 402067"/>
                    <a:gd name="connsiteY13" fmla="*/ 312747 h 544677"/>
                    <a:gd name="connsiteX14" fmla="*/ 203492 w 402067"/>
                    <a:gd name="connsiteY14" fmla="*/ 336403 h 544677"/>
                    <a:gd name="connsiteX15" fmla="*/ 248693 w 402067"/>
                    <a:gd name="connsiteY15" fmla="*/ 400935 h 544677"/>
                    <a:gd name="connsiteX16" fmla="*/ 172618 w 402067"/>
                    <a:gd name="connsiteY16" fmla="*/ 421429 h 544677"/>
                    <a:gd name="connsiteX17" fmla="*/ 110728 w 402067"/>
                    <a:gd name="connsiteY17" fmla="*/ 373801 h 544677"/>
                    <a:gd name="connsiteX18" fmla="*/ 101302 w 402067"/>
                    <a:gd name="connsiteY18" fmla="*/ 368072 h 544677"/>
                    <a:gd name="connsiteX19" fmla="*/ 101045 w 402067"/>
                    <a:gd name="connsiteY19" fmla="*/ 368017 h 544677"/>
                    <a:gd name="connsiteX20" fmla="*/ 87614 w 402067"/>
                    <a:gd name="connsiteY20" fmla="*/ 370752 h 544677"/>
                    <a:gd name="connsiteX21" fmla="*/ 6780 w 402067"/>
                    <a:gd name="connsiteY21" fmla="*/ 427161 h 544677"/>
                    <a:gd name="connsiteX22" fmla="*/ 2512 w 402067"/>
                    <a:gd name="connsiteY22" fmla="*/ 451323 h 544677"/>
                    <a:gd name="connsiteX23" fmla="*/ 2980 w 402067"/>
                    <a:gd name="connsiteY23" fmla="*/ 451962 h 544677"/>
                    <a:gd name="connsiteX24" fmla="*/ 198007 w 402067"/>
                    <a:gd name="connsiteY24" fmla="*/ 544390 h 544677"/>
                    <a:gd name="connsiteX25" fmla="*/ 401443 w 402067"/>
                    <a:gd name="connsiteY25" fmla="*/ 370852 h 544677"/>
                    <a:gd name="connsiteX26" fmla="*/ 269466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6" y="217730"/>
                      </a:moveTo>
                      <a:cubicBezTo>
                        <a:pt x="253517" y="210896"/>
                        <a:pt x="209665" y="192693"/>
                        <a:pt x="203655" y="190741"/>
                      </a:cubicBezTo>
                      <a:cubicBezTo>
                        <a:pt x="161018" y="176893"/>
                        <a:pt x="159000" y="156620"/>
                        <a:pt x="166087" y="137105"/>
                      </a:cubicBezTo>
                      <a:cubicBezTo>
                        <a:pt x="173173" y="117589"/>
                        <a:pt x="201883" y="108919"/>
                        <a:pt x="229316" y="120071"/>
                      </a:cubicBezTo>
                      <a:cubicBezTo>
                        <a:pt x="244043" y="126057"/>
                        <a:pt x="280585" y="159194"/>
                        <a:pt x="284562" y="163075"/>
                      </a:cubicBezTo>
                      <a:cubicBezTo>
                        <a:pt x="287208" y="166165"/>
                        <a:pt x="290721" y="168389"/>
                        <a:pt x="294646" y="169458"/>
                      </a:cubicBezTo>
                      <a:lnTo>
                        <a:pt x="294647" y="169458"/>
                      </a:lnTo>
                      <a:cubicBezTo>
                        <a:pt x="299498" y="170480"/>
                        <a:pt x="304553" y="169366"/>
                        <a:pt x="308526" y="166401"/>
                      </a:cubicBezTo>
                      <a:lnTo>
                        <a:pt x="388854" y="106445"/>
                      </a:lnTo>
                      <a:cubicBezTo>
                        <a:pt x="396530" y="100703"/>
                        <a:pt x="398096"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5" y="312747"/>
                      </a:cubicBezTo>
                      <a:cubicBezTo>
                        <a:pt x="162100" y="320852"/>
                        <a:pt x="191666" y="332924"/>
                        <a:pt x="203492" y="336403"/>
                      </a:cubicBezTo>
                      <a:cubicBezTo>
                        <a:pt x="255236" y="351627"/>
                        <a:pt x="257218" y="377455"/>
                        <a:pt x="248693" y="400935"/>
                      </a:cubicBezTo>
                      <a:cubicBezTo>
                        <a:pt x="240168" y="424414"/>
                        <a:pt x="205764" y="434494"/>
                        <a:pt x="172618" y="421429"/>
                      </a:cubicBezTo>
                      <a:cubicBezTo>
                        <a:pt x="149483" y="412310"/>
                        <a:pt x="113254" y="377309"/>
                        <a:pt x="110728" y="373801"/>
                      </a:cubicBezTo>
                      <a:cubicBezTo>
                        <a:pt x="108295" y="370915"/>
                        <a:pt x="104985" y="368904"/>
                        <a:pt x="101302" y="368072"/>
                      </a:cubicBezTo>
                      <a:lnTo>
                        <a:pt x="101045" y="368017"/>
                      </a:lnTo>
                      <a:cubicBezTo>
                        <a:pt x="96383" y="367035"/>
                        <a:pt x="91521" y="368025"/>
                        <a:pt x="87614" y="370752"/>
                      </a:cubicBezTo>
                      <a:lnTo>
                        <a:pt x="6780" y="427161"/>
                      </a:lnTo>
                      <a:cubicBezTo>
                        <a:pt x="-1071" y="432654"/>
                        <a:pt x="-2982" y="443472"/>
                        <a:pt x="2512" y="451323"/>
                      </a:cubicBezTo>
                      <a:cubicBezTo>
                        <a:pt x="2663" y="451539"/>
                        <a:pt x="2820" y="451753"/>
                        <a:pt x="2980" y="451962"/>
                      </a:cubicBezTo>
                      <a:cubicBezTo>
                        <a:pt x="49729" y="512420"/>
                        <a:pt x="118226" y="544390"/>
                        <a:pt x="198007" y="544390"/>
                      </a:cubicBezTo>
                      <a:cubicBezTo>
                        <a:pt x="316858" y="544390"/>
                        <a:pt x="401443" y="470749"/>
                        <a:pt x="401443" y="370852"/>
                      </a:cubicBezTo>
                      <a:cubicBezTo>
                        <a:pt x="401442" y="305232"/>
                        <a:pt x="365710" y="258567"/>
                        <a:pt x="269466" y="217730"/>
                      </a:cubicBezTo>
                      <a:close/>
                    </a:path>
                  </a:pathLst>
                </a:custGeom>
                <a:solidFill>
                  <a:srgbClr val="FFFFFF"/>
                </a:solidFill>
                <a:ln w="9525" cap="flat">
                  <a:noFill/>
                  <a:prstDash val="solid"/>
                  <a:miter/>
                </a:ln>
              </p:spPr>
              <p:txBody>
                <a:bodyPr rtlCol="0" anchor="ctr"/>
                <a:lstStyle/>
                <a:p>
                  <a:endParaRPr lang="en-US"/>
                </a:p>
              </p:txBody>
            </p:sp>
          </p:grpSp>
          <p:grpSp>
            <p:nvGrpSpPr>
              <p:cNvPr id="21" name="Graphic 27">
                <a:extLst>
                  <a:ext uri="{FF2B5EF4-FFF2-40B4-BE49-F238E27FC236}">
                    <a16:creationId xmlns:a16="http://schemas.microsoft.com/office/drawing/2014/main" id="{81BE72B0-9C1F-43E2-9B8C-50729A81D4DA}"/>
                  </a:ext>
                </a:extLst>
              </p:cNvPr>
              <p:cNvGrpSpPr/>
              <p:nvPr/>
            </p:nvGrpSpPr>
            <p:grpSpPr>
              <a:xfrm>
                <a:off x="3603806" y="1366527"/>
                <a:ext cx="4995343" cy="3257719"/>
                <a:chOff x="3603806" y="1366527"/>
                <a:chExt cx="4995343" cy="3257719"/>
              </a:xfrm>
              <a:solidFill>
                <a:srgbClr val="FFFFFF"/>
              </a:solidFill>
            </p:grpSpPr>
            <p:sp>
              <p:nvSpPr>
                <p:cNvPr id="22" name="Freeform: Shape 21">
                  <a:extLst>
                    <a:ext uri="{FF2B5EF4-FFF2-40B4-BE49-F238E27FC236}">
                      <a16:creationId xmlns:a16="http://schemas.microsoft.com/office/drawing/2014/main" id="{46FD0F15-EF3A-421B-9584-73E4DAC3B2EA}"/>
                    </a:ext>
                  </a:extLst>
                </p:cNvPr>
                <p:cNvSpPr/>
                <p:nvPr/>
              </p:nvSpPr>
              <p:spPr>
                <a:xfrm>
                  <a:off x="5424889" y="1366527"/>
                  <a:ext cx="1562043" cy="1562043"/>
                </a:xfrm>
                <a:custGeom>
                  <a:avLst/>
                  <a:gdLst>
                    <a:gd name="connsiteX0" fmla="*/ 780397 w 1562043"/>
                    <a:gd name="connsiteY0" fmla="*/ -287 h 1562043"/>
                    <a:gd name="connsiteX1" fmla="*/ -624 w 1562043"/>
                    <a:gd name="connsiteY1" fmla="*/ 780734 h 1562043"/>
                    <a:gd name="connsiteX2" fmla="*/ 780397 w 1562043"/>
                    <a:gd name="connsiteY2" fmla="*/ 1561756 h 1562043"/>
                    <a:gd name="connsiteX3" fmla="*/ 1561419 w 1562043"/>
                    <a:gd name="connsiteY3" fmla="*/ 780734 h 1562043"/>
                    <a:gd name="connsiteX4" fmla="*/ 780397 w 1562043"/>
                    <a:gd name="connsiteY4" fmla="*/ -287 h 1562043"/>
                    <a:gd name="connsiteX5" fmla="*/ 780397 w 1562043"/>
                    <a:gd name="connsiteY5" fmla="*/ 1161720 h 1562043"/>
                    <a:gd name="connsiteX6" fmla="*/ 399411 w 1562043"/>
                    <a:gd name="connsiteY6" fmla="*/ 780734 h 1562043"/>
                    <a:gd name="connsiteX7" fmla="*/ 780397 w 1562043"/>
                    <a:gd name="connsiteY7" fmla="*/ 399748 h 1562043"/>
                    <a:gd name="connsiteX8" fmla="*/ 1161383 w 1562043"/>
                    <a:gd name="connsiteY8" fmla="*/ 780734 h 1562043"/>
                    <a:gd name="connsiteX9" fmla="*/ 780397 w 1562043"/>
                    <a:gd name="connsiteY9" fmla="*/ 1161720 h 1562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62043" h="1562043">
                      <a:moveTo>
                        <a:pt x="780397" y="-287"/>
                      </a:moveTo>
                      <a:cubicBezTo>
                        <a:pt x="349051" y="-287"/>
                        <a:pt x="-624" y="349388"/>
                        <a:pt x="-624" y="780734"/>
                      </a:cubicBezTo>
                      <a:cubicBezTo>
                        <a:pt x="-624" y="1212081"/>
                        <a:pt x="349051" y="1561756"/>
                        <a:pt x="780397" y="1561756"/>
                      </a:cubicBezTo>
                      <a:cubicBezTo>
                        <a:pt x="1211744" y="1561756"/>
                        <a:pt x="1561419" y="1212081"/>
                        <a:pt x="1561419" y="780734"/>
                      </a:cubicBezTo>
                      <a:cubicBezTo>
                        <a:pt x="1561419" y="349388"/>
                        <a:pt x="1211744" y="-287"/>
                        <a:pt x="780397" y="-287"/>
                      </a:cubicBezTo>
                      <a:close/>
                      <a:moveTo>
                        <a:pt x="780397" y="1161720"/>
                      </a:moveTo>
                      <a:cubicBezTo>
                        <a:pt x="569984" y="1161720"/>
                        <a:pt x="399411" y="991147"/>
                        <a:pt x="399411" y="780734"/>
                      </a:cubicBezTo>
                      <a:cubicBezTo>
                        <a:pt x="399411" y="570322"/>
                        <a:pt x="569984" y="399748"/>
                        <a:pt x="780397" y="399748"/>
                      </a:cubicBezTo>
                      <a:cubicBezTo>
                        <a:pt x="990810" y="399748"/>
                        <a:pt x="1161383" y="570322"/>
                        <a:pt x="1161383" y="780734"/>
                      </a:cubicBezTo>
                      <a:cubicBezTo>
                        <a:pt x="1161145" y="991048"/>
                        <a:pt x="990712" y="1161483"/>
                        <a:pt x="780397" y="1161720"/>
                      </a:cubicBezTo>
                      <a:close/>
                    </a:path>
                  </a:pathLst>
                </a:custGeom>
                <a:solidFill>
                  <a:srgbClr val="FFFFFF"/>
                </a:solidFill>
                <a:ln w="9525" cap="flat">
                  <a:noFill/>
                  <a:prstDash val="solid"/>
                  <a:miter/>
                </a:ln>
              </p:spPr>
              <p:txBody>
                <a:bodyPr rtlCol="0" anchor="ctr"/>
                <a:lstStyle/>
                <a:p>
                  <a:endParaRPr lang="en-US"/>
                </a:p>
              </p:txBody>
            </p:sp>
            <p:sp>
              <p:nvSpPr>
                <p:cNvPr id="23" name="Freeform: Shape 22">
                  <a:extLst>
                    <a:ext uri="{FF2B5EF4-FFF2-40B4-BE49-F238E27FC236}">
                      <a16:creationId xmlns:a16="http://schemas.microsoft.com/office/drawing/2014/main" id="{2083D787-C6CA-46AE-98BA-FFC82D492442}"/>
                    </a:ext>
                  </a:extLst>
                </p:cNvPr>
                <p:cNvSpPr/>
                <p:nvPr/>
              </p:nvSpPr>
              <p:spPr>
                <a:xfrm>
                  <a:off x="7076167" y="1385576"/>
                  <a:ext cx="1522971" cy="1523944"/>
                </a:xfrm>
                <a:custGeom>
                  <a:avLst/>
                  <a:gdLst>
                    <a:gd name="connsiteX0" fmla="*/ 1484248 w 1522971"/>
                    <a:gd name="connsiteY0" fmla="*/ -287 h 1523944"/>
                    <a:gd name="connsiteX1" fmla="*/ 417487 w 1522971"/>
                    <a:gd name="connsiteY1" fmla="*/ -287 h 1523944"/>
                    <a:gd name="connsiteX2" fmla="*/ 379388 w 1522971"/>
                    <a:gd name="connsiteY2" fmla="*/ 37811 h 1523944"/>
                    <a:gd name="connsiteX3" fmla="*/ 379388 w 1522971"/>
                    <a:gd name="connsiteY3" fmla="*/ 342601 h 1523944"/>
                    <a:gd name="connsiteX4" fmla="*/ 417487 w 1522971"/>
                    <a:gd name="connsiteY4" fmla="*/ 380699 h 1523944"/>
                    <a:gd name="connsiteX5" fmla="*/ 1141361 w 1522971"/>
                    <a:gd name="connsiteY5" fmla="*/ 380699 h 1523944"/>
                    <a:gd name="connsiteX6" fmla="*/ 1141361 w 1522971"/>
                    <a:gd name="connsiteY6" fmla="*/ 1047419 h 1523944"/>
                    <a:gd name="connsiteX7" fmla="*/ 1046114 w 1522971"/>
                    <a:gd name="connsiteY7" fmla="*/ 1142665 h 1523944"/>
                    <a:gd name="connsiteX8" fmla="*/ 1046116 w 1522971"/>
                    <a:gd name="connsiteY8" fmla="*/ 1142671 h 1523944"/>
                    <a:gd name="connsiteX9" fmla="*/ 760375 w 1522971"/>
                    <a:gd name="connsiteY9" fmla="*/ 1142671 h 1523944"/>
                    <a:gd name="connsiteX10" fmla="*/ 380906 w 1522971"/>
                    <a:gd name="connsiteY10" fmla="*/ 795833 h 1523944"/>
                    <a:gd name="connsiteX11" fmla="*/ 343167 w 1522971"/>
                    <a:gd name="connsiteY11" fmla="*/ 761686 h 1523944"/>
                    <a:gd name="connsiteX12" fmla="*/ 37614 w 1522971"/>
                    <a:gd name="connsiteY12" fmla="*/ 761685 h 1523944"/>
                    <a:gd name="connsiteX13" fmla="*/ -623 w 1522971"/>
                    <a:gd name="connsiteY13" fmla="*/ 799229 h 1523944"/>
                    <a:gd name="connsiteX14" fmla="*/ -574 w 1522971"/>
                    <a:gd name="connsiteY14" fmla="*/ 801525 h 1523944"/>
                    <a:gd name="connsiteX15" fmla="*/ 760375 w 1522971"/>
                    <a:gd name="connsiteY15" fmla="*/ 1523658 h 1523944"/>
                    <a:gd name="connsiteX16" fmla="*/ 1103262 w 1522971"/>
                    <a:gd name="connsiteY16" fmla="*/ 1523658 h 1523944"/>
                    <a:gd name="connsiteX17" fmla="*/ 1141361 w 1522971"/>
                    <a:gd name="connsiteY17" fmla="*/ 1485559 h 1523944"/>
                    <a:gd name="connsiteX18" fmla="*/ 1141361 w 1522971"/>
                    <a:gd name="connsiteY18" fmla="*/ 1333161 h 1523944"/>
                    <a:gd name="connsiteX19" fmla="*/ 1331854 w 1522971"/>
                    <a:gd name="connsiteY19" fmla="*/ 1142669 h 1523944"/>
                    <a:gd name="connsiteX20" fmla="*/ 1331858 w 1522971"/>
                    <a:gd name="connsiteY20" fmla="*/ 1142669 h 1523944"/>
                    <a:gd name="connsiteX21" fmla="*/ 1484248 w 1522971"/>
                    <a:gd name="connsiteY21" fmla="*/ 1142671 h 1523944"/>
                    <a:gd name="connsiteX22" fmla="*/ 1522347 w 1522971"/>
                    <a:gd name="connsiteY22" fmla="*/ 1104574 h 1523944"/>
                    <a:gd name="connsiteX23" fmla="*/ 1522347 w 1522971"/>
                    <a:gd name="connsiteY23" fmla="*/ 1104573 h 1523944"/>
                    <a:gd name="connsiteX24" fmla="*/ 1522347 w 1522971"/>
                    <a:gd name="connsiteY24" fmla="*/ 37811 h 1523944"/>
                    <a:gd name="connsiteX25" fmla="*/ 1484248 w 1522971"/>
                    <a:gd name="connsiteY25" fmla="*/ -287 h 1523944"/>
                    <a:gd name="connsiteX26" fmla="*/ 1484248 w 1522971"/>
                    <a:gd name="connsiteY26"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522971" h="1523944">
                      <a:moveTo>
                        <a:pt x="1484248" y="-287"/>
                      </a:moveTo>
                      <a:lnTo>
                        <a:pt x="417487" y="-287"/>
                      </a:lnTo>
                      <a:cubicBezTo>
                        <a:pt x="396445" y="-287"/>
                        <a:pt x="379388" y="16770"/>
                        <a:pt x="379388" y="37811"/>
                      </a:cubicBezTo>
                      <a:lnTo>
                        <a:pt x="379388" y="342601"/>
                      </a:lnTo>
                      <a:cubicBezTo>
                        <a:pt x="379388" y="363642"/>
                        <a:pt x="396445" y="380699"/>
                        <a:pt x="417487" y="380699"/>
                      </a:cubicBezTo>
                      <a:lnTo>
                        <a:pt x="1141361" y="380699"/>
                      </a:lnTo>
                      <a:lnTo>
                        <a:pt x="1141361" y="1047419"/>
                      </a:lnTo>
                      <a:cubicBezTo>
                        <a:pt x="1141361" y="1100022"/>
                        <a:pt x="1098717" y="1142665"/>
                        <a:pt x="1046114" y="1142665"/>
                      </a:cubicBezTo>
                      <a:lnTo>
                        <a:pt x="1046116" y="1142671"/>
                      </a:lnTo>
                      <a:lnTo>
                        <a:pt x="760375" y="1142671"/>
                      </a:lnTo>
                      <a:cubicBezTo>
                        <a:pt x="563285" y="1142431"/>
                        <a:pt x="398819" y="992107"/>
                        <a:pt x="380906" y="795833"/>
                      </a:cubicBezTo>
                      <a:cubicBezTo>
                        <a:pt x="379041" y="776408"/>
                        <a:pt x="362681" y="761605"/>
                        <a:pt x="343167" y="761686"/>
                      </a:cubicBezTo>
                      <a:lnTo>
                        <a:pt x="37614" y="761685"/>
                      </a:lnTo>
                      <a:cubicBezTo>
                        <a:pt x="16688" y="761494"/>
                        <a:pt x="-431" y="778303"/>
                        <a:pt x="-623" y="799229"/>
                      </a:cubicBezTo>
                      <a:cubicBezTo>
                        <a:pt x="-630" y="799995"/>
                        <a:pt x="-614" y="800760"/>
                        <a:pt x="-574" y="801525"/>
                      </a:cubicBezTo>
                      <a:cubicBezTo>
                        <a:pt x="20635" y="1206314"/>
                        <a:pt x="355031" y="1523651"/>
                        <a:pt x="760375" y="1523658"/>
                      </a:cubicBezTo>
                      <a:lnTo>
                        <a:pt x="1103262" y="1523658"/>
                      </a:lnTo>
                      <a:cubicBezTo>
                        <a:pt x="1124304" y="1523658"/>
                        <a:pt x="1141361" y="1506600"/>
                        <a:pt x="1141361" y="1485559"/>
                      </a:cubicBezTo>
                      <a:lnTo>
                        <a:pt x="1141361" y="1333161"/>
                      </a:lnTo>
                      <a:cubicBezTo>
                        <a:pt x="1141361" y="1227955"/>
                        <a:pt x="1226648" y="1142669"/>
                        <a:pt x="1331854" y="1142669"/>
                      </a:cubicBezTo>
                      <a:cubicBezTo>
                        <a:pt x="1331855" y="1142669"/>
                        <a:pt x="1331856" y="1142669"/>
                        <a:pt x="1331858" y="1142669"/>
                      </a:cubicBezTo>
                      <a:lnTo>
                        <a:pt x="1484248" y="1142671"/>
                      </a:lnTo>
                      <a:cubicBezTo>
                        <a:pt x="1505289" y="1142672"/>
                        <a:pt x="1522347" y="1125615"/>
                        <a:pt x="1522347" y="1104574"/>
                      </a:cubicBezTo>
                      <a:cubicBezTo>
                        <a:pt x="1522347" y="1104574"/>
                        <a:pt x="1522347" y="1104574"/>
                        <a:pt x="1522347" y="1104573"/>
                      </a:cubicBezTo>
                      <a:lnTo>
                        <a:pt x="1522347" y="37811"/>
                      </a:lnTo>
                      <a:cubicBezTo>
                        <a:pt x="1522347" y="16770"/>
                        <a:pt x="1505290" y="-287"/>
                        <a:pt x="1484248" y="-287"/>
                      </a:cubicBezTo>
                      <a:cubicBezTo>
                        <a:pt x="1484248" y="-287"/>
                        <a:pt x="1484248" y="-287"/>
                        <a:pt x="1484248" y="-287"/>
                      </a:cubicBezTo>
                      <a:close/>
                    </a:path>
                  </a:pathLst>
                </a:custGeom>
                <a:solidFill>
                  <a:srgbClr val="FFFFFF"/>
                </a:solidFill>
                <a:ln w="9525" cap="flat">
                  <a:noFill/>
                  <a:prstDash val="solid"/>
                  <a:miter/>
                </a:ln>
              </p:spPr>
              <p:txBody>
                <a:bodyPr rtlCol="0" anchor="ctr"/>
                <a:lstStyle/>
                <a:p>
                  <a:endParaRPr lang="en-US"/>
                </a:p>
              </p:txBody>
            </p:sp>
            <p:sp>
              <p:nvSpPr>
                <p:cNvPr id="30" name="Freeform: Shape 29">
                  <a:extLst>
                    <a:ext uri="{FF2B5EF4-FFF2-40B4-BE49-F238E27FC236}">
                      <a16:creationId xmlns:a16="http://schemas.microsoft.com/office/drawing/2014/main" id="{EA4D8BD2-CFE7-44B3-816C-967121C65354}"/>
                    </a:ext>
                  </a:extLst>
                </p:cNvPr>
                <p:cNvSpPr/>
                <p:nvPr/>
              </p:nvSpPr>
              <p:spPr>
                <a:xfrm>
                  <a:off x="3603806" y="1385576"/>
                  <a:ext cx="1714437" cy="1523944"/>
                </a:xfrm>
                <a:custGeom>
                  <a:avLst/>
                  <a:gdLst>
                    <a:gd name="connsiteX0" fmla="*/ 1523019 w 1714437"/>
                    <a:gd name="connsiteY0" fmla="*/ 380699 h 1523944"/>
                    <a:gd name="connsiteX1" fmla="*/ 1332526 w 1714437"/>
                    <a:gd name="connsiteY1" fmla="*/ 190206 h 1523944"/>
                    <a:gd name="connsiteX2" fmla="*/ 1332526 w 1714437"/>
                    <a:gd name="connsiteY2" fmla="*/ 189829 h 1523944"/>
                    <a:gd name="connsiteX3" fmla="*/ 1332827 w 1714437"/>
                    <a:gd name="connsiteY3" fmla="*/ 37812 h 1523944"/>
                    <a:gd name="connsiteX4" fmla="*/ 1294728 w 1714437"/>
                    <a:gd name="connsiteY4" fmla="*/ -287 h 1523944"/>
                    <a:gd name="connsiteX5" fmla="*/ 37474 w 1714437"/>
                    <a:gd name="connsiteY5" fmla="*/ -287 h 1523944"/>
                    <a:gd name="connsiteX6" fmla="*/ -624 w 1714437"/>
                    <a:gd name="connsiteY6" fmla="*/ 37811 h 1523944"/>
                    <a:gd name="connsiteX7" fmla="*/ -624 w 1714437"/>
                    <a:gd name="connsiteY7" fmla="*/ 1485559 h 1523944"/>
                    <a:gd name="connsiteX8" fmla="*/ 37475 w 1714437"/>
                    <a:gd name="connsiteY8" fmla="*/ 1523657 h 1523944"/>
                    <a:gd name="connsiteX9" fmla="*/ 342263 w 1714437"/>
                    <a:gd name="connsiteY9" fmla="*/ 1523657 h 1523944"/>
                    <a:gd name="connsiteX10" fmla="*/ 380362 w 1714437"/>
                    <a:gd name="connsiteY10" fmla="*/ 1485559 h 1523944"/>
                    <a:gd name="connsiteX11" fmla="*/ 380362 w 1714437"/>
                    <a:gd name="connsiteY11" fmla="*/ 475899 h 1523944"/>
                    <a:gd name="connsiteX12" fmla="*/ 475609 w 1714437"/>
                    <a:gd name="connsiteY12" fmla="*/ 380652 h 1523944"/>
                    <a:gd name="connsiteX13" fmla="*/ 570855 w 1714437"/>
                    <a:gd name="connsiteY13" fmla="*/ 380652 h 1523944"/>
                    <a:gd name="connsiteX14" fmla="*/ 666102 w 1714437"/>
                    <a:gd name="connsiteY14" fmla="*/ 475898 h 1523944"/>
                    <a:gd name="connsiteX15" fmla="*/ 666102 w 1714437"/>
                    <a:gd name="connsiteY15" fmla="*/ 1103601 h 1523944"/>
                    <a:gd name="connsiteX16" fmla="*/ 704200 w 1714437"/>
                    <a:gd name="connsiteY16" fmla="*/ 1141700 h 1523944"/>
                    <a:gd name="connsiteX17" fmla="*/ 1008990 w 1714437"/>
                    <a:gd name="connsiteY17" fmla="*/ 1141700 h 1523944"/>
                    <a:gd name="connsiteX18" fmla="*/ 1047088 w 1714437"/>
                    <a:gd name="connsiteY18" fmla="*/ 1103602 h 1523944"/>
                    <a:gd name="connsiteX19" fmla="*/ 1047088 w 1714437"/>
                    <a:gd name="connsiteY19" fmla="*/ 475899 h 1523944"/>
                    <a:gd name="connsiteX20" fmla="*/ 1142335 w 1714437"/>
                    <a:gd name="connsiteY20" fmla="*/ 380652 h 1523944"/>
                    <a:gd name="connsiteX21" fmla="*/ 1237154 w 1714437"/>
                    <a:gd name="connsiteY21" fmla="*/ 380652 h 1523944"/>
                    <a:gd name="connsiteX22" fmla="*/ 1332401 w 1714437"/>
                    <a:gd name="connsiteY22" fmla="*/ 475858 h 1523944"/>
                    <a:gd name="connsiteX23" fmla="*/ 1332827 w 1714437"/>
                    <a:gd name="connsiteY23" fmla="*/ 1485558 h 1523944"/>
                    <a:gd name="connsiteX24" fmla="*/ 1370926 w 1714437"/>
                    <a:gd name="connsiteY24" fmla="*/ 1523657 h 1523944"/>
                    <a:gd name="connsiteX25" fmla="*/ 1675714 w 1714437"/>
                    <a:gd name="connsiteY25" fmla="*/ 1523657 h 1523944"/>
                    <a:gd name="connsiteX26" fmla="*/ 1713813 w 1714437"/>
                    <a:gd name="connsiteY26" fmla="*/ 1485558 h 1523944"/>
                    <a:gd name="connsiteX27" fmla="*/ 1713813 w 1714437"/>
                    <a:gd name="connsiteY27" fmla="*/ 418798 h 1523944"/>
                    <a:gd name="connsiteX28" fmla="*/ 1675714 w 1714437"/>
                    <a:gd name="connsiteY28"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714437" h="1523944">
                      <a:moveTo>
                        <a:pt x="1523019" y="380699"/>
                      </a:moveTo>
                      <a:cubicBezTo>
                        <a:pt x="1417812" y="380699"/>
                        <a:pt x="1332526" y="295413"/>
                        <a:pt x="1332526" y="190206"/>
                      </a:cubicBezTo>
                      <a:cubicBezTo>
                        <a:pt x="1332526" y="190081"/>
                        <a:pt x="1332526" y="189955"/>
                        <a:pt x="1332526" y="189829"/>
                      </a:cubicBezTo>
                      <a:lnTo>
                        <a:pt x="1332827" y="37812"/>
                      </a:lnTo>
                      <a:cubicBezTo>
                        <a:pt x="1332827" y="16770"/>
                        <a:pt x="1315770" y="-287"/>
                        <a:pt x="1294728" y="-287"/>
                      </a:cubicBezTo>
                      <a:lnTo>
                        <a:pt x="37474" y="-287"/>
                      </a:lnTo>
                      <a:cubicBezTo>
                        <a:pt x="16433" y="-287"/>
                        <a:pt x="-624" y="16770"/>
                        <a:pt x="-624" y="37811"/>
                      </a:cubicBezTo>
                      <a:lnTo>
                        <a:pt x="-624" y="1485559"/>
                      </a:lnTo>
                      <a:cubicBezTo>
                        <a:pt x="-624" y="1506600"/>
                        <a:pt x="16433" y="1523657"/>
                        <a:pt x="37475" y="1523657"/>
                      </a:cubicBezTo>
                      <a:lnTo>
                        <a:pt x="342263" y="1523657"/>
                      </a:lnTo>
                      <a:cubicBezTo>
                        <a:pt x="363305" y="1523657"/>
                        <a:pt x="380362" y="1506600"/>
                        <a:pt x="380362" y="1485559"/>
                      </a:cubicBezTo>
                      <a:lnTo>
                        <a:pt x="380362" y="475899"/>
                      </a:lnTo>
                      <a:cubicBezTo>
                        <a:pt x="380362" y="423295"/>
                        <a:pt x="423006" y="380652"/>
                        <a:pt x="475609" y="380652"/>
                      </a:cubicBezTo>
                      <a:lnTo>
                        <a:pt x="570855" y="380652"/>
                      </a:lnTo>
                      <a:cubicBezTo>
                        <a:pt x="623458" y="380652"/>
                        <a:pt x="666102" y="423295"/>
                        <a:pt x="666102" y="475898"/>
                      </a:cubicBezTo>
                      <a:lnTo>
                        <a:pt x="666102" y="1103601"/>
                      </a:lnTo>
                      <a:cubicBezTo>
                        <a:pt x="666102" y="1124642"/>
                        <a:pt x="683159" y="1141700"/>
                        <a:pt x="704200" y="1141700"/>
                      </a:cubicBezTo>
                      <a:lnTo>
                        <a:pt x="1008990" y="1141700"/>
                      </a:lnTo>
                      <a:cubicBezTo>
                        <a:pt x="1030031" y="1141700"/>
                        <a:pt x="1047088" y="1124643"/>
                        <a:pt x="1047088" y="1103602"/>
                      </a:cubicBezTo>
                      <a:lnTo>
                        <a:pt x="1047088" y="475899"/>
                      </a:lnTo>
                      <a:cubicBezTo>
                        <a:pt x="1047088" y="423295"/>
                        <a:pt x="1089732" y="380652"/>
                        <a:pt x="1142335" y="380652"/>
                      </a:cubicBezTo>
                      <a:lnTo>
                        <a:pt x="1237154" y="380652"/>
                      </a:lnTo>
                      <a:cubicBezTo>
                        <a:pt x="1289742" y="380652"/>
                        <a:pt x="1332379" y="423271"/>
                        <a:pt x="1332401" y="475858"/>
                      </a:cubicBezTo>
                      <a:lnTo>
                        <a:pt x="1332827" y="1485558"/>
                      </a:lnTo>
                      <a:cubicBezTo>
                        <a:pt x="1332827" y="1506599"/>
                        <a:pt x="1349884" y="1523657"/>
                        <a:pt x="1370926" y="1523657"/>
                      </a:cubicBezTo>
                      <a:lnTo>
                        <a:pt x="1675714" y="1523657"/>
                      </a:lnTo>
                      <a:cubicBezTo>
                        <a:pt x="1696755" y="1523657"/>
                        <a:pt x="1713813" y="1506600"/>
                        <a:pt x="1713813" y="1485558"/>
                      </a:cubicBezTo>
                      <a:lnTo>
                        <a:pt x="1713813" y="418798"/>
                      </a:lnTo>
                      <a:cubicBezTo>
                        <a:pt x="1713813" y="397756"/>
                        <a:pt x="1696756" y="380699"/>
                        <a:pt x="1675714" y="380699"/>
                      </a:cubicBezTo>
                      <a:close/>
                    </a:path>
                  </a:pathLst>
                </a:custGeom>
                <a:solidFill>
                  <a:srgbClr val="FFFFFF"/>
                </a:solidFill>
                <a:ln w="9525" cap="flat">
                  <a:noFill/>
                  <a:prstDash val="solid"/>
                  <a:miter/>
                </a:ln>
              </p:spPr>
              <p:txBody>
                <a:bodyPr rtlCol="0" anchor="ctr"/>
                <a:lstStyle/>
                <a:p>
                  <a:endParaRPr lang="en-US"/>
                </a:p>
              </p:txBody>
            </p:sp>
            <p:sp>
              <p:nvSpPr>
                <p:cNvPr id="31" name="Freeform: Shape 30">
                  <a:extLst>
                    <a:ext uri="{FF2B5EF4-FFF2-40B4-BE49-F238E27FC236}">
                      <a16:creationId xmlns:a16="http://schemas.microsoft.com/office/drawing/2014/main" id="{240C63F6-43C5-4C9C-8F72-985C0E2AAC65}"/>
                    </a:ext>
                  </a:extLst>
                </p:cNvPr>
                <p:cNvSpPr/>
                <p:nvPr/>
              </p:nvSpPr>
              <p:spPr>
                <a:xfrm>
                  <a:off x="5361741" y="3100244"/>
                  <a:ext cx="1523944" cy="1523944"/>
                </a:xfrm>
                <a:custGeom>
                  <a:avLst/>
                  <a:gdLst>
                    <a:gd name="connsiteX0" fmla="*/ 37474 w 1523944"/>
                    <a:gd name="connsiteY0" fmla="*/ -287 h 1523944"/>
                    <a:gd name="connsiteX1" fmla="*/ 1104236 w 1523944"/>
                    <a:gd name="connsiteY1" fmla="*/ -287 h 1523944"/>
                    <a:gd name="connsiteX2" fmla="*/ 1142334 w 1523944"/>
                    <a:gd name="connsiteY2" fmla="*/ 37811 h 1523944"/>
                    <a:gd name="connsiteX3" fmla="*/ 1142334 w 1523944"/>
                    <a:gd name="connsiteY3" fmla="*/ 190003 h 1523944"/>
                    <a:gd name="connsiteX4" fmla="*/ 1332573 w 1523944"/>
                    <a:gd name="connsiteY4" fmla="*/ 380495 h 1523944"/>
                    <a:gd name="connsiteX5" fmla="*/ 1485222 w 1523944"/>
                    <a:gd name="connsiteY5" fmla="*/ 380699 h 1523944"/>
                    <a:gd name="connsiteX6" fmla="*/ 1523320 w 1523944"/>
                    <a:gd name="connsiteY6" fmla="*/ 418797 h 1523944"/>
                    <a:gd name="connsiteX7" fmla="*/ 1523320 w 1523944"/>
                    <a:gd name="connsiteY7" fmla="*/ 418797 h 1523944"/>
                    <a:gd name="connsiteX8" fmla="*/ 1523320 w 1523944"/>
                    <a:gd name="connsiteY8" fmla="*/ 1485558 h 1523944"/>
                    <a:gd name="connsiteX9" fmla="*/ 1485222 w 1523944"/>
                    <a:gd name="connsiteY9" fmla="*/ 1523657 h 1523944"/>
                    <a:gd name="connsiteX10" fmla="*/ 1180433 w 1523944"/>
                    <a:gd name="connsiteY10" fmla="*/ 1523657 h 1523944"/>
                    <a:gd name="connsiteX11" fmla="*/ 1142334 w 1523944"/>
                    <a:gd name="connsiteY11" fmla="*/ 1485558 h 1523944"/>
                    <a:gd name="connsiteX12" fmla="*/ 1142334 w 1523944"/>
                    <a:gd name="connsiteY12" fmla="*/ 475940 h 1523944"/>
                    <a:gd name="connsiteX13" fmla="*/ 1047146 w 1523944"/>
                    <a:gd name="connsiteY13" fmla="*/ 380699 h 1523944"/>
                    <a:gd name="connsiteX14" fmla="*/ 475551 w 1523944"/>
                    <a:gd name="connsiteY14" fmla="*/ 380699 h 1523944"/>
                    <a:gd name="connsiteX15" fmla="*/ 380362 w 1523944"/>
                    <a:gd name="connsiteY15" fmla="*/ 475940 h 1523944"/>
                    <a:gd name="connsiteX16" fmla="*/ 380362 w 1523944"/>
                    <a:gd name="connsiteY16" fmla="*/ 1485558 h 1523944"/>
                    <a:gd name="connsiteX17" fmla="*/ 342263 w 1523944"/>
                    <a:gd name="connsiteY17" fmla="*/ 1523657 h 1523944"/>
                    <a:gd name="connsiteX18" fmla="*/ 37474 w 1523944"/>
                    <a:gd name="connsiteY18" fmla="*/ 1523657 h 1523944"/>
                    <a:gd name="connsiteX19" fmla="*/ -624 w 1523944"/>
                    <a:gd name="connsiteY19" fmla="*/ 1485558 h 1523944"/>
                    <a:gd name="connsiteX20" fmla="*/ -624 w 1523944"/>
                    <a:gd name="connsiteY20" fmla="*/ 37812 h 1523944"/>
                    <a:gd name="connsiteX21" fmla="*/ 37474 w 1523944"/>
                    <a:gd name="connsiteY21"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23944" h="1523944">
                      <a:moveTo>
                        <a:pt x="37474" y="-287"/>
                      </a:moveTo>
                      <a:lnTo>
                        <a:pt x="1104236" y="-287"/>
                      </a:lnTo>
                      <a:cubicBezTo>
                        <a:pt x="1125277" y="-287"/>
                        <a:pt x="1142334" y="16770"/>
                        <a:pt x="1142334" y="37811"/>
                      </a:cubicBezTo>
                      <a:lnTo>
                        <a:pt x="1142334" y="190003"/>
                      </a:lnTo>
                      <a:cubicBezTo>
                        <a:pt x="1142334" y="295110"/>
                        <a:pt x="1227466" y="380355"/>
                        <a:pt x="1332573" y="380495"/>
                      </a:cubicBezTo>
                      <a:lnTo>
                        <a:pt x="1485222" y="380699"/>
                      </a:lnTo>
                      <a:cubicBezTo>
                        <a:pt x="1506263" y="380699"/>
                        <a:pt x="1523320" y="397756"/>
                        <a:pt x="1523320" y="418797"/>
                      </a:cubicBezTo>
                      <a:cubicBezTo>
                        <a:pt x="1523320" y="418797"/>
                        <a:pt x="1523320" y="418797"/>
                        <a:pt x="1523320" y="418797"/>
                      </a:cubicBezTo>
                      <a:lnTo>
                        <a:pt x="1523320" y="1485558"/>
                      </a:lnTo>
                      <a:cubicBezTo>
                        <a:pt x="1523320" y="1506600"/>
                        <a:pt x="1506263" y="1523657"/>
                        <a:pt x="1485222" y="1523657"/>
                      </a:cubicBezTo>
                      <a:lnTo>
                        <a:pt x="1180433" y="1523657"/>
                      </a:lnTo>
                      <a:cubicBezTo>
                        <a:pt x="1159392" y="1523657"/>
                        <a:pt x="1142334" y="1506600"/>
                        <a:pt x="1142334" y="1485558"/>
                      </a:cubicBezTo>
                      <a:lnTo>
                        <a:pt x="1142334" y="475940"/>
                      </a:lnTo>
                      <a:cubicBezTo>
                        <a:pt x="1142333" y="423361"/>
                        <a:pt x="1099725" y="380729"/>
                        <a:pt x="1047146" y="380699"/>
                      </a:cubicBezTo>
                      <a:lnTo>
                        <a:pt x="475551" y="380699"/>
                      </a:lnTo>
                      <a:cubicBezTo>
                        <a:pt x="422972" y="380729"/>
                        <a:pt x="380363" y="423360"/>
                        <a:pt x="380362" y="475940"/>
                      </a:cubicBezTo>
                      <a:lnTo>
                        <a:pt x="380362" y="1485558"/>
                      </a:lnTo>
                      <a:cubicBezTo>
                        <a:pt x="380362" y="1506600"/>
                        <a:pt x="363305" y="1523657"/>
                        <a:pt x="342263" y="1523657"/>
                      </a:cubicBezTo>
                      <a:lnTo>
                        <a:pt x="37474" y="1523657"/>
                      </a:lnTo>
                      <a:cubicBezTo>
                        <a:pt x="16433" y="1523657"/>
                        <a:pt x="-624" y="1506600"/>
                        <a:pt x="-624" y="1485558"/>
                      </a:cubicBezTo>
                      <a:lnTo>
                        <a:pt x="-624" y="37812"/>
                      </a:lnTo>
                      <a:cubicBezTo>
                        <a:pt x="-624" y="16770"/>
                        <a:pt x="16433" y="-287"/>
                        <a:pt x="37474" y="-287"/>
                      </a:cubicBezTo>
                      <a:close/>
                    </a:path>
                  </a:pathLst>
                </a:custGeom>
                <a:solidFill>
                  <a:srgbClr val="FFFFFF"/>
                </a:solidFill>
                <a:ln w="9525" cap="flat">
                  <a:noFill/>
                  <a:prstDash val="solid"/>
                  <a:miter/>
                </a:ln>
              </p:spPr>
              <p:txBody>
                <a:bodyPr rtlCol="0" anchor="ctr"/>
                <a:lstStyle/>
                <a:p>
                  <a:endParaRPr lang="en-US"/>
                </a:p>
              </p:txBody>
            </p:sp>
            <p:sp>
              <p:nvSpPr>
                <p:cNvPr id="32" name="Freeform: Shape 31">
                  <a:extLst>
                    <a:ext uri="{FF2B5EF4-FFF2-40B4-BE49-F238E27FC236}">
                      <a16:creationId xmlns:a16="http://schemas.microsoft.com/office/drawing/2014/main" id="{9594C543-961B-4004-AF9B-468625AA6629}"/>
                    </a:ext>
                  </a:extLst>
                </p:cNvPr>
                <p:cNvSpPr/>
                <p:nvPr/>
              </p:nvSpPr>
              <p:spPr>
                <a:xfrm>
                  <a:off x="3603806" y="3100244"/>
                  <a:ext cx="1523944" cy="1523944"/>
                </a:xfrm>
                <a:custGeom>
                  <a:avLst/>
                  <a:gdLst>
                    <a:gd name="connsiteX0" fmla="*/ 1485221 w 1523944"/>
                    <a:gd name="connsiteY0" fmla="*/ 380699 h 1523944"/>
                    <a:gd name="connsiteX1" fmla="*/ 1332080 w 1523944"/>
                    <a:gd name="connsiteY1" fmla="*/ 380099 h 1523944"/>
                    <a:gd name="connsiteX2" fmla="*/ 1142333 w 1523944"/>
                    <a:gd name="connsiteY2" fmla="*/ 189608 h 1523944"/>
                    <a:gd name="connsiteX3" fmla="*/ 1142334 w 1523944"/>
                    <a:gd name="connsiteY3" fmla="*/ 37812 h 1523944"/>
                    <a:gd name="connsiteX4" fmla="*/ 1104235 w 1523944"/>
                    <a:gd name="connsiteY4" fmla="*/ -287 h 1523944"/>
                    <a:gd name="connsiteX5" fmla="*/ 761348 w 1523944"/>
                    <a:gd name="connsiteY5" fmla="*/ -287 h 1523944"/>
                    <a:gd name="connsiteX6" fmla="*/ -624 w 1523944"/>
                    <a:gd name="connsiteY6" fmla="*/ 761685 h 1523944"/>
                    <a:gd name="connsiteX7" fmla="*/ -624 w 1523944"/>
                    <a:gd name="connsiteY7" fmla="*/ 1485558 h 1523944"/>
                    <a:gd name="connsiteX8" fmla="*/ 37474 w 1523944"/>
                    <a:gd name="connsiteY8" fmla="*/ 1523657 h 1523944"/>
                    <a:gd name="connsiteX9" fmla="*/ 342263 w 1523944"/>
                    <a:gd name="connsiteY9" fmla="*/ 1523657 h 1523944"/>
                    <a:gd name="connsiteX10" fmla="*/ 380362 w 1523944"/>
                    <a:gd name="connsiteY10" fmla="*/ 1485558 h 1523944"/>
                    <a:gd name="connsiteX11" fmla="*/ 380362 w 1523944"/>
                    <a:gd name="connsiteY11" fmla="*/ 761685 h 1523944"/>
                    <a:gd name="connsiteX12" fmla="*/ 761348 w 1523944"/>
                    <a:gd name="connsiteY12" fmla="*/ 380700 h 1523944"/>
                    <a:gd name="connsiteX13" fmla="*/ 1047145 w 1523944"/>
                    <a:gd name="connsiteY13" fmla="*/ 380699 h 1523944"/>
                    <a:gd name="connsiteX14" fmla="*/ 1142334 w 1523944"/>
                    <a:gd name="connsiteY14" fmla="*/ 475940 h 1523944"/>
                    <a:gd name="connsiteX15" fmla="*/ 1142334 w 1523944"/>
                    <a:gd name="connsiteY15" fmla="*/ 666433 h 1523944"/>
                    <a:gd name="connsiteX16" fmla="*/ 1047087 w 1523944"/>
                    <a:gd name="connsiteY16" fmla="*/ 761679 h 1523944"/>
                    <a:gd name="connsiteX17" fmla="*/ 1047088 w 1523944"/>
                    <a:gd name="connsiteY17" fmla="*/ 761685 h 1523944"/>
                    <a:gd name="connsiteX18" fmla="*/ 628002 w 1523944"/>
                    <a:gd name="connsiteY18" fmla="*/ 761685 h 1523944"/>
                    <a:gd name="connsiteX19" fmla="*/ 589904 w 1523944"/>
                    <a:gd name="connsiteY19" fmla="*/ 799783 h 1523944"/>
                    <a:gd name="connsiteX20" fmla="*/ 589904 w 1523944"/>
                    <a:gd name="connsiteY20" fmla="*/ 1104573 h 1523944"/>
                    <a:gd name="connsiteX21" fmla="*/ 628002 w 1523944"/>
                    <a:gd name="connsiteY21" fmla="*/ 1142672 h 1523944"/>
                    <a:gd name="connsiteX22" fmla="*/ 1047145 w 1523944"/>
                    <a:gd name="connsiteY22" fmla="*/ 1142671 h 1523944"/>
                    <a:gd name="connsiteX23" fmla="*/ 1142334 w 1523944"/>
                    <a:gd name="connsiteY23" fmla="*/ 1237912 h 1523944"/>
                    <a:gd name="connsiteX24" fmla="*/ 1142334 w 1523944"/>
                    <a:gd name="connsiteY24" fmla="*/ 1485558 h 1523944"/>
                    <a:gd name="connsiteX25" fmla="*/ 1180433 w 1523944"/>
                    <a:gd name="connsiteY25" fmla="*/ 1523657 h 1523944"/>
                    <a:gd name="connsiteX26" fmla="*/ 1485221 w 1523944"/>
                    <a:gd name="connsiteY26" fmla="*/ 1523657 h 1523944"/>
                    <a:gd name="connsiteX27" fmla="*/ 1523320 w 1523944"/>
                    <a:gd name="connsiteY27" fmla="*/ 1485558 h 1523944"/>
                    <a:gd name="connsiteX28" fmla="*/ 1523320 w 1523944"/>
                    <a:gd name="connsiteY28" fmla="*/ 418797 h 1523944"/>
                    <a:gd name="connsiteX29" fmla="*/ 1485222 w 1523944"/>
                    <a:gd name="connsiteY29"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523944" h="1523944">
                      <a:moveTo>
                        <a:pt x="1485221" y="380699"/>
                      </a:moveTo>
                      <a:lnTo>
                        <a:pt x="1332080" y="380099"/>
                      </a:lnTo>
                      <a:cubicBezTo>
                        <a:pt x="1227166" y="379688"/>
                        <a:pt x="1142333" y="294523"/>
                        <a:pt x="1142333" y="189608"/>
                      </a:cubicBezTo>
                      <a:lnTo>
                        <a:pt x="1142334" y="37812"/>
                      </a:lnTo>
                      <a:cubicBezTo>
                        <a:pt x="1142334" y="16770"/>
                        <a:pt x="1125277" y="-287"/>
                        <a:pt x="1104235" y="-287"/>
                      </a:cubicBezTo>
                      <a:lnTo>
                        <a:pt x="761348" y="-287"/>
                      </a:lnTo>
                      <a:cubicBezTo>
                        <a:pt x="340522" y="-287"/>
                        <a:pt x="-624" y="340859"/>
                        <a:pt x="-624" y="761685"/>
                      </a:cubicBezTo>
                      <a:lnTo>
                        <a:pt x="-624" y="1485558"/>
                      </a:lnTo>
                      <a:cubicBezTo>
                        <a:pt x="-624" y="1506600"/>
                        <a:pt x="16433" y="1523657"/>
                        <a:pt x="37474" y="1523657"/>
                      </a:cubicBezTo>
                      <a:lnTo>
                        <a:pt x="342263" y="1523657"/>
                      </a:lnTo>
                      <a:cubicBezTo>
                        <a:pt x="363304" y="1523657"/>
                        <a:pt x="380362" y="1506600"/>
                        <a:pt x="380362" y="1485558"/>
                      </a:cubicBezTo>
                      <a:lnTo>
                        <a:pt x="380362" y="761685"/>
                      </a:lnTo>
                      <a:cubicBezTo>
                        <a:pt x="380362" y="551272"/>
                        <a:pt x="550935" y="380700"/>
                        <a:pt x="761348" y="380700"/>
                      </a:cubicBezTo>
                      <a:lnTo>
                        <a:pt x="1047145" y="380699"/>
                      </a:lnTo>
                      <a:cubicBezTo>
                        <a:pt x="1099724" y="380729"/>
                        <a:pt x="1142333" y="423360"/>
                        <a:pt x="1142334" y="475940"/>
                      </a:cubicBezTo>
                      <a:lnTo>
                        <a:pt x="1142334" y="666433"/>
                      </a:lnTo>
                      <a:cubicBezTo>
                        <a:pt x="1142334" y="719036"/>
                        <a:pt x="1099690" y="761679"/>
                        <a:pt x="1047087" y="761679"/>
                      </a:cubicBezTo>
                      <a:lnTo>
                        <a:pt x="1047088" y="761685"/>
                      </a:lnTo>
                      <a:lnTo>
                        <a:pt x="628002" y="761685"/>
                      </a:lnTo>
                      <a:cubicBezTo>
                        <a:pt x="606961" y="761685"/>
                        <a:pt x="589904" y="778742"/>
                        <a:pt x="589904" y="799783"/>
                      </a:cubicBezTo>
                      <a:lnTo>
                        <a:pt x="589904" y="1104573"/>
                      </a:lnTo>
                      <a:cubicBezTo>
                        <a:pt x="589904" y="1125614"/>
                        <a:pt x="606961" y="1142672"/>
                        <a:pt x="628002" y="1142672"/>
                      </a:cubicBezTo>
                      <a:lnTo>
                        <a:pt x="1047145" y="1142671"/>
                      </a:lnTo>
                      <a:cubicBezTo>
                        <a:pt x="1099724" y="1142701"/>
                        <a:pt x="1142333" y="1185333"/>
                        <a:pt x="1142334" y="1237912"/>
                      </a:cubicBezTo>
                      <a:lnTo>
                        <a:pt x="1142334" y="1485558"/>
                      </a:lnTo>
                      <a:cubicBezTo>
                        <a:pt x="1142334" y="1506600"/>
                        <a:pt x="1159391" y="1523657"/>
                        <a:pt x="1180433" y="1523657"/>
                      </a:cubicBezTo>
                      <a:lnTo>
                        <a:pt x="1485221" y="1523657"/>
                      </a:lnTo>
                      <a:cubicBezTo>
                        <a:pt x="1506262" y="1523657"/>
                        <a:pt x="1523320" y="1506600"/>
                        <a:pt x="1523320" y="1485558"/>
                      </a:cubicBezTo>
                      <a:lnTo>
                        <a:pt x="1523320" y="418797"/>
                      </a:lnTo>
                      <a:cubicBezTo>
                        <a:pt x="1523320" y="397756"/>
                        <a:pt x="1506263" y="380699"/>
                        <a:pt x="1485222" y="380699"/>
                      </a:cubicBezTo>
                      <a:close/>
                    </a:path>
                  </a:pathLst>
                </a:custGeom>
                <a:solidFill>
                  <a:srgbClr val="FFFFFF"/>
                </a:solidFill>
                <a:ln w="9525" cap="flat">
                  <a:noFill/>
                  <a:prstDash val="solid"/>
                  <a:miter/>
                </a:ln>
              </p:spPr>
              <p:txBody>
                <a:bodyPr rtlCol="0" anchor="ctr"/>
                <a:lstStyle/>
                <a:p>
                  <a:endParaRPr lang="en-US"/>
                </a:p>
              </p:txBody>
            </p:sp>
            <p:sp>
              <p:nvSpPr>
                <p:cNvPr id="33" name="Freeform: Shape 32">
                  <a:extLst>
                    <a:ext uri="{FF2B5EF4-FFF2-40B4-BE49-F238E27FC236}">
                      <a16:creationId xmlns:a16="http://schemas.microsoft.com/office/drawing/2014/main" id="{614F0785-1B3B-4356-BC9E-93EBE9DA7ADD}"/>
                    </a:ext>
                  </a:extLst>
                </p:cNvPr>
                <p:cNvSpPr/>
                <p:nvPr/>
              </p:nvSpPr>
              <p:spPr>
                <a:xfrm>
                  <a:off x="7075150" y="3100244"/>
                  <a:ext cx="1523999" cy="1524002"/>
                </a:xfrm>
                <a:custGeom>
                  <a:avLst/>
                  <a:gdLst>
                    <a:gd name="connsiteX0" fmla="*/ 750663 w 1523999"/>
                    <a:gd name="connsiteY0" fmla="*/ 380711 h 1524002"/>
                    <a:gd name="connsiteX1" fmla="*/ 1485275 w 1523999"/>
                    <a:gd name="connsiteY1" fmla="*/ 380711 h 1524002"/>
                    <a:gd name="connsiteX2" fmla="*/ 1523375 w 1523999"/>
                    <a:gd name="connsiteY2" fmla="*/ 342619 h 1524002"/>
                    <a:gd name="connsiteX3" fmla="*/ 1523375 w 1523999"/>
                    <a:gd name="connsiteY3" fmla="*/ 342611 h 1524002"/>
                    <a:gd name="connsiteX4" fmla="*/ 1523375 w 1523999"/>
                    <a:gd name="connsiteY4" fmla="*/ 37813 h 1524002"/>
                    <a:gd name="connsiteX5" fmla="*/ 1485275 w 1523999"/>
                    <a:gd name="connsiteY5" fmla="*/ -287 h 1524002"/>
                    <a:gd name="connsiteX6" fmla="*/ 751339 w 1523999"/>
                    <a:gd name="connsiteY6" fmla="*/ -287 h 1524002"/>
                    <a:gd name="connsiteX7" fmla="*/ 36139 w 1523999"/>
                    <a:gd name="connsiteY7" fmla="*/ 521356 h 1524002"/>
                    <a:gd name="connsiteX8" fmla="*/ 721640 w 1523999"/>
                    <a:gd name="connsiteY8" fmla="*/ 1522695 h 1524002"/>
                    <a:gd name="connsiteX9" fmla="*/ 761334 w 1523999"/>
                    <a:gd name="connsiteY9" fmla="*/ 1486723 h 1524002"/>
                    <a:gd name="connsiteX10" fmla="*/ 761378 w 1523999"/>
                    <a:gd name="connsiteY10" fmla="*/ 1484500 h 1524002"/>
                    <a:gd name="connsiteX11" fmla="*/ 761378 w 1523999"/>
                    <a:gd name="connsiteY11" fmla="*/ 1237957 h 1524002"/>
                    <a:gd name="connsiteX12" fmla="*/ 856571 w 1523999"/>
                    <a:gd name="connsiteY12" fmla="*/ 1142707 h 1524002"/>
                    <a:gd name="connsiteX13" fmla="*/ 1047184 w 1523999"/>
                    <a:gd name="connsiteY13" fmla="*/ 1142707 h 1524002"/>
                    <a:gd name="connsiteX14" fmla="*/ 1142377 w 1523999"/>
                    <a:gd name="connsiteY14" fmla="*/ 1237957 h 1524002"/>
                    <a:gd name="connsiteX15" fmla="*/ 1142377 w 1523999"/>
                    <a:gd name="connsiteY15" fmla="*/ 1485615 h 1524002"/>
                    <a:gd name="connsiteX16" fmla="*/ 1180477 w 1523999"/>
                    <a:gd name="connsiteY16" fmla="*/ 1523715 h 1524002"/>
                    <a:gd name="connsiteX17" fmla="*/ 1485275 w 1523999"/>
                    <a:gd name="connsiteY17" fmla="*/ 1523715 h 1524002"/>
                    <a:gd name="connsiteX18" fmla="*/ 1523375 w 1523999"/>
                    <a:gd name="connsiteY18" fmla="*/ 1485615 h 1524002"/>
                    <a:gd name="connsiteX19" fmla="*/ 1523375 w 1523999"/>
                    <a:gd name="connsiteY19" fmla="*/ 799809 h 1524002"/>
                    <a:gd name="connsiteX20" fmla="*/ 1485275 w 1523999"/>
                    <a:gd name="connsiteY20" fmla="*/ 761709 h 1524002"/>
                    <a:gd name="connsiteX21" fmla="*/ 799478 w 1523999"/>
                    <a:gd name="connsiteY21" fmla="*/ 761709 h 1524002"/>
                    <a:gd name="connsiteX22" fmla="*/ 761378 w 1523999"/>
                    <a:gd name="connsiteY22" fmla="*/ 799809 h 1524002"/>
                    <a:gd name="connsiteX23" fmla="*/ 761378 w 1523999"/>
                    <a:gd name="connsiteY23" fmla="*/ 1001052 h 1524002"/>
                    <a:gd name="connsiteX24" fmla="*/ 653269 w 1523999"/>
                    <a:gd name="connsiteY24" fmla="*/ 1109505 h 1524002"/>
                    <a:gd name="connsiteX25" fmla="*/ 634372 w 1523999"/>
                    <a:gd name="connsiteY25" fmla="*/ 1107874 h 1524002"/>
                    <a:gd name="connsiteX26" fmla="*/ 525551 w 1523999"/>
                    <a:gd name="connsiteY26" fmla="*/ 1060599 h 1524002"/>
                    <a:gd name="connsiteX27" fmla="*/ 408697 w 1523999"/>
                    <a:gd name="connsiteY27" fmla="*/ 613206 h 1524002"/>
                    <a:gd name="connsiteX28" fmla="*/ 750662 w 1523999"/>
                    <a:gd name="connsiteY28" fmla="*/ 380711 h 1524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523999" h="1524002">
                      <a:moveTo>
                        <a:pt x="750663" y="380711"/>
                      </a:moveTo>
                      <a:lnTo>
                        <a:pt x="1485275" y="380711"/>
                      </a:lnTo>
                      <a:cubicBezTo>
                        <a:pt x="1506314" y="380713"/>
                        <a:pt x="1523373" y="363659"/>
                        <a:pt x="1523375" y="342619"/>
                      </a:cubicBezTo>
                      <a:cubicBezTo>
                        <a:pt x="1523375" y="342617"/>
                        <a:pt x="1523375" y="342614"/>
                        <a:pt x="1523375" y="342611"/>
                      </a:cubicBezTo>
                      <a:lnTo>
                        <a:pt x="1523375" y="37813"/>
                      </a:lnTo>
                      <a:cubicBezTo>
                        <a:pt x="1523374" y="16771"/>
                        <a:pt x="1506317" y="-286"/>
                        <a:pt x="1485275" y="-287"/>
                      </a:cubicBezTo>
                      <a:lnTo>
                        <a:pt x="751339" y="-287"/>
                      </a:lnTo>
                      <a:cubicBezTo>
                        <a:pt x="424919" y="-287"/>
                        <a:pt x="131827" y="209280"/>
                        <a:pt x="36139" y="521356"/>
                      </a:cubicBezTo>
                      <a:cubicBezTo>
                        <a:pt x="-119966" y="1030512"/>
                        <a:pt x="242306" y="1498073"/>
                        <a:pt x="721640" y="1522695"/>
                      </a:cubicBezTo>
                      <a:cubicBezTo>
                        <a:pt x="742534" y="1523723"/>
                        <a:pt x="760306" y="1507618"/>
                        <a:pt x="761334" y="1486723"/>
                      </a:cubicBezTo>
                      <a:cubicBezTo>
                        <a:pt x="761370" y="1485983"/>
                        <a:pt x="761385" y="1485241"/>
                        <a:pt x="761378" y="1484500"/>
                      </a:cubicBezTo>
                      <a:lnTo>
                        <a:pt x="761378" y="1237957"/>
                      </a:lnTo>
                      <a:cubicBezTo>
                        <a:pt x="761381" y="1185374"/>
                        <a:pt x="803990" y="1142740"/>
                        <a:pt x="856571" y="1142707"/>
                      </a:cubicBezTo>
                      <a:lnTo>
                        <a:pt x="1047184" y="1142707"/>
                      </a:lnTo>
                      <a:cubicBezTo>
                        <a:pt x="1099766" y="1142740"/>
                        <a:pt x="1142375" y="1185375"/>
                        <a:pt x="1142377" y="1237957"/>
                      </a:cubicBezTo>
                      <a:lnTo>
                        <a:pt x="1142377" y="1485615"/>
                      </a:lnTo>
                      <a:cubicBezTo>
                        <a:pt x="1142378" y="1506657"/>
                        <a:pt x="1159435" y="1523714"/>
                        <a:pt x="1180477" y="1523715"/>
                      </a:cubicBezTo>
                      <a:lnTo>
                        <a:pt x="1485275" y="1523715"/>
                      </a:lnTo>
                      <a:cubicBezTo>
                        <a:pt x="1506317" y="1523714"/>
                        <a:pt x="1523374" y="1506657"/>
                        <a:pt x="1523375" y="1485615"/>
                      </a:cubicBezTo>
                      <a:lnTo>
                        <a:pt x="1523375" y="799809"/>
                      </a:lnTo>
                      <a:cubicBezTo>
                        <a:pt x="1523374" y="778767"/>
                        <a:pt x="1506317" y="761710"/>
                        <a:pt x="1485275" y="761709"/>
                      </a:cubicBezTo>
                      <a:lnTo>
                        <a:pt x="799478" y="761709"/>
                      </a:lnTo>
                      <a:cubicBezTo>
                        <a:pt x="778437" y="761710"/>
                        <a:pt x="761379" y="778767"/>
                        <a:pt x="761378" y="799809"/>
                      </a:cubicBezTo>
                      <a:lnTo>
                        <a:pt x="761378" y="1001052"/>
                      </a:lnTo>
                      <a:cubicBezTo>
                        <a:pt x="761474" y="1060854"/>
                        <a:pt x="713071" y="1109410"/>
                        <a:pt x="653269" y="1109505"/>
                      </a:cubicBezTo>
                      <a:cubicBezTo>
                        <a:pt x="646934" y="1109515"/>
                        <a:pt x="640611" y="1108969"/>
                        <a:pt x="634372" y="1107874"/>
                      </a:cubicBezTo>
                      <a:cubicBezTo>
                        <a:pt x="594787" y="1101219"/>
                        <a:pt x="557430" y="1084990"/>
                        <a:pt x="525551" y="1060599"/>
                      </a:cubicBezTo>
                      <a:cubicBezTo>
                        <a:pt x="402277" y="963001"/>
                        <a:pt x="340321" y="791186"/>
                        <a:pt x="408697" y="613206"/>
                      </a:cubicBezTo>
                      <a:cubicBezTo>
                        <a:pt x="463696" y="472494"/>
                        <a:pt x="599585" y="380107"/>
                        <a:pt x="750662" y="380711"/>
                      </a:cubicBezTo>
                    </a:path>
                  </a:pathLst>
                </a:custGeom>
                <a:solidFill>
                  <a:srgbClr val="FFFFFF"/>
                </a:solidFill>
                <a:ln w="9525" cap="flat">
                  <a:noFill/>
                  <a:prstDash val="solid"/>
                  <a:miter/>
                </a:ln>
              </p:spPr>
              <p:txBody>
                <a:bodyPr rtlCol="0" anchor="ctr"/>
                <a:lstStyle/>
                <a:p>
                  <a:endParaRPr lang="en-US"/>
                </a:p>
              </p:txBody>
            </p:sp>
          </p:grpSp>
        </p:grpSp>
      </p:grpSp>
    </p:spTree>
    <p:extLst>
      <p:ext uri="{BB962C8B-B14F-4D97-AF65-F5344CB8AC3E}">
        <p14:creationId xmlns:p14="http://schemas.microsoft.com/office/powerpoint/2010/main" val="2743970479"/>
      </p:ext>
    </p:extLst>
  </p:cSld>
  <p:clrMapOvr>
    <a:masterClrMapping/>
  </p:clrMapOvr>
  <p:extLst>
    <p:ext uri="{DCECCB84-F9BA-43D5-87BE-67443E8EF086}">
      <p15:sldGuideLst xmlns:p15="http://schemas.microsoft.com/office/powerpoint/2012/main"/>
    </p:ext>
  </p:extLst>
</p:sldLayout>
</file>

<file path=ppt/slideLayouts/slideLayout110.xml><?xml version="1.0" encoding="utf-8"?>
<p:sldLayout xmlns:a="http://schemas.openxmlformats.org/drawingml/2006/main" xmlns:r="http://schemas.openxmlformats.org/officeDocument/2006/relationships" xmlns:p="http://schemas.openxmlformats.org/presentationml/2006/main" preserve="1" userDrawn="1">
  <p:cSld name="Divider 4">
    <p:spTree>
      <p:nvGrpSpPr>
        <p:cNvPr id="1" name=""/>
        <p:cNvGrpSpPr/>
        <p:nvPr/>
      </p:nvGrpSpPr>
      <p:grpSpPr>
        <a:xfrm>
          <a:off x="0" y="0"/>
          <a:ext cx="0" cy="0"/>
          <a:chOff x="0" y="0"/>
          <a:chExt cx="0" cy="0"/>
        </a:xfrm>
      </p:grpSpPr>
      <p:pic>
        <p:nvPicPr>
          <p:cNvPr id="3" name="Picture 2"/>
          <p:cNvPicPr>
            <a:picLocks noChangeAspect="1"/>
          </p:cNvPicPr>
          <p:nvPr userDrawn="1"/>
        </p:nvPicPr>
        <p:blipFill rotWithShape="1">
          <a:blip r:embed="rId2" cstate="print">
            <a:duotone>
              <a:schemeClr val="bg2">
                <a:shade val="45000"/>
                <a:satMod val="135000"/>
              </a:schemeClr>
              <a:prstClr val="white"/>
            </a:duotone>
            <a:extLst>
              <a:ext uri="{28A0092B-C50C-407E-A947-70E740481C1C}">
                <a14:useLocalDpi xmlns:a14="http://schemas.microsoft.com/office/drawing/2010/main"/>
              </a:ext>
            </a:extLst>
          </a:blip>
          <a:srcRect t="-1"/>
          <a:stretch/>
        </p:blipFill>
        <p:spPr>
          <a:xfrm>
            <a:off x="2" y="1"/>
            <a:ext cx="12192000" cy="6858000"/>
          </a:xfrm>
          <a:prstGeom prst="rect">
            <a:avLst/>
          </a:prstGeom>
        </p:spPr>
      </p:pic>
      <p:sp>
        <p:nvSpPr>
          <p:cNvPr id="4" name="Title 1">
            <a:extLst>
              <a:ext uri="{FF2B5EF4-FFF2-40B4-BE49-F238E27FC236}">
                <a16:creationId xmlns:a16="http://schemas.microsoft.com/office/drawing/2014/main" id="{D5A30585-34A7-458F-9C80-D69907CC0188}"/>
              </a:ext>
            </a:extLst>
          </p:cNvPr>
          <p:cNvSpPr>
            <a:spLocks noGrp="1"/>
          </p:cNvSpPr>
          <p:nvPr>
            <p:ph type="title" hasCustomPrompt="1"/>
          </p:nvPr>
        </p:nvSpPr>
        <p:spPr>
          <a:xfrm>
            <a:off x="773561" y="2136811"/>
            <a:ext cx="7004979" cy="1362075"/>
          </a:xfrm>
        </p:spPr>
        <p:txBody>
          <a:bodyPr anchor="b"/>
          <a:lstStyle>
            <a:lvl1pPr algn="l">
              <a:defRPr sz="4800" b="0" cap="none" baseline="0">
                <a:solidFill>
                  <a:schemeClr val="accent5">
                    <a:alpha val="99000"/>
                  </a:schemeClr>
                </a:solidFill>
              </a:defRPr>
            </a:lvl1pPr>
          </a:lstStyle>
          <a:p>
            <a:r>
              <a:rPr lang="en-US" dirty="0"/>
              <a:t>Click to edit </a:t>
            </a:r>
            <a:br>
              <a:rPr lang="en-US" dirty="0"/>
            </a:br>
            <a:r>
              <a:rPr lang="en-US" dirty="0"/>
              <a:t>Master title style</a:t>
            </a:r>
          </a:p>
        </p:txBody>
      </p:sp>
      <p:sp>
        <p:nvSpPr>
          <p:cNvPr id="6" name="Text Placeholder 2">
            <a:extLst>
              <a:ext uri="{FF2B5EF4-FFF2-40B4-BE49-F238E27FC236}">
                <a16:creationId xmlns:a16="http://schemas.microsoft.com/office/drawing/2014/main" id="{67AB8F2D-CCD9-473F-80CC-1C570C913017}"/>
              </a:ext>
            </a:extLst>
          </p:cNvPr>
          <p:cNvSpPr>
            <a:spLocks noGrp="1"/>
          </p:cNvSpPr>
          <p:nvPr>
            <p:ph type="body" idx="1"/>
          </p:nvPr>
        </p:nvSpPr>
        <p:spPr>
          <a:xfrm>
            <a:off x="773561" y="3498886"/>
            <a:ext cx="7004979" cy="1500187"/>
          </a:xfrm>
        </p:spPr>
        <p:txBody>
          <a:bodyPr anchor="t"/>
          <a:lstStyle>
            <a:lvl1pPr marL="0" indent="0">
              <a:buNone/>
              <a:defRPr sz="3200">
                <a:solidFill>
                  <a:schemeClr val="accent5">
                    <a:alpha val="99000"/>
                  </a:schemeClr>
                </a:solidFill>
                <a:latin typeface="+mn-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pic>
        <p:nvPicPr>
          <p:cNvPr id="8" name="Picture 7">
            <a:extLst>
              <a:ext uri="{FF2B5EF4-FFF2-40B4-BE49-F238E27FC236}">
                <a16:creationId xmlns:a16="http://schemas.microsoft.com/office/drawing/2014/main" id="{F06C7D8A-A673-485B-8CC7-B0B437D8527C}"/>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8338818" y="1698336"/>
            <a:ext cx="3292904" cy="3797356"/>
          </a:xfrm>
          <a:prstGeom prst="rect">
            <a:avLst/>
          </a:prstGeom>
        </p:spPr>
      </p:pic>
    </p:spTree>
    <p:extLst>
      <p:ext uri="{BB962C8B-B14F-4D97-AF65-F5344CB8AC3E}">
        <p14:creationId xmlns:p14="http://schemas.microsoft.com/office/powerpoint/2010/main" val="37326986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1.xml><?xml version="1.0" encoding="utf-8"?>
<p:sldLayout xmlns:a="http://schemas.openxmlformats.org/drawingml/2006/main" xmlns:r="http://schemas.openxmlformats.org/officeDocument/2006/relationships" xmlns:p="http://schemas.openxmlformats.org/presentationml/2006/main" preserve="1" userDrawn="1">
  <p:cSld name="Section Title Green - Add Image">
    <p:bg>
      <p:bgPr>
        <a:solidFill>
          <a:schemeClr val="bg2"/>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E4389FED-8B05-40A9-8046-13AA9B35DBA0}"/>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12973" r="12973"/>
          <a:stretch/>
        </p:blipFill>
        <p:spPr>
          <a:xfrm>
            <a:off x="1" y="1"/>
            <a:ext cx="12192000" cy="6857999"/>
          </a:xfrm>
          <a:prstGeom prst="rect">
            <a:avLst/>
          </a:prstGeom>
        </p:spPr>
      </p:pic>
      <p:sp>
        <p:nvSpPr>
          <p:cNvPr id="2" name="Title 1"/>
          <p:cNvSpPr>
            <a:spLocks noGrp="1"/>
          </p:cNvSpPr>
          <p:nvPr>
            <p:ph type="title" hasCustomPrompt="1"/>
          </p:nvPr>
        </p:nvSpPr>
        <p:spPr>
          <a:xfrm>
            <a:off x="269239" y="4148504"/>
            <a:ext cx="6723231" cy="849463"/>
          </a:xfrm>
          <a:noFill/>
        </p:spPr>
        <p:txBody>
          <a:bodyPr wrap="square" tIns="91440" bIns="91440" anchor="b" anchorCtr="0">
            <a:spAutoFit/>
          </a:bodyPr>
          <a:lstStyle>
            <a:lvl1pPr>
              <a:defRPr sz="4800" spc="-98" baseline="0">
                <a:solidFill>
                  <a:schemeClr val="tx1"/>
                </a:solidFill>
              </a:defRPr>
            </a:lvl1pPr>
          </a:lstStyle>
          <a:p>
            <a:r>
              <a:rPr lang="en-US" dirty="0"/>
              <a:t>Section title</a:t>
            </a:r>
          </a:p>
        </p:txBody>
      </p:sp>
      <p:sp>
        <p:nvSpPr>
          <p:cNvPr id="4" name="Picture Placeholder 3">
            <a:extLst>
              <a:ext uri="{FF2B5EF4-FFF2-40B4-BE49-F238E27FC236}">
                <a16:creationId xmlns:a16="http://schemas.microsoft.com/office/drawing/2014/main" id="{6F6D154A-7A8C-478F-B3ED-C23B0DCB9F4B}"/>
              </a:ext>
            </a:extLst>
          </p:cNvPr>
          <p:cNvSpPr>
            <a:spLocks noGrp="1"/>
          </p:cNvSpPr>
          <p:nvPr>
            <p:ph type="pic" sz="quarter" idx="10" hasCustomPrompt="1"/>
          </p:nvPr>
        </p:nvSpPr>
        <p:spPr>
          <a:xfrm>
            <a:off x="6356419" y="1412876"/>
            <a:ext cx="5565636" cy="4721225"/>
          </a:xfrm>
        </p:spPr>
        <p:txBody>
          <a:bodyPr tIns="1188720"/>
          <a:lstStyle>
            <a:lvl1pPr algn="ctr">
              <a:defRPr/>
            </a:lvl1pPr>
          </a:lstStyle>
          <a:p>
            <a:r>
              <a:rPr lang="en-US" dirty="0"/>
              <a:t>Insert picture</a:t>
            </a:r>
          </a:p>
        </p:txBody>
      </p:sp>
    </p:spTree>
    <p:extLst>
      <p:ext uri="{BB962C8B-B14F-4D97-AF65-F5344CB8AC3E}">
        <p14:creationId xmlns:p14="http://schemas.microsoft.com/office/powerpoint/2010/main" val="1565979332"/>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12.xml><?xml version="1.0" encoding="utf-8"?>
<p:sldLayout xmlns:a="http://schemas.openxmlformats.org/drawingml/2006/main" xmlns:r="http://schemas.openxmlformats.org/officeDocument/2006/relationships" xmlns:p="http://schemas.openxmlformats.org/presentationml/2006/main" preserve="1" userDrawn="1">
  <p:cSld name="Section Title Blue - Add Image">
    <p:bg>
      <p:bgPr>
        <a:solidFill>
          <a:schemeClr val="accent1"/>
        </a:solidFill>
        <a:effectLst/>
      </p:bgPr>
    </p:bg>
    <p:spTree>
      <p:nvGrpSpPr>
        <p:cNvPr id="1" name=""/>
        <p:cNvGrpSpPr/>
        <p:nvPr/>
      </p:nvGrpSpPr>
      <p:grpSpPr>
        <a:xfrm>
          <a:off x="0" y="0"/>
          <a:ext cx="0" cy="0"/>
          <a:chOff x="0" y="0"/>
          <a:chExt cx="0" cy="0"/>
        </a:xfrm>
      </p:grpSpPr>
      <p:grpSp>
        <p:nvGrpSpPr>
          <p:cNvPr id="5" name="Group 4">
            <a:extLst>
              <a:ext uri="{FF2B5EF4-FFF2-40B4-BE49-F238E27FC236}">
                <a16:creationId xmlns:a16="http://schemas.microsoft.com/office/drawing/2014/main" id="{E7645574-1A95-4004-93B6-927DA783884A}"/>
              </a:ext>
            </a:extLst>
          </p:cNvPr>
          <p:cNvGrpSpPr/>
          <p:nvPr userDrawn="1"/>
        </p:nvGrpSpPr>
        <p:grpSpPr>
          <a:xfrm>
            <a:off x="-1" y="0"/>
            <a:ext cx="12192000" cy="6858000"/>
            <a:chOff x="0" y="0"/>
            <a:chExt cx="12186744" cy="6858000"/>
          </a:xfrm>
        </p:grpSpPr>
        <p:pic>
          <p:nvPicPr>
            <p:cNvPr id="6" name="Picture 5">
              <a:extLst>
                <a:ext uri="{FF2B5EF4-FFF2-40B4-BE49-F238E27FC236}">
                  <a16:creationId xmlns:a16="http://schemas.microsoft.com/office/drawing/2014/main" id="{48C0C7D8-0D0A-4A0E-93FF-F7E05F02A232}"/>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6093372" cy="6858000"/>
            </a:xfrm>
            <a:prstGeom prst="rect">
              <a:avLst/>
            </a:prstGeom>
          </p:spPr>
        </p:pic>
        <p:pic>
          <p:nvPicPr>
            <p:cNvPr id="7" name="Picture 6">
              <a:extLst>
                <a:ext uri="{FF2B5EF4-FFF2-40B4-BE49-F238E27FC236}">
                  <a16:creationId xmlns:a16="http://schemas.microsoft.com/office/drawing/2014/main" id="{84CDF9F3-10CD-4F66-BD5A-406606AD53AC}"/>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6093372" y="0"/>
              <a:ext cx="6093372" cy="6858000"/>
            </a:xfrm>
            <a:prstGeom prst="rect">
              <a:avLst/>
            </a:prstGeom>
          </p:spPr>
        </p:pic>
      </p:grpSp>
      <p:sp>
        <p:nvSpPr>
          <p:cNvPr id="2" name="Title 1"/>
          <p:cNvSpPr>
            <a:spLocks noGrp="1"/>
          </p:cNvSpPr>
          <p:nvPr>
            <p:ph type="title" hasCustomPrompt="1"/>
          </p:nvPr>
        </p:nvSpPr>
        <p:spPr>
          <a:xfrm>
            <a:off x="269239" y="4148504"/>
            <a:ext cx="6723231" cy="849463"/>
          </a:xfrm>
          <a:noFill/>
        </p:spPr>
        <p:txBody>
          <a:bodyPr wrap="square" tIns="91440" bIns="91440" anchor="b" anchorCtr="0">
            <a:spAutoFit/>
          </a:bodyPr>
          <a:lstStyle>
            <a:lvl1pPr>
              <a:defRPr sz="4800" spc="-98" baseline="0">
                <a:solidFill>
                  <a:schemeClr val="tx1"/>
                </a:solidFill>
              </a:defRPr>
            </a:lvl1pPr>
          </a:lstStyle>
          <a:p>
            <a:r>
              <a:rPr lang="en-US" dirty="0"/>
              <a:t>Section title</a:t>
            </a:r>
          </a:p>
        </p:txBody>
      </p:sp>
      <p:sp>
        <p:nvSpPr>
          <p:cNvPr id="4" name="Picture Placeholder 3">
            <a:extLst>
              <a:ext uri="{FF2B5EF4-FFF2-40B4-BE49-F238E27FC236}">
                <a16:creationId xmlns:a16="http://schemas.microsoft.com/office/drawing/2014/main" id="{6F6D154A-7A8C-478F-B3ED-C23B0DCB9F4B}"/>
              </a:ext>
            </a:extLst>
          </p:cNvPr>
          <p:cNvSpPr>
            <a:spLocks noGrp="1"/>
          </p:cNvSpPr>
          <p:nvPr>
            <p:ph type="pic" sz="quarter" idx="10" hasCustomPrompt="1"/>
          </p:nvPr>
        </p:nvSpPr>
        <p:spPr>
          <a:xfrm>
            <a:off x="6356419" y="1412876"/>
            <a:ext cx="5565636" cy="4721225"/>
          </a:xfrm>
        </p:spPr>
        <p:txBody>
          <a:bodyPr tIns="1188720"/>
          <a:lstStyle>
            <a:lvl1pPr algn="ctr">
              <a:defRPr/>
            </a:lvl1pPr>
          </a:lstStyle>
          <a:p>
            <a:r>
              <a:rPr lang="en-US" dirty="0"/>
              <a:t>Insert picture</a:t>
            </a:r>
          </a:p>
        </p:txBody>
      </p:sp>
    </p:spTree>
    <p:extLst>
      <p:ext uri="{BB962C8B-B14F-4D97-AF65-F5344CB8AC3E}">
        <p14:creationId xmlns:p14="http://schemas.microsoft.com/office/powerpoint/2010/main" val="1441555154"/>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13.xml><?xml version="1.0" encoding="utf-8"?>
<p:sldLayout xmlns:a="http://schemas.openxmlformats.org/drawingml/2006/main" xmlns:r="http://schemas.openxmlformats.org/officeDocument/2006/relationships" xmlns:p="http://schemas.openxmlformats.org/presentationml/2006/main" preserve="1" userDrawn="1">
  <p:cSld name="Section Title Purple - Add Image">
    <p:bg>
      <p:bgPr>
        <a:solidFill>
          <a:schemeClr val="accent4"/>
        </a:solidFill>
        <a:effectLst/>
      </p:bgPr>
    </p:bg>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727A5F92-C790-4985-890A-0BBAA84EE139}"/>
              </a:ext>
            </a:extLst>
          </p:cNvPr>
          <p:cNvGrpSpPr/>
          <p:nvPr userDrawn="1"/>
        </p:nvGrpSpPr>
        <p:grpSpPr>
          <a:xfrm>
            <a:off x="1" y="0"/>
            <a:ext cx="12192000" cy="6858000"/>
            <a:chOff x="0" y="0"/>
            <a:chExt cx="12192000" cy="6858000"/>
          </a:xfrm>
        </p:grpSpPr>
        <p:pic>
          <p:nvPicPr>
            <p:cNvPr id="6" name="Picture 5">
              <a:extLst>
                <a:ext uri="{FF2B5EF4-FFF2-40B4-BE49-F238E27FC236}">
                  <a16:creationId xmlns:a16="http://schemas.microsoft.com/office/drawing/2014/main" id="{D8D60506-9F44-4BA7-9006-84BD9B2E4218}"/>
                </a:ext>
              </a:extLst>
            </p:cNvPr>
            <p:cNvPicPr>
              <a:picLocks noChangeAspect="1"/>
            </p:cNvPicPr>
            <p:nvPr userDrawn="1"/>
          </p:nvPicPr>
          <p:blipFill rotWithShape="1">
            <a:blip r:embed="rId2" cstate="screen">
              <a:duotone>
                <a:prstClr val="black"/>
                <a:schemeClr val="accent4">
                  <a:tint val="45000"/>
                  <a:satMod val="400000"/>
                </a:schemeClr>
              </a:duotone>
              <a:extLst>
                <a:ext uri="{BEBA8EAE-BF5A-486C-A8C5-ECC9F3942E4B}">
                  <a14:imgProps xmlns:a14="http://schemas.microsoft.com/office/drawing/2010/main">
                    <a14:imgLayer r:embed="rId3">
                      <a14:imgEffect>
                        <a14:sharpenSoften amount="-25000"/>
                      </a14:imgEffect>
                      <a14:imgEffect>
                        <a14:saturation sat="300000"/>
                      </a14:imgEffect>
                      <a14:imgEffect>
                        <a14:brightnessContrast bright="20000" contrast="20000"/>
                      </a14:imgEffect>
                    </a14:imgLayer>
                  </a14:imgProps>
                </a:ext>
                <a:ext uri="{28A0092B-C50C-407E-A947-70E740481C1C}">
                  <a14:useLocalDpi xmlns:a14="http://schemas.microsoft.com/office/drawing/2010/main"/>
                </a:ext>
              </a:extLst>
            </a:blip>
            <a:srcRect/>
            <a:stretch/>
          </p:blipFill>
          <p:spPr>
            <a:xfrm>
              <a:off x="0" y="0"/>
              <a:ext cx="4339450" cy="6858000"/>
            </a:xfrm>
            <a:prstGeom prst="rect">
              <a:avLst/>
            </a:prstGeom>
          </p:spPr>
        </p:pic>
        <p:sp>
          <p:nvSpPr>
            <p:cNvPr id="7" name="Rectangle 6">
              <a:extLst>
                <a:ext uri="{FF2B5EF4-FFF2-40B4-BE49-F238E27FC236}">
                  <a16:creationId xmlns:a16="http://schemas.microsoft.com/office/drawing/2014/main" id="{14232804-66B0-46E7-AA0E-4A5FDC9BB578}"/>
                </a:ext>
              </a:extLst>
            </p:cNvPr>
            <p:cNvSpPr/>
            <p:nvPr userDrawn="1"/>
          </p:nvSpPr>
          <p:spPr bwMode="auto">
            <a:xfrm>
              <a:off x="0" y="0"/>
              <a:ext cx="4339450" cy="6858000"/>
            </a:xfrm>
            <a:prstGeom prst="rect">
              <a:avLst/>
            </a:prstGeom>
            <a:solidFill>
              <a:schemeClr val="accent4">
                <a:alpha val="7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32" tIns="146266" rIns="182832" bIns="146266" numCol="1" spcCol="0" rtlCol="0" fromWordArt="0" anchor="t" anchorCtr="0" forceAA="0" compatLnSpc="1">
              <a:prstTxWarp prst="textNoShape">
                <a:avLst/>
              </a:prstTxWarp>
              <a:noAutofit/>
            </a:bodyPr>
            <a:lstStyle/>
            <a:p>
              <a:pPr marL="0" marR="0" lvl="0" indent="0" algn="ctr" defTabSz="931912" rtl="0" eaLnBrk="1" fontAlgn="base" latinLnBrk="0" hangingPunct="1">
                <a:lnSpc>
                  <a:spcPct val="90000"/>
                </a:lnSpc>
                <a:spcBef>
                  <a:spcPct val="0"/>
                </a:spcBef>
                <a:spcAft>
                  <a:spcPct val="0"/>
                </a:spcAft>
                <a:buClrTx/>
                <a:buSzTx/>
                <a:buFontTx/>
                <a:buNone/>
                <a:tabLst/>
                <a:defRPr/>
              </a:pPr>
              <a:endParaRPr kumimoji="0" lang="en-US" sz="2398" b="0" i="0" u="none" strike="noStrike" kern="1200" cap="none" spc="0" normalizeH="0" baseline="0" noProof="0" dirty="0" err="1">
                <a:ln>
                  <a:noFill/>
                </a:ln>
                <a:solidFill>
                  <a:schemeClr val="accent4"/>
                </a:solidFill>
                <a:effectLst/>
                <a:uLnTx/>
                <a:uFillTx/>
                <a:latin typeface="Gotham Book"/>
                <a:ea typeface="Segoe UI" pitchFamily="34" charset="0"/>
                <a:cs typeface="Segoe UI" pitchFamily="34" charset="0"/>
              </a:endParaRPr>
            </a:p>
          </p:txBody>
        </p:sp>
        <p:pic>
          <p:nvPicPr>
            <p:cNvPr id="8" name="Picture 7">
              <a:extLst>
                <a:ext uri="{FF2B5EF4-FFF2-40B4-BE49-F238E27FC236}">
                  <a16:creationId xmlns:a16="http://schemas.microsoft.com/office/drawing/2014/main" id="{C123F2F7-617A-4A1F-A00F-6202B398C803}"/>
                </a:ext>
              </a:extLst>
            </p:cNvPr>
            <p:cNvPicPr>
              <a:picLocks noChangeAspect="1"/>
            </p:cNvPicPr>
            <p:nvPr userDrawn="1"/>
          </p:nvPicPr>
          <p:blipFill rotWithShape="1">
            <a:blip r:embed="rId2" cstate="screen">
              <a:duotone>
                <a:prstClr val="black"/>
                <a:schemeClr val="accent4">
                  <a:tint val="45000"/>
                  <a:satMod val="400000"/>
                </a:schemeClr>
              </a:duotone>
              <a:extLst>
                <a:ext uri="{BEBA8EAE-BF5A-486C-A8C5-ECC9F3942E4B}">
                  <a14:imgProps xmlns:a14="http://schemas.microsoft.com/office/drawing/2010/main">
                    <a14:imgLayer r:embed="rId3">
                      <a14:imgEffect>
                        <a14:sharpenSoften amount="-25000"/>
                      </a14:imgEffect>
                      <a14:imgEffect>
                        <a14:saturation sat="300000"/>
                      </a14:imgEffect>
                      <a14:imgEffect>
                        <a14:brightnessContrast bright="20000" contrast="20000"/>
                      </a14:imgEffect>
                    </a14:imgLayer>
                  </a14:imgProps>
                </a:ext>
                <a:ext uri="{28A0092B-C50C-407E-A947-70E740481C1C}">
                  <a14:useLocalDpi xmlns:a14="http://schemas.microsoft.com/office/drawing/2010/main"/>
                </a:ext>
              </a:extLst>
            </a:blip>
            <a:srcRect/>
            <a:stretch/>
          </p:blipFill>
          <p:spPr>
            <a:xfrm>
              <a:off x="4339450" y="0"/>
              <a:ext cx="4339450" cy="6858000"/>
            </a:xfrm>
            <a:prstGeom prst="rect">
              <a:avLst/>
            </a:prstGeom>
          </p:spPr>
        </p:pic>
        <p:sp>
          <p:nvSpPr>
            <p:cNvPr id="9" name="Rectangle 8">
              <a:extLst>
                <a:ext uri="{FF2B5EF4-FFF2-40B4-BE49-F238E27FC236}">
                  <a16:creationId xmlns:a16="http://schemas.microsoft.com/office/drawing/2014/main" id="{4ADA624E-6FC7-4814-9109-3F633C1F5022}"/>
                </a:ext>
              </a:extLst>
            </p:cNvPr>
            <p:cNvSpPr/>
            <p:nvPr userDrawn="1"/>
          </p:nvSpPr>
          <p:spPr bwMode="auto">
            <a:xfrm>
              <a:off x="4339450" y="0"/>
              <a:ext cx="4339450" cy="6858000"/>
            </a:xfrm>
            <a:prstGeom prst="rect">
              <a:avLst/>
            </a:prstGeom>
            <a:solidFill>
              <a:schemeClr val="accent4">
                <a:alpha val="7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32" tIns="146266" rIns="182832" bIns="146266" numCol="1" spcCol="0" rtlCol="0" fromWordArt="0" anchor="t" anchorCtr="0" forceAA="0" compatLnSpc="1">
              <a:prstTxWarp prst="textNoShape">
                <a:avLst/>
              </a:prstTxWarp>
              <a:noAutofit/>
            </a:bodyPr>
            <a:lstStyle/>
            <a:p>
              <a:pPr marL="0" marR="0" lvl="0" indent="0" algn="ctr" defTabSz="931912" rtl="0" eaLnBrk="1" fontAlgn="base" latinLnBrk="0" hangingPunct="1">
                <a:lnSpc>
                  <a:spcPct val="90000"/>
                </a:lnSpc>
                <a:spcBef>
                  <a:spcPct val="0"/>
                </a:spcBef>
                <a:spcAft>
                  <a:spcPct val="0"/>
                </a:spcAft>
                <a:buClrTx/>
                <a:buSzTx/>
                <a:buFontTx/>
                <a:buNone/>
                <a:tabLst/>
                <a:defRPr/>
              </a:pPr>
              <a:endParaRPr kumimoji="0" lang="en-US" sz="2398" b="0" i="0" u="none" strike="noStrike" kern="1200" cap="none" spc="0" normalizeH="0" baseline="0" noProof="0" dirty="0" err="1">
                <a:ln>
                  <a:noFill/>
                </a:ln>
                <a:solidFill>
                  <a:schemeClr val="accent4"/>
                </a:solidFill>
                <a:effectLst/>
                <a:uLnTx/>
                <a:uFillTx/>
                <a:latin typeface="Gotham Book"/>
                <a:ea typeface="Segoe UI" pitchFamily="34" charset="0"/>
                <a:cs typeface="Segoe UI" pitchFamily="34" charset="0"/>
              </a:endParaRPr>
            </a:p>
          </p:txBody>
        </p:sp>
        <p:pic>
          <p:nvPicPr>
            <p:cNvPr id="10" name="Picture 9">
              <a:extLst>
                <a:ext uri="{FF2B5EF4-FFF2-40B4-BE49-F238E27FC236}">
                  <a16:creationId xmlns:a16="http://schemas.microsoft.com/office/drawing/2014/main" id="{EA3EE644-4E3E-4C9F-97EE-CCC97AF9B119}"/>
                </a:ext>
              </a:extLst>
            </p:cNvPr>
            <p:cNvPicPr>
              <a:picLocks noChangeAspect="1"/>
            </p:cNvPicPr>
            <p:nvPr userDrawn="1"/>
          </p:nvPicPr>
          <p:blipFill rotWithShape="1">
            <a:blip r:embed="rId2" cstate="screen">
              <a:duotone>
                <a:prstClr val="black"/>
                <a:schemeClr val="accent4">
                  <a:tint val="45000"/>
                  <a:satMod val="400000"/>
                </a:schemeClr>
              </a:duotone>
              <a:extLst>
                <a:ext uri="{BEBA8EAE-BF5A-486C-A8C5-ECC9F3942E4B}">
                  <a14:imgProps xmlns:a14="http://schemas.microsoft.com/office/drawing/2010/main">
                    <a14:imgLayer r:embed="rId3">
                      <a14:imgEffect>
                        <a14:sharpenSoften amount="-25000"/>
                      </a14:imgEffect>
                      <a14:imgEffect>
                        <a14:saturation sat="300000"/>
                      </a14:imgEffect>
                      <a14:imgEffect>
                        <a14:brightnessContrast bright="20000" contrast="20000"/>
                      </a14:imgEffect>
                    </a14:imgLayer>
                  </a14:imgProps>
                </a:ext>
                <a:ext uri="{28A0092B-C50C-407E-A947-70E740481C1C}">
                  <a14:useLocalDpi xmlns:a14="http://schemas.microsoft.com/office/drawing/2010/main"/>
                </a:ext>
              </a:extLst>
            </a:blip>
            <a:srcRect r="19043"/>
            <a:stretch/>
          </p:blipFill>
          <p:spPr>
            <a:xfrm>
              <a:off x="8678900" y="0"/>
              <a:ext cx="3513100" cy="6858000"/>
            </a:xfrm>
            <a:prstGeom prst="rect">
              <a:avLst/>
            </a:prstGeom>
          </p:spPr>
        </p:pic>
        <p:sp>
          <p:nvSpPr>
            <p:cNvPr id="11" name="Rectangle 10">
              <a:extLst>
                <a:ext uri="{FF2B5EF4-FFF2-40B4-BE49-F238E27FC236}">
                  <a16:creationId xmlns:a16="http://schemas.microsoft.com/office/drawing/2014/main" id="{71087E8B-0734-41E5-A87C-CADA945763C8}"/>
                </a:ext>
              </a:extLst>
            </p:cNvPr>
            <p:cNvSpPr/>
            <p:nvPr userDrawn="1"/>
          </p:nvSpPr>
          <p:spPr bwMode="auto">
            <a:xfrm>
              <a:off x="8678900" y="0"/>
              <a:ext cx="3513100" cy="6858000"/>
            </a:xfrm>
            <a:prstGeom prst="rect">
              <a:avLst/>
            </a:prstGeom>
            <a:solidFill>
              <a:schemeClr val="accent4">
                <a:alpha val="7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32" tIns="146266" rIns="182832" bIns="146266" numCol="1" spcCol="0" rtlCol="0" fromWordArt="0" anchor="t" anchorCtr="0" forceAA="0" compatLnSpc="1">
              <a:prstTxWarp prst="textNoShape">
                <a:avLst/>
              </a:prstTxWarp>
              <a:noAutofit/>
            </a:bodyPr>
            <a:lstStyle/>
            <a:p>
              <a:pPr marL="0" marR="0" lvl="0" indent="0" algn="ctr" defTabSz="931912" rtl="0" eaLnBrk="1" fontAlgn="base" latinLnBrk="0" hangingPunct="1">
                <a:lnSpc>
                  <a:spcPct val="90000"/>
                </a:lnSpc>
                <a:spcBef>
                  <a:spcPct val="0"/>
                </a:spcBef>
                <a:spcAft>
                  <a:spcPct val="0"/>
                </a:spcAft>
                <a:buClrTx/>
                <a:buSzTx/>
                <a:buFontTx/>
                <a:buNone/>
                <a:tabLst/>
                <a:defRPr/>
              </a:pPr>
              <a:endParaRPr kumimoji="0" lang="en-US" sz="2398" b="0" i="0" u="none" strike="noStrike" kern="1200" cap="none" spc="0" normalizeH="0" baseline="0" noProof="0" dirty="0" err="1">
                <a:ln>
                  <a:noFill/>
                </a:ln>
                <a:solidFill>
                  <a:schemeClr val="accent4"/>
                </a:solidFill>
                <a:effectLst/>
                <a:uLnTx/>
                <a:uFillTx/>
                <a:latin typeface="Gotham Book"/>
                <a:ea typeface="Segoe UI" pitchFamily="34" charset="0"/>
                <a:cs typeface="Segoe UI" pitchFamily="34" charset="0"/>
              </a:endParaRPr>
            </a:p>
          </p:txBody>
        </p:sp>
      </p:grpSp>
      <p:sp>
        <p:nvSpPr>
          <p:cNvPr id="4" name="Picture Placeholder 3">
            <a:extLst>
              <a:ext uri="{FF2B5EF4-FFF2-40B4-BE49-F238E27FC236}">
                <a16:creationId xmlns:a16="http://schemas.microsoft.com/office/drawing/2014/main" id="{6F6D154A-7A8C-478F-B3ED-C23B0DCB9F4B}"/>
              </a:ext>
            </a:extLst>
          </p:cNvPr>
          <p:cNvSpPr>
            <a:spLocks noGrp="1"/>
          </p:cNvSpPr>
          <p:nvPr>
            <p:ph type="pic" sz="quarter" idx="10" hasCustomPrompt="1"/>
          </p:nvPr>
        </p:nvSpPr>
        <p:spPr>
          <a:xfrm>
            <a:off x="6356419" y="1412878"/>
            <a:ext cx="5565636" cy="4721225"/>
          </a:xfrm>
        </p:spPr>
        <p:txBody>
          <a:bodyPr tIns="1188720"/>
          <a:lstStyle>
            <a:lvl1pPr algn="ctr">
              <a:defRPr/>
            </a:lvl1pPr>
          </a:lstStyle>
          <a:p>
            <a:r>
              <a:rPr lang="en-US" dirty="0"/>
              <a:t>Insert picture</a:t>
            </a:r>
          </a:p>
        </p:txBody>
      </p:sp>
      <p:sp>
        <p:nvSpPr>
          <p:cNvPr id="2" name="Title 1"/>
          <p:cNvSpPr>
            <a:spLocks noGrp="1"/>
          </p:cNvSpPr>
          <p:nvPr>
            <p:ph type="title" hasCustomPrompt="1"/>
          </p:nvPr>
        </p:nvSpPr>
        <p:spPr>
          <a:xfrm>
            <a:off x="269239" y="4002128"/>
            <a:ext cx="6723231" cy="995838"/>
          </a:xfrm>
          <a:noFill/>
        </p:spPr>
        <p:txBody>
          <a:bodyPr wrap="square" tIns="91440" bIns="91440" anchor="b" anchorCtr="0">
            <a:spAutoFit/>
          </a:bodyPr>
          <a:lstStyle>
            <a:lvl1pPr>
              <a:defRPr sz="5878" spc="-98" baseline="0">
                <a:solidFill>
                  <a:schemeClr val="tx1"/>
                </a:solidFill>
              </a:defRPr>
            </a:lvl1pPr>
          </a:lstStyle>
          <a:p>
            <a:r>
              <a:rPr lang="en-US" dirty="0"/>
              <a:t>Section title</a:t>
            </a:r>
          </a:p>
        </p:txBody>
      </p:sp>
    </p:spTree>
    <p:extLst>
      <p:ext uri="{BB962C8B-B14F-4D97-AF65-F5344CB8AC3E}">
        <p14:creationId xmlns:p14="http://schemas.microsoft.com/office/powerpoint/2010/main" val="2038355169"/>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14.xml><?xml version="1.0" encoding="utf-8"?>
<p:sldLayout xmlns:a="http://schemas.openxmlformats.org/drawingml/2006/main" xmlns:r="http://schemas.openxmlformats.org/officeDocument/2006/relationships" xmlns:p="http://schemas.openxmlformats.org/presentationml/2006/main" preserve="1" userDrawn="1">
  <p:cSld name="Section Title Red - Add Image">
    <p:bg>
      <p:bgPr>
        <a:solidFill>
          <a:schemeClr val="accent3"/>
        </a:solidFill>
        <a:effectLst/>
      </p:bgPr>
    </p:bg>
    <p:spTree>
      <p:nvGrpSpPr>
        <p:cNvPr id="1" name=""/>
        <p:cNvGrpSpPr/>
        <p:nvPr/>
      </p:nvGrpSpPr>
      <p:grpSpPr>
        <a:xfrm>
          <a:off x="0" y="0"/>
          <a:ext cx="0" cy="0"/>
          <a:chOff x="0" y="0"/>
          <a:chExt cx="0" cy="0"/>
        </a:xfrm>
      </p:grpSpPr>
      <p:grpSp>
        <p:nvGrpSpPr>
          <p:cNvPr id="5" name="Group 4">
            <a:extLst>
              <a:ext uri="{FF2B5EF4-FFF2-40B4-BE49-F238E27FC236}">
                <a16:creationId xmlns:a16="http://schemas.microsoft.com/office/drawing/2014/main" id="{9656FB04-7D3F-4A28-9E24-39509F404D7C}"/>
              </a:ext>
            </a:extLst>
          </p:cNvPr>
          <p:cNvGrpSpPr/>
          <p:nvPr userDrawn="1"/>
        </p:nvGrpSpPr>
        <p:grpSpPr>
          <a:xfrm>
            <a:off x="0" y="0"/>
            <a:ext cx="12195176" cy="6858000"/>
            <a:chOff x="0" y="0"/>
            <a:chExt cx="12192000" cy="6858000"/>
          </a:xfrm>
        </p:grpSpPr>
        <p:pic>
          <p:nvPicPr>
            <p:cNvPr id="6" name="Picture 5">
              <a:extLst>
                <a:ext uri="{FF2B5EF4-FFF2-40B4-BE49-F238E27FC236}">
                  <a16:creationId xmlns:a16="http://schemas.microsoft.com/office/drawing/2014/main" id="{FF7A9E42-3918-482E-A5FE-785DEC8F9C50}"/>
                </a:ext>
              </a:extLst>
            </p:cNvPr>
            <p:cNvPicPr>
              <a:picLocks noChangeAspect="1"/>
            </p:cNvPicPr>
            <p:nvPr userDrawn="1"/>
          </p:nvPicPr>
          <p:blipFill rotWithShape="1">
            <a:blip r:embed="rId2" cstate="screen">
              <a:duotone>
                <a:prstClr val="black"/>
                <a:schemeClr val="accent3">
                  <a:tint val="45000"/>
                  <a:satMod val="400000"/>
                </a:schemeClr>
              </a:duotone>
              <a:extLst>
                <a:ext uri="{BEBA8EAE-BF5A-486C-A8C5-ECC9F3942E4B}">
                  <a14:imgProps xmlns:a14="http://schemas.microsoft.com/office/drawing/2010/main">
                    <a14:imgLayer r:embed="rId3">
                      <a14:imgEffect>
                        <a14:sharpenSoften amount="-25000"/>
                      </a14:imgEffect>
                      <a14:imgEffect>
                        <a14:saturation sat="300000"/>
                      </a14:imgEffect>
                      <a14:imgEffect>
                        <a14:brightnessContrast bright="20000" contrast="20000"/>
                      </a14:imgEffect>
                    </a14:imgLayer>
                  </a14:imgProps>
                </a:ext>
                <a:ext uri="{28A0092B-C50C-407E-A947-70E740481C1C}">
                  <a14:useLocalDpi xmlns:a14="http://schemas.microsoft.com/office/drawing/2010/main"/>
                </a:ext>
              </a:extLst>
            </a:blip>
            <a:srcRect/>
            <a:stretch/>
          </p:blipFill>
          <p:spPr>
            <a:xfrm>
              <a:off x="0" y="0"/>
              <a:ext cx="4339450" cy="6858000"/>
            </a:xfrm>
            <a:prstGeom prst="rect">
              <a:avLst/>
            </a:prstGeom>
          </p:spPr>
        </p:pic>
        <p:sp>
          <p:nvSpPr>
            <p:cNvPr id="7" name="Rectangle 6">
              <a:extLst>
                <a:ext uri="{FF2B5EF4-FFF2-40B4-BE49-F238E27FC236}">
                  <a16:creationId xmlns:a16="http://schemas.microsoft.com/office/drawing/2014/main" id="{8EA118BE-876E-4C79-B6EB-2F68736A6F9E}"/>
                </a:ext>
              </a:extLst>
            </p:cNvPr>
            <p:cNvSpPr/>
            <p:nvPr userDrawn="1"/>
          </p:nvSpPr>
          <p:spPr bwMode="auto">
            <a:xfrm>
              <a:off x="0" y="0"/>
              <a:ext cx="4339450" cy="6858000"/>
            </a:xfrm>
            <a:prstGeom prst="rect">
              <a:avLst/>
            </a:prstGeom>
            <a:solidFill>
              <a:schemeClr val="accent3">
                <a:alpha val="7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32" tIns="146266" rIns="182832" bIns="146266" numCol="1" spcCol="0" rtlCol="0" fromWordArt="0" anchor="t" anchorCtr="0" forceAA="0" compatLnSpc="1">
              <a:prstTxWarp prst="textNoShape">
                <a:avLst/>
              </a:prstTxWarp>
              <a:noAutofit/>
            </a:bodyPr>
            <a:lstStyle/>
            <a:p>
              <a:pPr marL="0" marR="0" lvl="0" indent="0" algn="ctr" defTabSz="932192" rtl="0" eaLnBrk="1" fontAlgn="base" latinLnBrk="0" hangingPunct="1">
                <a:lnSpc>
                  <a:spcPct val="90000"/>
                </a:lnSpc>
                <a:spcBef>
                  <a:spcPct val="0"/>
                </a:spcBef>
                <a:spcAft>
                  <a:spcPct val="0"/>
                </a:spcAft>
                <a:buClrTx/>
                <a:buSzTx/>
                <a:buFontTx/>
                <a:buNone/>
                <a:tabLst/>
                <a:defRPr/>
              </a:pPr>
              <a:endParaRPr kumimoji="0" lang="en-US" sz="2399" b="0" i="0" u="none" strike="noStrike" kern="1200" cap="none" spc="0" normalizeH="0" baseline="0" noProof="0" dirty="0" err="1">
                <a:ln>
                  <a:noFill/>
                </a:ln>
                <a:gradFill>
                  <a:gsLst>
                    <a:gs pos="0">
                      <a:srgbClr val="FFFFFF"/>
                    </a:gs>
                    <a:gs pos="100000">
                      <a:srgbClr val="FFFFFF"/>
                    </a:gs>
                  </a:gsLst>
                  <a:lin ang="5400000" scaled="0"/>
                </a:gradFill>
                <a:effectLst/>
                <a:uLnTx/>
                <a:uFillTx/>
                <a:latin typeface="Gotham Book"/>
                <a:ea typeface="Segoe UI" pitchFamily="34" charset="0"/>
                <a:cs typeface="Segoe UI" pitchFamily="34" charset="0"/>
              </a:endParaRPr>
            </a:p>
          </p:txBody>
        </p:sp>
        <p:pic>
          <p:nvPicPr>
            <p:cNvPr id="8" name="Picture 7">
              <a:extLst>
                <a:ext uri="{FF2B5EF4-FFF2-40B4-BE49-F238E27FC236}">
                  <a16:creationId xmlns:a16="http://schemas.microsoft.com/office/drawing/2014/main" id="{C4828EB6-1ADA-46B2-9F65-F632E10D451C}"/>
                </a:ext>
              </a:extLst>
            </p:cNvPr>
            <p:cNvPicPr>
              <a:picLocks noChangeAspect="1"/>
            </p:cNvPicPr>
            <p:nvPr userDrawn="1"/>
          </p:nvPicPr>
          <p:blipFill rotWithShape="1">
            <a:blip r:embed="rId2" cstate="screen">
              <a:duotone>
                <a:prstClr val="black"/>
                <a:schemeClr val="accent3">
                  <a:tint val="45000"/>
                  <a:satMod val="400000"/>
                </a:schemeClr>
              </a:duotone>
              <a:extLst>
                <a:ext uri="{BEBA8EAE-BF5A-486C-A8C5-ECC9F3942E4B}">
                  <a14:imgProps xmlns:a14="http://schemas.microsoft.com/office/drawing/2010/main">
                    <a14:imgLayer r:embed="rId3">
                      <a14:imgEffect>
                        <a14:sharpenSoften amount="-25000"/>
                      </a14:imgEffect>
                      <a14:imgEffect>
                        <a14:saturation sat="300000"/>
                      </a14:imgEffect>
                      <a14:imgEffect>
                        <a14:brightnessContrast bright="20000" contrast="20000"/>
                      </a14:imgEffect>
                    </a14:imgLayer>
                  </a14:imgProps>
                </a:ext>
                <a:ext uri="{28A0092B-C50C-407E-A947-70E740481C1C}">
                  <a14:useLocalDpi xmlns:a14="http://schemas.microsoft.com/office/drawing/2010/main"/>
                </a:ext>
              </a:extLst>
            </a:blip>
            <a:srcRect/>
            <a:stretch/>
          </p:blipFill>
          <p:spPr>
            <a:xfrm>
              <a:off x="4339450" y="0"/>
              <a:ext cx="4339450" cy="6858000"/>
            </a:xfrm>
            <a:prstGeom prst="rect">
              <a:avLst/>
            </a:prstGeom>
          </p:spPr>
        </p:pic>
        <p:sp>
          <p:nvSpPr>
            <p:cNvPr id="9" name="Rectangle 8">
              <a:extLst>
                <a:ext uri="{FF2B5EF4-FFF2-40B4-BE49-F238E27FC236}">
                  <a16:creationId xmlns:a16="http://schemas.microsoft.com/office/drawing/2014/main" id="{52AAFC0D-8BA4-466B-BC9A-F1F7E048829F}"/>
                </a:ext>
              </a:extLst>
            </p:cNvPr>
            <p:cNvSpPr/>
            <p:nvPr userDrawn="1"/>
          </p:nvSpPr>
          <p:spPr bwMode="auto">
            <a:xfrm>
              <a:off x="4339450" y="0"/>
              <a:ext cx="4339450" cy="6858000"/>
            </a:xfrm>
            <a:prstGeom prst="rect">
              <a:avLst/>
            </a:prstGeom>
            <a:solidFill>
              <a:schemeClr val="accent3">
                <a:alpha val="7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32" tIns="146266" rIns="182832" bIns="146266" numCol="1" spcCol="0" rtlCol="0" fromWordArt="0" anchor="t" anchorCtr="0" forceAA="0" compatLnSpc="1">
              <a:prstTxWarp prst="textNoShape">
                <a:avLst/>
              </a:prstTxWarp>
              <a:noAutofit/>
            </a:bodyPr>
            <a:lstStyle/>
            <a:p>
              <a:pPr marL="0" marR="0" lvl="0" indent="0" algn="ctr" defTabSz="932192" rtl="0" eaLnBrk="1" fontAlgn="base" latinLnBrk="0" hangingPunct="1">
                <a:lnSpc>
                  <a:spcPct val="90000"/>
                </a:lnSpc>
                <a:spcBef>
                  <a:spcPct val="0"/>
                </a:spcBef>
                <a:spcAft>
                  <a:spcPct val="0"/>
                </a:spcAft>
                <a:buClrTx/>
                <a:buSzTx/>
                <a:buFontTx/>
                <a:buNone/>
                <a:tabLst/>
                <a:defRPr/>
              </a:pPr>
              <a:endParaRPr kumimoji="0" lang="en-US" sz="2399" b="0" i="0" u="none" strike="noStrike" kern="1200" cap="none" spc="0" normalizeH="0" baseline="0" noProof="0" dirty="0" err="1">
                <a:ln>
                  <a:noFill/>
                </a:ln>
                <a:gradFill>
                  <a:gsLst>
                    <a:gs pos="0">
                      <a:srgbClr val="FFFFFF"/>
                    </a:gs>
                    <a:gs pos="100000">
                      <a:srgbClr val="FFFFFF"/>
                    </a:gs>
                  </a:gsLst>
                  <a:lin ang="5400000" scaled="0"/>
                </a:gradFill>
                <a:effectLst/>
                <a:uLnTx/>
                <a:uFillTx/>
                <a:latin typeface="Gotham Book"/>
                <a:ea typeface="Segoe UI" pitchFamily="34" charset="0"/>
                <a:cs typeface="Segoe UI" pitchFamily="34" charset="0"/>
              </a:endParaRPr>
            </a:p>
          </p:txBody>
        </p:sp>
        <p:pic>
          <p:nvPicPr>
            <p:cNvPr id="10" name="Picture 9">
              <a:extLst>
                <a:ext uri="{FF2B5EF4-FFF2-40B4-BE49-F238E27FC236}">
                  <a16:creationId xmlns:a16="http://schemas.microsoft.com/office/drawing/2014/main" id="{1AD9D0A5-05F3-48F7-9001-72B3EDAA75BA}"/>
                </a:ext>
              </a:extLst>
            </p:cNvPr>
            <p:cNvPicPr>
              <a:picLocks noChangeAspect="1"/>
            </p:cNvPicPr>
            <p:nvPr userDrawn="1"/>
          </p:nvPicPr>
          <p:blipFill rotWithShape="1">
            <a:blip r:embed="rId2" cstate="screen">
              <a:duotone>
                <a:prstClr val="black"/>
                <a:schemeClr val="accent3">
                  <a:tint val="45000"/>
                  <a:satMod val="400000"/>
                </a:schemeClr>
              </a:duotone>
              <a:extLst>
                <a:ext uri="{BEBA8EAE-BF5A-486C-A8C5-ECC9F3942E4B}">
                  <a14:imgProps xmlns:a14="http://schemas.microsoft.com/office/drawing/2010/main">
                    <a14:imgLayer r:embed="rId3">
                      <a14:imgEffect>
                        <a14:sharpenSoften amount="-25000"/>
                      </a14:imgEffect>
                      <a14:imgEffect>
                        <a14:saturation sat="300000"/>
                      </a14:imgEffect>
                      <a14:imgEffect>
                        <a14:brightnessContrast bright="20000" contrast="20000"/>
                      </a14:imgEffect>
                    </a14:imgLayer>
                  </a14:imgProps>
                </a:ext>
                <a:ext uri="{28A0092B-C50C-407E-A947-70E740481C1C}">
                  <a14:useLocalDpi xmlns:a14="http://schemas.microsoft.com/office/drawing/2010/main"/>
                </a:ext>
              </a:extLst>
            </a:blip>
            <a:srcRect r="19043"/>
            <a:stretch/>
          </p:blipFill>
          <p:spPr>
            <a:xfrm>
              <a:off x="8678900" y="0"/>
              <a:ext cx="3513100" cy="6858000"/>
            </a:xfrm>
            <a:prstGeom prst="rect">
              <a:avLst/>
            </a:prstGeom>
          </p:spPr>
        </p:pic>
        <p:sp>
          <p:nvSpPr>
            <p:cNvPr id="11" name="Rectangle 10">
              <a:extLst>
                <a:ext uri="{FF2B5EF4-FFF2-40B4-BE49-F238E27FC236}">
                  <a16:creationId xmlns:a16="http://schemas.microsoft.com/office/drawing/2014/main" id="{BAD9B7DB-E6F4-456F-85BC-D2C40819867C}"/>
                </a:ext>
              </a:extLst>
            </p:cNvPr>
            <p:cNvSpPr/>
            <p:nvPr userDrawn="1"/>
          </p:nvSpPr>
          <p:spPr bwMode="auto">
            <a:xfrm>
              <a:off x="8678900" y="0"/>
              <a:ext cx="3513100" cy="6858000"/>
            </a:xfrm>
            <a:prstGeom prst="rect">
              <a:avLst/>
            </a:prstGeom>
            <a:solidFill>
              <a:schemeClr val="accent3">
                <a:alpha val="7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32" tIns="146266" rIns="182832" bIns="146266" numCol="1" spcCol="0" rtlCol="0" fromWordArt="0" anchor="t" anchorCtr="0" forceAA="0" compatLnSpc="1">
              <a:prstTxWarp prst="textNoShape">
                <a:avLst/>
              </a:prstTxWarp>
              <a:noAutofit/>
            </a:bodyPr>
            <a:lstStyle/>
            <a:p>
              <a:pPr marL="0" marR="0" lvl="0" indent="0" algn="ctr" defTabSz="932192" rtl="0" eaLnBrk="1" fontAlgn="base" latinLnBrk="0" hangingPunct="1">
                <a:lnSpc>
                  <a:spcPct val="90000"/>
                </a:lnSpc>
                <a:spcBef>
                  <a:spcPct val="0"/>
                </a:spcBef>
                <a:spcAft>
                  <a:spcPct val="0"/>
                </a:spcAft>
                <a:buClrTx/>
                <a:buSzTx/>
                <a:buFontTx/>
                <a:buNone/>
                <a:tabLst/>
                <a:defRPr/>
              </a:pPr>
              <a:endParaRPr kumimoji="0" lang="en-US" sz="2399" b="0" i="0" u="none" strike="noStrike" kern="1200" cap="none" spc="0" normalizeH="0" baseline="0" noProof="0" dirty="0" err="1">
                <a:ln>
                  <a:noFill/>
                </a:ln>
                <a:gradFill>
                  <a:gsLst>
                    <a:gs pos="0">
                      <a:srgbClr val="FFFFFF"/>
                    </a:gs>
                    <a:gs pos="100000">
                      <a:srgbClr val="FFFFFF"/>
                    </a:gs>
                  </a:gsLst>
                  <a:lin ang="5400000" scaled="0"/>
                </a:gradFill>
                <a:effectLst/>
                <a:uLnTx/>
                <a:uFillTx/>
                <a:latin typeface="Gotham Book"/>
                <a:ea typeface="Segoe UI" pitchFamily="34" charset="0"/>
                <a:cs typeface="Segoe UI" pitchFamily="34" charset="0"/>
              </a:endParaRPr>
            </a:p>
          </p:txBody>
        </p:sp>
      </p:grpSp>
      <p:sp>
        <p:nvSpPr>
          <p:cNvPr id="2" name="Title 1"/>
          <p:cNvSpPr>
            <a:spLocks noGrp="1"/>
          </p:cNvSpPr>
          <p:nvPr>
            <p:ph type="title" hasCustomPrompt="1"/>
          </p:nvPr>
        </p:nvSpPr>
        <p:spPr>
          <a:xfrm>
            <a:off x="269239" y="4148504"/>
            <a:ext cx="6723231" cy="849463"/>
          </a:xfrm>
          <a:noFill/>
        </p:spPr>
        <p:txBody>
          <a:bodyPr wrap="square" tIns="91440" bIns="91440" anchor="b" anchorCtr="0">
            <a:spAutoFit/>
          </a:bodyPr>
          <a:lstStyle>
            <a:lvl1pPr>
              <a:defRPr sz="4800" spc="-98" baseline="0">
                <a:solidFill>
                  <a:schemeClr val="tx1"/>
                </a:solidFill>
              </a:defRPr>
            </a:lvl1pPr>
          </a:lstStyle>
          <a:p>
            <a:r>
              <a:rPr lang="en-US" dirty="0"/>
              <a:t>Section title</a:t>
            </a:r>
          </a:p>
        </p:txBody>
      </p:sp>
      <p:sp>
        <p:nvSpPr>
          <p:cNvPr id="4" name="Picture Placeholder 3">
            <a:extLst>
              <a:ext uri="{FF2B5EF4-FFF2-40B4-BE49-F238E27FC236}">
                <a16:creationId xmlns:a16="http://schemas.microsoft.com/office/drawing/2014/main" id="{6F6D154A-7A8C-478F-B3ED-C23B0DCB9F4B}"/>
              </a:ext>
            </a:extLst>
          </p:cNvPr>
          <p:cNvSpPr>
            <a:spLocks noGrp="1"/>
          </p:cNvSpPr>
          <p:nvPr>
            <p:ph type="pic" sz="quarter" idx="10" hasCustomPrompt="1"/>
          </p:nvPr>
        </p:nvSpPr>
        <p:spPr>
          <a:xfrm>
            <a:off x="6356419" y="1412876"/>
            <a:ext cx="5565636" cy="4721225"/>
          </a:xfrm>
        </p:spPr>
        <p:txBody>
          <a:bodyPr tIns="1188720"/>
          <a:lstStyle>
            <a:lvl1pPr algn="ctr">
              <a:defRPr/>
            </a:lvl1pPr>
          </a:lstStyle>
          <a:p>
            <a:r>
              <a:rPr lang="en-US" dirty="0"/>
              <a:t>Insert picture</a:t>
            </a:r>
          </a:p>
        </p:txBody>
      </p:sp>
    </p:spTree>
    <p:extLst>
      <p:ext uri="{BB962C8B-B14F-4D97-AF65-F5344CB8AC3E}">
        <p14:creationId xmlns:p14="http://schemas.microsoft.com/office/powerpoint/2010/main" val="1929507838"/>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15.xml><?xml version="1.0" encoding="utf-8"?>
<p:sldLayout xmlns:a="http://schemas.openxmlformats.org/drawingml/2006/main" xmlns:r="http://schemas.openxmlformats.org/officeDocument/2006/relationships" xmlns:p="http://schemas.openxmlformats.org/presentationml/2006/main" preserve="1" userDrawn="1">
  <p:cSld name="Section Title Gold - Add Image">
    <p:bg>
      <p:bgPr>
        <a:solidFill>
          <a:schemeClr val="accent2"/>
        </a:solidFill>
        <a:effectLst/>
      </p:bgPr>
    </p:bg>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7F95A303-4A41-44AB-9F16-5D1E3E00ECE1}"/>
              </a:ext>
            </a:extLst>
          </p:cNvPr>
          <p:cNvGrpSpPr/>
          <p:nvPr userDrawn="1"/>
        </p:nvGrpSpPr>
        <p:grpSpPr>
          <a:xfrm>
            <a:off x="2" y="-4883"/>
            <a:ext cx="12191998" cy="6862883"/>
            <a:chOff x="1" y="-4883"/>
            <a:chExt cx="12188823" cy="6862883"/>
          </a:xfrm>
        </p:grpSpPr>
        <p:pic>
          <p:nvPicPr>
            <p:cNvPr id="5" name="Picture 4">
              <a:extLst>
                <a:ext uri="{FF2B5EF4-FFF2-40B4-BE49-F238E27FC236}">
                  <a16:creationId xmlns:a16="http://schemas.microsoft.com/office/drawing/2014/main" id="{FFC71D28-BD3C-4E5C-9A8B-69E7EA462D24}"/>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1" y="0"/>
              <a:ext cx="4338320" cy="6858000"/>
            </a:xfrm>
            <a:prstGeom prst="rect">
              <a:avLst/>
            </a:prstGeom>
          </p:spPr>
        </p:pic>
        <p:pic>
          <p:nvPicPr>
            <p:cNvPr id="6" name="Picture 5">
              <a:extLst>
                <a:ext uri="{FF2B5EF4-FFF2-40B4-BE49-F238E27FC236}">
                  <a16:creationId xmlns:a16="http://schemas.microsoft.com/office/drawing/2014/main" id="{CC276FB8-AF49-413C-9AF0-BB8C0AF9E1C2}"/>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4338321" y="0"/>
              <a:ext cx="4338320" cy="6858000"/>
            </a:xfrm>
            <a:prstGeom prst="rect">
              <a:avLst/>
            </a:prstGeom>
          </p:spPr>
        </p:pic>
        <p:pic>
          <p:nvPicPr>
            <p:cNvPr id="7" name="Picture 6">
              <a:extLst>
                <a:ext uri="{FF2B5EF4-FFF2-40B4-BE49-F238E27FC236}">
                  <a16:creationId xmlns:a16="http://schemas.microsoft.com/office/drawing/2014/main" id="{556C6EEB-DAE5-48EE-8B39-324C90B37A7C}"/>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r="19043"/>
            <a:stretch/>
          </p:blipFill>
          <p:spPr>
            <a:xfrm>
              <a:off x="8676641" y="-4883"/>
              <a:ext cx="3512183" cy="6858000"/>
            </a:xfrm>
            <a:prstGeom prst="rect">
              <a:avLst/>
            </a:prstGeom>
          </p:spPr>
        </p:pic>
      </p:grpSp>
      <p:sp>
        <p:nvSpPr>
          <p:cNvPr id="2" name="Title 1"/>
          <p:cNvSpPr>
            <a:spLocks noGrp="1"/>
          </p:cNvSpPr>
          <p:nvPr>
            <p:ph type="title" hasCustomPrompt="1"/>
          </p:nvPr>
        </p:nvSpPr>
        <p:spPr>
          <a:xfrm>
            <a:off x="269239" y="4148504"/>
            <a:ext cx="6723231" cy="849463"/>
          </a:xfrm>
          <a:noFill/>
        </p:spPr>
        <p:txBody>
          <a:bodyPr wrap="square" tIns="91440" bIns="91440" anchor="b" anchorCtr="0">
            <a:spAutoFit/>
          </a:bodyPr>
          <a:lstStyle>
            <a:lvl1pPr>
              <a:defRPr sz="4800" spc="-98" baseline="0">
                <a:solidFill>
                  <a:schemeClr val="tx1"/>
                </a:solidFill>
              </a:defRPr>
            </a:lvl1pPr>
          </a:lstStyle>
          <a:p>
            <a:r>
              <a:rPr lang="en-US" dirty="0"/>
              <a:t>Section title</a:t>
            </a:r>
          </a:p>
        </p:txBody>
      </p:sp>
      <p:sp>
        <p:nvSpPr>
          <p:cNvPr id="4" name="Picture Placeholder 3">
            <a:extLst>
              <a:ext uri="{FF2B5EF4-FFF2-40B4-BE49-F238E27FC236}">
                <a16:creationId xmlns:a16="http://schemas.microsoft.com/office/drawing/2014/main" id="{6F6D154A-7A8C-478F-B3ED-C23B0DCB9F4B}"/>
              </a:ext>
            </a:extLst>
          </p:cNvPr>
          <p:cNvSpPr>
            <a:spLocks noGrp="1"/>
          </p:cNvSpPr>
          <p:nvPr>
            <p:ph type="pic" sz="quarter" idx="10" hasCustomPrompt="1"/>
          </p:nvPr>
        </p:nvSpPr>
        <p:spPr>
          <a:xfrm>
            <a:off x="6356419" y="1412876"/>
            <a:ext cx="5565636" cy="4721225"/>
          </a:xfrm>
        </p:spPr>
        <p:txBody>
          <a:bodyPr tIns="1188720"/>
          <a:lstStyle>
            <a:lvl1pPr algn="ctr">
              <a:defRPr/>
            </a:lvl1pPr>
          </a:lstStyle>
          <a:p>
            <a:r>
              <a:rPr lang="en-US" dirty="0"/>
              <a:t>Insert picture</a:t>
            </a:r>
          </a:p>
        </p:txBody>
      </p:sp>
    </p:spTree>
    <p:extLst>
      <p:ext uri="{BB962C8B-B14F-4D97-AF65-F5344CB8AC3E}">
        <p14:creationId xmlns:p14="http://schemas.microsoft.com/office/powerpoint/2010/main" val="1024503652"/>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16.xml><?xml version="1.0" encoding="utf-8"?>
<p:sldLayout xmlns:a="http://schemas.openxmlformats.org/drawingml/2006/main" xmlns:r="http://schemas.openxmlformats.org/officeDocument/2006/relationships" xmlns:p="http://schemas.openxmlformats.org/presentationml/2006/main" preserve="1" userDrawn="1">
  <p:cSld name="Video slide">
    <p:bg>
      <p:bgPr>
        <a:solidFill>
          <a:schemeClr val="accent2"/>
        </a:solidFill>
        <a:effectLst/>
      </p:bgPr>
    </p:bg>
    <p:spTree>
      <p:nvGrpSpPr>
        <p:cNvPr id="1" name=""/>
        <p:cNvGrpSpPr/>
        <p:nvPr/>
      </p:nvGrpSpPr>
      <p:grpSpPr>
        <a:xfrm>
          <a:off x="0" y="0"/>
          <a:ext cx="0" cy="0"/>
          <a:chOff x="0" y="0"/>
          <a:chExt cx="0" cy="0"/>
        </a:xfrm>
      </p:grpSpPr>
      <p:pic>
        <p:nvPicPr>
          <p:cNvPr id="3" name="Picture 2"/>
          <p:cNvPicPr>
            <a:picLocks noChangeAspect="1"/>
          </p:cNvPicPr>
          <p:nvPr userDrawn="1"/>
        </p:nvPicPr>
        <p:blipFill rotWithShape="1">
          <a:blip r:embed="rId2" cstate="print">
            <a:extLst>
              <a:ext uri="{28A0092B-C50C-407E-A947-70E740481C1C}">
                <a14:useLocalDpi xmlns:a14="http://schemas.microsoft.com/office/drawing/2010/main"/>
              </a:ext>
            </a:extLst>
          </a:blip>
          <a:srcRect t="-1"/>
          <a:stretch/>
        </p:blipFill>
        <p:spPr>
          <a:xfrm>
            <a:off x="1" y="1"/>
            <a:ext cx="12192000" cy="6858000"/>
          </a:xfrm>
          <a:prstGeom prst="rect">
            <a:avLst/>
          </a:prstGeom>
        </p:spPr>
      </p:pic>
      <p:grpSp>
        <p:nvGrpSpPr>
          <p:cNvPr id="6" name="Group 5" hidden="1"/>
          <p:cNvGrpSpPr/>
          <p:nvPr userDrawn="1"/>
        </p:nvGrpSpPr>
        <p:grpSpPr>
          <a:xfrm>
            <a:off x="644141" y="5329145"/>
            <a:ext cx="849901" cy="850022"/>
            <a:chOff x="596096" y="5359033"/>
            <a:chExt cx="1057007" cy="1057007"/>
          </a:xfrm>
        </p:grpSpPr>
        <p:sp>
          <p:nvSpPr>
            <p:cNvPr id="7" name="Freeform 58"/>
            <p:cNvSpPr>
              <a:spLocks/>
            </p:cNvSpPr>
            <p:nvPr/>
          </p:nvSpPr>
          <p:spPr bwMode="auto">
            <a:xfrm>
              <a:off x="942115" y="5636428"/>
              <a:ext cx="444725" cy="513904"/>
            </a:xfrm>
            <a:custGeom>
              <a:avLst/>
              <a:gdLst>
                <a:gd name="T0" fmla="*/ 38 w 38"/>
                <a:gd name="T1" fmla="*/ 22 h 44"/>
                <a:gd name="T2" fmla="*/ 37 w 38"/>
                <a:gd name="T3" fmla="*/ 24 h 44"/>
                <a:gd name="T4" fmla="*/ 4 w 38"/>
                <a:gd name="T5" fmla="*/ 44 h 44"/>
                <a:gd name="T6" fmla="*/ 2 w 38"/>
                <a:gd name="T7" fmla="*/ 44 h 44"/>
                <a:gd name="T8" fmla="*/ 1 w 38"/>
                <a:gd name="T9" fmla="*/ 44 h 44"/>
                <a:gd name="T10" fmla="*/ 0 w 38"/>
                <a:gd name="T11" fmla="*/ 41 h 44"/>
                <a:gd name="T12" fmla="*/ 0 w 38"/>
                <a:gd name="T13" fmla="*/ 3 h 44"/>
                <a:gd name="T14" fmla="*/ 1 w 38"/>
                <a:gd name="T15" fmla="*/ 0 h 44"/>
                <a:gd name="T16" fmla="*/ 2 w 38"/>
                <a:gd name="T17" fmla="*/ 0 h 44"/>
                <a:gd name="T18" fmla="*/ 4 w 38"/>
                <a:gd name="T19" fmla="*/ 0 h 44"/>
                <a:gd name="T20" fmla="*/ 37 w 38"/>
                <a:gd name="T21" fmla="*/ 20 h 44"/>
                <a:gd name="T22" fmla="*/ 38 w 38"/>
                <a:gd name="T23" fmla="*/ 22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8" h="44">
                  <a:moveTo>
                    <a:pt x="38" y="22"/>
                  </a:moveTo>
                  <a:cubicBezTo>
                    <a:pt x="38" y="23"/>
                    <a:pt x="37" y="24"/>
                    <a:pt x="37" y="24"/>
                  </a:cubicBezTo>
                  <a:cubicBezTo>
                    <a:pt x="4" y="44"/>
                    <a:pt x="4" y="44"/>
                    <a:pt x="4" y="44"/>
                  </a:cubicBezTo>
                  <a:cubicBezTo>
                    <a:pt x="3" y="44"/>
                    <a:pt x="3" y="44"/>
                    <a:pt x="2" y="44"/>
                  </a:cubicBezTo>
                  <a:cubicBezTo>
                    <a:pt x="2" y="44"/>
                    <a:pt x="1" y="44"/>
                    <a:pt x="1" y="44"/>
                  </a:cubicBezTo>
                  <a:cubicBezTo>
                    <a:pt x="0" y="43"/>
                    <a:pt x="0" y="42"/>
                    <a:pt x="0" y="41"/>
                  </a:cubicBezTo>
                  <a:cubicBezTo>
                    <a:pt x="0" y="3"/>
                    <a:pt x="0" y="3"/>
                    <a:pt x="0" y="3"/>
                  </a:cubicBezTo>
                  <a:cubicBezTo>
                    <a:pt x="0" y="2"/>
                    <a:pt x="0" y="1"/>
                    <a:pt x="1" y="0"/>
                  </a:cubicBezTo>
                  <a:cubicBezTo>
                    <a:pt x="1" y="0"/>
                    <a:pt x="2" y="0"/>
                    <a:pt x="2" y="0"/>
                  </a:cubicBezTo>
                  <a:cubicBezTo>
                    <a:pt x="3" y="0"/>
                    <a:pt x="3" y="0"/>
                    <a:pt x="4" y="0"/>
                  </a:cubicBezTo>
                  <a:cubicBezTo>
                    <a:pt x="37" y="20"/>
                    <a:pt x="37" y="20"/>
                    <a:pt x="37" y="20"/>
                  </a:cubicBezTo>
                  <a:cubicBezTo>
                    <a:pt x="37" y="20"/>
                    <a:pt x="38" y="21"/>
                    <a:pt x="38" y="22"/>
                  </a:cubicBezTo>
                  <a:close/>
                </a:path>
              </a:pathLst>
            </a:custGeom>
            <a:noFill/>
            <a:ln w="38100" cap="rnd">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764"/>
            </a:p>
          </p:txBody>
        </p:sp>
        <p:sp>
          <p:nvSpPr>
            <p:cNvPr id="8" name="Oval 7"/>
            <p:cNvSpPr/>
            <p:nvPr/>
          </p:nvSpPr>
          <p:spPr bwMode="auto">
            <a:xfrm>
              <a:off x="596096" y="5359033"/>
              <a:ext cx="1057007" cy="1057007"/>
            </a:xfrm>
            <a:prstGeom prst="ellipse">
              <a:avLst/>
            </a:prstGeom>
            <a:noFill/>
            <a:ln w="38100" cap="rnd">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764" dirty="0" err="1">
                <a:solidFill>
                  <a:schemeClr val="tx1"/>
                </a:solidFill>
              </a:endParaRPr>
            </a:p>
          </p:txBody>
        </p:sp>
      </p:grpSp>
      <p:sp>
        <p:nvSpPr>
          <p:cNvPr id="10" name="Rectangle 9">
            <a:extLst>
              <a:ext uri="{FF2B5EF4-FFF2-40B4-BE49-F238E27FC236}">
                <a16:creationId xmlns:a16="http://schemas.microsoft.com/office/drawing/2014/main" id="{0DF5A6BB-0A85-4913-BB4D-04EB29959B79}"/>
              </a:ext>
            </a:extLst>
          </p:cNvPr>
          <p:cNvSpPr/>
          <p:nvPr userDrawn="1"/>
        </p:nvSpPr>
        <p:spPr bwMode="auto">
          <a:xfrm>
            <a:off x="-1" y="4784436"/>
            <a:ext cx="12192001" cy="2073564"/>
          </a:xfrm>
          <a:prstGeom prst="rect">
            <a:avLst/>
          </a:prstGeom>
          <a:solidFill>
            <a:schemeClr val="bg2">
              <a:alpha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lvl="0" algn="ctr" defTabSz="913916" fontAlgn="base">
              <a:lnSpc>
                <a:spcPct val="90000"/>
              </a:lnSpc>
              <a:spcBef>
                <a:spcPct val="0"/>
              </a:spcBef>
              <a:spcAft>
                <a:spcPct val="0"/>
              </a:spcAft>
            </a:pPr>
            <a:endParaRPr lang="en-US" sz="2352" dirty="0" err="1">
              <a:gradFill>
                <a:gsLst>
                  <a:gs pos="0">
                    <a:srgbClr val="FFFFFF"/>
                  </a:gs>
                  <a:gs pos="100000">
                    <a:srgbClr val="FFFFFF"/>
                  </a:gs>
                </a:gsLst>
                <a:lin ang="5400000" scaled="0"/>
              </a:gradFill>
              <a:ea typeface="Segoe UI" pitchFamily="34" charset="0"/>
              <a:cs typeface="Segoe UI" pitchFamily="34" charset="0"/>
            </a:endParaRPr>
          </a:p>
        </p:txBody>
      </p:sp>
      <p:grpSp>
        <p:nvGrpSpPr>
          <p:cNvPr id="11" name="Group 10">
            <a:extLst>
              <a:ext uri="{FF2B5EF4-FFF2-40B4-BE49-F238E27FC236}">
                <a16:creationId xmlns:a16="http://schemas.microsoft.com/office/drawing/2014/main" id="{AF721DBE-6733-40F2-91ED-AB2D9E64F227}"/>
              </a:ext>
            </a:extLst>
          </p:cNvPr>
          <p:cNvGrpSpPr/>
          <p:nvPr userDrawn="1"/>
        </p:nvGrpSpPr>
        <p:grpSpPr>
          <a:xfrm>
            <a:off x="644141" y="5329145"/>
            <a:ext cx="849901" cy="850022"/>
            <a:chOff x="596096" y="5359033"/>
            <a:chExt cx="1057007" cy="1057007"/>
          </a:xfrm>
        </p:grpSpPr>
        <p:sp>
          <p:nvSpPr>
            <p:cNvPr id="12" name="Freeform 58">
              <a:extLst>
                <a:ext uri="{FF2B5EF4-FFF2-40B4-BE49-F238E27FC236}">
                  <a16:creationId xmlns:a16="http://schemas.microsoft.com/office/drawing/2014/main" id="{7A48A26F-0F1A-458F-82FE-7A5BB3F314B3}"/>
                </a:ext>
              </a:extLst>
            </p:cNvPr>
            <p:cNvSpPr>
              <a:spLocks/>
            </p:cNvSpPr>
            <p:nvPr/>
          </p:nvSpPr>
          <p:spPr bwMode="auto">
            <a:xfrm>
              <a:off x="942115" y="5636428"/>
              <a:ext cx="444725" cy="513904"/>
            </a:xfrm>
            <a:custGeom>
              <a:avLst/>
              <a:gdLst>
                <a:gd name="T0" fmla="*/ 38 w 38"/>
                <a:gd name="T1" fmla="*/ 22 h 44"/>
                <a:gd name="T2" fmla="*/ 37 w 38"/>
                <a:gd name="T3" fmla="*/ 24 h 44"/>
                <a:gd name="T4" fmla="*/ 4 w 38"/>
                <a:gd name="T5" fmla="*/ 44 h 44"/>
                <a:gd name="T6" fmla="*/ 2 w 38"/>
                <a:gd name="T7" fmla="*/ 44 h 44"/>
                <a:gd name="T8" fmla="*/ 1 w 38"/>
                <a:gd name="T9" fmla="*/ 44 h 44"/>
                <a:gd name="T10" fmla="*/ 0 w 38"/>
                <a:gd name="T11" fmla="*/ 41 h 44"/>
                <a:gd name="T12" fmla="*/ 0 w 38"/>
                <a:gd name="T13" fmla="*/ 3 h 44"/>
                <a:gd name="T14" fmla="*/ 1 w 38"/>
                <a:gd name="T15" fmla="*/ 0 h 44"/>
                <a:gd name="T16" fmla="*/ 2 w 38"/>
                <a:gd name="T17" fmla="*/ 0 h 44"/>
                <a:gd name="T18" fmla="*/ 4 w 38"/>
                <a:gd name="T19" fmla="*/ 0 h 44"/>
                <a:gd name="T20" fmla="*/ 37 w 38"/>
                <a:gd name="T21" fmla="*/ 20 h 44"/>
                <a:gd name="T22" fmla="*/ 38 w 38"/>
                <a:gd name="T23" fmla="*/ 22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8" h="44">
                  <a:moveTo>
                    <a:pt x="38" y="22"/>
                  </a:moveTo>
                  <a:cubicBezTo>
                    <a:pt x="38" y="23"/>
                    <a:pt x="37" y="24"/>
                    <a:pt x="37" y="24"/>
                  </a:cubicBezTo>
                  <a:cubicBezTo>
                    <a:pt x="4" y="44"/>
                    <a:pt x="4" y="44"/>
                    <a:pt x="4" y="44"/>
                  </a:cubicBezTo>
                  <a:cubicBezTo>
                    <a:pt x="3" y="44"/>
                    <a:pt x="3" y="44"/>
                    <a:pt x="2" y="44"/>
                  </a:cubicBezTo>
                  <a:cubicBezTo>
                    <a:pt x="2" y="44"/>
                    <a:pt x="1" y="44"/>
                    <a:pt x="1" y="44"/>
                  </a:cubicBezTo>
                  <a:cubicBezTo>
                    <a:pt x="0" y="43"/>
                    <a:pt x="0" y="42"/>
                    <a:pt x="0" y="41"/>
                  </a:cubicBezTo>
                  <a:cubicBezTo>
                    <a:pt x="0" y="3"/>
                    <a:pt x="0" y="3"/>
                    <a:pt x="0" y="3"/>
                  </a:cubicBezTo>
                  <a:cubicBezTo>
                    <a:pt x="0" y="2"/>
                    <a:pt x="0" y="1"/>
                    <a:pt x="1" y="0"/>
                  </a:cubicBezTo>
                  <a:cubicBezTo>
                    <a:pt x="1" y="0"/>
                    <a:pt x="2" y="0"/>
                    <a:pt x="2" y="0"/>
                  </a:cubicBezTo>
                  <a:cubicBezTo>
                    <a:pt x="3" y="0"/>
                    <a:pt x="3" y="0"/>
                    <a:pt x="4" y="0"/>
                  </a:cubicBezTo>
                  <a:cubicBezTo>
                    <a:pt x="37" y="20"/>
                    <a:pt x="37" y="20"/>
                    <a:pt x="37" y="20"/>
                  </a:cubicBezTo>
                  <a:cubicBezTo>
                    <a:pt x="37" y="20"/>
                    <a:pt x="38" y="21"/>
                    <a:pt x="38" y="22"/>
                  </a:cubicBezTo>
                  <a:close/>
                </a:path>
              </a:pathLst>
            </a:custGeom>
            <a:noFill/>
            <a:ln w="38100" cap="rnd">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764"/>
            </a:p>
          </p:txBody>
        </p:sp>
        <p:sp>
          <p:nvSpPr>
            <p:cNvPr id="13" name="Oval 12">
              <a:extLst>
                <a:ext uri="{FF2B5EF4-FFF2-40B4-BE49-F238E27FC236}">
                  <a16:creationId xmlns:a16="http://schemas.microsoft.com/office/drawing/2014/main" id="{826C475E-AB37-4EE3-AAA0-E01062D73415}"/>
                </a:ext>
              </a:extLst>
            </p:cNvPr>
            <p:cNvSpPr/>
            <p:nvPr/>
          </p:nvSpPr>
          <p:spPr bwMode="auto">
            <a:xfrm>
              <a:off x="596096" y="5359033"/>
              <a:ext cx="1057007" cy="1057007"/>
            </a:xfrm>
            <a:prstGeom prst="ellipse">
              <a:avLst/>
            </a:prstGeom>
            <a:noFill/>
            <a:ln w="38100" cap="rnd">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764" dirty="0" err="1">
                <a:solidFill>
                  <a:schemeClr val="tx1"/>
                </a:solidFill>
              </a:endParaRPr>
            </a:p>
          </p:txBody>
        </p:sp>
      </p:grpSp>
      <p:sp>
        <p:nvSpPr>
          <p:cNvPr id="14" name="Title 1">
            <a:extLst>
              <a:ext uri="{FF2B5EF4-FFF2-40B4-BE49-F238E27FC236}">
                <a16:creationId xmlns:a16="http://schemas.microsoft.com/office/drawing/2014/main" id="{986C3FEF-1C9D-4084-9497-558C77991F69}"/>
              </a:ext>
            </a:extLst>
          </p:cNvPr>
          <p:cNvSpPr>
            <a:spLocks noGrp="1"/>
          </p:cNvSpPr>
          <p:nvPr>
            <p:ph type="title" hasCustomPrompt="1"/>
          </p:nvPr>
        </p:nvSpPr>
        <p:spPr>
          <a:xfrm>
            <a:off x="1772264" y="5337715"/>
            <a:ext cx="9859116" cy="832882"/>
          </a:xfrm>
        </p:spPr>
        <p:txBody>
          <a:bodyPr vert="horz" wrap="square" lIns="146304" tIns="91440" rIns="146304" bIns="91440" rtlCol="0" anchor="ctr">
            <a:noAutofit/>
          </a:bodyPr>
          <a:lstStyle>
            <a:lvl1pPr>
              <a:defRPr lang="en-US" dirty="0"/>
            </a:lvl1pPr>
          </a:lstStyle>
          <a:p>
            <a:pPr marL="0" lvl="0"/>
            <a:r>
              <a:rPr lang="en-US" dirty="0"/>
              <a:t>Video title</a:t>
            </a:r>
          </a:p>
        </p:txBody>
      </p:sp>
    </p:spTree>
    <p:extLst>
      <p:ext uri="{BB962C8B-B14F-4D97-AF65-F5344CB8AC3E}">
        <p14:creationId xmlns:p14="http://schemas.microsoft.com/office/powerpoint/2010/main" val="4079767540"/>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117.xml><?xml version="1.0" encoding="utf-8"?>
<p:sldLayout xmlns:a="http://schemas.openxmlformats.org/drawingml/2006/main" xmlns:r="http://schemas.openxmlformats.org/officeDocument/2006/relationships" xmlns:p="http://schemas.openxmlformats.org/presentationml/2006/main" preserve="1" userDrawn="1">
  <p:cSld name="Demo slide">
    <p:bg>
      <p:bgPr>
        <a:solidFill>
          <a:schemeClr val="accent1"/>
        </a:solidFill>
        <a:effectLst/>
      </p:bgPr>
    </p:bg>
    <p:spTree>
      <p:nvGrpSpPr>
        <p:cNvPr id="1" name=""/>
        <p:cNvGrpSpPr/>
        <p:nvPr/>
      </p:nvGrpSpPr>
      <p:grpSpPr>
        <a:xfrm>
          <a:off x="0" y="0"/>
          <a:ext cx="0" cy="0"/>
          <a:chOff x="0" y="0"/>
          <a:chExt cx="0" cy="0"/>
        </a:xfrm>
      </p:grpSpPr>
      <p:pic>
        <p:nvPicPr>
          <p:cNvPr id="8" name="Picture 7"/>
          <p:cNvPicPr>
            <a:picLocks noChangeAspect="1"/>
          </p:cNvPicPr>
          <p:nvPr userDrawn="1"/>
        </p:nvPicPr>
        <p:blipFill rotWithShape="1">
          <a:blip r:embed="rId2" cstate="print">
            <a:extLst>
              <a:ext uri="{28A0092B-C50C-407E-A947-70E740481C1C}">
                <a14:useLocalDpi xmlns:a14="http://schemas.microsoft.com/office/drawing/2010/main"/>
              </a:ext>
            </a:extLst>
          </a:blip>
          <a:srcRect t="-1"/>
          <a:stretch/>
        </p:blipFill>
        <p:spPr>
          <a:xfrm>
            <a:off x="1" y="1"/>
            <a:ext cx="12192000" cy="6858000"/>
          </a:xfrm>
          <a:prstGeom prst="rect">
            <a:avLst/>
          </a:prstGeom>
        </p:spPr>
      </p:pic>
      <p:sp>
        <p:nvSpPr>
          <p:cNvPr id="15" name="Freeform 39" hidden="1"/>
          <p:cNvSpPr>
            <a:spLocks/>
          </p:cNvSpPr>
          <p:nvPr userDrawn="1"/>
        </p:nvSpPr>
        <p:spPr bwMode="auto">
          <a:xfrm flipH="1">
            <a:off x="856481" y="5541517"/>
            <a:ext cx="425222" cy="425281"/>
          </a:xfrm>
          <a:custGeom>
            <a:avLst/>
            <a:gdLst>
              <a:gd name="T0" fmla="*/ 0 w 2203"/>
              <a:gd name="T1" fmla="*/ 0 h 2202"/>
              <a:gd name="T2" fmla="*/ 1855 w 2203"/>
              <a:gd name="T3" fmla="*/ 497 h 2202"/>
              <a:gd name="T4" fmla="*/ 1422 w 2203"/>
              <a:gd name="T5" fmla="*/ 929 h 2202"/>
              <a:gd name="T6" fmla="*/ 1521 w 2203"/>
              <a:gd name="T7" fmla="*/ 1030 h 2202"/>
              <a:gd name="T8" fmla="*/ 2203 w 2203"/>
              <a:gd name="T9" fmla="*/ 1711 h 2202"/>
              <a:gd name="T10" fmla="*/ 1711 w 2203"/>
              <a:gd name="T11" fmla="*/ 2202 h 2202"/>
              <a:gd name="T12" fmla="*/ 1029 w 2203"/>
              <a:gd name="T13" fmla="*/ 1521 h 2202"/>
              <a:gd name="T14" fmla="*/ 930 w 2203"/>
              <a:gd name="T15" fmla="*/ 1421 h 2202"/>
              <a:gd name="T16" fmla="*/ 497 w 2203"/>
              <a:gd name="T17" fmla="*/ 1855 h 2202"/>
              <a:gd name="T18" fmla="*/ 0 w 2203"/>
              <a:gd name="T19" fmla="*/ 0 h 2202"/>
              <a:gd name="connsiteX0" fmla="*/ 0 w 10000"/>
              <a:gd name="connsiteY0" fmla="*/ 0 h 10000"/>
              <a:gd name="connsiteX1" fmla="*/ 8420 w 10000"/>
              <a:gd name="connsiteY1" fmla="*/ 2257 h 10000"/>
              <a:gd name="connsiteX2" fmla="*/ 6455 w 10000"/>
              <a:gd name="connsiteY2" fmla="*/ 4219 h 10000"/>
              <a:gd name="connsiteX3" fmla="*/ 6904 w 10000"/>
              <a:gd name="connsiteY3" fmla="*/ 4678 h 10000"/>
              <a:gd name="connsiteX4" fmla="*/ 10000 w 10000"/>
              <a:gd name="connsiteY4" fmla="*/ 7770 h 10000"/>
              <a:gd name="connsiteX5" fmla="*/ 8941 w 10000"/>
              <a:gd name="connsiteY5" fmla="*/ 8830 h 10000"/>
              <a:gd name="connsiteX6" fmla="*/ 7767 w 10000"/>
              <a:gd name="connsiteY6" fmla="*/ 10000 h 10000"/>
              <a:gd name="connsiteX7" fmla="*/ 4671 w 10000"/>
              <a:gd name="connsiteY7" fmla="*/ 6907 h 10000"/>
              <a:gd name="connsiteX8" fmla="*/ 4222 w 10000"/>
              <a:gd name="connsiteY8" fmla="*/ 6453 h 10000"/>
              <a:gd name="connsiteX9" fmla="*/ 2256 w 10000"/>
              <a:gd name="connsiteY9" fmla="*/ 8424 h 10000"/>
              <a:gd name="connsiteX10" fmla="*/ 0 w 10000"/>
              <a:gd name="connsiteY10" fmla="*/ 0 h 10000"/>
              <a:gd name="connsiteX0" fmla="*/ 0 w 10000"/>
              <a:gd name="connsiteY0" fmla="*/ 0 h 10000"/>
              <a:gd name="connsiteX1" fmla="*/ 8420 w 10000"/>
              <a:gd name="connsiteY1" fmla="*/ 2257 h 10000"/>
              <a:gd name="connsiteX2" fmla="*/ 6455 w 10000"/>
              <a:gd name="connsiteY2" fmla="*/ 4219 h 10000"/>
              <a:gd name="connsiteX3" fmla="*/ 6904 w 10000"/>
              <a:gd name="connsiteY3" fmla="*/ 4678 h 10000"/>
              <a:gd name="connsiteX4" fmla="*/ 10000 w 10000"/>
              <a:gd name="connsiteY4" fmla="*/ 7770 h 10000"/>
              <a:gd name="connsiteX5" fmla="*/ 8941 w 10000"/>
              <a:gd name="connsiteY5" fmla="*/ 8830 h 10000"/>
              <a:gd name="connsiteX6" fmla="*/ 7767 w 10000"/>
              <a:gd name="connsiteY6" fmla="*/ 10000 h 10000"/>
              <a:gd name="connsiteX7" fmla="*/ 4671 w 10000"/>
              <a:gd name="connsiteY7" fmla="*/ 6907 h 10000"/>
              <a:gd name="connsiteX8" fmla="*/ 3469 w 10000"/>
              <a:gd name="connsiteY8" fmla="*/ 5461 h 10000"/>
              <a:gd name="connsiteX9" fmla="*/ 2256 w 10000"/>
              <a:gd name="connsiteY9" fmla="*/ 8424 h 10000"/>
              <a:gd name="connsiteX10" fmla="*/ 0 w 10000"/>
              <a:gd name="connsiteY10" fmla="*/ 0 h 10000"/>
              <a:gd name="connsiteX0" fmla="*/ 0 w 10000"/>
              <a:gd name="connsiteY0" fmla="*/ 0 h 10000"/>
              <a:gd name="connsiteX1" fmla="*/ 8420 w 10000"/>
              <a:gd name="connsiteY1" fmla="*/ 2257 h 10000"/>
              <a:gd name="connsiteX2" fmla="*/ 5291 w 10000"/>
              <a:gd name="connsiteY2" fmla="*/ 3329 h 10000"/>
              <a:gd name="connsiteX3" fmla="*/ 6904 w 10000"/>
              <a:gd name="connsiteY3" fmla="*/ 4678 h 10000"/>
              <a:gd name="connsiteX4" fmla="*/ 10000 w 10000"/>
              <a:gd name="connsiteY4" fmla="*/ 7770 h 10000"/>
              <a:gd name="connsiteX5" fmla="*/ 8941 w 10000"/>
              <a:gd name="connsiteY5" fmla="*/ 8830 h 10000"/>
              <a:gd name="connsiteX6" fmla="*/ 7767 w 10000"/>
              <a:gd name="connsiteY6" fmla="*/ 10000 h 10000"/>
              <a:gd name="connsiteX7" fmla="*/ 4671 w 10000"/>
              <a:gd name="connsiteY7" fmla="*/ 6907 h 10000"/>
              <a:gd name="connsiteX8" fmla="*/ 3469 w 10000"/>
              <a:gd name="connsiteY8" fmla="*/ 5461 h 10000"/>
              <a:gd name="connsiteX9" fmla="*/ 2256 w 10000"/>
              <a:gd name="connsiteY9" fmla="*/ 8424 h 10000"/>
              <a:gd name="connsiteX10" fmla="*/ 0 w 10000"/>
              <a:gd name="connsiteY10" fmla="*/ 0 h 10000"/>
              <a:gd name="connsiteX0" fmla="*/ 0 w 10000"/>
              <a:gd name="connsiteY0" fmla="*/ 0 h 10000"/>
              <a:gd name="connsiteX1" fmla="*/ 8420 w 10000"/>
              <a:gd name="connsiteY1" fmla="*/ 2257 h 10000"/>
              <a:gd name="connsiteX2" fmla="*/ 5291 w 10000"/>
              <a:gd name="connsiteY2" fmla="*/ 3329 h 10000"/>
              <a:gd name="connsiteX3" fmla="*/ 6904 w 10000"/>
              <a:gd name="connsiteY3" fmla="*/ 4678 h 10000"/>
              <a:gd name="connsiteX4" fmla="*/ 10000 w 10000"/>
              <a:gd name="connsiteY4" fmla="*/ 7770 h 10000"/>
              <a:gd name="connsiteX5" fmla="*/ 8941 w 10000"/>
              <a:gd name="connsiteY5" fmla="*/ 8830 h 10000"/>
              <a:gd name="connsiteX6" fmla="*/ 7767 w 10000"/>
              <a:gd name="connsiteY6" fmla="*/ 10000 h 10000"/>
              <a:gd name="connsiteX7" fmla="*/ 4671 w 10000"/>
              <a:gd name="connsiteY7" fmla="*/ 6907 h 10000"/>
              <a:gd name="connsiteX8" fmla="*/ 3332 w 10000"/>
              <a:gd name="connsiteY8" fmla="*/ 5598 h 10000"/>
              <a:gd name="connsiteX9" fmla="*/ 2256 w 10000"/>
              <a:gd name="connsiteY9" fmla="*/ 8424 h 10000"/>
              <a:gd name="connsiteX10" fmla="*/ 0 w 10000"/>
              <a:gd name="connsiteY10" fmla="*/ 0 h 10000"/>
              <a:gd name="connsiteX0" fmla="*/ 0 w 10000"/>
              <a:gd name="connsiteY0" fmla="*/ 0 h 10000"/>
              <a:gd name="connsiteX1" fmla="*/ 8420 w 10000"/>
              <a:gd name="connsiteY1" fmla="*/ 2257 h 10000"/>
              <a:gd name="connsiteX2" fmla="*/ 5428 w 10000"/>
              <a:gd name="connsiteY2" fmla="*/ 3158 h 10000"/>
              <a:gd name="connsiteX3" fmla="*/ 6904 w 10000"/>
              <a:gd name="connsiteY3" fmla="*/ 4678 h 10000"/>
              <a:gd name="connsiteX4" fmla="*/ 10000 w 10000"/>
              <a:gd name="connsiteY4" fmla="*/ 7770 h 10000"/>
              <a:gd name="connsiteX5" fmla="*/ 8941 w 10000"/>
              <a:gd name="connsiteY5" fmla="*/ 8830 h 10000"/>
              <a:gd name="connsiteX6" fmla="*/ 7767 w 10000"/>
              <a:gd name="connsiteY6" fmla="*/ 10000 h 10000"/>
              <a:gd name="connsiteX7" fmla="*/ 4671 w 10000"/>
              <a:gd name="connsiteY7" fmla="*/ 6907 h 10000"/>
              <a:gd name="connsiteX8" fmla="*/ 3332 w 10000"/>
              <a:gd name="connsiteY8" fmla="*/ 5598 h 10000"/>
              <a:gd name="connsiteX9" fmla="*/ 2256 w 10000"/>
              <a:gd name="connsiteY9" fmla="*/ 8424 h 10000"/>
              <a:gd name="connsiteX10" fmla="*/ 0 w 10000"/>
              <a:gd name="connsiteY10"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000" h="10000">
                <a:moveTo>
                  <a:pt x="0" y="0"/>
                </a:moveTo>
                <a:lnTo>
                  <a:pt x="8420" y="2257"/>
                </a:lnTo>
                <a:lnTo>
                  <a:pt x="5428" y="3158"/>
                </a:lnTo>
                <a:lnTo>
                  <a:pt x="6904" y="4678"/>
                </a:lnTo>
                <a:lnTo>
                  <a:pt x="10000" y="7770"/>
                </a:lnTo>
                <a:lnTo>
                  <a:pt x="8941" y="8830"/>
                </a:lnTo>
                <a:lnTo>
                  <a:pt x="7767" y="10000"/>
                </a:lnTo>
                <a:lnTo>
                  <a:pt x="4671" y="6907"/>
                </a:lnTo>
                <a:lnTo>
                  <a:pt x="3332" y="5598"/>
                </a:lnTo>
                <a:lnTo>
                  <a:pt x="2256" y="8424"/>
                </a:lnTo>
                <a:lnTo>
                  <a:pt x="0" y="0"/>
                </a:lnTo>
                <a:close/>
              </a:path>
            </a:pathLst>
          </a:custGeom>
          <a:noFill/>
          <a:ln w="38100" cap="rnd">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GB" sz="1764"/>
          </a:p>
        </p:txBody>
      </p:sp>
      <p:sp>
        <p:nvSpPr>
          <p:cNvPr id="18" name="Oval 17" hidden="1"/>
          <p:cNvSpPr/>
          <p:nvPr/>
        </p:nvSpPr>
        <p:spPr bwMode="auto">
          <a:xfrm>
            <a:off x="644141" y="5329145"/>
            <a:ext cx="849901" cy="850022"/>
          </a:xfrm>
          <a:prstGeom prst="ellipse">
            <a:avLst/>
          </a:prstGeom>
          <a:noFill/>
          <a:ln w="38100" cap="rnd">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sz="1764" dirty="0" err="1"/>
          </a:p>
        </p:txBody>
      </p:sp>
      <p:sp>
        <p:nvSpPr>
          <p:cNvPr id="14" name="Rectangle 13">
            <a:extLst>
              <a:ext uri="{FF2B5EF4-FFF2-40B4-BE49-F238E27FC236}">
                <a16:creationId xmlns:a16="http://schemas.microsoft.com/office/drawing/2014/main" id="{A266C790-8893-412D-8C9C-B7E6A6949581}"/>
              </a:ext>
            </a:extLst>
          </p:cNvPr>
          <p:cNvSpPr/>
          <p:nvPr userDrawn="1"/>
        </p:nvSpPr>
        <p:spPr bwMode="auto">
          <a:xfrm>
            <a:off x="0" y="4784436"/>
            <a:ext cx="12192001" cy="2073564"/>
          </a:xfrm>
          <a:prstGeom prst="rect">
            <a:avLst/>
          </a:prstGeom>
          <a:solidFill>
            <a:schemeClr val="accent1">
              <a:alpha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lvl="0" algn="ctr" defTabSz="913916" fontAlgn="base">
              <a:lnSpc>
                <a:spcPct val="90000"/>
              </a:lnSpc>
              <a:spcBef>
                <a:spcPct val="0"/>
              </a:spcBef>
              <a:spcAft>
                <a:spcPct val="0"/>
              </a:spcAft>
            </a:pPr>
            <a:endParaRPr lang="en-US" sz="2352" dirty="0" err="1">
              <a:gradFill>
                <a:gsLst>
                  <a:gs pos="0">
                    <a:srgbClr val="FFFFFF"/>
                  </a:gs>
                  <a:gs pos="100000">
                    <a:srgbClr val="FFFFFF"/>
                  </a:gs>
                </a:gsLst>
                <a:lin ang="5400000" scaled="0"/>
              </a:gradFill>
              <a:ea typeface="Segoe UI" pitchFamily="34" charset="0"/>
              <a:cs typeface="Segoe UI" pitchFamily="34" charset="0"/>
            </a:endParaRPr>
          </a:p>
        </p:txBody>
      </p:sp>
      <p:sp>
        <p:nvSpPr>
          <p:cNvPr id="16" name="Title 1">
            <a:extLst>
              <a:ext uri="{FF2B5EF4-FFF2-40B4-BE49-F238E27FC236}">
                <a16:creationId xmlns:a16="http://schemas.microsoft.com/office/drawing/2014/main" id="{F3D04DA8-3EF8-4F39-89C3-4E7C5345DAB5}"/>
              </a:ext>
            </a:extLst>
          </p:cNvPr>
          <p:cNvSpPr>
            <a:spLocks noGrp="1"/>
          </p:cNvSpPr>
          <p:nvPr>
            <p:ph type="title" hasCustomPrompt="1"/>
          </p:nvPr>
        </p:nvSpPr>
        <p:spPr>
          <a:xfrm>
            <a:off x="1772265" y="4897269"/>
            <a:ext cx="9859116" cy="832882"/>
          </a:xfrm>
        </p:spPr>
        <p:txBody>
          <a:bodyPr vert="horz" wrap="square" lIns="146304" tIns="91440" rIns="146304" bIns="91440" rtlCol="0" anchor="ctr">
            <a:noAutofit/>
          </a:bodyPr>
          <a:lstStyle>
            <a:lvl1pPr>
              <a:defRPr lang="en-US" dirty="0"/>
            </a:lvl1pPr>
          </a:lstStyle>
          <a:p>
            <a:pPr marL="0" lvl="0"/>
            <a:r>
              <a:rPr lang="en-US" dirty="0"/>
              <a:t>Demo title</a:t>
            </a:r>
          </a:p>
        </p:txBody>
      </p:sp>
      <p:sp>
        <p:nvSpPr>
          <p:cNvPr id="17" name="Text Placeholder 4">
            <a:extLst>
              <a:ext uri="{FF2B5EF4-FFF2-40B4-BE49-F238E27FC236}">
                <a16:creationId xmlns:a16="http://schemas.microsoft.com/office/drawing/2014/main" id="{4A5AA55A-8961-4736-B60A-F6A536E8AA16}"/>
              </a:ext>
            </a:extLst>
          </p:cNvPr>
          <p:cNvSpPr>
            <a:spLocks noGrp="1"/>
          </p:cNvSpPr>
          <p:nvPr>
            <p:ph type="body" sz="quarter" idx="12" hasCustomPrompt="1"/>
          </p:nvPr>
        </p:nvSpPr>
        <p:spPr>
          <a:xfrm>
            <a:off x="1770707" y="5737707"/>
            <a:ext cx="9860674" cy="778034"/>
          </a:xfrm>
          <a:noFill/>
        </p:spPr>
        <p:txBody>
          <a:bodyPr lIns="182880" tIns="146304" rIns="182880" bIns="146304">
            <a:spAutoFit/>
          </a:bodyPr>
          <a:lstStyle>
            <a:lvl1pPr marL="0" indent="0">
              <a:spcBef>
                <a:spcPts val="0"/>
              </a:spcBef>
              <a:buNone/>
              <a:defRPr sz="3136" spc="0" baseline="0">
                <a:gradFill>
                  <a:gsLst>
                    <a:gs pos="0">
                      <a:schemeClr val="tx1"/>
                    </a:gs>
                    <a:gs pos="100000">
                      <a:schemeClr val="tx1"/>
                    </a:gs>
                  </a:gsLst>
                  <a:lin ang="5400000" scaled="0"/>
                </a:gradFill>
                <a:latin typeface="+mn-lt"/>
              </a:defRPr>
            </a:lvl1pPr>
          </a:lstStyle>
          <a:p>
            <a:pPr lvl="0"/>
            <a:r>
              <a:rPr lang="en-US" dirty="0"/>
              <a:t>Speaker Name</a:t>
            </a:r>
          </a:p>
        </p:txBody>
      </p:sp>
      <p:sp>
        <p:nvSpPr>
          <p:cNvPr id="19" name="Freeform 39">
            <a:extLst>
              <a:ext uri="{FF2B5EF4-FFF2-40B4-BE49-F238E27FC236}">
                <a16:creationId xmlns:a16="http://schemas.microsoft.com/office/drawing/2014/main" id="{12220794-EEE1-4979-B812-015671581FEA}"/>
              </a:ext>
            </a:extLst>
          </p:cNvPr>
          <p:cNvSpPr>
            <a:spLocks/>
          </p:cNvSpPr>
          <p:nvPr userDrawn="1"/>
        </p:nvSpPr>
        <p:spPr bwMode="auto">
          <a:xfrm flipH="1">
            <a:off x="856482" y="5541517"/>
            <a:ext cx="425222" cy="425281"/>
          </a:xfrm>
          <a:custGeom>
            <a:avLst/>
            <a:gdLst>
              <a:gd name="T0" fmla="*/ 0 w 2203"/>
              <a:gd name="T1" fmla="*/ 0 h 2202"/>
              <a:gd name="T2" fmla="*/ 1855 w 2203"/>
              <a:gd name="T3" fmla="*/ 497 h 2202"/>
              <a:gd name="T4" fmla="*/ 1422 w 2203"/>
              <a:gd name="T5" fmla="*/ 929 h 2202"/>
              <a:gd name="T6" fmla="*/ 1521 w 2203"/>
              <a:gd name="T7" fmla="*/ 1030 h 2202"/>
              <a:gd name="T8" fmla="*/ 2203 w 2203"/>
              <a:gd name="T9" fmla="*/ 1711 h 2202"/>
              <a:gd name="T10" fmla="*/ 1711 w 2203"/>
              <a:gd name="T11" fmla="*/ 2202 h 2202"/>
              <a:gd name="T12" fmla="*/ 1029 w 2203"/>
              <a:gd name="T13" fmla="*/ 1521 h 2202"/>
              <a:gd name="T14" fmla="*/ 930 w 2203"/>
              <a:gd name="T15" fmla="*/ 1421 h 2202"/>
              <a:gd name="T16" fmla="*/ 497 w 2203"/>
              <a:gd name="T17" fmla="*/ 1855 h 2202"/>
              <a:gd name="T18" fmla="*/ 0 w 2203"/>
              <a:gd name="T19" fmla="*/ 0 h 2202"/>
              <a:gd name="connsiteX0" fmla="*/ 0 w 10000"/>
              <a:gd name="connsiteY0" fmla="*/ 0 h 10000"/>
              <a:gd name="connsiteX1" fmla="*/ 8420 w 10000"/>
              <a:gd name="connsiteY1" fmla="*/ 2257 h 10000"/>
              <a:gd name="connsiteX2" fmla="*/ 6455 w 10000"/>
              <a:gd name="connsiteY2" fmla="*/ 4219 h 10000"/>
              <a:gd name="connsiteX3" fmla="*/ 6904 w 10000"/>
              <a:gd name="connsiteY3" fmla="*/ 4678 h 10000"/>
              <a:gd name="connsiteX4" fmla="*/ 10000 w 10000"/>
              <a:gd name="connsiteY4" fmla="*/ 7770 h 10000"/>
              <a:gd name="connsiteX5" fmla="*/ 8941 w 10000"/>
              <a:gd name="connsiteY5" fmla="*/ 8830 h 10000"/>
              <a:gd name="connsiteX6" fmla="*/ 7767 w 10000"/>
              <a:gd name="connsiteY6" fmla="*/ 10000 h 10000"/>
              <a:gd name="connsiteX7" fmla="*/ 4671 w 10000"/>
              <a:gd name="connsiteY7" fmla="*/ 6907 h 10000"/>
              <a:gd name="connsiteX8" fmla="*/ 4222 w 10000"/>
              <a:gd name="connsiteY8" fmla="*/ 6453 h 10000"/>
              <a:gd name="connsiteX9" fmla="*/ 2256 w 10000"/>
              <a:gd name="connsiteY9" fmla="*/ 8424 h 10000"/>
              <a:gd name="connsiteX10" fmla="*/ 0 w 10000"/>
              <a:gd name="connsiteY10" fmla="*/ 0 h 10000"/>
              <a:gd name="connsiteX0" fmla="*/ 0 w 10000"/>
              <a:gd name="connsiteY0" fmla="*/ 0 h 10000"/>
              <a:gd name="connsiteX1" fmla="*/ 8420 w 10000"/>
              <a:gd name="connsiteY1" fmla="*/ 2257 h 10000"/>
              <a:gd name="connsiteX2" fmla="*/ 6455 w 10000"/>
              <a:gd name="connsiteY2" fmla="*/ 4219 h 10000"/>
              <a:gd name="connsiteX3" fmla="*/ 6904 w 10000"/>
              <a:gd name="connsiteY3" fmla="*/ 4678 h 10000"/>
              <a:gd name="connsiteX4" fmla="*/ 10000 w 10000"/>
              <a:gd name="connsiteY4" fmla="*/ 7770 h 10000"/>
              <a:gd name="connsiteX5" fmla="*/ 8941 w 10000"/>
              <a:gd name="connsiteY5" fmla="*/ 8830 h 10000"/>
              <a:gd name="connsiteX6" fmla="*/ 7767 w 10000"/>
              <a:gd name="connsiteY6" fmla="*/ 10000 h 10000"/>
              <a:gd name="connsiteX7" fmla="*/ 4671 w 10000"/>
              <a:gd name="connsiteY7" fmla="*/ 6907 h 10000"/>
              <a:gd name="connsiteX8" fmla="*/ 3469 w 10000"/>
              <a:gd name="connsiteY8" fmla="*/ 5461 h 10000"/>
              <a:gd name="connsiteX9" fmla="*/ 2256 w 10000"/>
              <a:gd name="connsiteY9" fmla="*/ 8424 h 10000"/>
              <a:gd name="connsiteX10" fmla="*/ 0 w 10000"/>
              <a:gd name="connsiteY10" fmla="*/ 0 h 10000"/>
              <a:gd name="connsiteX0" fmla="*/ 0 w 10000"/>
              <a:gd name="connsiteY0" fmla="*/ 0 h 10000"/>
              <a:gd name="connsiteX1" fmla="*/ 8420 w 10000"/>
              <a:gd name="connsiteY1" fmla="*/ 2257 h 10000"/>
              <a:gd name="connsiteX2" fmla="*/ 5291 w 10000"/>
              <a:gd name="connsiteY2" fmla="*/ 3329 h 10000"/>
              <a:gd name="connsiteX3" fmla="*/ 6904 w 10000"/>
              <a:gd name="connsiteY3" fmla="*/ 4678 h 10000"/>
              <a:gd name="connsiteX4" fmla="*/ 10000 w 10000"/>
              <a:gd name="connsiteY4" fmla="*/ 7770 h 10000"/>
              <a:gd name="connsiteX5" fmla="*/ 8941 w 10000"/>
              <a:gd name="connsiteY5" fmla="*/ 8830 h 10000"/>
              <a:gd name="connsiteX6" fmla="*/ 7767 w 10000"/>
              <a:gd name="connsiteY6" fmla="*/ 10000 h 10000"/>
              <a:gd name="connsiteX7" fmla="*/ 4671 w 10000"/>
              <a:gd name="connsiteY7" fmla="*/ 6907 h 10000"/>
              <a:gd name="connsiteX8" fmla="*/ 3469 w 10000"/>
              <a:gd name="connsiteY8" fmla="*/ 5461 h 10000"/>
              <a:gd name="connsiteX9" fmla="*/ 2256 w 10000"/>
              <a:gd name="connsiteY9" fmla="*/ 8424 h 10000"/>
              <a:gd name="connsiteX10" fmla="*/ 0 w 10000"/>
              <a:gd name="connsiteY10" fmla="*/ 0 h 10000"/>
              <a:gd name="connsiteX0" fmla="*/ 0 w 10000"/>
              <a:gd name="connsiteY0" fmla="*/ 0 h 10000"/>
              <a:gd name="connsiteX1" fmla="*/ 8420 w 10000"/>
              <a:gd name="connsiteY1" fmla="*/ 2257 h 10000"/>
              <a:gd name="connsiteX2" fmla="*/ 5291 w 10000"/>
              <a:gd name="connsiteY2" fmla="*/ 3329 h 10000"/>
              <a:gd name="connsiteX3" fmla="*/ 6904 w 10000"/>
              <a:gd name="connsiteY3" fmla="*/ 4678 h 10000"/>
              <a:gd name="connsiteX4" fmla="*/ 10000 w 10000"/>
              <a:gd name="connsiteY4" fmla="*/ 7770 h 10000"/>
              <a:gd name="connsiteX5" fmla="*/ 8941 w 10000"/>
              <a:gd name="connsiteY5" fmla="*/ 8830 h 10000"/>
              <a:gd name="connsiteX6" fmla="*/ 7767 w 10000"/>
              <a:gd name="connsiteY6" fmla="*/ 10000 h 10000"/>
              <a:gd name="connsiteX7" fmla="*/ 4671 w 10000"/>
              <a:gd name="connsiteY7" fmla="*/ 6907 h 10000"/>
              <a:gd name="connsiteX8" fmla="*/ 3332 w 10000"/>
              <a:gd name="connsiteY8" fmla="*/ 5598 h 10000"/>
              <a:gd name="connsiteX9" fmla="*/ 2256 w 10000"/>
              <a:gd name="connsiteY9" fmla="*/ 8424 h 10000"/>
              <a:gd name="connsiteX10" fmla="*/ 0 w 10000"/>
              <a:gd name="connsiteY10" fmla="*/ 0 h 10000"/>
              <a:gd name="connsiteX0" fmla="*/ 0 w 10000"/>
              <a:gd name="connsiteY0" fmla="*/ 0 h 10000"/>
              <a:gd name="connsiteX1" fmla="*/ 8420 w 10000"/>
              <a:gd name="connsiteY1" fmla="*/ 2257 h 10000"/>
              <a:gd name="connsiteX2" fmla="*/ 5428 w 10000"/>
              <a:gd name="connsiteY2" fmla="*/ 3158 h 10000"/>
              <a:gd name="connsiteX3" fmla="*/ 6904 w 10000"/>
              <a:gd name="connsiteY3" fmla="*/ 4678 h 10000"/>
              <a:gd name="connsiteX4" fmla="*/ 10000 w 10000"/>
              <a:gd name="connsiteY4" fmla="*/ 7770 h 10000"/>
              <a:gd name="connsiteX5" fmla="*/ 8941 w 10000"/>
              <a:gd name="connsiteY5" fmla="*/ 8830 h 10000"/>
              <a:gd name="connsiteX6" fmla="*/ 7767 w 10000"/>
              <a:gd name="connsiteY6" fmla="*/ 10000 h 10000"/>
              <a:gd name="connsiteX7" fmla="*/ 4671 w 10000"/>
              <a:gd name="connsiteY7" fmla="*/ 6907 h 10000"/>
              <a:gd name="connsiteX8" fmla="*/ 3332 w 10000"/>
              <a:gd name="connsiteY8" fmla="*/ 5598 h 10000"/>
              <a:gd name="connsiteX9" fmla="*/ 2256 w 10000"/>
              <a:gd name="connsiteY9" fmla="*/ 8424 h 10000"/>
              <a:gd name="connsiteX10" fmla="*/ 0 w 10000"/>
              <a:gd name="connsiteY10"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000" h="10000">
                <a:moveTo>
                  <a:pt x="0" y="0"/>
                </a:moveTo>
                <a:lnTo>
                  <a:pt x="8420" y="2257"/>
                </a:lnTo>
                <a:lnTo>
                  <a:pt x="5428" y="3158"/>
                </a:lnTo>
                <a:lnTo>
                  <a:pt x="6904" y="4678"/>
                </a:lnTo>
                <a:lnTo>
                  <a:pt x="10000" y="7770"/>
                </a:lnTo>
                <a:lnTo>
                  <a:pt x="8941" y="8830"/>
                </a:lnTo>
                <a:lnTo>
                  <a:pt x="7767" y="10000"/>
                </a:lnTo>
                <a:lnTo>
                  <a:pt x="4671" y="6907"/>
                </a:lnTo>
                <a:lnTo>
                  <a:pt x="3332" y="5598"/>
                </a:lnTo>
                <a:lnTo>
                  <a:pt x="2256" y="8424"/>
                </a:lnTo>
                <a:lnTo>
                  <a:pt x="0" y="0"/>
                </a:lnTo>
                <a:close/>
              </a:path>
            </a:pathLst>
          </a:custGeom>
          <a:noFill/>
          <a:ln w="38100" cap="rnd">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GB" sz="1764"/>
          </a:p>
        </p:txBody>
      </p:sp>
      <p:sp>
        <p:nvSpPr>
          <p:cNvPr id="20" name="Oval 19">
            <a:extLst>
              <a:ext uri="{FF2B5EF4-FFF2-40B4-BE49-F238E27FC236}">
                <a16:creationId xmlns:a16="http://schemas.microsoft.com/office/drawing/2014/main" id="{3728AFA8-AD8F-4B9D-A322-11A15DEFCE99}"/>
              </a:ext>
            </a:extLst>
          </p:cNvPr>
          <p:cNvSpPr/>
          <p:nvPr userDrawn="1"/>
        </p:nvSpPr>
        <p:spPr bwMode="auto">
          <a:xfrm>
            <a:off x="644142" y="5329145"/>
            <a:ext cx="849901" cy="850022"/>
          </a:xfrm>
          <a:prstGeom prst="ellipse">
            <a:avLst/>
          </a:prstGeom>
          <a:noFill/>
          <a:ln w="38100" cap="rnd">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sz="1764" dirty="0" err="1"/>
          </a:p>
        </p:txBody>
      </p:sp>
    </p:spTree>
    <p:extLst>
      <p:ext uri="{BB962C8B-B14F-4D97-AF65-F5344CB8AC3E}">
        <p14:creationId xmlns:p14="http://schemas.microsoft.com/office/powerpoint/2010/main" val="1478364580"/>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118.xml><?xml version="1.0" encoding="utf-8"?>
<p:sldLayout xmlns:a="http://schemas.openxmlformats.org/drawingml/2006/main" xmlns:r="http://schemas.openxmlformats.org/officeDocument/2006/relationships" xmlns:p="http://schemas.openxmlformats.org/presentationml/2006/main" type="obj" preserve="1">
  <p:cSld name="Title and Content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lvl1pPr>
              <a:defRPr>
                <a:latin typeface="+mn-lt"/>
              </a:defRPr>
            </a:lvl1pPr>
            <a:lvl2pPr marL="0" indent="0">
              <a:defRPr>
                <a:latin typeface="+mn-lt"/>
              </a:defRPr>
            </a:lvl2pPr>
            <a:lvl3pPr>
              <a:defRPr>
                <a:latin typeface="+mn-lt"/>
              </a:defRPr>
            </a:lvl3pPr>
            <a:lvl4pPr>
              <a:defRPr>
                <a:latin typeface="+mn-lt"/>
              </a:defRPr>
            </a:lvl4pPr>
            <a:lvl5pPr>
              <a:defRPr>
                <a:latin typeface="+mn-l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extBox 6"/>
          <p:cNvSpPr txBox="1"/>
          <p:nvPr userDrawn="1"/>
        </p:nvSpPr>
        <p:spPr>
          <a:xfrm>
            <a:off x="11008321" y="6588546"/>
            <a:ext cx="1021758" cy="138499"/>
          </a:xfrm>
          <a:prstGeom prst="rect">
            <a:avLst/>
          </a:prstGeom>
          <a:noFill/>
        </p:spPr>
        <p:txBody>
          <a:bodyPr wrap="square" lIns="0" tIns="0" rIns="0" bIns="0" rtlCol="0">
            <a:spAutoFit/>
          </a:bodyPr>
          <a:lstStyle/>
          <a:p>
            <a:pPr algn="r"/>
            <a:fld id="{D1FDF147-A34E-4605-92D6-A58348E56B3A}" type="slidenum">
              <a:rPr lang="en-US" sz="900" smtClean="0">
                <a:solidFill>
                  <a:schemeClr val="bg1">
                    <a:alpha val="99000"/>
                  </a:schemeClr>
                </a:solidFill>
              </a:rPr>
              <a:pPr algn="r"/>
              <a:t>‹#›</a:t>
            </a:fld>
            <a:endParaRPr lang="en-US" sz="900" dirty="0" err="1">
              <a:solidFill>
                <a:schemeClr val="bg1">
                  <a:alpha val="99000"/>
                </a:schemeClr>
              </a:solidFill>
            </a:endParaRPr>
          </a:p>
        </p:txBody>
      </p:sp>
    </p:spTree>
    <p:extLst>
      <p:ext uri="{BB962C8B-B14F-4D97-AF65-F5344CB8AC3E}">
        <p14:creationId xmlns:p14="http://schemas.microsoft.com/office/powerpoint/2010/main" val="13250260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9.xml><?xml version="1.0" encoding="utf-8"?>
<p:sldLayout xmlns:a="http://schemas.openxmlformats.org/drawingml/2006/main" xmlns:r="http://schemas.openxmlformats.org/officeDocument/2006/relationships" xmlns:p="http://schemas.openxmlformats.org/presentationml/2006/main" type="obj" preserve="1">
  <p:cSld name="1_Title and Content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a:xfrm>
            <a:off x="521344" y="1290321"/>
            <a:ext cx="11149439" cy="4565535"/>
          </a:xfrm>
        </p:spPr>
        <p:txBody>
          <a:bodyPr/>
          <a:lstStyle>
            <a:lvl1pPr>
              <a:defRPr>
                <a:latin typeface="+mn-lt"/>
              </a:defRPr>
            </a:lvl1pPr>
            <a:lvl2pPr marL="0" indent="0">
              <a:defRPr>
                <a:latin typeface="+mn-lt"/>
              </a:defRPr>
            </a:lvl2pPr>
            <a:lvl3pPr>
              <a:defRPr>
                <a:latin typeface="+mn-lt"/>
              </a:defRPr>
            </a:lvl3pPr>
            <a:lvl4pPr>
              <a:defRPr>
                <a:latin typeface="+mn-lt"/>
              </a:defRPr>
            </a:lvl4pPr>
            <a:lvl5pPr>
              <a:defRPr>
                <a:latin typeface="+mn-l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extBox 6"/>
          <p:cNvSpPr txBox="1"/>
          <p:nvPr userDrawn="1"/>
        </p:nvSpPr>
        <p:spPr>
          <a:xfrm>
            <a:off x="11008321" y="6588546"/>
            <a:ext cx="1021758" cy="138499"/>
          </a:xfrm>
          <a:prstGeom prst="rect">
            <a:avLst/>
          </a:prstGeom>
          <a:noFill/>
        </p:spPr>
        <p:txBody>
          <a:bodyPr wrap="square" lIns="0" tIns="0" rIns="0" bIns="0" rtlCol="0">
            <a:spAutoFit/>
          </a:bodyPr>
          <a:lstStyle/>
          <a:p>
            <a:pPr algn="r"/>
            <a:fld id="{D1FDF147-A34E-4605-92D6-A58348E56B3A}" type="slidenum">
              <a:rPr lang="en-US" sz="900" smtClean="0">
                <a:solidFill>
                  <a:schemeClr val="bg1">
                    <a:alpha val="99000"/>
                  </a:schemeClr>
                </a:solidFill>
              </a:rPr>
              <a:pPr algn="r"/>
              <a:t>‹#›</a:t>
            </a:fld>
            <a:endParaRPr lang="en-US" sz="900" dirty="0" err="1">
              <a:solidFill>
                <a:schemeClr val="bg1">
                  <a:alpha val="99000"/>
                </a:schemeClr>
              </a:solidFill>
            </a:endParaRPr>
          </a:p>
        </p:txBody>
      </p:sp>
      <p:pic>
        <p:nvPicPr>
          <p:cNvPr id="9" name="Picture 8"/>
          <p:cNvPicPr>
            <a:picLocks noChangeAspect="1"/>
          </p:cNvPicPr>
          <p:nvPr userDrawn="1"/>
        </p:nvPicPr>
        <p:blipFill rotWithShape="1">
          <a:blip r:embed="rId2" cstate="screen">
            <a:extLst>
              <a:ext uri="{28A0092B-C50C-407E-A947-70E740481C1C}">
                <a14:useLocalDpi xmlns:a14="http://schemas.microsoft.com/office/drawing/2010/main"/>
              </a:ext>
            </a:extLst>
          </a:blip>
          <a:srcRect t="68892"/>
          <a:stretch/>
        </p:blipFill>
        <p:spPr>
          <a:xfrm>
            <a:off x="932" y="6146800"/>
            <a:ext cx="12190135" cy="711200"/>
          </a:xfrm>
          <a:prstGeom prst="rect">
            <a:avLst/>
          </a:prstGeom>
        </p:spPr>
      </p:pic>
      <p:pic>
        <p:nvPicPr>
          <p:cNvPr id="10" name="Picture 9"/>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521344" y="6317008"/>
            <a:ext cx="1531511" cy="370785"/>
          </a:xfrm>
          <a:prstGeom prst="rect">
            <a:avLst/>
          </a:prstGeom>
        </p:spPr>
      </p:pic>
    </p:spTree>
    <p:extLst>
      <p:ext uri="{BB962C8B-B14F-4D97-AF65-F5344CB8AC3E}">
        <p14:creationId xmlns:p14="http://schemas.microsoft.com/office/powerpoint/2010/main" val="40362324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hapter Divider 5 - Light">
    <p:bg>
      <p:bgPr>
        <a:solidFill>
          <a:schemeClr val="bg1"/>
        </a:solidFill>
        <a:effectLst/>
      </p:bgPr>
    </p:bg>
    <p:spTree>
      <p:nvGrpSpPr>
        <p:cNvPr id="1" name=""/>
        <p:cNvGrpSpPr/>
        <p:nvPr/>
      </p:nvGrpSpPr>
      <p:grpSpPr>
        <a:xfrm>
          <a:off x="0" y="0"/>
          <a:ext cx="0" cy="0"/>
          <a:chOff x="0" y="0"/>
          <a:chExt cx="0" cy="0"/>
        </a:xfrm>
      </p:grpSpPr>
      <p:sp>
        <p:nvSpPr>
          <p:cNvPr id="11" name="Freeform: Shape 10">
            <a:extLst>
              <a:ext uri="{FF2B5EF4-FFF2-40B4-BE49-F238E27FC236}">
                <a16:creationId xmlns:a16="http://schemas.microsoft.com/office/drawing/2014/main" id="{7AE02D42-4087-4346-9497-3D8009C7E266}"/>
              </a:ext>
            </a:extLst>
          </p:cNvPr>
          <p:cNvSpPr/>
          <p:nvPr userDrawn="1"/>
        </p:nvSpPr>
        <p:spPr>
          <a:xfrm>
            <a:off x="10493858" y="4020276"/>
            <a:ext cx="1207435" cy="1207859"/>
          </a:xfrm>
          <a:custGeom>
            <a:avLst/>
            <a:gdLst>
              <a:gd name="connsiteX0" fmla="*/ 678811 w 1207435"/>
              <a:gd name="connsiteY0" fmla="*/ 30122 h 1207859"/>
              <a:gd name="connsiteX1" fmla="*/ 648689 w 1207435"/>
              <a:gd name="connsiteY1" fmla="*/ 0 h 1207859"/>
              <a:gd name="connsiteX2" fmla="*/ 407287 w 1207435"/>
              <a:gd name="connsiteY2" fmla="*/ 0 h 1207859"/>
              <a:gd name="connsiteX3" fmla="*/ 377164 w 1207435"/>
              <a:gd name="connsiteY3" fmla="*/ 30122 h 1207859"/>
              <a:gd name="connsiteX4" fmla="*/ 377164 w 1207435"/>
              <a:gd name="connsiteY4" fmla="*/ 151036 h 1207859"/>
              <a:gd name="connsiteX5" fmla="*/ 377164 w 1207435"/>
              <a:gd name="connsiteY5" fmla="*/ 377589 h 1207859"/>
              <a:gd name="connsiteX6" fmla="*/ 30122 w 1207435"/>
              <a:gd name="connsiteY6" fmla="*/ 377589 h 1207859"/>
              <a:gd name="connsiteX7" fmla="*/ 0 w 1207435"/>
              <a:gd name="connsiteY7" fmla="*/ 407711 h 1207859"/>
              <a:gd name="connsiteX8" fmla="*/ 0 w 1207435"/>
              <a:gd name="connsiteY8" fmla="*/ 1177737 h 1207859"/>
              <a:gd name="connsiteX9" fmla="*/ 30122 w 1207435"/>
              <a:gd name="connsiteY9" fmla="*/ 1207860 h 1207859"/>
              <a:gd name="connsiteX10" fmla="*/ 301647 w 1207435"/>
              <a:gd name="connsiteY10" fmla="*/ 1207860 h 1207859"/>
              <a:gd name="connsiteX11" fmla="*/ 301647 w 1207435"/>
              <a:gd name="connsiteY11" fmla="*/ 1207860 h 1207859"/>
              <a:gd name="connsiteX12" fmla="*/ 603718 w 1207435"/>
              <a:gd name="connsiteY12" fmla="*/ 1207860 h 1207859"/>
              <a:gd name="connsiteX13" fmla="*/ 1207435 w 1207435"/>
              <a:gd name="connsiteY13" fmla="*/ 604142 h 1207859"/>
              <a:gd name="connsiteX14" fmla="*/ 1207435 w 1207435"/>
              <a:gd name="connsiteY14" fmla="*/ 180733 h 1207859"/>
              <a:gd name="connsiteX15" fmla="*/ 1177313 w 1207435"/>
              <a:gd name="connsiteY15" fmla="*/ 150611 h 1207859"/>
              <a:gd name="connsiteX16" fmla="*/ 678811 w 1207435"/>
              <a:gd name="connsiteY16" fmla="*/ 150611 h 1207859"/>
              <a:gd name="connsiteX17" fmla="*/ 678811 w 1207435"/>
              <a:gd name="connsiteY17" fmla="*/ 30122 h 1207859"/>
              <a:gd name="connsiteX18" fmla="*/ 708933 w 1207435"/>
              <a:gd name="connsiteY18" fmla="*/ 452682 h 1207859"/>
              <a:gd name="connsiteX19" fmla="*/ 875242 w 1207435"/>
              <a:gd name="connsiteY19" fmla="*/ 452682 h 1207859"/>
              <a:gd name="connsiteX20" fmla="*/ 905364 w 1207435"/>
              <a:gd name="connsiteY20" fmla="*/ 482804 h 1207859"/>
              <a:gd name="connsiteX21" fmla="*/ 905364 w 1207435"/>
              <a:gd name="connsiteY21" fmla="*/ 603718 h 1207859"/>
              <a:gd name="connsiteX22" fmla="*/ 603293 w 1207435"/>
              <a:gd name="connsiteY22" fmla="*/ 905789 h 1207859"/>
              <a:gd name="connsiteX23" fmla="*/ 331769 w 1207435"/>
              <a:gd name="connsiteY23" fmla="*/ 905789 h 1207859"/>
              <a:gd name="connsiteX24" fmla="*/ 301647 w 1207435"/>
              <a:gd name="connsiteY24" fmla="*/ 875666 h 1207859"/>
              <a:gd name="connsiteX25" fmla="*/ 301647 w 1207435"/>
              <a:gd name="connsiteY25" fmla="*/ 709782 h 1207859"/>
              <a:gd name="connsiteX26" fmla="*/ 331769 w 1207435"/>
              <a:gd name="connsiteY26" fmla="*/ 679660 h 1207859"/>
              <a:gd name="connsiteX27" fmla="*/ 603293 w 1207435"/>
              <a:gd name="connsiteY27" fmla="*/ 679660 h 1207859"/>
              <a:gd name="connsiteX28" fmla="*/ 678811 w 1207435"/>
              <a:gd name="connsiteY28" fmla="*/ 604142 h 1207859"/>
              <a:gd name="connsiteX29" fmla="*/ 678811 w 1207435"/>
              <a:gd name="connsiteY29" fmla="*/ 483229 h 1207859"/>
              <a:gd name="connsiteX30" fmla="*/ 708933 w 1207435"/>
              <a:gd name="connsiteY30" fmla="*/ 452682 h 120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07435" h="1207859">
                <a:moveTo>
                  <a:pt x="678811" y="30122"/>
                </a:moveTo>
                <a:cubicBezTo>
                  <a:pt x="678811" y="13576"/>
                  <a:pt x="665235" y="0"/>
                  <a:pt x="648689" y="0"/>
                </a:cubicBezTo>
                <a:lnTo>
                  <a:pt x="407287" y="0"/>
                </a:lnTo>
                <a:cubicBezTo>
                  <a:pt x="390741" y="0"/>
                  <a:pt x="377164" y="13576"/>
                  <a:pt x="377164" y="30122"/>
                </a:cubicBezTo>
                <a:lnTo>
                  <a:pt x="377164" y="151036"/>
                </a:lnTo>
                <a:lnTo>
                  <a:pt x="377164" y="377589"/>
                </a:lnTo>
                <a:lnTo>
                  <a:pt x="30122" y="377589"/>
                </a:lnTo>
                <a:cubicBezTo>
                  <a:pt x="13576" y="377589"/>
                  <a:pt x="0" y="391165"/>
                  <a:pt x="0" y="407711"/>
                </a:cubicBezTo>
                <a:lnTo>
                  <a:pt x="0" y="1177737"/>
                </a:lnTo>
                <a:cubicBezTo>
                  <a:pt x="0" y="1194283"/>
                  <a:pt x="13576" y="1207860"/>
                  <a:pt x="30122" y="1207860"/>
                </a:cubicBezTo>
                <a:lnTo>
                  <a:pt x="301647" y="1207860"/>
                </a:lnTo>
                <a:lnTo>
                  <a:pt x="301647" y="1207860"/>
                </a:lnTo>
                <a:lnTo>
                  <a:pt x="603718" y="1207860"/>
                </a:lnTo>
                <a:cubicBezTo>
                  <a:pt x="937183" y="1207860"/>
                  <a:pt x="1207435" y="937608"/>
                  <a:pt x="1207435" y="604142"/>
                </a:cubicBezTo>
                <a:lnTo>
                  <a:pt x="1207435" y="180733"/>
                </a:lnTo>
                <a:cubicBezTo>
                  <a:pt x="1207435" y="164187"/>
                  <a:pt x="1193859" y="150611"/>
                  <a:pt x="1177313" y="150611"/>
                </a:cubicBezTo>
                <a:lnTo>
                  <a:pt x="678811" y="150611"/>
                </a:lnTo>
                <a:lnTo>
                  <a:pt x="678811" y="30122"/>
                </a:lnTo>
                <a:close/>
                <a:moveTo>
                  <a:pt x="708933" y="452682"/>
                </a:moveTo>
                <a:lnTo>
                  <a:pt x="875242" y="452682"/>
                </a:lnTo>
                <a:cubicBezTo>
                  <a:pt x="891788" y="452682"/>
                  <a:pt x="905364" y="466258"/>
                  <a:pt x="905364" y="482804"/>
                </a:cubicBezTo>
                <a:lnTo>
                  <a:pt x="905364" y="603718"/>
                </a:lnTo>
                <a:cubicBezTo>
                  <a:pt x="905364" y="770451"/>
                  <a:pt x="770026" y="905789"/>
                  <a:pt x="603293" y="905789"/>
                </a:cubicBezTo>
                <a:lnTo>
                  <a:pt x="331769" y="905789"/>
                </a:lnTo>
                <a:cubicBezTo>
                  <a:pt x="315223" y="905789"/>
                  <a:pt x="301647" y="892212"/>
                  <a:pt x="301647" y="875666"/>
                </a:cubicBezTo>
                <a:lnTo>
                  <a:pt x="301647" y="709782"/>
                </a:lnTo>
                <a:cubicBezTo>
                  <a:pt x="301647" y="693236"/>
                  <a:pt x="315223" y="679660"/>
                  <a:pt x="331769" y="679660"/>
                </a:cubicBezTo>
                <a:lnTo>
                  <a:pt x="603293" y="679660"/>
                </a:lnTo>
                <a:cubicBezTo>
                  <a:pt x="644871" y="679660"/>
                  <a:pt x="678811" y="645719"/>
                  <a:pt x="678811" y="604142"/>
                </a:cubicBezTo>
                <a:lnTo>
                  <a:pt x="678811" y="483229"/>
                </a:lnTo>
                <a:cubicBezTo>
                  <a:pt x="678811" y="466258"/>
                  <a:pt x="692387" y="452682"/>
                  <a:pt x="708933" y="452682"/>
                </a:cubicBezTo>
                <a:close/>
              </a:path>
            </a:pathLst>
          </a:custGeom>
          <a:solidFill>
            <a:schemeClr val="accent1"/>
          </a:solidFill>
          <a:ln w="4242" cap="flat">
            <a:noFill/>
            <a:prstDash val="solid"/>
            <a:miter/>
          </a:ln>
        </p:spPr>
        <p:txBody>
          <a:bodyPr rtlCol="0" anchor="ctr"/>
          <a:lstStyle/>
          <a:p>
            <a:endParaRPr lang="en-US"/>
          </a:p>
        </p:txBody>
      </p:sp>
      <p:sp>
        <p:nvSpPr>
          <p:cNvPr id="12" name="Freeform: Shape 11">
            <a:extLst>
              <a:ext uri="{FF2B5EF4-FFF2-40B4-BE49-F238E27FC236}">
                <a16:creationId xmlns:a16="http://schemas.microsoft.com/office/drawing/2014/main" id="{0D57C62E-3CF1-48AC-9219-BF36B02820C9}"/>
              </a:ext>
            </a:extLst>
          </p:cNvPr>
          <p:cNvSpPr/>
          <p:nvPr userDrawn="1"/>
        </p:nvSpPr>
        <p:spPr>
          <a:xfrm>
            <a:off x="8056926" y="5396565"/>
            <a:ext cx="1207048" cy="1207859"/>
          </a:xfrm>
          <a:custGeom>
            <a:avLst/>
            <a:gdLst>
              <a:gd name="connsiteX0" fmla="*/ 1177737 w 1207048"/>
              <a:gd name="connsiteY0" fmla="*/ 0 h 1207859"/>
              <a:gd name="connsiteX1" fmla="*/ 332193 w 1207048"/>
              <a:gd name="connsiteY1" fmla="*/ 0 h 1207859"/>
              <a:gd name="connsiteX2" fmla="*/ 302071 w 1207048"/>
              <a:gd name="connsiteY2" fmla="*/ 30122 h 1207859"/>
              <a:gd name="connsiteX3" fmla="*/ 302071 w 1207048"/>
              <a:gd name="connsiteY3" fmla="*/ 226553 h 1207859"/>
              <a:gd name="connsiteX4" fmla="*/ 226553 w 1207048"/>
              <a:gd name="connsiteY4" fmla="*/ 302071 h 1207859"/>
              <a:gd name="connsiteX5" fmla="*/ 30122 w 1207048"/>
              <a:gd name="connsiteY5" fmla="*/ 302071 h 1207859"/>
              <a:gd name="connsiteX6" fmla="*/ 0 w 1207048"/>
              <a:gd name="connsiteY6" fmla="*/ 332193 h 1207859"/>
              <a:gd name="connsiteX7" fmla="*/ 0 w 1207048"/>
              <a:gd name="connsiteY7" fmla="*/ 1177737 h 1207859"/>
              <a:gd name="connsiteX8" fmla="*/ 30122 w 1207048"/>
              <a:gd name="connsiteY8" fmla="*/ 1207860 h 1207859"/>
              <a:gd name="connsiteX9" fmla="*/ 1026278 w 1207048"/>
              <a:gd name="connsiteY9" fmla="*/ 1207860 h 1207859"/>
              <a:gd name="connsiteX10" fmla="*/ 1056400 w 1207048"/>
              <a:gd name="connsiteY10" fmla="*/ 1177737 h 1207859"/>
              <a:gd name="connsiteX11" fmla="*/ 1056400 w 1207048"/>
              <a:gd name="connsiteY11" fmla="*/ 332193 h 1207859"/>
              <a:gd name="connsiteX12" fmla="*/ 1086522 w 1207048"/>
              <a:gd name="connsiteY12" fmla="*/ 302071 h 1207859"/>
              <a:gd name="connsiteX13" fmla="*/ 1176889 w 1207048"/>
              <a:gd name="connsiteY13" fmla="*/ 302071 h 1207859"/>
              <a:gd name="connsiteX14" fmla="*/ 1207011 w 1207048"/>
              <a:gd name="connsiteY14" fmla="*/ 271949 h 1207859"/>
              <a:gd name="connsiteX15" fmla="*/ 1207011 w 1207048"/>
              <a:gd name="connsiteY15" fmla="*/ 30547 h 1207859"/>
              <a:gd name="connsiteX16" fmla="*/ 1177737 w 1207048"/>
              <a:gd name="connsiteY16" fmla="*/ 0 h 1207859"/>
              <a:gd name="connsiteX17" fmla="*/ 302071 w 1207048"/>
              <a:gd name="connsiteY17" fmla="*/ 453106 h 1207859"/>
              <a:gd name="connsiteX18" fmla="*/ 453106 w 1207048"/>
              <a:gd name="connsiteY18" fmla="*/ 302071 h 1207859"/>
              <a:gd name="connsiteX19" fmla="*/ 724631 w 1207048"/>
              <a:gd name="connsiteY19" fmla="*/ 302071 h 1207859"/>
              <a:gd name="connsiteX20" fmla="*/ 754753 w 1207048"/>
              <a:gd name="connsiteY20" fmla="*/ 332193 h 1207859"/>
              <a:gd name="connsiteX21" fmla="*/ 754753 w 1207048"/>
              <a:gd name="connsiteY21" fmla="*/ 528624 h 1207859"/>
              <a:gd name="connsiteX22" fmla="*/ 302071 w 1207048"/>
              <a:gd name="connsiteY22" fmla="*/ 528624 h 1207859"/>
              <a:gd name="connsiteX23" fmla="*/ 302071 w 1207048"/>
              <a:gd name="connsiteY23" fmla="*/ 453106 h 1207859"/>
              <a:gd name="connsiteX24" fmla="*/ 716994 w 1207048"/>
              <a:gd name="connsiteY24" fmla="*/ 981306 h 1207859"/>
              <a:gd name="connsiteX25" fmla="*/ 339406 w 1207048"/>
              <a:gd name="connsiteY25" fmla="*/ 981306 h 1207859"/>
              <a:gd name="connsiteX26" fmla="*/ 226129 w 1207048"/>
              <a:gd name="connsiteY26" fmla="*/ 868030 h 1207859"/>
              <a:gd name="connsiteX27" fmla="*/ 339406 w 1207048"/>
              <a:gd name="connsiteY27" fmla="*/ 754753 h 1207859"/>
              <a:gd name="connsiteX28" fmla="*/ 716994 w 1207048"/>
              <a:gd name="connsiteY28" fmla="*/ 754753 h 1207859"/>
              <a:gd name="connsiteX29" fmla="*/ 830271 w 1207048"/>
              <a:gd name="connsiteY29" fmla="*/ 868030 h 1207859"/>
              <a:gd name="connsiteX30" fmla="*/ 716994 w 1207048"/>
              <a:gd name="connsiteY30" fmla="*/ 981306 h 120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07048" h="1207859">
                <a:moveTo>
                  <a:pt x="1177737" y="0"/>
                </a:moveTo>
                <a:lnTo>
                  <a:pt x="332193" y="0"/>
                </a:lnTo>
                <a:cubicBezTo>
                  <a:pt x="315647" y="0"/>
                  <a:pt x="302071" y="13576"/>
                  <a:pt x="302071" y="30122"/>
                </a:cubicBezTo>
                <a:lnTo>
                  <a:pt x="302071" y="226553"/>
                </a:lnTo>
                <a:cubicBezTo>
                  <a:pt x="302071" y="268130"/>
                  <a:pt x="268130" y="302071"/>
                  <a:pt x="226553" y="302071"/>
                </a:cubicBezTo>
                <a:lnTo>
                  <a:pt x="30122" y="302071"/>
                </a:lnTo>
                <a:cubicBezTo>
                  <a:pt x="13576" y="302071"/>
                  <a:pt x="0" y="315647"/>
                  <a:pt x="0" y="332193"/>
                </a:cubicBezTo>
                <a:lnTo>
                  <a:pt x="0" y="1177737"/>
                </a:lnTo>
                <a:cubicBezTo>
                  <a:pt x="0" y="1194283"/>
                  <a:pt x="13576" y="1207860"/>
                  <a:pt x="30122" y="1207860"/>
                </a:cubicBezTo>
                <a:lnTo>
                  <a:pt x="1026278" y="1207860"/>
                </a:lnTo>
                <a:cubicBezTo>
                  <a:pt x="1042824" y="1207860"/>
                  <a:pt x="1056400" y="1194283"/>
                  <a:pt x="1056400" y="1177737"/>
                </a:cubicBezTo>
                <a:lnTo>
                  <a:pt x="1056400" y="332193"/>
                </a:lnTo>
                <a:cubicBezTo>
                  <a:pt x="1056400" y="315647"/>
                  <a:pt x="1069976" y="302071"/>
                  <a:pt x="1086522" y="302071"/>
                </a:cubicBezTo>
                <a:lnTo>
                  <a:pt x="1176889" y="302071"/>
                </a:lnTo>
                <a:cubicBezTo>
                  <a:pt x="1193435" y="302071"/>
                  <a:pt x="1207011" y="288495"/>
                  <a:pt x="1207011" y="271949"/>
                </a:cubicBezTo>
                <a:lnTo>
                  <a:pt x="1207011" y="30547"/>
                </a:lnTo>
                <a:cubicBezTo>
                  <a:pt x="1207860" y="13576"/>
                  <a:pt x="1194283" y="0"/>
                  <a:pt x="1177737" y="0"/>
                </a:cubicBezTo>
                <a:close/>
                <a:moveTo>
                  <a:pt x="302071" y="453106"/>
                </a:moveTo>
                <a:cubicBezTo>
                  <a:pt x="302071" y="369528"/>
                  <a:pt x="369528" y="302071"/>
                  <a:pt x="453106" y="302071"/>
                </a:cubicBezTo>
                <a:lnTo>
                  <a:pt x="724631" y="302071"/>
                </a:lnTo>
                <a:cubicBezTo>
                  <a:pt x="741177" y="302071"/>
                  <a:pt x="754753" y="315647"/>
                  <a:pt x="754753" y="332193"/>
                </a:cubicBezTo>
                <a:lnTo>
                  <a:pt x="754753" y="528624"/>
                </a:lnTo>
                <a:lnTo>
                  <a:pt x="302071" y="528624"/>
                </a:lnTo>
                <a:lnTo>
                  <a:pt x="302071" y="453106"/>
                </a:lnTo>
                <a:close/>
                <a:moveTo>
                  <a:pt x="716994" y="981306"/>
                </a:moveTo>
                <a:lnTo>
                  <a:pt x="339406" y="981306"/>
                </a:lnTo>
                <a:cubicBezTo>
                  <a:pt x="277040" y="981306"/>
                  <a:pt x="226129" y="930820"/>
                  <a:pt x="226129" y="868030"/>
                </a:cubicBezTo>
                <a:cubicBezTo>
                  <a:pt x="226129" y="805664"/>
                  <a:pt x="276616" y="754753"/>
                  <a:pt x="339406" y="754753"/>
                </a:cubicBezTo>
                <a:lnTo>
                  <a:pt x="716994" y="754753"/>
                </a:lnTo>
                <a:cubicBezTo>
                  <a:pt x="779360" y="754753"/>
                  <a:pt x="830271" y="805240"/>
                  <a:pt x="830271" y="868030"/>
                </a:cubicBezTo>
                <a:cubicBezTo>
                  <a:pt x="830271" y="930820"/>
                  <a:pt x="779784" y="981306"/>
                  <a:pt x="716994" y="981306"/>
                </a:cubicBezTo>
                <a:close/>
              </a:path>
            </a:pathLst>
          </a:custGeom>
          <a:solidFill>
            <a:schemeClr val="accent1"/>
          </a:solidFill>
          <a:ln w="4242" cap="flat">
            <a:noFill/>
            <a:prstDash val="solid"/>
            <a:miter/>
          </a:ln>
        </p:spPr>
        <p:txBody>
          <a:bodyPr rtlCol="0" anchor="ctr"/>
          <a:lstStyle/>
          <a:p>
            <a:endParaRPr lang="en-US"/>
          </a:p>
        </p:txBody>
      </p:sp>
      <p:sp>
        <p:nvSpPr>
          <p:cNvPr id="13" name="Freeform: Shape 12">
            <a:extLst>
              <a:ext uri="{FF2B5EF4-FFF2-40B4-BE49-F238E27FC236}">
                <a16:creationId xmlns:a16="http://schemas.microsoft.com/office/drawing/2014/main" id="{60209BDC-573A-46A7-9271-2204C8997ED9}"/>
              </a:ext>
            </a:extLst>
          </p:cNvPr>
          <p:cNvSpPr/>
          <p:nvPr userDrawn="1"/>
        </p:nvSpPr>
        <p:spPr>
          <a:xfrm>
            <a:off x="9353455" y="5396565"/>
            <a:ext cx="1207444" cy="1207435"/>
          </a:xfrm>
          <a:custGeom>
            <a:avLst/>
            <a:gdLst>
              <a:gd name="connsiteX0" fmla="*/ 1177737 w 1207444"/>
              <a:gd name="connsiteY0" fmla="*/ 0 h 1207435"/>
              <a:gd name="connsiteX1" fmla="*/ 332193 w 1207444"/>
              <a:gd name="connsiteY1" fmla="*/ 0 h 1207435"/>
              <a:gd name="connsiteX2" fmla="*/ 302071 w 1207444"/>
              <a:gd name="connsiteY2" fmla="*/ 30122 h 1207435"/>
              <a:gd name="connsiteX3" fmla="*/ 302071 w 1207444"/>
              <a:gd name="connsiteY3" fmla="*/ 302920 h 1207435"/>
              <a:gd name="connsiteX4" fmla="*/ 151036 w 1207444"/>
              <a:gd name="connsiteY4" fmla="*/ 302920 h 1207435"/>
              <a:gd name="connsiteX5" fmla="*/ 0 w 1207444"/>
              <a:gd name="connsiteY5" fmla="*/ 453955 h 1207435"/>
              <a:gd name="connsiteX6" fmla="*/ 0 w 1207444"/>
              <a:gd name="connsiteY6" fmla="*/ 1056400 h 1207435"/>
              <a:gd name="connsiteX7" fmla="*/ 151036 w 1207444"/>
              <a:gd name="connsiteY7" fmla="*/ 1207435 h 1207435"/>
              <a:gd name="connsiteX8" fmla="*/ 271949 w 1207444"/>
              <a:gd name="connsiteY8" fmla="*/ 1207435 h 1207435"/>
              <a:gd name="connsiteX9" fmla="*/ 302071 w 1207444"/>
              <a:gd name="connsiteY9" fmla="*/ 1177313 h 1207435"/>
              <a:gd name="connsiteX10" fmla="*/ 302071 w 1207444"/>
              <a:gd name="connsiteY10" fmla="*/ 1056400 h 1207435"/>
              <a:gd name="connsiteX11" fmla="*/ 754753 w 1207444"/>
              <a:gd name="connsiteY11" fmla="*/ 1056400 h 1207435"/>
              <a:gd name="connsiteX12" fmla="*/ 754753 w 1207444"/>
              <a:gd name="connsiteY12" fmla="*/ 1177313 h 1207435"/>
              <a:gd name="connsiteX13" fmla="*/ 784875 w 1207444"/>
              <a:gd name="connsiteY13" fmla="*/ 1207435 h 1207435"/>
              <a:gd name="connsiteX14" fmla="*/ 1177313 w 1207444"/>
              <a:gd name="connsiteY14" fmla="*/ 1207435 h 1207435"/>
              <a:gd name="connsiteX15" fmla="*/ 1207435 w 1207444"/>
              <a:gd name="connsiteY15" fmla="*/ 1177313 h 1207435"/>
              <a:gd name="connsiteX16" fmla="*/ 1207435 w 1207444"/>
              <a:gd name="connsiteY16" fmla="*/ 30547 h 1207435"/>
              <a:gd name="connsiteX17" fmla="*/ 1177737 w 1207444"/>
              <a:gd name="connsiteY17" fmla="*/ 0 h 1207435"/>
              <a:gd name="connsiteX18" fmla="*/ 981306 w 1207444"/>
              <a:gd name="connsiteY18" fmla="*/ 679660 h 1207435"/>
              <a:gd name="connsiteX19" fmla="*/ 528624 w 1207444"/>
              <a:gd name="connsiteY19" fmla="*/ 679660 h 1207435"/>
              <a:gd name="connsiteX20" fmla="*/ 528624 w 1207444"/>
              <a:gd name="connsiteY20" fmla="*/ 453106 h 1207435"/>
              <a:gd name="connsiteX21" fmla="*/ 679660 w 1207444"/>
              <a:gd name="connsiteY21" fmla="*/ 302071 h 1207435"/>
              <a:gd name="connsiteX22" fmla="*/ 830695 w 1207444"/>
              <a:gd name="connsiteY22" fmla="*/ 302071 h 1207435"/>
              <a:gd name="connsiteX23" fmla="*/ 981731 w 1207444"/>
              <a:gd name="connsiteY23" fmla="*/ 453106 h 1207435"/>
              <a:gd name="connsiteX24" fmla="*/ 981731 w 1207444"/>
              <a:gd name="connsiteY24" fmla="*/ 679660 h 120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207444" h="1207435">
                <a:moveTo>
                  <a:pt x="1177737" y="0"/>
                </a:moveTo>
                <a:lnTo>
                  <a:pt x="332193" y="0"/>
                </a:lnTo>
                <a:cubicBezTo>
                  <a:pt x="315647" y="0"/>
                  <a:pt x="302071" y="13576"/>
                  <a:pt x="302071" y="30122"/>
                </a:cubicBezTo>
                <a:lnTo>
                  <a:pt x="302071" y="302920"/>
                </a:lnTo>
                <a:lnTo>
                  <a:pt x="151036" y="302920"/>
                </a:lnTo>
                <a:cubicBezTo>
                  <a:pt x="67881" y="302920"/>
                  <a:pt x="0" y="370376"/>
                  <a:pt x="0" y="453955"/>
                </a:cubicBezTo>
                <a:lnTo>
                  <a:pt x="0" y="1056400"/>
                </a:lnTo>
                <a:cubicBezTo>
                  <a:pt x="0" y="1139554"/>
                  <a:pt x="67457" y="1207435"/>
                  <a:pt x="151036" y="1207435"/>
                </a:cubicBezTo>
                <a:lnTo>
                  <a:pt x="271949" y="1207435"/>
                </a:lnTo>
                <a:cubicBezTo>
                  <a:pt x="288495" y="1207435"/>
                  <a:pt x="302071" y="1193859"/>
                  <a:pt x="302071" y="1177313"/>
                </a:cubicBezTo>
                <a:lnTo>
                  <a:pt x="302071" y="1056400"/>
                </a:lnTo>
                <a:lnTo>
                  <a:pt x="754753" y="1056400"/>
                </a:lnTo>
                <a:lnTo>
                  <a:pt x="754753" y="1177313"/>
                </a:lnTo>
                <a:cubicBezTo>
                  <a:pt x="754753" y="1193859"/>
                  <a:pt x="768329" y="1207435"/>
                  <a:pt x="784875" y="1207435"/>
                </a:cubicBezTo>
                <a:lnTo>
                  <a:pt x="1177313" y="1207435"/>
                </a:lnTo>
                <a:cubicBezTo>
                  <a:pt x="1193859" y="1207435"/>
                  <a:pt x="1207435" y="1193859"/>
                  <a:pt x="1207435" y="1177313"/>
                </a:cubicBezTo>
                <a:lnTo>
                  <a:pt x="1207435" y="30547"/>
                </a:lnTo>
                <a:cubicBezTo>
                  <a:pt x="1207859" y="13576"/>
                  <a:pt x="1194283" y="0"/>
                  <a:pt x="1177737" y="0"/>
                </a:cubicBezTo>
                <a:close/>
                <a:moveTo>
                  <a:pt x="981306" y="679660"/>
                </a:moveTo>
                <a:lnTo>
                  <a:pt x="528624" y="679660"/>
                </a:lnTo>
                <a:lnTo>
                  <a:pt x="528624" y="453106"/>
                </a:lnTo>
                <a:cubicBezTo>
                  <a:pt x="528624" y="369528"/>
                  <a:pt x="596081" y="302071"/>
                  <a:pt x="679660" y="302071"/>
                </a:cubicBezTo>
                <a:lnTo>
                  <a:pt x="830695" y="302071"/>
                </a:lnTo>
                <a:cubicBezTo>
                  <a:pt x="914274" y="302071"/>
                  <a:pt x="981731" y="369528"/>
                  <a:pt x="981731" y="453106"/>
                </a:cubicBezTo>
                <a:lnTo>
                  <a:pt x="981731" y="679660"/>
                </a:lnTo>
                <a:close/>
              </a:path>
            </a:pathLst>
          </a:custGeom>
          <a:solidFill>
            <a:schemeClr val="accent1"/>
          </a:solidFill>
          <a:ln w="4242" cap="flat">
            <a:noFill/>
            <a:prstDash val="solid"/>
            <a:miter/>
          </a:ln>
        </p:spPr>
        <p:txBody>
          <a:bodyPr rtlCol="0" anchor="ctr"/>
          <a:lstStyle/>
          <a:p>
            <a:endParaRPr lang="en-US"/>
          </a:p>
        </p:txBody>
      </p:sp>
      <p:sp>
        <p:nvSpPr>
          <p:cNvPr id="17" name="Freeform: Shape 16">
            <a:extLst>
              <a:ext uri="{FF2B5EF4-FFF2-40B4-BE49-F238E27FC236}">
                <a16:creationId xmlns:a16="http://schemas.microsoft.com/office/drawing/2014/main" id="{99990A60-9C6E-4857-8A59-A051AB66B1B7}"/>
              </a:ext>
            </a:extLst>
          </p:cNvPr>
          <p:cNvSpPr/>
          <p:nvPr userDrawn="1"/>
        </p:nvSpPr>
        <p:spPr>
          <a:xfrm>
            <a:off x="9116296" y="4020276"/>
            <a:ext cx="1207859" cy="1207435"/>
          </a:xfrm>
          <a:custGeom>
            <a:avLst/>
            <a:gdLst>
              <a:gd name="connsiteX0" fmla="*/ 302495 w 1207859"/>
              <a:gd name="connsiteY0" fmla="*/ 1177313 h 1207435"/>
              <a:gd name="connsiteX1" fmla="*/ 332617 w 1207859"/>
              <a:gd name="connsiteY1" fmla="*/ 1207435 h 1207435"/>
              <a:gd name="connsiteX2" fmla="*/ 574020 w 1207859"/>
              <a:gd name="connsiteY2" fmla="*/ 1207435 h 1207435"/>
              <a:gd name="connsiteX3" fmla="*/ 604142 w 1207859"/>
              <a:gd name="connsiteY3" fmla="*/ 1177313 h 1207435"/>
              <a:gd name="connsiteX4" fmla="*/ 604142 w 1207859"/>
              <a:gd name="connsiteY4" fmla="*/ 907061 h 1207435"/>
              <a:gd name="connsiteX5" fmla="*/ 830695 w 1207859"/>
              <a:gd name="connsiteY5" fmla="*/ 907061 h 1207435"/>
              <a:gd name="connsiteX6" fmla="*/ 906213 w 1207859"/>
              <a:gd name="connsiteY6" fmla="*/ 982579 h 1207435"/>
              <a:gd name="connsiteX7" fmla="*/ 906213 w 1207859"/>
              <a:gd name="connsiteY7" fmla="*/ 1177313 h 1207435"/>
              <a:gd name="connsiteX8" fmla="*/ 936335 w 1207859"/>
              <a:gd name="connsiteY8" fmla="*/ 1207435 h 1207435"/>
              <a:gd name="connsiteX9" fmla="*/ 1177737 w 1207859"/>
              <a:gd name="connsiteY9" fmla="*/ 1207435 h 1207435"/>
              <a:gd name="connsiteX10" fmla="*/ 1207860 w 1207859"/>
              <a:gd name="connsiteY10" fmla="*/ 1177313 h 1207435"/>
              <a:gd name="connsiteX11" fmla="*/ 1207860 w 1207859"/>
              <a:gd name="connsiteY11" fmla="*/ 709358 h 1207435"/>
              <a:gd name="connsiteX12" fmla="*/ 1177737 w 1207859"/>
              <a:gd name="connsiteY12" fmla="*/ 679235 h 1207435"/>
              <a:gd name="connsiteX13" fmla="*/ 1056824 w 1207859"/>
              <a:gd name="connsiteY13" fmla="*/ 679235 h 1207435"/>
              <a:gd name="connsiteX14" fmla="*/ 981306 w 1207859"/>
              <a:gd name="connsiteY14" fmla="*/ 603718 h 1207435"/>
              <a:gd name="connsiteX15" fmla="*/ 981306 w 1207859"/>
              <a:gd name="connsiteY15" fmla="*/ 226553 h 1207435"/>
              <a:gd name="connsiteX16" fmla="*/ 905789 w 1207859"/>
              <a:gd name="connsiteY16" fmla="*/ 151036 h 1207435"/>
              <a:gd name="connsiteX17" fmla="*/ 603718 w 1207859"/>
              <a:gd name="connsiteY17" fmla="*/ 151036 h 1207435"/>
              <a:gd name="connsiteX18" fmla="*/ 603718 w 1207859"/>
              <a:gd name="connsiteY18" fmla="*/ 30122 h 1207435"/>
              <a:gd name="connsiteX19" fmla="*/ 573595 w 1207859"/>
              <a:gd name="connsiteY19" fmla="*/ 0 h 1207435"/>
              <a:gd name="connsiteX20" fmla="*/ 151036 w 1207859"/>
              <a:gd name="connsiteY20" fmla="*/ 0 h 1207435"/>
              <a:gd name="connsiteX21" fmla="*/ 0 w 1207859"/>
              <a:gd name="connsiteY21" fmla="*/ 151036 h 1207435"/>
              <a:gd name="connsiteX22" fmla="*/ 0 w 1207859"/>
              <a:gd name="connsiteY22" fmla="*/ 754753 h 1207435"/>
              <a:gd name="connsiteX23" fmla="*/ 151036 w 1207859"/>
              <a:gd name="connsiteY23" fmla="*/ 905789 h 1207435"/>
              <a:gd name="connsiteX24" fmla="*/ 302071 w 1207859"/>
              <a:gd name="connsiteY24" fmla="*/ 905789 h 1207435"/>
              <a:gd name="connsiteX25" fmla="*/ 302071 w 1207859"/>
              <a:gd name="connsiteY25" fmla="*/ 1177313 h 1207435"/>
              <a:gd name="connsiteX26" fmla="*/ 453106 w 1207859"/>
              <a:gd name="connsiteY26" fmla="*/ 452682 h 1207435"/>
              <a:gd name="connsiteX27" fmla="*/ 528624 w 1207859"/>
              <a:gd name="connsiteY27" fmla="*/ 377164 h 1207435"/>
              <a:gd name="connsiteX28" fmla="*/ 679660 w 1207859"/>
              <a:gd name="connsiteY28" fmla="*/ 377164 h 1207435"/>
              <a:gd name="connsiteX29" fmla="*/ 755177 w 1207859"/>
              <a:gd name="connsiteY29" fmla="*/ 452682 h 1207435"/>
              <a:gd name="connsiteX30" fmla="*/ 755177 w 1207859"/>
              <a:gd name="connsiteY30" fmla="*/ 603718 h 1207435"/>
              <a:gd name="connsiteX31" fmla="*/ 679660 w 1207859"/>
              <a:gd name="connsiteY31" fmla="*/ 679235 h 1207435"/>
              <a:gd name="connsiteX32" fmla="*/ 528624 w 1207859"/>
              <a:gd name="connsiteY32" fmla="*/ 679235 h 1207435"/>
              <a:gd name="connsiteX33" fmla="*/ 453106 w 1207859"/>
              <a:gd name="connsiteY33" fmla="*/ 603718 h 1207435"/>
              <a:gd name="connsiteX34" fmla="*/ 453106 w 1207859"/>
              <a:gd name="connsiteY34" fmla="*/ 452682 h 120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207859" h="1207435">
                <a:moveTo>
                  <a:pt x="302495" y="1177313"/>
                </a:moveTo>
                <a:cubicBezTo>
                  <a:pt x="302495" y="1193859"/>
                  <a:pt x="316071" y="1207435"/>
                  <a:pt x="332617" y="1207435"/>
                </a:cubicBezTo>
                <a:lnTo>
                  <a:pt x="574020" y="1207435"/>
                </a:lnTo>
                <a:cubicBezTo>
                  <a:pt x="590566" y="1207435"/>
                  <a:pt x="604142" y="1193859"/>
                  <a:pt x="604142" y="1177313"/>
                </a:cubicBezTo>
                <a:lnTo>
                  <a:pt x="604142" y="907061"/>
                </a:lnTo>
                <a:lnTo>
                  <a:pt x="830695" y="907061"/>
                </a:lnTo>
                <a:cubicBezTo>
                  <a:pt x="872272" y="907061"/>
                  <a:pt x="906213" y="941002"/>
                  <a:pt x="906213" y="982579"/>
                </a:cubicBezTo>
                <a:lnTo>
                  <a:pt x="906213" y="1177313"/>
                </a:lnTo>
                <a:cubicBezTo>
                  <a:pt x="906213" y="1193859"/>
                  <a:pt x="919789" y="1207435"/>
                  <a:pt x="936335" y="1207435"/>
                </a:cubicBezTo>
                <a:lnTo>
                  <a:pt x="1177737" y="1207435"/>
                </a:lnTo>
                <a:cubicBezTo>
                  <a:pt x="1194283" y="1207435"/>
                  <a:pt x="1207860" y="1193859"/>
                  <a:pt x="1207860" y="1177313"/>
                </a:cubicBezTo>
                <a:lnTo>
                  <a:pt x="1207860" y="709358"/>
                </a:lnTo>
                <a:cubicBezTo>
                  <a:pt x="1207860" y="692812"/>
                  <a:pt x="1194283" y="679235"/>
                  <a:pt x="1177737" y="679235"/>
                </a:cubicBezTo>
                <a:lnTo>
                  <a:pt x="1056824" y="679235"/>
                </a:lnTo>
                <a:cubicBezTo>
                  <a:pt x="1015247" y="679235"/>
                  <a:pt x="981306" y="645295"/>
                  <a:pt x="981306" y="603718"/>
                </a:cubicBezTo>
                <a:lnTo>
                  <a:pt x="981306" y="226553"/>
                </a:lnTo>
                <a:cubicBezTo>
                  <a:pt x="981306" y="184976"/>
                  <a:pt x="947366" y="151036"/>
                  <a:pt x="905789" y="151036"/>
                </a:cubicBezTo>
                <a:lnTo>
                  <a:pt x="603718" y="151036"/>
                </a:lnTo>
                <a:lnTo>
                  <a:pt x="603718" y="30122"/>
                </a:lnTo>
                <a:cubicBezTo>
                  <a:pt x="603718" y="13576"/>
                  <a:pt x="590141" y="0"/>
                  <a:pt x="573595" y="0"/>
                </a:cubicBezTo>
                <a:lnTo>
                  <a:pt x="151036" y="0"/>
                </a:lnTo>
                <a:cubicBezTo>
                  <a:pt x="67881" y="0"/>
                  <a:pt x="0" y="67457"/>
                  <a:pt x="0" y="151036"/>
                </a:cubicBezTo>
                <a:lnTo>
                  <a:pt x="0" y="754753"/>
                </a:lnTo>
                <a:cubicBezTo>
                  <a:pt x="0" y="838332"/>
                  <a:pt x="67457" y="905789"/>
                  <a:pt x="151036" y="905789"/>
                </a:cubicBezTo>
                <a:lnTo>
                  <a:pt x="302071" y="905789"/>
                </a:lnTo>
                <a:lnTo>
                  <a:pt x="302071" y="1177313"/>
                </a:lnTo>
                <a:close/>
                <a:moveTo>
                  <a:pt x="453106" y="452682"/>
                </a:moveTo>
                <a:cubicBezTo>
                  <a:pt x="453106" y="411105"/>
                  <a:pt x="487047" y="377164"/>
                  <a:pt x="528624" y="377164"/>
                </a:cubicBezTo>
                <a:lnTo>
                  <a:pt x="679660" y="377164"/>
                </a:lnTo>
                <a:cubicBezTo>
                  <a:pt x="721237" y="377164"/>
                  <a:pt x="755177" y="411105"/>
                  <a:pt x="755177" y="452682"/>
                </a:cubicBezTo>
                <a:lnTo>
                  <a:pt x="755177" y="603718"/>
                </a:lnTo>
                <a:cubicBezTo>
                  <a:pt x="755177" y="645295"/>
                  <a:pt x="721237" y="679235"/>
                  <a:pt x="679660" y="679235"/>
                </a:cubicBezTo>
                <a:lnTo>
                  <a:pt x="528624" y="679235"/>
                </a:lnTo>
                <a:cubicBezTo>
                  <a:pt x="487047" y="679235"/>
                  <a:pt x="453106" y="645295"/>
                  <a:pt x="453106" y="603718"/>
                </a:cubicBezTo>
                <a:lnTo>
                  <a:pt x="453106" y="452682"/>
                </a:lnTo>
                <a:close/>
              </a:path>
            </a:pathLst>
          </a:custGeom>
          <a:solidFill>
            <a:schemeClr val="accent1"/>
          </a:solidFill>
          <a:ln w="4242" cap="flat">
            <a:noFill/>
            <a:prstDash val="solid"/>
            <a:miter/>
          </a:ln>
        </p:spPr>
        <p:txBody>
          <a:bodyPr rtlCol="0" anchor="ctr"/>
          <a:lstStyle/>
          <a:p>
            <a:endParaRPr lang="en-US"/>
          </a:p>
        </p:txBody>
      </p:sp>
      <p:sp>
        <p:nvSpPr>
          <p:cNvPr id="19" name="Freeform: Shape 18">
            <a:extLst>
              <a:ext uri="{FF2B5EF4-FFF2-40B4-BE49-F238E27FC236}">
                <a16:creationId xmlns:a16="http://schemas.microsoft.com/office/drawing/2014/main" id="{E0B6F4C0-45DE-4CEF-8E9B-57A62EDDFC19}"/>
              </a:ext>
            </a:extLst>
          </p:cNvPr>
          <p:cNvSpPr/>
          <p:nvPr userDrawn="1"/>
        </p:nvSpPr>
        <p:spPr>
          <a:xfrm>
            <a:off x="10730593" y="5397414"/>
            <a:ext cx="1207435" cy="1207011"/>
          </a:xfrm>
          <a:custGeom>
            <a:avLst/>
            <a:gdLst>
              <a:gd name="connsiteX0" fmla="*/ 1177313 w 1207435"/>
              <a:gd name="connsiteY0" fmla="*/ 603293 h 1207011"/>
              <a:gd name="connsiteX1" fmla="*/ 1011429 w 1207435"/>
              <a:gd name="connsiteY1" fmla="*/ 603293 h 1207011"/>
              <a:gd name="connsiteX2" fmla="*/ 981306 w 1207435"/>
              <a:gd name="connsiteY2" fmla="*/ 573171 h 1207011"/>
              <a:gd name="connsiteX3" fmla="*/ 981306 w 1207435"/>
              <a:gd name="connsiteY3" fmla="*/ 301647 h 1207011"/>
              <a:gd name="connsiteX4" fmla="*/ 981306 w 1207435"/>
              <a:gd name="connsiteY4" fmla="*/ 30122 h 1207011"/>
              <a:gd name="connsiteX5" fmla="*/ 951184 w 1207435"/>
              <a:gd name="connsiteY5" fmla="*/ 0 h 1207011"/>
              <a:gd name="connsiteX6" fmla="*/ 105640 w 1207435"/>
              <a:gd name="connsiteY6" fmla="*/ 0 h 1207011"/>
              <a:gd name="connsiteX7" fmla="*/ 75518 w 1207435"/>
              <a:gd name="connsiteY7" fmla="*/ 30122 h 1207011"/>
              <a:gd name="connsiteX8" fmla="*/ 75518 w 1207435"/>
              <a:gd name="connsiteY8" fmla="*/ 271524 h 1207011"/>
              <a:gd name="connsiteX9" fmla="*/ 105640 w 1207435"/>
              <a:gd name="connsiteY9" fmla="*/ 301647 h 1207011"/>
              <a:gd name="connsiteX10" fmla="*/ 226553 w 1207435"/>
              <a:gd name="connsiteY10" fmla="*/ 301647 h 1207011"/>
              <a:gd name="connsiteX11" fmla="*/ 226553 w 1207435"/>
              <a:gd name="connsiteY11" fmla="*/ 905364 h 1207011"/>
              <a:gd name="connsiteX12" fmla="*/ 30122 w 1207435"/>
              <a:gd name="connsiteY12" fmla="*/ 905364 h 1207011"/>
              <a:gd name="connsiteX13" fmla="*/ 0 w 1207435"/>
              <a:gd name="connsiteY13" fmla="*/ 935487 h 1207011"/>
              <a:gd name="connsiteX14" fmla="*/ 0 w 1207435"/>
              <a:gd name="connsiteY14" fmla="*/ 1176889 h 1207011"/>
              <a:gd name="connsiteX15" fmla="*/ 30122 w 1207435"/>
              <a:gd name="connsiteY15" fmla="*/ 1207011 h 1207011"/>
              <a:gd name="connsiteX16" fmla="*/ 950760 w 1207435"/>
              <a:gd name="connsiteY16" fmla="*/ 1207011 h 1207011"/>
              <a:gd name="connsiteX17" fmla="*/ 980882 w 1207435"/>
              <a:gd name="connsiteY17" fmla="*/ 1176889 h 1207011"/>
              <a:gd name="connsiteX18" fmla="*/ 980882 w 1207435"/>
              <a:gd name="connsiteY18" fmla="*/ 935487 h 1207011"/>
              <a:gd name="connsiteX19" fmla="*/ 1011004 w 1207435"/>
              <a:gd name="connsiteY19" fmla="*/ 905364 h 1207011"/>
              <a:gd name="connsiteX20" fmla="*/ 1177313 w 1207435"/>
              <a:gd name="connsiteY20" fmla="*/ 905364 h 1207011"/>
              <a:gd name="connsiteX21" fmla="*/ 1207435 w 1207435"/>
              <a:gd name="connsiteY21" fmla="*/ 875242 h 1207011"/>
              <a:gd name="connsiteX22" fmla="*/ 1207435 w 1207435"/>
              <a:gd name="connsiteY22" fmla="*/ 633840 h 1207011"/>
              <a:gd name="connsiteX23" fmla="*/ 1177313 w 1207435"/>
              <a:gd name="connsiteY23" fmla="*/ 603293 h 1207011"/>
              <a:gd name="connsiteX24" fmla="*/ 754753 w 1207435"/>
              <a:gd name="connsiteY24" fmla="*/ 603293 h 1207011"/>
              <a:gd name="connsiteX25" fmla="*/ 679235 w 1207435"/>
              <a:gd name="connsiteY25" fmla="*/ 678811 h 1207011"/>
              <a:gd name="connsiteX26" fmla="*/ 528200 w 1207435"/>
              <a:gd name="connsiteY26" fmla="*/ 678811 h 1207011"/>
              <a:gd name="connsiteX27" fmla="*/ 452682 w 1207435"/>
              <a:gd name="connsiteY27" fmla="*/ 603293 h 1207011"/>
              <a:gd name="connsiteX28" fmla="*/ 452682 w 1207435"/>
              <a:gd name="connsiteY28" fmla="*/ 452258 h 1207011"/>
              <a:gd name="connsiteX29" fmla="*/ 528200 w 1207435"/>
              <a:gd name="connsiteY29" fmla="*/ 376740 h 1207011"/>
              <a:gd name="connsiteX30" fmla="*/ 679235 w 1207435"/>
              <a:gd name="connsiteY30" fmla="*/ 376740 h 1207011"/>
              <a:gd name="connsiteX31" fmla="*/ 754753 w 1207435"/>
              <a:gd name="connsiteY31" fmla="*/ 452258 h 1207011"/>
              <a:gd name="connsiteX32" fmla="*/ 754753 w 1207435"/>
              <a:gd name="connsiteY32" fmla="*/ 603293 h 1207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207435" h="1207011">
                <a:moveTo>
                  <a:pt x="1177313" y="603293"/>
                </a:moveTo>
                <a:lnTo>
                  <a:pt x="1011429" y="603293"/>
                </a:lnTo>
                <a:cubicBezTo>
                  <a:pt x="994883" y="603293"/>
                  <a:pt x="981306" y="589717"/>
                  <a:pt x="981306" y="573171"/>
                </a:cubicBezTo>
                <a:lnTo>
                  <a:pt x="981306" y="301647"/>
                </a:lnTo>
                <a:lnTo>
                  <a:pt x="981306" y="30122"/>
                </a:lnTo>
                <a:cubicBezTo>
                  <a:pt x="981306" y="13576"/>
                  <a:pt x="967730" y="0"/>
                  <a:pt x="951184" y="0"/>
                </a:cubicBezTo>
                <a:lnTo>
                  <a:pt x="105640" y="0"/>
                </a:lnTo>
                <a:cubicBezTo>
                  <a:pt x="89094" y="0"/>
                  <a:pt x="75518" y="13576"/>
                  <a:pt x="75518" y="30122"/>
                </a:cubicBezTo>
                <a:lnTo>
                  <a:pt x="75518" y="271524"/>
                </a:lnTo>
                <a:cubicBezTo>
                  <a:pt x="75518" y="288071"/>
                  <a:pt x="89094" y="301647"/>
                  <a:pt x="105640" y="301647"/>
                </a:cubicBezTo>
                <a:lnTo>
                  <a:pt x="226553" y="301647"/>
                </a:lnTo>
                <a:lnTo>
                  <a:pt x="226553" y="905364"/>
                </a:lnTo>
                <a:lnTo>
                  <a:pt x="30122" y="905364"/>
                </a:lnTo>
                <a:cubicBezTo>
                  <a:pt x="13576" y="905364"/>
                  <a:pt x="0" y="918940"/>
                  <a:pt x="0" y="935487"/>
                </a:cubicBezTo>
                <a:lnTo>
                  <a:pt x="0" y="1176889"/>
                </a:lnTo>
                <a:cubicBezTo>
                  <a:pt x="0" y="1193435"/>
                  <a:pt x="13576" y="1207011"/>
                  <a:pt x="30122" y="1207011"/>
                </a:cubicBezTo>
                <a:lnTo>
                  <a:pt x="950760" y="1207011"/>
                </a:lnTo>
                <a:cubicBezTo>
                  <a:pt x="967306" y="1207011"/>
                  <a:pt x="980882" y="1193435"/>
                  <a:pt x="980882" y="1176889"/>
                </a:cubicBezTo>
                <a:lnTo>
                  <a:pt x="980882" y="935487"/>
                </a:lnTo>
                <a:cubicBezTo>
                  <a:pt x="980882" y="918940"/>
                  <a:pt x="994458" y="905364"/>
                  <a:pt x="1011004" y="905364"/>
                </a:cubicBezTo>
                <a:lnTo>
                  <a:pt x="1177313" y="905364"/>
                </a:lnTo>
                <a:cubicBezTo>
                  <a:pt x="1193859" y="905364"/>
                  <a:pt x="1207435" y="891788"/>
                  <a:pt x="1207435" y="875242"/>
                </a:cubicBezTo>
                <a:lnTo>
                  <a:pt x="1207435" y="633840"/>
                </a:lnTo>
                <a:cubicBezTo>
                  <a:pt x="1207435" y="616445"/>
                  <a:pt x="1193859" y="603293"/>
                  <a:pt x="1177313" y="603293"/>
                </a:cubicBezTo>
                <a:close/>
                <a:moveTo>
                  <a:pt x="754753" y="603293"/>
                </a:moveTo>
                <a:cubicBezTo>
                  <a:pt x="754753" y="644871"/>
                  <a:pt x="720813" y="678811"/>
                  <a:pt x="679235" y="678811"/>
                </a:cubicBezTo>
                <a:lnTo>
                  <a:pt x="528200" y="678811"/>
                </a:lnTo>
                <a:cubicBezTo>
                  <a:pt x="486623" y="678811"/>
                  <a:pt x="452682" y="644871"/>
                  <a:pt x="452682" y="603293"/>
                </a:cubicBezTo>
                <a:lnTo>
                  <a:pt x="452682" y="452258"/>
                </a:lnTo>
                <a:cubicBezTo>
                  <a:pt x="452682" y="410681"/>
                  <a:pt x="486623" y="376740"/>
                  <a:pt x="528200" y="376740"/>
                </a:cubicBezTo>
                <a:lnTo>
                  <a:pt x="679235" y="376740"/>
                </a:lnTo>
                <a:cubicBezTo>
                  <a:pt x="720813" y="376740"/>
                  <a:pt x="754753" y="410681"/>
                  <a:pt x="754753" y="452258"/>
                </a:cubicBezTo>
                <a:lnTo>
                  <a:pt x="754753" y="603293"/>
                </a:lnTo>
                <a:close/>
              </a:path>
            </a:pathLst>
          </a:custGeom>
          <a:solidFill>
            <a:schemeClr val="accent1"/>
          </a:solidFill>
          <a:ln w="4242" cap="flat">
            <a:noFill/>
            <a:prstDash val="solid"/>
            <a:miter/>
          </a:ln>
        </p:spPr>
        <p:txBody>
          <a:bodyPr rtlCol="0" anchor="ctr"/>
          <a:lstStyle/>
          <a:p>
            <a:endParaRPr lang="en-US"/>
          </a:p>
        </p:txBody>
      </p:sp>
      <p:sp>
        <p:nvSpPr>
          <p:cNvPr id="25" name="Date Placeholder 24">
            <a:extLst>
              <a:ext uri="{FF2B5EF4-FFF2-40B4-BE49-F238E27FC236}">
                <a16:creationId xmlns:a16="http://schemas.microsoft.com/office/drawing/2014/main" id="{5B150C53-C72C-4E64-ADEE-F14686868ECE}"/>
              </a:ext>
            </a:extLst>
          </p:cNvPr>
          <p:cNvSpPr>
            <a:spLocks noGrp="1"/>
          </p:cNvSpPr>
          <p:nvPr>
            <p:ph type="dt" sz="half" idx="17"/>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29" name="Footer Placeholder 28">
            <a:extLst>
              <a:ext uri="{FF2B5EF4-FFF2-40B4-BE49-F238E27FC236}">
                <a16:creationId xmlns:a16="http://schemas.microsoft.com/office/drawing/2014/main" id="{73BF78A2-BAC7-42F4-B003-DD7B32AAFC19}"/>
              </a:ext>
            </a:extLst>
          </p:cNvPr>
          <p:cNvSpPr>
            <a:spLocks noGrp="1"/>
          </p:cNvSpPr>
          <p:nvPr>
            <p:ph type="ftr" sz="quarter" idx="18"/>
          </p:nvPr>
        </p:nvSpPr>
        <p:spPr>
          <a:xfrm>
            <a:off x="1724025" y="6512719"/>
            <a:ext cx="1377945" cy="87751"/>
          </a:xfrm>
        </p:spPr>
        <p:txBody>
          <a:bodyPr/>
          <a:lstStyle>
            <a:lvl1pPr>
              <a:defRPr>
                <a:solidFill>
                  <a:schemeClr val="bg1"/>
                </a:solidFill>
              </a:defRPr>
            </a:lvl1pPr>
          </a:lstStyle>
          <a:p>
            <a:r>
              <a:rPr lang="en-US"/>
              <a:t>Mojang Studios</a:t>
            </a:r>
          </a:p>
        </p:txBody>
      </p:sp>
      <p:sp>
        <p:nvSpPr>
          <p:cNvPr id="30" name="Slide Number Placeholder 29">
            <a:extLst>
              <a:ext uri="{FF2B5EF4-FFF2-40B4-BE49-F238E27FC236}">
                <a16:creationId xmlns:a16="http://schemas.microsoft.com/office/drawing/2014/main" id="{57B6AEA4-B398-496E-952B-667A62D380CC}"/>
              </a:ext>
            </a:extLst>
          </p:cNvPr>
          <p:cNvSpPr>
            <a:spLocks noGrp="1"/>
          </p:cNvSpPr>
          <p:nvPr>
            <p:ph type="sldNum" sz="quarter" idx="19"/>
          </p:nvPr>
        </p:nvSpPr>
        <p:spPr/>
        <p:txBody>
          <a:bodyPr/>
          <a:lstStyle>
            <a:lvl1pPr>
              <a:defRPr>
                <a:solidFill>
                  <a:schemeClr val="bg1"/>
                </a:solidFill>
              </a:defRPr>
            </a:lvl1pPr>
          </a:lstStyle>
          <a:p>
            <a:fld id="{7C84D469-983E-45D1-83D0-D0A54F8F126E}" type="slidenum">
              <a:rPr lang="en-US" smtClean="0"/>
              <a:pPr/>
              <a:t>‹#›</a:t>
            </a:fld>
            <a:endParaRPr lang="en-US"/>
          </a:p>
        </p:txBody>
      </p:sp>
      <p:sp>
        <p:nvSpPr>
          <p:cNvPr id="14" name="Text Placeholder 20">
            <a:extLst>
              <a:ext uri="{FF2B5EF4-FFF2-40B4-BE49-F238E27FC236}">
                <a16:creationId xmlns:a16="http://schemas.microsoft.com/office/drawing/2014/main" id="{1B42CCDB-ABED-4306-B04E-91BADDACB97C}"/>
              </a:ext>
            </a:extLst>
          </p:cNvPr>
          <p:cNvSpPr>
            <a:spLocks noGrp="1"/>
          </p:cNvSpPr>
          <p:nvPr>
            <p:ph type="body" sz="quarter" idx="16" hasCustomPrompt="1"/>
          </p:nvPr>
        </p:nvSpPr>
        <p:spPr>
          <a:xfrm>
            <a:off x="3195638" y="1327150"/>
            <a:ext cx="8743950" cy="2039938"/>
          </a:xfrm>
          <a:prstGeom prst="rect">
            <a:avLst/>
          </a:prstGeom>
        </p:spPr>
        <p:txBody>
          <a:bodyPr lIns="0" tIns="54864" rIns="0" bIns="0" anchor="t" anchorCtr="0"/>
          <a:lstStyle>
            <a:lvl1pPr marL="0" indent="0">
              <a:lnSpc>
                <a:spcPct val="77000"/>
              </a:lnSpc>
              <a:spcBef>
                <a:spcPts val="0"/>
              </a:spcBef>
              <a:spcAft>
                <a:spcPts val="1200"/>
              </a:spcAft>
              <a:buFont typeface="Arial" panose="020B0604020202020204" pitchFamily="34" charset="0"/>
              <a:buNone/>
              <a:defRPr sz="4000" b="1" normalizeH="0" baseline="0"/>
            </a:lvl1pPr>
            <a:lvl2pPr marL="228600" indent="0">
              <a:buFont typeface="Arial" panose="020B0604020202020204" pitchFamily="34" charset="0"/>
              <a:buNone/>
              <a:defRPr/>
            </a:lvl2pPr>
            <a:lvl3pPr marL="502920" indent="0">
              <a:buFont typeface="Arial" panose="020B0604020202020204" pitchFamily="34" charset="0"/>
              <a:buNone/>
              <a:defRPr/>
            </a:lvl3pPr>
            <a:lvl4pPr marL="777240" indent="0">
              <a:buFont typeface="Arial" panose="020B0604020202020204" pitchFamily="34" charset="0"/>
              <a:buNone/>
              <a:defRPr/>
            </a:lvl4pPr>
            <a:lvl5pPr marL="1051560" indent="0">
              <a:buFont typeface="Arial" panose="020B0604020202020204" pitchFamily="34" charset="0"/>
              <a:buNone/>
              <a:defRPr/>
            </a:lvl5pPr>
          </a:lstStyle>
          <a:p>
            <a:r>
              <a:rPr lang="en-US"/>
              <a:t>Chapter divider title 5 (40pt)</a:t>
            </a:r>
          </a:p>
        </p:txBody>
      </p:sp>
      <p:sp>
        <p:nvSpPr>
          <p:cNvPr id="15" name="Title 23">
            <a:extLst>
              <a:ext uri="{FF2B5EF4-FFF2-40B4-BE49-F238E27FC236}">
                <a16:creationId xmlns:a16="http://schemas.microsoft.com/office/drawing/2014/main" id="{B0554D09-C220-42BF-8D56-984125C37FB8}"/>
              </a:ext>
            </a:extLst>
          </p:cNvPr>
          <p:cNvSpPr>
            <a:spLocks noGrp="1"/>
          </p:cNvSpPr>
          <p:nvPr>
            <p:ph type="title" hasCustomPrompt="1"/>
          </p:nvPr>
        </p:nvSpPr>
        <p:spPr>
          <a:xfrm>
            <a:off x="252413" y="1327150"/>
            <a:ext cx="2851150" cy="206375"/>
          </a:xfrm>
          <a:prstGeom prst="rect">
            <a:avLst/>
          </a:prstGeom>
        </p:spPr>
        <p:txBody>
          <a:bodyPr rIns="274320" anchor="t" anchorCtr="0">
            <a:noAutofit/>
          </a:bodyPr>
          <a:lstStyle>
            <a:lvl1pPr>
              <a:lnSpc>
                <a:spcPct val="105000"/>
              </a:lnSpc>
              <a:defRPr/>
            </a:lvl1pPr>
          </a:lstStyle>
          <a:p>
            <a:r>
              <a:rPr lang="en-US"/>
              <a:t>Chapter divider (14pt)</a:t>
            </a:r>
          </a:p>
        </p:txBody>
      </p:sp>
      <p:sp>
        <p:nvSpPr>
          <p:cNvPr id="16" name="Text Placeholder 21">
            <a:extLst>
              <a:ext uri="{FF2B5EF4-FFF2-40B4-BE49-F238E27FC236}">
                <a16:creationId xmlns:a16="http://schemas.microsoft.com/office/drawing/2014/main" id="{7F68A305-ECD9-46E3-A1A1-EF33830CC195}"/>
              </a:ext>
            </a:extLst>
          </p:cNvPr>
          <p:cNvSpPr>
            <a:spLocks noGrp="1"/>
          </p:cNvSpPr>
          <p:nvPr>
            <p:ph type="body" sz="quarter" idx="15" hasCustomPrompt="1"/>
          </p:nvPr>
        </p:nvSpPr>
        <p:spPr>
          <a:xfrm>
            <a:off x="252413" y="1533526"/>
            <a:ext cx="2851150" cy="231774"/>
          </a:xfrm>
          <a:prstGeom prst="rect">
            <a:avLst/>
          </a:prstGeom>
        </p:spPr>
        <p:txBody>
          <a:bodyPr lIns="0" tIns="18288"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Number (14pt)</a:t>
            </a:r>
          </a:p>
        </p:txBody>
      </p:sp>
      <p:grpSp>
        <p:nvGrpSpPr>
          <p:cNvPr id="18" name="Graphic 27">
            <a:extLst>
              <a:ext uri="{FF2B5EF4-FFF2-40B4-BE49-F238E27FC236}">
                <a16:creationId xmlns:a16="http://schemas.microsoft.com/office/drawing/2014/main" id="{FAC14FE6-CD8C-4A21-8519-48C991C345FE}"/>
              </a:ext>
            </a:extLst>
          </p:cNvPr>
          <p:cNvGrpSpPr/>
          <p:nvPr userDrawn="1"/>
        </p:nvGrpSpPr>
        <p:grpSpPr>
          <a:xfrm>
            <a:off x="211138" y="6093845"/>
            <a:ext cx="634650" cy="548640"/>
            <a:chOff x="3214686" y="1004887"/>
            <a:chExt cx="5765431" cy="4850549"/>
          </a:xfrm>
        </p:grpSpPr>
        <p:sp>
          <p:nvSpPr>
            <p:cNvPr id="20" name="Freeform: Shape 19">
              <a:extLst>
                <a:ext uri="{FF2B5EF4-FFF2-40B4-BE49-F238E27FC236}">
                  <a16:creationId xmlns:a16="http://schemas.microsoft.com/office/drawing/2014/main" id="{ED143587-50CA-4151-B0DC-E5F5B9AD10D6}"/>
                </a:ext>
              </a:extLst>
            </p:cNvPr>
            <p:cNvSpPr/>
            <p:nvPr/>
          </p:nvSpPr>
          <p:spPr>
            <a:xfrm>
              <a:off x="3214686" y="1004887"/>
              <a:ext cx="5765431" cy="4850549"/>
            </a:xfrm>
            <a:custGeom>
              <a:avLst/>
              <a:gdLst>
                <a:gd name="connsiteX0" fmla="*/ 5574315 w 5765431"/>
                <a:gd name="connsiteY0" fmla="*/ -287 h 4850549"/>
                <a:gd name="connsiteX1" fmla="*/ 190747 w 5765431"/>
                <a:gd name="connsiteY1" fmla="*/ -287 h 4850549"/>
                <a:gd name="connsiteX2" fmla="*/ 253 w 5765431"/>
                <a:gd name="connsiteY2" fmla="*/ 190169 h 4850549"/>
                <a:gd name="connsiteX3" fmla="*/ -624 w 5765431"/>
                <a:gd name="connsiteY3" fmla="*/ 4659733 h 4850549"/>
                <a:gd name="connsiteX4" fmla="*/ 189831 w 5765431"/>
                <a:gd name="connsiteY4" fmla="*/ 4850263 h 4850549"/>
                <a:gd name="connsiteX5" fmla="*/ 189869 w 5765431"/>
                <a:gd name="connsiteY5" fmla="*/ 4850263 h 4850549"/>
                <a:gd name="connsiteX6" fmla="*/ 5574315 w 5765431"/>
                <a:gd name="connsiteY6" fmla="*/ 4850263 h 4850549"/>
                <a:gd name="connsiteX7" fmla="*/ 5764808 w 5765431"/>
                <a:gd name="connsiteY7" fmla="*/ 4659770 h 4850549"/>
                <a:gd name="connsiteX8" fmla="*/ 5764808 w 5765431"/>
                <a:gd name="connsiteY8" fmla="*/ 190205 h 4850549"/>
                <a:gd name="connsiteX9" fmla="*/ 5574315 w 5765431"/>
                <a:gd name="connsiteY9" fmla="*/ -287 h 4850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65431" h="4850549">
                  <a:moveTo>
                    <a:pt x="5574315" y="-287"/>
                  </a:moveTo>
                  <a:lnTo>
                    <a:pt x="190747" y="-287"/>
                  </a:lnTo>
                  <a:cubicBezTo>
                    <a:pt x="85555" y="-287"/>
                    <a:pt x="274" y="84977"/>
                    <a:pt x="253" y="190169"/>
                  </a:cubicBezTo>
                  <a:lnTo>
                    <a:pt x="-624" y="4659733"/>
                  </a:lnTo>
                  <a:cubicBezTo>
                    <a:pt x="-645" y="4764940"/>
                    <a:pt x="84625" y="4850242"/>
                    <a:pt x="189831" y="4850263"/>
                  </a:cubicBezTo>
                  <a:cubicBezTo>
                    <a:pt x="189844" y="4850263"/>
                    <a:pt x="189856" y="4850263"/>
                    <a:pt x="189869" y="4850263"/>
                  </a:cubicBezTo>
                  <a:lnTo>
                    <a:pt x="5574315" y="4850263"/>
                  </a:lnTo>
                  <a:cubicBezTo>
                    <a:pt x="5679521" y="4850263"/>
                    <a:pt x="5764808" y="4764976"/>
                    <a:pt x="5764808" y="4659770"/>
                  </a:cubicBezTo>
                  <a:lnTo>
                    <a:pt x="5764808" y="190205"/>
                  </a:lnTo>
                  <a:cubicBezTo>
                    <a:pt x="5764808" y="84999"/>
                    <a:pt x="5679521" y="-287"/>
                    <a:pt x="5574315" y="-287"/>
                  </a:cubicBezTo>
                  <a:close/>
                </a:path>
              </a:pathLst>
            </a:custGeom>
            <a:solidFill>
              <a:srgbClr val="EF323D"/>
            </a:solidFill>
            <a:ln w="9525" cap="flat">
              <a:noFill/>
              <a:prstDash val="solid"/>
              <a:miter/>
            </a:ln>
          </p:spPr>
          <p:txBody>
            <a:bodyPr rtlCol="0" anchor="ctr"/>
            <a:lstStyle/>
            <a:p>
              <a:endParaRPr lang="en-US"/>
            </a:p>
          </p:txBody>
        </p:sp>
        <p:grpSp>
          <p:nvGrpSpPr>
            <p:cNvPr id="21" name="Graphic 27">
              <a:extLst>
                <a:ext uri="{FF2B5EF4-FFF2-40B4-BE49-F238E27FC236}">
                  <a16:creationId xmlns:a16="http://schemas.microsoft.com/office/drawing/2014/main" id="{FE19F65F-4192-423A-8A20-F75125B3C228}"/>
                </a:ext>
              </a:extLst>
            </p:cNvPr>
            <p:cNvGrpSpPr/>
            <p:nvPr/>
          </p:nvGrpSpPr>
          <p:grpSpPr>
            <a:xfrm>
              <a:off x="3588488" y="1366527"/>
              <a:ext cx="5031814" cy="4160789"/>
              <a:chOff x="3588488" y="1366527"/>
              <a:chExt cx="5031814" cy="4160789"/>
            </a:xfrm>
            <a:solidFill>
              <a:srgbClr val="FFFFFF"/>
            </a:solidFill>
          </p:grpSpPr>
          <p:grpSp>
            <p:nvGrpSpPr>
              <p:cNvPr id="22" name="Graphic 27">
                <a:extLst>
                  <a:ext uri="{FF2B5EF4-FFF2-40B4-BE49-F238E27FC236}">
                    <a16:creationId xmlns:a16="http://schemas.microsoft.com/office/drawing/2014/main" id="{64BEAE23-AD21-46BE-8CB8-E104AE1CFE17}"/>
                  </a:ext>
                </a:extLst>
              </p:cNvPr>
              <p:cNvGrpSpPr/>
              <p:nvPr/>
            </p:nvGrpSpPr>
            <p:grpSpPr>
              <a:xfrm>
                <a:off x="3588488" y="4982639"/>
                <a:ext cx="5031814" cy="544677"/>
                <a:chOff x="3588488" y="4982639"/>
                <a:chExt cx="5031814" cy="544677"/>
              </a:xfrm>
              <a:solidFill>
                <a:srgbClr val="FFFFFF"/>
              </a:solidFill>
            </p:grpSpPr>
            <p:sp>
              <p:nvSpPr>
                <p:cNvPr id="36" name="Freeform: Shape 35">
                  <a:extLst>
                    <a:ext uri="{FF2B5EF4-FFF2-40B4-BE49-F238E27FC236}">
                      <a16:creationId xmlns:a16="http://schemas.microsoft.com/office/drawing/2014/main" id="{01F20406-BDA0-4EEB-884A-22816843668D}"/>
                    </a:ext>
                  </a:extLst>
                </p:cNvPr>
                <p:cNvSpPr/>
                <p:nvPr/>
              </p:nvSpPr>
              <p:spPr>
                <a:xfrm>
                  <a:off x="4332862" y="4996495"/>
                  <a:ext cx="458636" cy="516241"/>
                </a:xfrm>
                <a:custGeom>
                  <a:avLst/>
                  <a:gdLst>
                    <a:gd name="connsiteX0" fmla="*/ 438721 w 458636"/>
                    <a:gd name="connsiteY0" fmla="*/ -287 h 516241"/>
                    <a:gd name="connsiteX1" fmla="*/ 18666 w 458636"/>
                    <a:gd name="connsiteY1" fmla="*/ -287 h 516241"/>
                    <a:gd name="connsiteX2" fmla="*/ -624 w 458636"/>
                    <a:gd name="connsiteY2" fmla="*/ 19002 h 516241"/>
                    <a:gd name="connsiteX3" fmla="*/ -624 w 458636"/>
                    <a:gd name="connsiteY3" fmla="*/ 19003 h 516241"/>
                    <a:gd name="connsiteX4" fmla="*/ -624 w 458636"/>
                    <a:gd name="connsiteY4" fmla="*/ 115315 h 516241"/>
                    <a:gd name="connsiteX5" fmla="*/ 18666 w 458636"/>
                    <a:gd name="connsiteY5" fmla="*/ 134606 h 516241"/>
                    <a:gd name="connsiteX6" fmla="*/ 18667 w 458636"/>
                    <a:gd name="connsiteY6" fmla="*/ 134606 h 516241"/>
                    <a:gd name="connsiteX7" fmla="*/ 133938 w 458636"/>
                    <a:gd name="connsiteY7" fmla="*/ 134606 h 516241"/>
                    <a:gd name="connsiteX8" fmla="*/ 153229 w 458636"/>
                    <a:gd name="connsiteY8" fmla="*/ 153896 h 516241"/>
                    <a:gd name="connsiteX9" fmla="*/ 153229 w 458636"/>
                    <a:gd name="connsiteY9" fmla="*/ 153896 h 516241"/>
                    <a:gd name="connsiteX10" fmla="*/ 153228 w 458636"/>
                    <a:gd name="connsiteY10" fmla="*/ 496663 h 516241"/>
                    <a:gd name="connsiteX11" fmla="*/ 172519 w 458636"/>
                    <a:gd name="connsiteY11" fmla="*/ 515954 h 516241"/>
                    <a:gd name="connsiteX12" fmla="*/ 284874 w 458636"/>
                    <a:gd name="connsiteY12" fmla="*/ 515953 h 516241"/>
                    <a:gd name="connsiteX13" fmla="*/ 304165 w 458636"/>
                    <a:gd name="connsiteY13" fmla="*/ 496663 h 516241"/>
                    <a:gd name="connsiteX14" fmla="*/ 304165 w 458636"/>
                    <a:gd name="connsiteY14" fmla="*/ 496663 h 516241"/>
                    <a:gd name="connsiteX15" fmla="*/ 304165 w 458636"/>
                    <a:gd name="connsiteY15" fmla="*/ 153896 h 516241"/>
                    <a:gd name="connsiteX16" fmla="*/ 323455 w 458636"/>
                    <a:gd name="connsiteY16" fmla="*/ 134606 h 516241"/>
                    <a:gd name="connsiteX17" fmla="*/ 438721 w 458636"/>
                    <a:gd name="connsiteY17" fmla="*/ 134606 h 516241"/>
                    <a:gd name="connsiteX18" fmla="*/ 458012 w 458636"/>
                    <a:gd name="connsiteY18" fmla="*/ 115316 h 516241"/>
                    <a:gd name="connsiteX19" fmla="*/ 458012 w 458636"/>
                    <a:gd name="connsiteY19" fmla="*/ 115315 h 516241"/>
                    <a:gd name="connsiteX20" fmla="*/ 458012 w 458636"/>
                    <a:gd name="connsiteY20" fmla="*/ 19003 h 516241"/>
                    <a:gd name="connsiteX21" fmla="*/ 438723 w 458636"/>
                    <a:gd name="connsiteY21" fmla="*/ -287 h 516241"/>
                    <a:gd name="connsiteX22" fmla="*/ 438721 w 458636"/>
                    <a:gd name="connsiteY22" fmla="*/ -28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58636" h="516241">
                      <a:moveTo>
                        <a:pt x="438721" y="-287"/>
                      </a:moveTo>
                      <a:lnTo>
                        <a:pt x="18666" y="-287"/>
                      </a:lnTo>
                      <a:cubicBezTo>
                        <a:pt x="8013" y="-288"/>
                        <a:pt x="-624" y="8349"/>
                        <a:pt x="-624" y="19002"/>
                      </a:cubicBezTo>
                      <a:cubicBezTo>
                        <a:pt x="-624" y="19003"/>
                        <a:pt x="-624" y="19003"/>
                        <a:pt x="-624" y="19003"/>
                      </a:cubicBezTo>
                      <a:lnTo>
                        <a:pt x="-624" y="115315"/>
                      </a:lnTo>
                      <a:cubicBezTo>
                        <a:pt x="-624" y="125968"/>
                        <a:pt x="8012" y="134605"/>
                        <a:pt x="18666" y="134606"/>
                      </a:cubicBezTo>
                      <a:cubicBezTo>
                        <a:pt x="18666" y="134606"/>
                        <a:pt x="18666" y="134606"/>
                        <a:pt x="18667" y="134606"/>
                      </a:cubicBezTo>
                      <a:lnTo>
                        <a:pt x="133938" y="134606"/>
                      </a:lnTo>
                      <a:cubicBezTo>
                        <a:pt x="144592" y="134606"/>
                        <a:pt x="153229" y="143242"/>
                        <a:pt x="153229" y="153896"/>
                      </a:cubicBezTo>
                      <a:cubicBezTo>
                        <a:pt x="153229" y="153896"/>
                        <a:pt x="153229" y="153896"/>
                        <a:pt x="153229" y="153896"/>
                      </a:cubicBezTo>
                      <a:lnTo>
                        <a:pt x="153228" y="496663"/>
                      </a:lnTo>
                      <a:cubicBezTo>
                        <a:pt x="153228" y="507317"/>
                        <a:pt x="161865" y="515954"/>
                        <a:pt x="172519" y="515954"/>
                      </a:cubicBezTo>
                      <a:lnTo>
                        <a:pt x="284874" y="515953"/>
                      </a:lnTo>
                      <a:cubicBezTo>
                        <a:pt x="295528" y="515953"/>
                        <a:pt x="304165" y="507317"/>
                        <a:pt x="304165" y="496663"/>
                      </a:cubicBezTo>
                      <a:cubicBezTo>
                        <a:pt x="304165" y="496663"/>
                        <a:pt x="304165" y="496663"/>
                        <a:pt x="304165" y="496663"/>
                      </a:cubicBezTo>
                      <a:lnTo>
                        <a:pt x="304165" y="153896"/>
                      </a:lnTo>
                      <a:cubicBezTo>
                        <a:pt x="304165" y="143242"/>
                        <a:pt x="312801" y="134606"/>
                        <a:pt x="323455" y="134606"/>
                      </a:cubicBezTo>
                      <a:lnTo>
                        <a:pt x="438721" y="134606"/>
                      </a:lnTo>
                      <a:cubicBezTo>
                        <a:pt x="449375" y="134606"/>
                        <a:pt x="458012" y="125970"/>
                        <a:pt x="458012" y="115316"/>
                      </a:cubicBezTo>
                      <a:cubicBezTo>
                        <a:pt x="458012" y="115316"/>
                        <a:pt x="458012" y="115316"/>
                        <a:pt x="458012" y="115315"/>
                      </a:cubicBezTo>
                      <a:lnTo>
                        <a:pt x="458012" y="19003"/>
                      </a:lnTo>
                      <a:cubicBezTo>
                        <a:pt x="458013" y="8350"/>
                        <a:pt x="449377" y="-287"/>
                        <a:pt x="438723" y="-287"/>
                      </a:cubicBezTo>
                      <a:cubicBezTo>
                        <a:pt x="438722" y="-287"/>
                        <a:pt x="438722" y="-287"/>
                        <a:pt x="438721" y="-287"/>
                      </a:cubicBezTo>
                      <a:close/>
                    </a:path>
                  </a:pathLst>
                </a:custGeom>
                <a:solidFill>
                  <a:srgbClr val="FFFFFF"/>
                </a:solidFill>
                <a:ln w="9525" cap="flat">
                  <a:noFill/>
                  <a:prstDash val="solid"/>
                  <a:miter/>
                </a:ln>
              </p:spPr>
              <p:txBody>
                <a:bodyPr rtlCol="0" anchor="ctr"/>
                <a:lstStyle/>
                <a:p>
                  <a:endParaRPr lang="en-US"/>
                </a:p>
              </p:txBody>
            </p:sp>
            <p:sp>
              <p:nvSpPr>
                <p:cNvPr id="37" name="Freeform: Shape 36">
                  <a:extLst>
                    <a:ext uri="{FF2B5EF4-FFF2-40B4-BE49-F238E27FC236}">
                      <a16:creationId xmlns:a16="http://schemas.microsoft.com/office/drawing/2014/main" id="{BFC4692F-580E-4338-B77B-F33A54EB5E75}"/>
                    </a:ext>
                  </a:extLst>
                </p:cNvPr>
                <p:cNvSpPr/>
                <p:nvPr/>
              </p:nvSpPr>
              <p:spPr>
                <a:xfrm>
                  <a:off x="5981381" y="4996495"/>
                  <a:ext cx="475404" cy="516241"/>
                </a:xfrm>
                <a:custGeom>
                  <a:avLst/>
                  <a:gdLst>
                    <a:gd name="connsiteX0" fmla="*/ 179474 w 475404"/>
                    <a:gd name="connsiteY0" fmla="*/ -287 h 516241"/>
                    <a:gd name="connsiteX1" fmla="*/ 18666 w 475404"/>
                    <a:gd name="connsiteY1" fmla="*/ -287 h 516241"/>
                    <a:gd name="connsiteX2" fmla="*/ -624 w 475404"/>
                    <a:gd name="connsiteY2" fmla="*/ 19002 h 516241"/>
                    <a:gd name="connsiteX3" fmla="*/ -624 w 475404"/>
                    <a:gd name="connsiteY3" fmla="*/ 19003 h 516241"/>
                    <a:gd name="connsiteX4" fmla="*/ -624 w 475404"/>
                    <a:gd name="connsiteY4" fmla="*/ 496663 h 516241"/>
                    <a:gd name="connsiteX5" fmla="*/ 18666 w 475404"/>
                    <a:gd name="connsiteY5" fmla="*/ 515954 h 516241"/>
                    <a:gd name="connsiteX6" fmla="*/ 18666 w 475404"/>
                    <a:gd name="connsiteY6" fmla="*/ 515954 h 516241"/>
                    <a:gd name="connsiteX7" fmla="*/ 178748 w 475404"/>
                    <a:gd name="connsiteY7" fmla="*/ 515953 h 516241"/>
                    <a:gd name="connsiteX8" fmla="*/ 474780 w 475404"/>
                    <a:gd name="connsiteY8" fmla="*/ 256374 h 516241"/>
                    <a:gd name="connsiteX9" fmla="*/ 179474 w 475404"/>
                    <a:gd name="connsiteY9" fmla="*/ -287 h 516241"/>
                    <a:gd name="connsiteX10" fmla="*/ 171985 w 475404"/>
                    <a:gd name="connsiteY10" fmla="*/ 383977 h 516241"/>
                    <a:gd name="connsiteX11" fmla="*/ 164912 w 475404"/>
                    <a:gd name="connsiteY11" fmla="*/ 383977 h 516241"/>
                    <a:gd name="connsiteX12" fmla="*/ 145307 w 475404"/>
                    <a:gd name="connsiteY12" fmla="*/ 364686 h 516241"/>
                    <a:gd name="connsiteX13" fmla="*/ 145307 w 475404"/>
                    <a:gd name="connsiteY13" fmla="*/ 150979 h 516241"/>
                    <a:gd name="connsiteX14" fmla="*/ 164912 w 475404"/>
                    <a:gd name="connsiteY14" fmla="*/ 131688 h 516241"/>
                    <a:gd name="connsiteX15" fmla="*/ 173470 w 475404"/>
                    <a:gd name="connsiteY15" fmla="*/ 131689 h 516241"/>
                    <a:gd name="connsiteX16" fmla="*/ 320932 w 475404"/>
                    <a:gd name="connsiteY16" fmla="*/ 256374 h 516241"/>
                    <a:gd name="connsiteX17" fmla="*/ 171985 w 475404"/>
                    <a:gd name="connsiteY17" fmla="*/ 38397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75404" h="516241">
                      <a:moveTo>
                        <a:pt x="179474" y="-287"/>
                      </a:moveTo>
                      <a:lnTo>
                        <a:pt x="18666" y="-287"/>
                      </a:lnTo>
                      <a:cubicBezTo>
                        <a:pt x="8013" y="-288"/>
                        <a:pt x="-624" y="8349"/>
                        <a:pt x="-624" y="19002"/>
                      </a:cubicBezTo>
                      <a:cubicBezTo>
                        <a:pt x="-624" y="19003"/>
                        <a:pt x="-624" y="19003"/>
                        <a:pt x="-624" y="19003"/>
                      </a:cubicBezTo>
                      <a:lnTo>
                        <a:pt x="-624" y="496663"/>
                      </a:lnTo>
                      <a:cubicBezTo>
                        <a:pt x="-624" y="507317"/>
                        <a:pt x="8012" y="515954"/>
                        <a:pt x="18666" y="515954"/>
                      </a:cubicBezTo>
                      <a:cubicBezTo>
                        <a:pt x="18666" y="515954"/>
                        <a:pt x="18666" y="515954"/>
                        <a:pt x="18666" y="515954"/>
                      </a:cubicBezTo>
                      <a:lnTo>
                        <a:pt x="178748" y="515953"/>
                      </a:lnTo>
                      <a:cubicBezTo>
                        <a:pt x="361033" y="515953"/>
                        <a:pt x="474780" y="416788"/>
                        <a:pt x="474780" y="256374"/>
                      </a:cubicBezTo>
                      <a:cubicBezTo>
                        <a:pt x="474780" y="98879"/>
                        <a:pt x="365411" y="-287"/>
                        <a:pt x="179474" y="-287"/>
                      </a:cubicBezTo>
                      <a:close/>
                      <a:moveTo>
                        <a:pt x="171985" y="383977"/>
                      </a:moveTo>
                      <a:lnTo>
                        <a:pt x="164912" y="383977"/>
                      </a:lnTo>
                      <a:cubicBezTo>
                        <a:pt x="154172" y="384063"/>
                        <a:pt x="145395" y="375427"/>
                        <a:pt x="145307" y="364686"/>
                      </a:cubicBezTo>
                      <a:lnTo>
                        <a:pt x="145307" y="150979"/>
                      </a:lnTo>
                      <a:cubicBezTo>
                        <a:pt x="145395" y="140239"/>
                        <a:pt x="154171" y="131602"/>
                        <a:pt x="164912" y="131688"/>
                      </a:cubicBezTo>
                      <a:lnTo>
                        <a:pt x="173470" y="131689"/>
                      </a:lnTo>
                      <a:cubicBezTo>
                        <a:pt x="271284" y="131689"/>
                        <a:pt x="320932" y="169608"/>
                        <a:pt x="320932" y="256374"/>
                      </a:cubicBezTo>
                      <a:cubicBezTo>
                        <a:pt x="320932" y="346063"/>
                        <a:pt x="271284" y="383977"/>
                        <a:pt x="171985" y="383977"/>
                      </a:cubicBezTo>
                      <a:close/>
                    </a:path>
                  </a:pathLst>
                </a:custGeom>
                <a:solidFill>
                  <a:srgbClr val="FFFFFF"/>
                </a:solidFill>
                <a:ln w="9525" cap="flat">
                  <a:noFill/>
                  <a:prstDash val="solid"/>
                  <a:miter/>
                </a:ln>
              </p:spPr>
              <p:txBody>
                <a:bodyPr rtlCol="0" anchor="ctr"/>
                <a:lstStyle/>
                <a:p>
                  <a:endParaRPr lang="en-US"/>
                </a:p>
              </p:txBody>
            </p:sp>
            <p:sp>
              <p:nvSpPr>
                <p:cNvPr id="38" name="Freeform: Shape 37">
                  <a:extLst>
                    <a:ext uri="{FF2B5EF4-FFF2-40B4-BE49-F238E27FC236}">
                      <a16:creationId xmlns:a16="http://schemas.microsoft.com/office/drawing/2014/main" id="{8B53A412-E2C7-433F-94D6-FC36733D647D}"/>
                    </a:ext>
                  </a:extLst>
                </p:cNvPr>
                <p:cNvSpPr/>
                <p:nvPr/>
              </p:nvSpPr>
              <p:spPr>
                <a:xfrm>
                  <a:off x="6832758" y="4996495"/>
                  <a:ext cx="154394" cy="516240"/>
                </a:xfrm>
                <a:custGeom>
                  <a:avLst/>
                  <a:gdLst>
                    <a:gd name="connsiteX0" fmla="*/ 135104 w 154394"/>
                    <a:gd name="connsiteY0" fmla="*/ 0 h 516240"/>
                    <a:gd name="connsiteX1" fmla="*/ 154395 w 154394"/>
                    <a:gd name="connsiteY1" fmla="*/ 0 h 516240"/>
                    <a:gd name="connsiteX2" fmla="*/ 154395 w 154394"/>
                    <a:gd name="connsiteY2" fmla="*/ 516241 h 516240"/>
                    <a:gd name="connsiteX3" fmla="*/ 135104 w 154394"/>
                    <a:gd name="connsiteY3" fmla="*/ 516241 h 516240"/>
                    <a:gd name="connsiteX4" fmla="*/ 19291 w 154394"/>
                    <a:gd name="connsiteY4" fmla="*/ 516241 h 516240"/>
                    <a:gd name="connsiteX5" fmla="*/ 19291 w 154394"/>
                    <a:gd name="connsiteY5" fmla="*/ 0 h 516240"/>
                    <a:gd name="connsiteX6" fmla="*/ 0 w 154394"/>
                    <a:gd name="connsiteY6" fmla="*/ 0 h 516240"/>
                    <a:gd name="connsiteX7" fmla="*/ 19291 w 154394"/>
                    <a:gd name="connsiteY7" fmla="*/ 0 h 516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4394" h="516240">
                      <a:moveTo>
                        <a:pt x="135104" y="0"/>
                      </a:moveTo>
                      <a:cubicBezTo>
                        <a:pt x="145758" y="0"/>
                        <a:pt x="154395" y="0"/>
                        <a:pt x="154395" y="0"/>
                      </a:cubicBezTo>
                      <a:lnTo>
                        <a:pt x="154395" y="516241"/>
                      </a:lnTo>
                      <a:cubicBezTo>
                        <a:pt x="154395" y="516241"/>
                        <a:pt x="145758" y="516241"/>
                        <a:pt x="135104" y="516241"/>
                      </a:cubicBezTo>
                      <a:lnTo>
                        <a:pt x="19291" y="516241"/>
                      </a:lnTo>
                      <a:lnTo>
                        <a:pt x="19291" y="0"/>
                      </a:lnTo>
                      <a:cubicBezTo>
                        <a:pt x="8637" y="0"/>
                        <a:pt x="0" y="0"/>
                        <a:pt x="0" y="0"/>
                      </a:cubicBezTo>
                      <a:cubicBezTo>
                        <a:pt x="0" y="0"/>
                        <a:pt x="8637" y="0"/>
                        <a:pt x="19291" y="0"/>
                      </a:cubicBezTo>
                      <a:close/>
                    </a:path>
                  </a:pathLst>
                </a:custGeom>
                <a:solidFill>
                  <a:srgbClr val="FFFFFF"/>
                </a:solidFill>
                <a:ln w="9525" cap="flat">
                  <a:noFill/>
                  <a:prstDash val="solid"/>
                  <a:miter/>
                </a:ln>
              </p:spPr>
              <p:txBody>
                <a:bodyPr rtlCol="0" anchor="ctr"/>
                <a:lstStyle/>
                <a:p>
                  <a:endParaRPr lang="en-US"/>
                </a:p>
              </p:txBody>
            </p:sp>
            <p:sp>
              <p:nvSpPr>
                <p:cNvPr id="39" name="Freeform: Shape 38">
                  <a:extLst>
                    <a:ext uri="{FF2B5EF4-FFF2-40B4-BE49-F238E27FC236}">
                      <a16:creationId xmlns:a16="http://schemas.microsoft.com/office/drawing/2014/main" id="{BBD33C88-90BD-4E40-AA8B-77666C790B66}"/>
                    </a:ext>
                  </a:extLst>
                </p:cNvPr>
                <p:cNvSpPr/>
                <p:nvPr/>
              </p:nvSpPr>
              <p:spPr>
                <a:xfrm>
                  <a:off x="5145840" y="4996495"/>
                  <a:ext cx="459367" cy="530096"/>
                </a:xfrm>
                <a:custGeom>
                  <a:avLst/>
                  <a:gdLst>
                    <a:gd name="connsiteX0" fmla="*/ 439452 w 459367"/>
                    <a:gd name="connsiteY0" fmla="*/ -287 h 530096"/>
                    <a:gd name="connsiteX1" fmla="*/ 329285 w 459367"/>
                    <a:gd name="connsiteY1" fmla="*/ -287 h 530096"/>
                    <a:gd name="connsiteX2" fmla="*/ 309994 w 459367"/>
                    <a:gd name="connsiteY2" fmla="*/ 19003 h 530096"/>
                    <a:gd name="connsiteX3" fmla="*/ 309994 w 459367"/>
                    <a:gd name="connsiteY3" fmla="*/ 19003 h 530096"/>
                    <a:gd name="connsiteX4" fmla="*/ 309994 w 459367"/>
                    <a:gd name="connsiteY4" fmla="*/ 275334 h 530096"/>
                    <a:gd name="connsiteX5" fmla="*/ 229062 w 459367"/>
                    <a:gd name="connsiteY5" fmla="*/ 391268 h 530096"/>
                    <a:gd name="connsiteX6" fmla="*/ 148125 w 459367"/>
                    <a:gd name="connsiteY6" fmla="*/ 275334 h 530096"/>
                    <a:gd name="connsiteX7" fmla="*/ 148125 w 459367"/>
                    <a:gd name="connsiteY7" fmla="*/ 19003 h 530096"/>
                    <a:gd name="connsiteX8" fmla="*/ 128835 w 459367"/>
                    <a:gd name="connsiteY8" fmla="*/ -287 h 530096"/>
                    <a:gd name="connsiteX9" fmla="*/ 128834 w 459367"/>
                    <a:gd name="connsiteY9" fmla="*/ -287 h 530096"/>
                    <a:gd name="connsiteX10" fmla="*/ 18666 w 459367"/>
                    <a:gd name="connsiteY10" fmla="*/ -287 h 530096"/>
                    <a:gd name="connsiteX11" fmla="*/ -624 w 459367"/>
                    <a:gd name="connsiteY11" fmla="*/ 19003 h 530096"/>
                    <a:gd name="connsiteX12" fmla="*/ -624 w 459367"/>
                    <a:gd name="connsiteY12" fmla="*/ 19003 h 530096"/>
                    <a:gd name="connsiteX13" fmla="*/ -624 w 459367"/>
                    <a:gd name="connsiteY13" fmla="*/ 289915 h 530096"/>
                    <a:gd name="connsiteX14" fmla="*/ 229062 w 459367"/>
                    <a:gd name="connsiteY14" fmla="*/ 529809 h 530096"/>
                    <a:gd name="connsiteX15" fmla="*/ 458743 w 459367"/>
                    <a:gd name="connsiteY15" fmla="*/ 289184 h 530096"/>
                    <a:gd name="connsiteX16" fmla="*/ 458743 w 459367"/>
                    <a:gd name="connsiteY16" fmla="*/ 19003 h 530096"/>
                    <a:gd name="connsiteX17" fmla="*/ 439453 w 459367"/>
                    <a:gd name="connsiteY17" fmla="*/ -287 h 530096"/>
                    <a:gd name="connsiteX18" fmla="*/ 439453 w 459367"/>
                    <a:gd name="connsiteY18" fmla="*/ -287 h 530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59367" h="530096">
                      <a:moveTo>
                        <a:pt x="439452" y="-287"/>
                      </a:moveTo>
                      <a:lnTo>
                        <a:pt x="329285" y="-287"/>
                      </a:lnTo>
                      <a:cubicBezTo>
                        <a:pt x="318631" y="-287"/>
                        <a:pt x="309994" y="8349"/>
                        <a:pt x="309994" y="19003"/>
                      </a:cubicBezTo>
                      <a:cubicBezTo>
                        <a:pt x="309994" y="19003"/>
                        <a:pt x="309994" y="19003"/>
                        <a:pt x="309994" y="19003"/>
                      </a:cubicBezTo>
                      <a:lnTo>
                        <a:pt x="309994" y="275334"/>
                      </a:lnTo>
                      <a:cubicBezTo>
                        <a:pt x="309994" y="361375"/>
                        <a:pt x="286661" y="391268"/>
                        <a:pt x="229062" y="391268"/>
                      </a:cubicBezTo>
                      <a:cubicBezTo>
                        <a:pt x="171458" y="391268"/>
                        <a:pt x="148125" y="361375"/>
                        <a:pt x="148125" y="275334"/>
                      </a:cubicBezTo>
                      <a:lnTo>
                        <a:pt x="148125" y="19003"/>
                      </a:lnTo>
                      <a:cubicBezTo>
                        <a:pt x="148125" y="8349"/>
                        <a:pt x="139489" y="-287"/>
                        <a:pt x="128835" y="-287"/>
                      </a:cubicBezTo>
                      <a:cubicBezTo>
                        <a:pt x="128835" y="-287"/>
                        <a:pt x="128834" y="-287"/>
                        <a:pt x="128834" y="-287"/>
                      </a:cubicBezTo>
                      <a:lnTo>
                        <a:pt x="18666" y="-287"/>
                      </a:lnTo>
                      <a:cubicBezTo>
                        <a:pt x="8012" y="-287"/>
                        <a:pt x="-624" y="8349"/>
                        <a:pt x="-624" y="19003"/>
                      </a:cubicBezTo>
                      <a:cubicBezTo>
                        <a:pt x="-624" y="19003"/>
                        <a:pt x="-624" y="19003"/>
                        <a:pt x="-624" y="19003"/>
                      </a:cubicBezTo>
                      <a:lnTo>
                        <a:pt x="-624" y="289915"/>
                      </a:lnTo>
                      <a:cubicBezTo>
                        <a:pt x="-624" y="448142"/>
                        <a:pt x="70105" y="529809"/>
                        <a:pt x="229062" y="529809"/>
                      </a:cubicBezTo>
                      <a:cubicBezTo>
                        <a:pt x="383640" y="529809"/>
                        <a:pt x="458743" y="443768"/>
                        <a:pt x="458743" y="289184"/>
                      </a:cubicBezTo>
                      <a:lnTo>
                        <a:pt x="458743" y="19003"/>
                      </a:lnTo>
                      <a:cubicBezTo>
                        <a:pt x="458743" y="8349"/>
                        <a:pt x="450107" y="-287"/>
                        <a:pt x="439453" y="-287"/>
                      </a:cubicBezTo>
                      <a:cubicBezTo>
                        <a:pt x="439453" y="-287"/>
                        <a:pt x="439453" y="-287"/>
                        <a:pt x="439453" y="-287"/>
                      </a:cubicBezTo>
                      <a:close/>
                    </a:path>
                  </a:pathLst>
                </a:custGeom>
                <a:solidFill>
                  <a:srgbClr val="FFFFFF"/>
                </a:solidFill>
                <a:ln w="9525" cap="flat">
                  <a:noFill/>
                  <a:prstDash val="solid"/>
                  <a:miter/>
                </a:ln>
              </p:spPr>
              <p:txBody>
                <a:bodyPr rtlCol="0" anchor="ctr"/>
                <a:lstStyle/>
                <a:p>
                  <a:endParaRPr lang="en-US"/>
                </a:p>
              </p:txBody>
            </p:sp>
            <p:sp>
              <p:nvSpPr>
                <p:cNvPr id="40" name="Freeform: Shape 39">
                  <a:extLst>
                    <a:ext uri="{FF2B5EF4-FFF2-40B4-BE49-F238E27FC236}">
                      <a16:creationId xmlns:a16="http://schemas.microsoft.com/office/drawing/2014/main" id="{37AC0FB8-7818-42DD-94B9-010A6D9C3A2E}"/>
                    </a:ext>
                  </a:extLst>
                </p:cNvPr>
                <p:cNvSpPr/>
                <p:nvPr/>
              </p:nvSpPr>
              <p:spPr>
                <a:xfrm>
                  <a:off x="3588488" y="4982639"/>
                  <a:ext cx="402067" cy="544677"/>
                </a:xfrm>
                <a:custGeom>
                  <a:avLst/>
                  <a:gdLst>
                    <a:gd name="connsiteX0" fmla="*/ 269467 w 402067"/>
                    <a:gd name="connsiteY0" fmla="*/ 217730 h 544677"/>
                    <a:gd name="connsiteX1" fmla="*/ 203655 w 402067"/>
                    <a:gd name="connsiteY1" fmla="*/ 190741 h 544677"/>
                    <a:gd name="connsiteX2" fmla="*/ 166087 w 402067"/>
                    <a:gd name="connsiteY2" fmla="*/ 137105 h 544677"/>
                    <a:gd name="connsiteX3" fmla="*/ 229317 w 402067"/>
                    <a:gd name="connsiteY3" fmla="*/ 120071 h 544677"/>
                    <a:gd name="connsiteX4" fmla="*/ 284563 w 402067"/>
                    <a:gd name="connsiteY4" fmla="*/ 163075 h 544677"/>
                    <a:gd name="connsiteX5" fmla="*/ 294647 w 402067"/>
                    <a:gd name="connsiteY5" fmla="*/ 169458 h 544677"/>
                    <a:gd name="connsiteX6" fmla="*/ 294647 w 402067"/>
                    <a:gd name="connsiteY6" fmla="*/ 169458 h 544677"/>
                    <a:gd name="connsiteX7" fmla="*/ 308525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4 w 402067"/>
                    <a:gd name="connsiteY13" fmla="*/ 312747 h 544677"/>
                    <a:gd name="connsiteX14" fmla="*/ 203493 w 402067"/>
                    <a:gd name="connsiteY14" fmla="*/ 336403 h 544677"/>
                    <a:gd name="connsiteX15" fmla="*/ 248693 w 402067"/>
                    <a:gd name="connsiteY15" fmla="*/ 400935 h 544677"/>
                    <a:gd name="connsiteX16" fmla="*/ 172617 w 402067"/>
                    <a:gd name="connsiteY16" fmla="*/ 421429 h 544677"/>
                    <a:gd name="connsiteX17" fmla="*/ 110729 w 402067"/>
                    <a:gd name="connsiteY17" fmla="*/ 373801 h 544677"/>
                    <a:gd name="connsiteX18" fmla="*/ 101303 w 402067"/>
                    <a:gd name="connsiteY18" fmla="*/ 368072 h 544677"/>
                    <a:gd name="connsiteX19" fmla="*/ 101045 w 402067"/>
                    <a:gd name="connsiteY19" fmla="*/ 368017 h 544677"/>
                    <a:gd name="connsiteX20" fmla="*/ 87613 w 402067"/>
                    <a:gd name="connsiteY20" fmla="*/ 370752 h 544677"/>
                    <a:gd name="connsiteX21" fmla="*/ 6780 w 402067"/>
                    <a:gd name="connsiteY21" fmla="*/ 427161 h 544677"/>
                    <a:gd name="connsiteX22" fmla="*/ 2511 w 402067"/>
                    <a:gd name="connsiteY22" fmla="*/ 451323 h 544677"/>
                    <a:gd name="connsiteX23" fmla="*/ 2980 w 402067"/>
                    <a:gd name="connsiteY23" fmla="*/ 451961 h 544677"/>
                    <a:gd name="connsiteX24" fmla="*/ 198007 w 402067"/>
                    <a:gd name="connsiteY24" fmla="*/ 544390 h 544677"/>
                    <a:gd name="connsiteX25" fmla="*/ 401443 w 402067"/>
                    <a:gd name="connsiteY25" fmla="*/ 370852 h 544677"/>
                    <a:gd name="connsiteX26" fmla="*/ 269467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7" y="217730"/>
                      </a:moveTo>
                      <a:cubicBezTo>
                        <a:pt x="253517" y="210896"/>
                        <a:pt x="209665" y="192693"/>
                        <a:pt x="203655" y="190741"/>
                      </a:cubicBezTo>
                      <a:cubicBezTo>
                        <a:pt x="161018" y="176893"/>
                        <a:pt x="159000" y="156620"/>
                        <a:pt x="166087" y="137105"/>
                      </a:cubicBezTo>
                      <a:cubicBezTo>
                        <a:pt x="173174" y="117589"/>
                        <a:pt x="201884" y="108919"/>
                        <a:pt x="229317" y="120071"/>
                      </a:cubicBezTo>
                      <a:cubicBezTo>
                        <a:pt x="244044" y="126057"/>
                        <a:pt x="280586" y="159194"/>
                        <a:pt x="284563" y="163075"/>
                      </a:cubicBezTo>
                      <a:cubicBezTo>
                        <a:pt x="287208" y="166165"/>
                        <a:pt x="290722" y="168388"/>
                        <a:pt x="294647" y="169458"/>
                      </a:cubicBezTo>
                      <a:lnTo>
                        <a:pt x="294647" y="169458"/>
                      </a:lnTo>
                      <a:cubicBezTo>
                        <a:pt x="299497" y="170480"/>
                        <a:pt x="304553" y="169366"/>
                        <a:pt x="308525" y="166401"/>
                      </a:cubicBezTo>
                      <a:lnTo>
                        <a:pt x="388854" y="106445"/>
                      </a:lnTo>
                      <a:cubicBezTo>
                        <a:pt x="396529" y="100703"/>
                        <a:pt x="398095"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4" y="312747"/>
                      </a:cubicBezTo>
                      <a:cubicBezTo>
                        <a:pt x="162099" y="320852"/>
                        <a:pt x="191666" y="332924"/>
                        <a:pt x="203493" y="336403"/>
                      </a:cubicBezTo>
                      <a:cubicBezTo>
                        <a:pt x="255235" y="351627"/>
                        <a:pt x="257218" y="377455"/>
                        <a:pt x="248693" y="400935"/>
                      </a:cubicBezTo>
                      <a:cubicBezTo>
                        <a:pt x="240168" y="424414"/>
                        <a:pt x="205764" y="434494"/>
                        <a:pt x="172617" y="421429"/>
                      </a:cubicBezTo>
                      <a:cubicBezTo>
                        <a:pt x="149484" y="412310"/>
                        <a:pt x="113254" y="377309"/>
                        <a:pt x="110729" y="373801"/>
                      </a:cubicBezTo>
                      <a:cubicBezTo>
                        <a:pt x="108295" y="370915"/>
                        <a:pt x="104985" y="368904"/>
                        <a:pt x="101303" y="368072"/>
                      </a:cubicBezTo>
                      <a:lnTo>
                        <a:pt x="101045" y="368017"/>
                      </a:lnTo>
                      <a:cubicBezTo>
                        <a:pt x="96382" y="367035"/>
                        <a:pt x="91520" y="368025"/>
                        <a:pt x="87613" y="370752"/>
                      </a:cubicBezTo>
                      <a:lnTo>
                        <a:pt x="6780" y="427161"/>
                      </a:lnTo>
                      <a:cubicBezTo>
                        <a:pt x="-1070" y="432654"/>
                        <a:pt x="-2982" y="443472"/>
                        <a:pt x="2511" y="451323"/>
                      </a:cubicBezTo>
                      <a:cubicBezTo>
                        <a:pt x="2662" y="451539"/>
                        <a:pt x="2819" y="451752"/>
                        <a:pt x="2980" y="451961"/>
                      </a:cubicBezTo>
                      <a:cubicBezTo>
                        <a:pt x="49728" y="512420"/>
                        <a:pt x="118225" y="544390"/>
                        <a:pt x="198007" y="544390"/>
                      </a:cubicBezTo>
                      <a:cubicBezTo>
                        <a:pt x="316858" y="544390"/>
                        <a:pt x="401443" y="470749"/>
                        <a:pt x="401443" y="370852"/>
                      </a:cubicBezTo>
                      <a:cubicBezTo>
                        <a:pt x="401443" y="305232"/>
                        <a:pt x="365711" y="258567"/>
                        <a:pt x="269467" y="217730"/>
                      </a:cubicBezTo>
                      <a:close/>
                    </a:path>
                  </a:pathLst>
                </a:custGeom>
                <a:solidFill>
                  <a:srgbClr val="FFFFFF"/>
                </a:solidFill>
                <a:ln w="9525" cap="flat">
                  <a:noFill/>
                  <a:prstDash val="solid"/>
                  <a:miter/>
                </a:ln>
              </p:spPr>
              <p:txBody>
                <a:bodyPr rtlCol="0" anchor="ctr"/>
                <a:lstStyle/>
                <a:p>
                  <a:endParaRPr lang="en-US"/>
                </a:p>
              </p:txBody>
            </p:sp>
            <p:sp>
              <p:nvSpPr>
                <p:cNvPr id="41" name="Freeform: Shape 40">
                  <a:extLst>
                    <a:ext uri="{FF2B5EF4-FFF2-40B4-BE49-F238E27FC236}">
                      <a16:creationId xmlns:a16="http://schemas.microsoft.com/office/drawing/2014/main" id="{46C01266-0B6C-4D39-B93F-DD8D3887C8C4}"/>
                    </a:ext>
                  </a:extLst>
                </p:cNvPr>
                <p:cNvSpPr/>
                <p:nvPr/>
              </p:nvSpPr>
              <p:spPr>
                <a:xfrm>
                  <a:off x="7354513" y="4982640"/>
                  <a:ext cx="543938" cy="543937"/>
                </a:xfrm>
                <a:custGeom>
                  <a:avLst/>
                  <a:gdLst>
                    <a:gd name="connsiteX0" fmla="*/ 271345 w 543938"/>
                    <a:gd name="connsiteY0" fmla="*/ -287 h 543937"/>
                    <a:gd name="connsiteX1" fmla="*/ -624 w 543938"/>
                    <a:gd name="connsiteY1" fmla="*/ 271682 h 543937"/>
                    <a:gd name="connsiteX2" fmla="*/ 271345 w 543938"/>
                    <a:gd name="connsiteY2" fmla="*/ 543650 h 543937"/>
                    <a:gd name="connsiteX3" fmla="*/ 543315 w 543938"/>
                    <a:gd name="connsiteY3" fmla="*/ 271682 h 543937"/>
                    <a:gd name="connsiteX4" fmla="*/ 271346 w 543938"/>
                    <a:gd name="connsiteY4" fmla="*/ -287 h 543937"/>
                    <a:gd name="connsiteX5" fmla="*/ 271345 w 543938"/>
                    <a:gd name="connsiteY5" fmla="*/ 393052 h 543937"/>
                    <a:gd name="connsiteX6" fmla="*/ 149975 w 543938"/>
                    <a:gd name="connsiteY6" fmla="*/ 271682 h 543937"/>
                    <a:gd name="connsiteX7" fmla="*/ 271345 w 543938"/>
                    <a:gd name="connsiteY7" fmla="*/ 150311 h 543937"/>
                    <a:gd name="connsiteX8" fmla="*/ 392716 w 543938"/>
                    <a:gd name="connsiteY8" fmla="*/ 271682 h 543937"/>
                    <a:gd name="connsiteX9" fmla="*/ 271345 w 543938"/>
                    <a:gd name="connsiteY9" fmla="*/ 393052 h 543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3938" h="543937">
                      <a:moveTo>
                        <a:pt x="271345" y="-287"/>
                      </a:moveTo>
                      <a:cubicBezTo>
                        <a:pt x="121140" y="-287"/>
                        <a:pt x="-624" y="121477"/>
                        <a:pt x="-624" y="271682"/>
                      </a:cubicBezTo>
                      <a:cubicBezTo>
                        <a:pt x="-624" y="421886"/>
                        <a:pt x="121140" y="543650"/>
                        <a:pt x="271345" y="543650"/>
                      </a:cubicBezTo>
                      <a:cubicBezTo>
                        <a:pt x="421550" y="543650"/>
                        <a:pt x="543315" y="421886"/>
                        <a:pt x="543315" y="271682"/>
                      </a:cubicBezTo>
                      <a:cubicBezTo>
                        <a:pt x="543315" y="121477"/>
                        <a:pt x="421550" y="-287"/>
                        <a:pt x="271346" y="-287"/>
                      </a:cubicBezTo>
                      <a:close/>
                      <a:moveTo>
                        <a:pt x="271345" y="393052"/>
                      </a:moveTo>
                      <a:cubicBezTo>
                        <a:pt x="204314" y="393052"/>
                        <a:pt x="149975" y="338712"/>
                        <a:pt x="149975" y="271682"/>
                      </a:cubicBezTo>
                      <a:cubicBezTo>
                        <a:pt x="149975" y="204650"/>
                        <a:pt x="204314" y="150311"/>
                        <a:pt x="271345" y="150311"/>
                      </a:cubicBezTo>
                      <a:cubicBezTo>
                        <a:pt x="338376" y="150311"/>
                        <a:pt x="392716" y="204651"/>
                        <a:pt x="392716" y="271682"/>
                      </a:cubicBezTo>
                      <a:cubicBezTo>
                        <a:pt x="392640" y="338682"/>
                        <a:pt x="338344" y="392977"/>
                        <a:pt x="271345" y="393052"/>
                      </a:cubicBezTo>
                      <a:close/>
                    </a:path>
                  </a:pathLst>
                </a:custGeom>
                <a:solidFill>
                  <a:srgbClr val="FFFFFF"/>
                </a:solidFill>
                <a:ln w="9525" cap="flat">
                  <a:noFill/>
                  <a:prstDash val="solid"/>
                  <a:miter/>
                </a:ln>
              </p:spPr>
              <p:txBody>
                <a:bodyPr rtlCol="0" anchor="ctr"/>
                <a:lstStyle/>
                <a:p>
                  <a:endParaRPr lang="en-US"/>
                </a:p>
              </p:txBody>
            </p:sp>
            <p:sp>
              <p:nvSpPr>
                <p:cNvPr id="42" name="Freeform: Shape 41">
                  <a:extLst>
                    <a:ext uri="{FF2B5EF4-FFF2-40B4-BE49-F238E27FC236}">
                      <a16:creationId xmlns:a16="http://schemas.microsoft.com/office/drawing/2014/main" id="{A26CC99E-5AD0-43B5-8BB0-EB393CC7CDEF}"/>
                    </a:ext>
                  </a:extLst>
                </p:cNvPr>
                <p:cNvSpPr/>
                <p:nvPr/>
              </p:nvSpPr>
              <p:spPr>
                <a:xfrm>
                  <a:off x="8218235" y="4982639"/>
                  <a:ext cx="402067" cy="544677"/>
                </a:xfrm>
                <a:custGeom>
                  <a:avLst/>
                  <a:gdLst>
                    <a:gd name="connsiteX0" fmla="*/ 269466 w 402067"/>
                    <a:gd name="connsiteY0" fmla="*/ 217730 h 544677"/>
                    <a:gd name="connsiteX1" fmla="*/ 203655 w 402067"/>
                    <a:gd name="connsiteY1" fmla="*/ 190741 h 544677"/>
                    <a:gd name="connsiteX2" fmla="*/ 166087 w 402067"/>
                    <a:gd name="connsiteY2" fmla="*/ 137105 h 544677"/>
                    <a:gd name="connsiteX3" fmla="*/ 229316 w 402067"/>
                    <a:gd name="connsiteY3" fmla="*/ 120071 h 544677"/>
                    <a:gd name="connsiteX4" fmla="*/ 284562 w 402067"/>
                    <a:gd name="connsiteY4" fmla="*/ 163075 h 544677"/>
                    <a:gd name="connsiteX5" fmla="*/ 294646 w 402067"/>
                    <a:gd name="connsiteY5" fmla="*/ 169458 h 544677"/>
                    <a:gd name="connsiteX6" fmla="*/ 294647 w 402067"/>
                    <a:gd name="connsiteY6" fmla="*/ 169458 h 544677"/>
                    <a:gd name="connsiteX7" fmla="*/ 308526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5 w 402067"/>
                    <a:gd name="connsiteY13" fmla="*/ 312747 h 544677"/>
                    <a:gd name="connsiteX14" fmla="*/ 203492 w 402067"/>
                    <a:gd name="connsiteY14" fmla="*/ 336403 h 544677"/>
                    <a:gd name="connsiteX15" fmla="*/ 248693 w 402067"/>
                    <a:gd name="connsiteY15" fmla="*/ 400935 h 544677"/>
                    <a:gd name="connsiteX16" fmla="*/ 172618 w 402067"/>
                    <a:gd name="connsiteY16" fmla="*/ 421429 h 544677"/>
                    <a:gd name="connsiteX17" fmla="*/ 110728 w 402067"/>
                    <a:gd name="connsiteY17" fmla="*/ 373801 h 544677"/>
                    <a:gd name="connsiteX18" fmla="*/ 101302 w 402067"/>
                    <a:gd name="connsiteY18" fmla="*/ 368072 h 544677"/>
                    <a:gd name="connsiteX19" fmla="*/ 101045 w 402067"/>
                    <a:gd name="connsiteY19" fmla="*/ 368017 h 544677"/>
                    <a:gd name="connsiteX20" fmla="*/ 87614 w 402067"/>
                    <a:gd name="connsiteY20" fmla="*/ 370752 h 544677"/>
                    <a:gd name="connsiteX21" fmla="*/ 6780 w 402067"/>
                    <a:gd name="connsiteY21" fmla="*/ 427161 h 544677"/>
                    <a:gd name="connsiteX22" fmla="*/ 2512 w 402067"/>
                    <a:gd name="connsiteY22" fmla="*/ 451323 h 544677"/>
                    <a:gd name="connsiteX23" fmla="*/ 2980 w 402067"/>
                    <a:gd name="connsiteY23" fmla="*/ 451962 h 544677"/>
                    <a:gd name="connsiteX24" fmla="*/ 198007 w 402067"/>
                    <a:gd name="connsiteY24" fmla="*/ 544390 h 544677"/>
                    <a:gd name="connsiteX25" fmla="*/ 401443 w 402067"/>
                    <a:gd name="connsiteY25" fmla="*/ 370852 h 544677"/>
                    <a:gd name="connsiteX26" fmla="*/ 269466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6" y="217730"/>
                      </a:moveTo>
                      <a:cubicBezTo>
                        <a:pt x="253517" y="210896"/>
                        <a:pt x="209665" y="192693"/>
                        <a:pt x="203655" y="190741"/>
                      </a:cubicBezTo>
                      <a:cubicBezTo>
                        <a:pt x="161018" y="176893"/>
                        <a:pt x="159000" y="156620"/>
                        <a:pt x="166087" y="137105"/>
                      </a:cubicBezTo>
                      <a:cubicBezTo>
                        <a:pt x="173173" y="117589"/>
                        <a:pt x="201883" y="108919"/>
                        <a:pt x="229316" y="120071"/>
                      </a:cubicBezTo>
                      <a:cubicBezTo>
                        <a:pt x="244043" y="126057"/>
                        <a:pt x="280585" y="159194"/>
                        <a:pt x="284562" y="163075"/>
                      </a:cubicBezTo>
                      <a:cubicBezTo>
                        <a:pt x="287208" y="166165"/>
                        <a:pt x="290721" y="168389"/>
                        <a:pt x="294646" y="169458"/>
                      </a:cubicBezTo>
                      <a:lnTo>
                        <a:pt x="294647" y="169458"/>
                      </a:lnTo>
                      <a:cubicBezTo>
                        <a:pt x="299498" y="170480"/>
                        <a:pt x="304553" y="169366"/>
                        <a:pt x="308526" y="166401"/>
                      </a:cubicBezTo>
                      <a:lnTo>
                        <a:pt x="388854" y="106445"/>
                      </a:lnTo>
                      <a:cubicBezTo>
                        <a:pt x="396530" y="100703"/>
                        <a:pt x="398096"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5" y="312747"/>
                      </a:cubicBezTo>
                      <a:cubicBezTo>
                        <a:pt x="162100" y="320852"/>
                        <a:pt x="191666" y="332924"/>
                        <a:pt x="203492" y="336403"/>
                      </a:cubicBezTo>
                      <a:cubicBezTo>
                        <a:pt x="255236" y="351627"/>
                        <a:pt x="257218" y="377455"/>
                        <a:pt x="248693" y="400935"/>
                      </a:cubicBezTo>
                      <a:cubicBezTo>
                        <a:pt x="240168" y="424414"/>
                        <a:pt x="205764" y="434494"/>
                        <a:pt x="172618" y="421429"/>
                      </a:cubicBezTo>
                      <a:cubicBezTo>
                        <a:pt x="149483" y="412310"/>
                        <a:pt x="113254" y="377309"/>
                        <a:pt x="110728" y="373801"/>
                      </a:cubicBezTo>
                      <a:cubicBezTo>
                        <a:pt x="108295" y="370915"/>
                        <a:pt x="104985" y="368904"/>
                        <a:pt x="101302" y="368072"/>
                      </a:cubicBezTo>
                      <a:lnTo>
                        <a:pt x="101045" y="368017"/>
                      </a:lnTo>
                      <a:cubicBezTo>
                        <a:pt x="96383" y="367035"/>
                        <a:pt x="91521" y="368025"/>
                        <a:pt x="87614" y="370752"/>
                      </a:cubicBezTo>
                      <a:lnTo>
                        <a:pt x="6780" y="427161"/>
                      </a:lnTo>
                      <a:cubicBezTo>
                        <a:pt x="-1071" y="432654"/>
                        <a:pt x="-2982" y="443472"/>
                        <a:pt x="2512" y="451323"/>
                      </a:cubicBezTo>
                      <a:cubicBezTo>
                        <a:pt x="2663" y="451539"/>
                        <a:pt x="2820" y="451753"/>
                        <a:pt x="2980" y="451962"/>
                      </a:cubicBezTo>
                      <a:cubicBezTo>
                        <a:pt x="49729" y="512420"/>
                        <a:pt x="118226" y="544390"/>
                        <a:pt x="198007" y="544390"/>
                      </a:cubicBezTo>
                      <a:cubicBezTo>
                        <a:pt x="316858" y="544390"/>
                        <a:pt x="401443" y="470749"/>
                        <a:pt x="401443" y="370852"/>
                      </a:cubicBezTo>
                      <a:cubicBezTo>
                        <a:pt x="401442" y="305232"/>
                        <a:pt x="365710" y="258567"/>
                        <a:pt x="269466" y="217730"/>
                      </a:cubicBezTo>
                      <a:close/>
                    </a:path>
                  </a:pathLst>
                </a:custGeom>
                <a:solidFill>
                  <a:srgbClr val="FFFFFF"/>
                </a:solidFill>
                <a:ln w="9525" cap="flat">
                  <a:noFill/>
                  <a:prstDash val="solid"/>
                  <a:miter/>
                </a:ln>
              </p:spPr>
              <p:txBody>
                <a:bodyPr rtlCol="0" anchor="ctr"/>
                <a:lstStyle/>
                <a:p>
                  <a:endParaRPr lang="en-US"/>
                </a:p>
              </p:txBody>
            </p:sp>
          </p:grpSp>
          <p:grpSp>
            <p:nvGrpSpPr>
              <p:cNvPr id="23" name="Graphic 27">
                <a:extLst>
                  <a:ext uri="{FF2B5EF4-FFF2-40B4-BE49-F238E27FC236}">
                    <a16:creationId xmlns:a16="http://schemas.microsoft.com/office/drawing/2014/main" id="{9C72410C-FADB-4504-92C7-DFFD23FC0B39}"/>
                  </a:ext>
                </a:extLst>
              </p:cNvPr>
              <p:cNvGrpSpPr/>
              <p:nvPr/>
            </p:nvGrpSpPr>
            <p:grpSpPr>
              <a:xfrm>
                <a:off x="3603806" y="1366527"/>
                <a:ext cx="4995343" cy="3257719"/>
                <a:chOff x="3603806" y="1366527"/>
                <a:chExt cx="4995343" cy="3257719"/>
              </a:xfrm>
              <a:solidFill>
                <a:srgbClr val="FFFFFF"/>
              </a:solidFill>
            </p:grpSpPr>
            <p:sp>
              <p:nvSpPr>
                <p:cNvPr id="24" name="Freeform: Shape 23">
                  <a:extLst>
                    <a:ext uri="{FF2B5EF4-FFF2-40B4-BE49-F238E27FC236}">
                      <a16:creationId xmlns:a16="http://schemas.microsoft.com/office/drawing/2014/main" id="{FF81C5FF-CDEC-43D7-97FA-E7BACDCACF2A}"/>
                    </a:ext>
                  </a:extLst>
                </p:cNvPr>
                <p:cNvSpPr/>
                <p:nvPr/>
              </p:nvSpPr>
              <p:spPr>
                <a:xfrm>
                  <a:off x="5424889" y="1366527"/>
                  <a:ext cx="1562043" cy="1562043"/>
                </a:xfrm>
                <a:custGeom>
                  <a:avLst/>
                  <a:gdLst>
                    <a:gd name="connsiteX0" fmla="*/ 780397 w 1562043"/>
                    <a:gd name="connsiteY0" fmla="*/ -287 h 1562043"/>
                    <a:gd name="connsiteX1" fmla="*/ -624 w 1562043"/>
                    <a:gd name="connsiteY1" fmla="*/ 780734 h 1562043"/>
                    <a:gd name="connsiteX2" fmla="*/ 780397 w 1562043"/>
                    <a:gd name="connsiteY2" fmla="*/ 1561756 h 1562043"/>
                    <a:gd name="connsiteX3" fmla="*/ 1561419 w 1562043"/>
                    <a:gd name="connsiteY3" fmla="*/ 780734 h 1562043"/>
                    <a:gd name="connsiteX4" fmla="*/ 780397 w 1562043"/>
                    <a:gd name="connsiteY4" fmla="*/ -287 h 1562043"/>
                    <a:gd name="connsiteX5" fmla="*/ 780397 w 1562043"/>
                    <a:gd name="connsiteY5" fmla="*/ 1161720 h 1562043"/>
                    <a:gd name="connsiteX6" fmla="*/ 399411 w 1562043"/>
                    <a:gd name="connsiteY6" fmla="*/ 780734 h 1562043"/>
                    <a:gd name="connsiteX7" fmla="*/ 780397 w 1562043"/>
                    <a:gd name="connsiteY7" fmla="*/ 399748 h 1562043"/>
                    <a:gd name="connsiteX8" fmla="*/ 1161383 w 1562043"/>
                    <a:gd name="connsiteY8" fmla="*/ 780734 h 1562043"/>
                    <a:gd name="connsiteX9" fmla="*/ 780397 w 1562043"/>
                    <a:gd name="connsiteY9" fmla="*/ 1161720 h 1562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62043" h="1562043">
                      <a:moveTo>
                        <a:pt x="780397" y="-287"/>
                      </a:moveTo>
                      <a:cubicBezTo>
                        <a:pt x="349051" y="-287"/>
                        <a:pt x="-624" y="349388"/>
                        <a:pt x="-624" y="780734"/>
                      </a:cubicBezTo>
                      <a:cubicBezTo>
                        <a:pt x="-624" y="1212081"/>
                        <a:pt x="349051" y="1561756"/>
                        <a:pt x="780397" y="1561756"/>
                      </a:cubicBezTo>
                      <a:cubicBezTo>
                        <a:pt x="1211744" y="1561756"/>
                        <a:pt x="1561419" y="1212081"/>
                        <a:pt x="1561419" y="780734"/>
                      </a:cubicBezTo>
                      <a:cubicBezTo>
                        <a:pt x="1561419" y="349388"/>
                        <a:pt x="1211744" y="-287"/>
                        <a:pt x="780397" y="-287"/>
                      </a:cubicBezTo>
                      <a:close/>
                      <a:moveTo>
                        <a:pt x="780397" y="1161720"/>
                      </a:moveTo>
                      <a:cubicBezTo>
                        <a:pt x="569984" y="1161720"/>
                        <a:pt x="399411" y="991147"/>
                        <a:pt x="399411" y="780734"/>
                      </a:cubicBezTo>
                      <a:cubicBezTo>
                        <a:pt x="399411" y="570322"/>
                        <a:pt x="569984" y="399748"/>
                        <a:pt x="780397" y="399748"/>
                      </a:cubicBezTo>
                      <a:cubicBezTo>
                        <a:pt x="990810" y="399748"/>
                        <a:pt x="1161383" y="570322"/>
                        <a:pt x="1161383" y="780734"/>
                      </a:cubicBezTo>
                      <a:cubicBezTo>
                        <a:pt x="1161145" y="991048"/>
                        <a:pt x="990712" y="1161483"/>
                        <a:pt x="780397" y="1161720"/>
                      </a:cubicBezTo>
                      <a:close/>
                    </a:path>
                  </a:pathLst>
                </a:custGeom>
                <a:solidFill>
                  <a:srgbClr val="FFFFFF"/>
                </a:solidFill>
                <a:ln w="9525" cap="flat">
                  <a:noFill/>
                  <a:prstDash val="solid"/>
                  <a:miter/>
                </a:ln>
              </p:spPr>
              <p:txBody>
                <a:bodyPr rtlCol="0" anchor="ctr"/>
                <a:lstStyle/>
                <a:p>
                  <a:endParaRPr lang="en-US"/>
                </a:p>
              </p:txBody>
            </p:sp>
            <p:sp>
              <p:nvSpPr>
                <p:cNvPr id="31" name="Freeform: Shape 30">
                  <a:extLst>
                    <a:ext uri="{FF2B5EF4-FFF2-40B4-BE49-F238E27FC236}">
                      <a16:creationId xmlns:a16="http://schemas.microsoft.com/office/drawing/2014/main" id="{15E0024E-B74C-4E69-828F-44CCB6BCB078}"/>
                    </a:ext>
                  </a:extLst>
                </p:cNvPr>
                <p:cNvSpPr/>
                <p:nvPr/>
              </p:nvSpPr>
              <p:spPr>
                <a:xfrm>
                  <a:off x="7076167" y="1385576"/>
                  <a:ext cx="1522971" cy="1523944"/>
                </a:xfrm>
                <a:custGeom>
                  <a:avLst/>
                  <a:gdLst>
                    <a:gd name="connsiteX0" fmla="*/ 1484248 w 1522971"/>
                    <a:gd name="connsiteY0" fmla="*/ -287 h 1523944"/>
                    <a:gd name="connsiteX1" fmla="*/ 417487 w 1522971"/>
                    <a:gd name="connsiteY1" fmla="*/ -287 h 1523944"/>
                    <a:gd name="connsiteX2" fmla="*/ 379388 w 1522971"/>
                    <a:gd name="connsiteY2" fmla="*/ 37811 h 1523944"/>
                    <a:gd name="connsiteX3" fmla="*/ 379388 w 1522971"/>
                    <a:gd name="connsiteY3" fmla="*/ 342601 h 1523944"/>
                    <a:gd name="connsiteX4" fmla="*/ 417487 w 1522971"/>
                    <a:gd name="connsiteY4" fmla="*/ 380699 h 1523944"/>
                    <a:gd name="connsiteX5" fmla="*/ 1141361 w 1522971"/>
                    <a:gd name="connsiteY5" fmla="*/ 380699 h 1523944"/>
                    <a:gd name="connsiteX6" fmla="*/ 1141361 w 1522971"/>
                    <a:gd name="connsiteY6" fmla="*/ 1047419 h 1523944"/>
                    <a:gd name="connsiteX7" fmla="*/ 1046114 w 1522971"/>
                    <a:gd name="connsiteY7" fmla="*/ 1142665 h 1523944"/>
                    <a:gd name="connsiteX8" fmla="*/ 1046116 w 1522971"/>
                    <a:gd name="connsiteY8" fmla="*/ 1142671 h 1523944"/>
                    <a:gd name="connsiteX9" fmla="*/ 760375 w 1522971"/>
                    <a:gd name="connsiteY9" fmla="*/ 1142671 h 1523944"/>
                    <a:gd name="connsiteX10" fmla="*/ 380906 w 1522971"/>
                    <a:gd name="connsiteY10" fmla="*/ 795833 h 1523944"/>
                    <a:gd name="connsiteX11" fmla="*/ 343167 w 1522971"/>
                    <a:gd name="connsiteY11" fmla="*/ 761686 h 1523944"/>
                    <a:gd name="connsiteX12" fmla="*/ 37614 w 1522971"/>
                    <a:gd name="connsiteY12" fmla="*/ 761685 h 1523944"/>
                    <a:gd name="connsiteX13" fmla="*/ -623 w 1522971"/>
                    <a:gd name="connsiteY13" fmla="*/ 799229 h 1523944"/>
                    <a:gd name="connsiteX14" fmla="*/ -574 w 1522971"/>
                    <a:gd name="connsiteY14" fmla="*/ 801525 h 1523944"/>
                    <a:gd name="connsiteX15" fmla="*/ 760375 w 1522971"/>
                    <a:gd name="connsiteY15" fmla="*/ 1523658 h 1523944"/>
                    <a:gd name="connsiteX16" fmla="*/ 1103262 w 1522971"/>
                    <a:gd name="connsiteY16" fmla="*/ 1523658 h 1523944"/>
                    <a:gd name="connsiteX17" fmla="*/ 1141361 w 1522971"/>
                    <a:gd name="connsiteY17" fmla="*/ 1485559 h 1523944"/>
                    <a:gd name="connsiteX18" fmla="*/ 1141361 w 1522971"/>
                    <a:gd name="connsiteY18" fmla="*/ 1333161 h 1523944"/>
                    <a:gd name="connsiteX19" fmla="*/ 1331854 w 1522971"/>
                    <a:gd name="connsiteY19" fmla="*/ 1142669 h 1523944"/>
                    <a:gd name="connsiteX20" fmla="*/ 1331858 w 1522971"/>
                    <a:gd name="connsiteY20" fmla="*/ 1142669 h 1523944"/>
                    <a:gd name="connsiteX21" fmla="*/ 1484248 w 1522971"/>
                    <a:gd name="connsiteY21" fmla="*/ 1142671 h 1523944"/>
                    <a:gd name="connsiteX22" fmla="*/ 1522347 w 1522971"/>
                    <a:gd name="connsiteY22" fmla="*/ 1104574 h 1523944"/>
                    <a:gd name="connsiteX23" fmla="*/ 1522347 w 1522971"/>
                    <a:gd name="connsiteY23" fmla="*/ 1104573 h 1523944"/>
                    <a:gd name="connsiteX24" fmla="*/ 1522347 w 1522971"/>
                    <a:gd name="connsiteY24" fmla="*/ 37811 h 1523944"/>
                    <a:gd name="connsiteX25" fmla="*/ 1484248 w 1522971"/>
                    <a:gd name="connsiteY25" fmla="*/ -287 h 1523944"/>
                    <a:gd name="connsiteX26" fmla="*/ 1484248 w 1522971"/>
                    <a:gd name="connsiteY26"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522971" h="1523944">
                      <a:moveTo>
                        <a:pt x="1484248" y="-287"/>
                      </a:moveTo>
                      <a:lnTo>
                        <a:pt x="417487" y="-287"/>
                      </a:lnTo>
                      <a:cubicBezTo>
                        <a:pt x="396445" y="-287"/>
                        <a:pt x="379388" y="16770"/>
                        <a:pt x="379388" y="37811"/>
                      </a:cubicBezTo>
                      <a:lnTo>
                        <a:pt x="379388" y="342601"/>
                      </a:lnTo>
                      <a:cubicBezTo>
                        <a:pt x="379388" y="363642"/>
                        <a:pt x="396445" y="380699"/>
                        <a:pt x="417487" y="380699"/>
                      </a:cubicBezTo>
                      <a:lnTo>
                        <a:pt x="1141361" y="380699"/>
                      </a:lnTo>
                      <a:lnTo>
                        <a:pt x="1141361" y="1047419"/>
                      </a:lnTo>
                      <a:cubicBezTo>
                        <a:pt x="1141361" y="1100022"/>
                        <a:pt x="1098717" y="1142665"/>
                        <a:pt x="1046114" y="1142665"/>
                      </a:cubicBezTo>
                      <a:lnTo>
                        <a:pt x="1046116" y="1142671"/>
                      </a:lnTo>
                      <a:lnTo>
                        <a:pt x="760375" y="1142671"/>
                      </a:lnTo>
                      <a:cubicBezTo>
                        <a:pt x="563285" y="1142431"/>
                        <a:pt x="398819" y="992107"/>
                        <a:pt x="380906" y="795833"/>
                      </a:cubicBezTo>
                      <a:cubicBezTo>
                        <a:pt x="379041" y="776408"/>
                        <a:pt x="362681" y="761605"/>
                        <a:pt x="343167" y="761686"/>
                      </a:cubicBezTo>
                      <a:lnTo>
                        <a:pt x="37614" y="761685"/>
                      </a:lnTo>
                      <a:cubicBezTo>
                        <a:pt x="16688" y="761494"/>
                        <a:pt x="-431" y="778303"/>
                        <a:pt x="-623" y="799229"/>
                      </a:cubicBezTo>
                      <a:cubicBezTo>
                        <a:pt x="-630" y="799995"/>
                        <a:pt x="-614" y="800760"/>
                        <a:pt x="-574" y="801525"/>
                      </a:cubicBezTo>
                      <a:cubicBezTo>
                        <a:pt x="20635" y="1206314"/>
                        <a:pt x="355031" y="1523651"/>
                        <a:pt x="760375" y="1523658"/>
                      </a:cubicBezTo>
                      <a:lnTo>
                        <a:pt x="1103262" y="1523658"/>
                      </a:lnTo>
                      <a:cubicBezTo>
                        <a:pt x="1124304" y="1523658"/>
                        <a:pt x="1141361" y="1506600"/>
                        <a:pt x="1141361" y="1485559"/>
                      </a:cubicBezTo>
                      <a:lnTo>
                        <a:pt x="1141361" y="1333161"/>
                      </a:lnTo>
                      <a:cubicBezTo>
                        <a:pt x="1141361" y="1227955"/>
                        <a:pt x="1226648" y="1142669"/>
                        <a:pt x="1331854" y="1142669"/>
                      </a:cubicBezTo>
                      <a:cubicBezTo>
                        <a:pt x="1331855" y="1142669"/>
                        <a:pt x="1331856" y="1142669"/>
                        <a:pt x="1331858" y="1142669"/>
                      </a:cubicBezTo>
                      <a:lnTo>
                        <a:pt x="1484248" y="1142671"/>
                      </a:lnTo>
                      <a:cubicBezTo>
                        <a:pt x="1505289" y="1142672"/>
                        <a:pt x="1522347" y="1125615"/>
                        <a:pt x="1522347" y="1104574"/>
                      </a:cubicBezTo>
                      <a:cubicBezTo>
                        <a:pt x="1522347" y="1104574"/>
                        <a:pt x="1522347" y="1104574"/>
                        <a:pt x="1522347" y="1104573"/>
                      </a:cubicBezTo>
                      <a:lnTo>
                        <a:pt x="1522347" y="37811"/>
                      </a:lnTo>
                      <a:cubicBezTo>
                        <a:pt x="1522347" y="16770"/>
                        <a:pt x="1505290" y="-287"/>
                        <a:pt x="1484248" y="-287"/>
                      </a:cubicBezTo>
                      <a:cubicBezTo>
                        <a:pt x="1484248" y="-287"/>
                        <a:pt x="1484248" y="-287"/>
                        <a:pt x="1484248" y="-287"/>
                      </a:cubicBezTo>
                      <a:close/>
                    </a:path>
                  </a:pathLst>
                </a:custGeom>
                <a:solidFill>
                  <a:srgbClr val="FFFFFF"/>
                </a:solidFill>
                <a:ln w="9525" cap="flat">
                  <a:noFill/>
                  <a:prstDash val="solid"/>
                  <a:miter/>
                </a:ln>
              </p:spPr>
              <p:txBody>
                <a:bodyPr rtlCol="0" anchor="ctr"/>
                <a:lstStyle/>
                <a:p>
                  <a:endParaRPr lang="en-US"/>
                </a:p>
              </p:txBody>
            </p:sp>
            <p:sp>
              <p:nvSpPr>
                <p:cNvPr id="32" name="Freeform: Shape 31">
                  <a:extLst>
                    <a:ext uri="{FF2B5EF4-FFF2-40B4-BE49-F238E27FC236}">
                      <a16:creationId xmlns:a16="http://schemas.microsoft.com/office/drawing/2014/main" id="{3A776073-E555-4917-8F76-CFB3106AF919}"/>
                    </a:ext>
                  </a:extLst>
                </p:cNvPr>
                <p:cNvSpPr/>
                <p:nvPr/>
              </p:nvSpPr>
              <p:spPr>
                <a:xfrm>
                  <a:off x="3603806" y="1385576"/>
                  <a:ext cx="1714437" cy="1523944"/>
                </a:xfrm>
                <a:custGeom>
                  <a:avLst/>
                  <a:gdLst>
                    <a:gd name="connsiteX0" fmla="*/ 1523019 w 1714437"/>
                    <a:gd name="connsiteY0" fmla="*/ 380699 h 1523944"/>
                    <a:gd name="connsiteX1" fmla="*/ 1332526 w 1714437"/>
                    <a:gd name="connsiteY1" fmla="*/ 190206 h 1523944"/>
                    <a:gd name="connsiteX2" fmla="*/ 1332526 w 1714437"/>
                    <a:gd name="connsiteY2" fmla="*/ 189829 h 1523944"/>
                    <a:gd name="connsiteX3" fmla="*/ 1332827 w 1714437"/>
                    <a:gd name="connsiteY3" fmla="*/ 37812 h 1523944"/>
                    <a:gd name="connsiteX4" fmla="*/ 1294728 w 1714437"/>
                    <a:gd name="connsiteY4" fmla="*/ -287 h 1523944"/>
                    <a:gd name="connsiteX5" fmla="*/ 37474 w 1714437"/>
                    <a:gd name="connsiteY5" fmla="*/ -287 h 1523944"/>
                    <a:gd name="connsiteX6" fmla="*/ -624 w 1714437"/>
                    <a:gd name="connsiteY6" fmla="*/ 37811 h 1523944"/>
                    <a:gd name="connsiteX7" fmla="*/ -624 w 1714437"/>
                    <a:gd name="connsiteY7" fmla="*/ 1485559 h 1523944"/>
                    <a:gd name="connsiteX8" fmla="*/ 37475 w 1714437"/>
                    <a:gd name="connsiteY8" fmla="*/ 1523657 h 1523944"/>
                    <a:gd name="connsiteX9" fmla="*/ 342263 w 1714437"/>
                    <a:gd name="connsiteY9" fmla="*/ 1523657 h 1523944"/>
                    <a:gd name="connsiteX10" fmla="*/ 380362 w 1714437"/>
                    <a:gd name="connsiteY10" fmla="*/ 1485559 h 1523944"/>
                    <a:gd name="connsiteX11" fmla="*/ 380362 w 1714437"/>
                    <a:gd name="connsiteY11" fmla="*/ 475899 h 1523944"/>
                    <a:gd name="connsiteX12" fmla="*/ 475609 w 1714437"/>
                    <a:gd name="connsiteY12" fmla="*/ 380652 h 1523944"/>
                    <a:gd name="connsiteX13" fmla="*/ 570855 w 1714437"/>
                    <a:gd name="connsiteY13" fmla="*/ 380652 h 1523944"/>
                    <a:gd name="connsiteX14" fmla="*/ 666102 w 1714437"/>
                    <a:gd name="connsiteY14" fmla="*/ 475898 h 1523944"/>
                    <a:gd name="connsiteX15" fmla="*/ 666102 w 1714437"/>
                    <a:gd name="connsiteY15" fmla="*/ 1103601 h 1523944"/>
                    <a:gd name="connsiteX16" fmla="*/ 704200 w 1714437"/>
                    <a:gd name="connsiteY16" fmla="*/ 1141700 h 1523944"/>
                    <a:gd name="connsiteX17" fmla="*/ 1008990 w 1714437"/>
                    <a:gd name="connsiteY17" fmla="*/ 1141700 h 1523944"/>
                    <a:gd name="connsiteX18" fmla="*/ 1047088 w 1714437"/>
                    <a:gd name="connsiteY18" fmla="*/ 1103602 h 1523944"/>
                    <a:gd name="connsiteX19" fmla="*/ 1047088 w 1714437"/>
                    <a:gd name="connsiteY19" fmla="*/ 475899 h 1523944"/>
                    <a:gd name="connsiteX20" fmla="*/ 1142335 w 1714437"/>
                    <a:gd name="connsiteY20" fmla="*/ 380652 h 1523944"/>
                    <a:gd name="connsiteX21" fmla="*/ 1237154 w 1714437"/>
                    <a:gd name="connsiteY21" fmla="*/ 380652 h 1523944"/>
                    <a:gd name="connsiteX22" fmla="*/ 1332401 w 1714437"/>
                    <a:gd name="connsiteY22" fmla="*/ 475858 h 1523944"/>
                    <a:gd name="connsiteX23" fmla="*/ 1332827 w 1714437"/>
                    <a:gd name="connsiteY23" fmla="*/ 1485558 h 1523944"/>
                    <a:gd name="connsiteX24" fmla="*/ 1370926 w 1714437"/>
                    <a:gd name="connsiteY24" fmla="*/ 1523657 h 1523944"/>
                    <a:gd name="connsiteX25" fmla="*/ 1675714 w 1714437"/>
                    <a:gd name="connsiteY25" fmla="*/ 1523657 h 1523944"/>
                    <a:gd name="connsiteX26" fmla="*/ 1713813 w 1714437"/>
                    <a:gd name="connsiteY26" fmla="*/ 1485558 h 1523944"/>
                    <a:gd name="connsiteX27" fmla="*/ 1713813 w 1714437"/>
                    <a:gd name="connsiteY27" fmla="*/ 418798 h 1523944"/>
                    <a:gd name="connsiteX28" fmla="*/ 1675714 w 1714437"/>
                    <a:gd name="connsiteY28"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714437" h="1523944">
                      <a:moveTo>
                        <a:pt x="1523019" y="380699"/>
                      </a:moveTo>
                      <a:cubicBezTo>
                        <a:pt x="1417812" y="380699"/>
                        <a:pt x="1332526" y="295413"/>
                        <a:pt x="1332526" y="190206"/>
                      </a:cubicBezTo>
                      <a:cubicBezTo>
                        <a:pt x="1332526" y="190081"/>
                        <a:pt x="1332526" y="189955"/>
                        <a:pt x="1332526" y="189829"/>
                      </a:cubicBezTo>
                      <a:lnTo>
                        <a:pt x="1332827" y="37812"/>
                      </a:lnTo>
                      <a:cubicBezTo>
                        <a:pt x="1332827" y="16770"/>
                        <a:pt x="1315770" y="-287"/>
                        <a:pt x="1294728" y="-287"/>
                      </a:cubicBezTo>
                      <a:lnTo>
                        <a:pt x="37474" y="-287"/>
                      </a:lnTo>
                      <a:cubicBezTo>
                        <a:pt x="16433" y="-287"/>
                        <a:pt x="-624" y="16770"/>
                        <a:pt x="-624" y="37811"/>
                      </a:cubicBezTo>
                      <a:lnTo>
                        <a:pt x="-624" y="1485559"/>
                      </a:lnTo>
                      <a:cubicBezTo>
                        <a:pt x="-624" y="1506600"/>
                        <a:pt x="16433" y="1523657"/>
                        <a:pt x="37475" y="1523657"/>
                      </a:cubicBezTo>
                      <a:lnTo>
                        <a:pt x="342263" y="1523657"/>
                      </a:lnTo>
                      <a:cubicBezTo>
                        <a:pt x="363305" y="1523657"/>
                        <a:pt x="380362" y="1506600"/>
                        <a:pt x="380362" y="1485559"/>
                      </a:cubicBezTo>
                      <a:lnTo>
                        <a:pt x="380362" y="475899"/>
                      </a:lnTo>
                      <a:cubicBezTo>
                        <a:pt x="380362" y="423295"/>
                        <a:pt x="423006" y="380652"/>
                        <a:pt x="475609" y="380652"/>
                      </a:cubicBezTo>
                      <a:lnTo>
                        <a:pt x="570855" y="380652"/>
                      </a:lnTo>
                      <a:cubicBezTo>
                        <a:pt x="623458" y="380652"/>
                        <a:pt x="666102" y="423295"/>
                        <a:pt x="666102" y="475898"/>
                      </a:cubicBezTo>
                      <a:lnTo>
                        <a:pt x="666102" y="1103601"/>
                      </a:lnTo>
                      <a:cubicBezTo>
                        <a:pt x="666102" y="1124642"/>
                        <a:pt x="683159" y="1141700"/>
                        <a:pt x="704200" y="1141700"/>
                      </a:cubicBezTo>
                      <a:lnTo>
                        <a:pt x="1008990" y="1141700"/>
                      </a:lnTo>
                      <a:cubicBezTo>
                        <a:pt x="1030031" y="1141700"/>
                        <a:pt x="1047088" y="1124643"/>
                        <a:pt x="1047088" y="1103602"/>
                      </a:cubicBezTo>
                      <a:lnTo>
                        <a:pt x="1047088" y="475899"/>
                      </a:lnTo>
                      <a:cubicBezTo>
                        <a:pt x="1047088" y="423295"/>
                        <a:pt x="1089732" y="380652"/>
                        <a:pt x="1142335" y="380652"/>
                      </a:cubicBezTo>
                      <a:lnTo>
                        <a:pt x="1237154" y="380652"/>
                      </a:lnTo>
                      <a:cubicBezTo>
                        <a:pt x="1289742" y="380652"/>
                        <a:pt x="1332379" y="423271"/>
                        <a:pt x="1332401" y="475858"/>
                      </a:cubicBezTo>
                      <a:lnTo>
                        <a:pt x="1332827" y="1485558"/>
                      </a:lnTo>
                      <a:cubicBezTo>
                        <a:pt x="1332827" y="1506599"/>
                        <a:pt x="1349884" y="1523657"/>
                        <a:pt x="1370926" y="1523657"/>
                      </a:cubicBezTo>
                      <a:lnTo>
                        <a:pt x="1675714" y="1523657"/>
                      </a:lnTo>
                      <a:cubicBezTo>
                        <a:pt x="1696755" y="1523657"/>
                        <a:pt x="1713813" y="1506600"/>
                        <a:pt x="1713813" y="1485558"/>
                      </a:cubicBezTo>
                      <a:lnTo>
                        <a:pt x="1713813" y="418798"/>
                      </a:lnTo>
                      <a:cubicBezTo>
                        <a:pt x="1713813" y="397756"/>
                        <a:pt x="1696756" y="380699"/>
                        <a:pt x="1675714" y="380699"/>
                      </a:cubicBezTo>
                      <a:close/>
                    </a:path>
                  </a:pathLst>
                </a:custGeom>
                <a:solidFill>
                  <a:srgbClr val="FFFFFF"/>
                </a:solidFill>
                <a:ln w="9525" cap="flat">
                  <a:noFill/>
                  <a:prstDash val="solid"/>
                  <a:miter/>
                </a:ln>
              </p:spPr>
              <p:txBody>
                <a:bodyPr rtlCol="0" anchor="ctr"/>
                <a:lstStyle/>
                <a:p>
                  <a:endParaRPr lang="en-US"/>
                </a:p>
              </p:txBody>
            </p:sp>
            <p:sp>
              <p:nvSpPr>
                <p:cNvPr id="33" name="Freeform: Shape 32">
                  <a:extLst>
                    <a:ext uri="{FF2B5EF4-FFF2-40B4-BE49-F238E27FC236}">
                      <a16:creationId xmlns:a16="http://schemas.microsoft.com/office/drawing/2014/main" id="{936D07F1-E29B-48FC-A874-537CF4ADC515}"/>
                    </a:ext>
                  </a:extLst>
                </p:cNvPr>
                <p:cNvSpPr/>
                <p:nvPr/>
              </p:nvSpPr>
              <p:spPr>
                <a:xfrm>
                  <a:off x="5361741" y="3100244"/>
                  <a:ext cx="1523944" cy="1523944"/>
                </a:xfrm>
                <a:custGeom>
                  <a:avLst/>
                  <a:gdLst>
                    <a:gd name="connsiteX0" fmla="*/ 37474 w 1523944"/>
                    <a:gd name="connsiteY0" fmla="*/ -287 h 1523944"/>
                    <a:gd name="connsiteX1" fmla="*/ 1104236 w 1523944"/>
                    <a:gd name="connsiteY1" fmla="*/ -287 h 1523944"/>
                    <a:gd name="connsiteX2" fmla="*/ 1142334 w 1523944"/>
                    <a:gd name="connsiteY2" fmla="*/ 37811 h 1523944"/>
                    <a:gd name="connsiteX3" fmla="*/ 1142334 w 1523944"/>
                    <a:gd name="connsiteY3" fmla="*/ 190003 h 1523944"/>
                    <a:gd name="connsiteX4" fmla="*/ 1332573 w 1523944"/>
                    <a:gd name="connsiteY4" fmla="*/ 380495 h 1523944"/>
                    <a:gd name="connsiteX5" fmla="*/ 1485222 w 1523944"/>
                    <a:gd name="connsiteY5" fmla="*/ 380699 h 1523944"/>
                    <a:gd name="connsiteX6" fmla="*/ 1523320 w 1523944"/>
                    <a:gd name="connsiteY6" fmla="*/ 418797 h 1523944"/>
                    <a:gd name="connsiteX7" fmla="*/ 1523320 w 1523944"/>
                    <a:gd name="connsiteY7" fmla="*/ 418797 h 1523944"/>
                    <a:gd name="connsiteX8" fmla="*/ 1523320 w 1523944"/>
                    <a:gd name="connsiteY8" fmla="*/ 1485558 h 1523944"/>
                    <a:gd name="connsiteX9" fmla="*/ 1485222 w 1523944"/>
                    <a:gd name="connsiteY9" fmla="*/ 1523657 h 1523944"/>
                    <a:gd name="connsiteX10" fmla="*/ 1180433 w 1523944"/>
                    <a:gd name="connsiteY10" fmla="*/ 1523657 h 1523944"/>
                    <a:gd name="connsiteX11" fmla="*/ 1142334 w 1523944"/>
                    <a:gd name="connsiteY11" fmla="*/ 1485558 h 1523944"/>
                    <a:gd name="connsiteX12" fmla="*/ 1142334 w 1523944"/>
                    <a:gd name="connsiteY12" fmla="*/ 475940 h 1523944"/>
                    <a:gd name="connsiteX13" fmla="*/ 1047146 w 1523944"/>
                    <a:gd name="connsiteY13" fmla="*/ 380699 h 1523944"/>
                    <a:gd name="connsiteX14" fmla="*/ 475551 w 1523944"/>
                    <a:gd name="connsiteY14" fmla="*/ 380699 h 1523944"/>
                    <a:gd name="connsiteX15" fmla="*/ 380362 w 1523944"/>
                    <a:gd name="connsiteY15" fmla="*/ 475940 h 1523944"/>
                    <a:gd name="connsiteX16" fmla="*/ 380362 w 1523944"/>
                    <a:gd name="connsiteY16" fmla="*/ 1485558 h 1523944"/>
                    <a:gd name="connsiteX17" fmla="*/ 342263 w 1523944"/>
                    <a:gd name="connsiteY17" fmla="*/ 1523657 h 1523944"/>
                    <a:gd name="connsiteX18" fmla="*/ 37474 w 1523944"/>
                    <a:gd name="connsiteY18" fmla="*/ 1523657 h 1523944"/>
                    <a:gd name="connsiteX19" fmla="*/ -624 w 1523944"/>
                    <a:gd name="connsiteY19" fmla="*/ 1485558 h 1523944"/>
                    <a:gd name="connsiteX20" fmla="*/ -624 w 1523944"/>
                    <a:gd name="connsiteY20" fmla="*/ 37812 h 1523944"/>
                    <a:gd name="connsiteX21" fmla="*/ 37474 w 1523944"/>
                    <a:gd name="connsiteY21"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23944" h="1523944">
                      <a:moveTo>
                        <a:pt x="37474" y="-287"/>
                      </a:moveTo>
                      <a:lnTo>
                        <a:pt x="1104236" y="-287"/>
                      </a:lnTo>
                      <a:cubicBezTo>
                        <a:pt x="1125277" y="-287"/>
                        <a:pt x="1142334" y="16770"/>
                        <a:pt x="1142334" y="37811"/>
                      </a:cubicBezTo>
                      <a:lnTo>
                        <a:pt x="1142334" y="190003"/>
                      </a:lnTo>
                      <a:cubicBezTo>
                        <a:pt x="1142334" y="295110"/>
                        <a:pt x="1227466" y="380355"/>
                        <a:pt x="1332573" y="380495"/>
                      </a:cubicBezTo>
                      <a:lnTo>
                        <a:pt x="1485222" y="380699"/>
                      </a:lnTo>
                      <a:cubicBezTo>
                        <a:pt x="1506263" y="380699"/>
                        <a:pt x="1523320" y="397756"/>
                        <a:pt x="1523320" y="418797"/>
                      </a:cubicBezTo>
                      <a:cubicBezTo>
                        <a:pt x="1523320" y="418797"/>
                        <a:pt x="1523320" y="418797"/>
                        <a:pt x="1523320" y="418797"/>
                      </a:cubicBezTo>
                      <a:lnTo>
                        <a:pt x="1523320" y="1485558"/>
                      </a:lnTo>
                      <a:cubicBezTo>
                        <a:pt x="1523320" y="1506600"/>
                        <a:pt x="1506263" y="1523657"/>
                        <a:pt x="1485222" y="1523657"/>
                      </a:cubicBezTo>
                      <a:lnTo>
                        <a:pt x="1180433" y="1523657"/>
                      </a:lnTo>
                      <a:cubicBezTo>
                        <a:pt x="1159392" y="1523657"/>
                        <a:pt x="1142334" y="1506600"/>
                        <a:pt x="1142334" y="1485558"/>
                      </a:cubicBezTo>
                      <a:lnTo>
                        <a:pt x="1142334" y="475940"/>
                      </a:lnTo>
                      <a:cubicBezTo>
                        <a:pt x="1142333" y="423361"/>
                        <a:pt x="1099725" y="380729"/>
                        <a:pt x="1047146" y="380699"/>
                      </a:cubicBezTo>
                      <a:lnTo>
                        <a:pt x="475551" y="380699"/>
                      </a:lnTo>
                      <a:cubicBezTo>
                        <a:pt x="422972" y="380729"/>
                        <a:pt x="380363" y="423360"/>
                        <a:pt x="380362" y="475940"/>
                      </a:cubicBezTo>
                      <a:lnTo>
                        <a:pt x="380362" y="1485558"/>
                      </a:lnTo>
                      <a:cubicBezTo>
                        <a:pt x="380362" y="1506600"/>
                        <a:pt x="363305" y="1523657"/>
                        <a:pt x="342263" y="1523657"/>
                      </a:cubicBezTo>
                      <a:lnTo>
                        <a:pt x="37474" y="1523657"/>
                      </a:lnTo>
                      <a:cubicBezTo>
                        <a:pt x="16433" y="1523657"/>
                        <a:pt x="-624" y="1506600"/>
                        <a:pt x="-624" y="1485558"/>
                      </a:cubicBezTo>
                      <a:lnTo>
                        <a:pt x="-624" y="37812"/>
                      </a:lnTo>
                      <a:cubicBezTo>
                        <a:pt x="-624" y="16770"/>
                        <a:pt x="16433" y="-287"/>
                        <a:pt x="37474" y="-287"/>
                      </a:cubicBezTo>
                      <a:close/>
                    </a:path>
                  </a:pathLst>
                </a:custGeom>
                <a:solidFill>
                  <a:srgbClr val="FFFFFF"/>
                </a:solidFill>
                <a:ln w="9525" cap="flat">
                  <a:noFill/>
                  <a:prstDash val="solid"/>
                  <a:miter/>
                </a:ln>
              </p:spPr>
              <p:txBody>
                <a:bodyPr rtlCol="0" anchor="ctr"/>
                <a:lstStyle/>
                <a:p>
                  <a:endParaRPr lang="en-US"/>
                </a:p>
              </p:txBody>
            </p:sp>
            <p:sp>
              <p:nvSpPr>
                <p:cNvPr id="34" name="Freeform: Shape 33">
                  <a:extLst>
                    <a:ext uri="{FF2B5EF4-FFF2-40B4-BE49-F238E27FC236}">
                      <a16:creationId xmlns:a16="http://schemas.microsoft.com/office/drawing/2014/main" id="{5F5C5972-03DC-49E7-AA65-4F5D9FF0FD3B}"/>
                    </a:ext>
                  </a:extLst>
                </p:cNvPr>
                <p:cNvSpPr/>
                <p:nvPr/>
              </p:nvSpPr>
              <p:spPr>
                <a:xfrm>
                  <a:off x="3603806" y="3100244"/>
                  <a:ext cx="1523944" cy="1523944"/>
                </a:xfrm>
                <a:custGeom>
                  <a:avLst/>
                  <a:gdLst>
                    <a:gd name="connsiteX0" fmla="*/ 1485221 w 1523944"/>
                    <a:gd name="connsiteY0" fmla="*/ 380699 h 1523944"/>
                    <a:gd name="connsiteX1" fmla="*/ 1332080 w 1523944"/>
                    <a:gd name="connsiteY1" fmla="*/ 380099 h 1523944"/>
                    <a:gd name="connsiteX2" fmla="*/ 1142333 w 1523944"/>
                    <a:gd name="connsiteY2" fmla="*/ 189608 h 1523944"/>
                    <a:gd name="connsiteX3" fmla="*/ 1142334 w 1523944"/>
                    <a:gd name="connsiteY3" fmla="*/ 37812 h 1523944"/>
                    <a:gd name="connsiteX4" fmla="*/ 1104235 w 1523944"/>
                    <a:gd name="connsiteY4" fmla="*/ -287 h 1523944"/>
                    <a:gd name="connsiteX5" fmla="*/ 761348 w 1523944"/>
                    <a:gd name="connsiteY5" fmla="*/ -287 h 1523944"/>
                    <a:gd name="connsiteX6" fmla="*/ -624 w 1523944"/>
                    <a:gd name="connsiteY6" fmla="*/ 761685 h 1523944"/>
                    <a:gd name="connsiteX7" fmla="*/ -624 w 1523944"/>
                    <a:gd name="connsiteY7" fmla="*/ 1485558 h 1523944"/>
                    <a:gd name="connsiteX8" fmla="*/ 37474 w 1523944"/>
                    <a:gd name="connsiteY8" fmla="*/ 1523657 h 1523944"/>
                    <a:gd name="connsiteX9" fmla="*/ 342263 w 1523944"/>
                    <a:gd name="connsiteY9" fmla="*/ 1523657 h 1523944"/>
                    <a:gd name="connsiteX10" fmla="*/ 380362 w 1523944"/>
                    <a:gd name="connsiteY10" fmla="*/ 1485558 h 1523944"/>
                    <a:gd name="connsiteX11" fmla="*/ 380362 w 1523944"/>
                    <a:gd name="connsiteY11" fmla="*/ 761685 h 1523944"/>
                    <a:gd name="connsiteX12" fmla="*/ 761348 w 1523944"/>
                    <a:gd name="connsiteY12" fmla="*/ 380700 h 1523944"/>
                    <a:gd name="connsiteX13" fmla="*/ 1047145 w 1523944"/>
                    <a:gd name="connsiteY13" fmla="*/ 380699 h 1523944"/>
                    <a:gd name="connsiteX14" fmla="*/ 1142334 w 1523944"/>
                    <a:gd name="connsiteY14" fmla="*/ 475940 h 1523944"/>
                    <a:gd name="connsiteX15" fmla="*/ 1142334 w 1523944"/>
                    <a:gd name="connsiteY15" fmla="*/ 666433 h 1523944"/>
                    <a:gd name="connsiteX16" fmla="*/ 1047087 w 1523944"/>
                    <a:gd name="connsiteY16" fmla="*/ 761679 h 1523944"/>
                    <a:gd name="connsiteX17" fmla="*/ 1047088 w 1523944"/>
                    <a:gd name="connsiteY17" fmla="*/ 761685 h 1523944"/>
                    <a:gd name="connsiteX18" fmla="*/ 628002 w 1523944"/>
                    <a:gd name="connsiteY18" fmla="*/ 761685 h 1523944"/>
                    <a:gd name="connsiteX19" fmla="*/ 589904 w 1523944"/>
                    <a:gd name="connsiteY19" fmla="*/ 799783 h 1523944"/>
                    <a:gd name="connsiteX20" fmla="*/ 589904 w 1523944"/>
                    <a:gd name="connsiteY20" fmla="*/ 1104573 h 1523944"/>
                    <a:gd name="connsiteX21" fmla="*/ 628002 w 1523944"/>
                    <a:gd name="connsiteY21" fmla="*/ 1142672 h 1523944"/>
                    <a:gd name="connsiteX22" fmla="*/ 1047145 w 1523944"/>
                    <a:gd name="connsiteY22" fmla="*/ 1142671 h 1523944"/>
                    <a:gd name="connsiteX23" fmla="*/ 1142334 w 1523944"/>
                    <a:gd name="connsiteY23" fmla="*/ 1237912 h 1523944"/>
                    <a:gd name="connsiteX24" fmla="*/ 1142334 w 1523944"/>
                    <a:gd name="connsiteY24" fmla="*/ 1485558 h 1523944"/>
                    <a:gd name="connsiteX25" fmla="*/ 1180433 w 1523944"/>
                    <a:gd name="connsiteY25" fmla="*/ 1523657 h 1523944"/>
                    <a:gd name="connsiteX26" fmla="*/ 1485221 w 1523944"/>
                    <a:gd name="connsiteY26" fmla="*/ 1523657 h 1523944"/>
                    <a:gd name="connsiteX27" fmla="*/ 1523320 w 1523944"/>
                    <a:gd name="connsiteY27" fmla="*/ 1485558 h 1523944"/>
                    <a:gd name="connsiteX28" fmla="*/ 1523320 w 1523944"/>
                    <a:gd name="connsiteY28" fmla="*/ 418797 h 1523944"/>
                    <a:gd name="connsiteX29" fmla="*/ 1485222 w 1523944"/>
                    <a:gd name="connsiteY29"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523944" h="1523944">
                      <a:moveTo>
                        <a:pt x="1485221" y="380699"/>
                      </a:moveTo>
                      <a:lnTo>
                        <a:pt x="1332080" y="380099"/>
                      </a:lnTo>
                      <a:cubicBezTo>
                        <a:pt x="1227166" y="379688"/>
                        <a:pt x="1142333" y="294523"/>
                        <a:pt x="1142333" y="189608"/>
                      </a:cubicBezTo>
                      <a:lnTo>
                        <a:pt x="1142334" y="37812"/>
                      </a:lnTo>
                      <a:cubicBezTo>
                        <a:pt x="1142334" y="16770"/>
                        <a:pt x="1125277" y="-287"/>
                        <a:pt x="1104235" y="-287"/>
                      </a:cubicBezTo>
                      <a:lnTo>
                        <a:pt x="761348" y="-287"/>
                      </a:lnTo>
                      <a:cubicBezTo>
                        <a:pt x="340522" y="-287"/>
                        <a:pt x="-624" y="340859"/>
                        <a:pt x="-624" y="761685"/>
                      </a:cubicBezTo>
                      <a:lnTo>
                        <a:pt x="-624" y="1485558"/>
                      </a:lnTo>
                      <a:cubicBezTo>
                        <a:pt x="-624" y="1506600"/>
                        <a:pt x="16433" y="1523657"/>
                        <a:pt x="37474" y="1523657"/>
                      </a:cubicBezTo>
                      <a:lnTo>
                        <a:pt x="342263" y="1523657"/>
                      </a:lnTo>
                      <a:cubicBezTo>
                        <a:pt x="363304" y="1523657"/>
                        <a:pt x="380362" y="1506600"/>
                        <a:pt x="380362" y="1485558"/>
                      </a:cubicBezTo>
                      <a:lnTo>
                        <a:pt x="380362" y="761685"/>
                      </a:lnTo>
                      <a:cubicBezTo>
                        <a:pt x="380362" y="551272"/>
                        <a:pt x="550935" y="380700"/>
                        <a:pt x="761348" y="380700"/>
                      </a:cubicBezTo>
                      <a:lnTo>
                        <a:pt x="1047145" y="380699"/>
                      </a:lnTo>
                      <a:cubicBezTo>
                        <a:pt x="1099724" y="380729"/>
                        <a:pt x="1142333" y="423360"/>
                        <a:pt x="1142334" y="475940"/>
                      </a:cubicBezTo>
                      <a:lnTo>
                        <a:pt x="1142334" y="666433"/>
                      </a:lnTo>
                      <a:cubicBezTo>
                        <a:pt x="1142334" y="719036"/>
                        <a:pt x="1099690" y="761679"/>
                        <a:pt x="1047087" y="761679"/>
                      </a:cubicBezTo>
                      <a:lnTo>
                        <a:pt x="1047088" y="761685"/>
                      </a:lnTo>
                      <a:lnTo>
                        <a:pt x="628002" y="761685"/>
                      </a:lnTo>
                      <a:cubicBezTo>
                        <a:pt x="606961" y="761685"/>
                        <a:pt x="589904" y="778742"/>
                        <a:pt x="589904" y="799783"/>
                      </a:cubicBezTo>
                      <a:lnTo>
                        <a:pt x="589904" y="1104573"/>
                      </a:lnTo>
                      <a:cubicBezTo>
                        <a:pt x="589904" y="1125614"/>
                        <a:pt x="606961" y="1142672"/>
                        <a:pt x="628002" y="1142672"/>
                      </a:cubicBezTo>
                      <a:lnTo>
                        <a:pt x="1047145" y="1142671"/>
                      </a:lnTo>
                      <a:cubicBezTo>
                        <a:pt x="1099724" y="1142701"/>
                        <a:pt x="1142333" y="1185333"/>
                        <a:pt x="1142334" y="1237912"/>
                      </a:cubicBezTo>
                      <a:lnTo>
                        <a:pt x="1142334" y="1485558"/>
                      </a:lnTo>
                      <a:cubicBezTo>
                        <a:pt x="1142334" y="1506600"/>
                        <a:pt x="1159391" y="1523657"/>
                        <a:pt x="1180433" y="1523657"/>
                      </a:cubicBezTo>
                      <a:lnTo>
                        <a:pt x="1485221" y="1523657"/>
                      </a:lnTo>
                      <a:cubicBezTo>
                        <a:pt x="1506262" y="1523657"/>
                        <a:pt x="1523320" y="1506600"/>
                        <a:pt x="1523320" y="1485558"/>
                      </a:cubicBezTo>
                      <a:lnTo>
                        <a:pt x="1523320" y="418797"/>
                      </a:lnTo>
                      <a:cubicBezTo>
                        <a:pt x="1523320" y="397756"/>
                        <a:pt x="1506263" y="380699"/>
                        <a:pt x="1485222" y="380699"/>
                      </a:cubicBezTo>
                      <a:close/>
                    </a:path>
                  </a:pathLst>
                </a:custGeom>
                <a:solidFill>
                  <a:srgbClr val="FFFFFF"/>
                </a:solidFill>
                <a:ln w="9525" cap="flat">
                  <a:noFill/>
                  <a:prstDash val="solid"/>
                  <a:miter/>
                </a:ln>
              </p:spPr>
              <p:txBody>
                <a:bodyPr rtlCol="0" anchor="ctr"/>
                <a:lstStyle/>
                <a:p>
                  <a:endParaRPr lang="en-US"/>
                </a:p>
              </p:txBody>
            </p:sp>
            <p:sp>
              <p:nvSpPr>
                <p:cNvPr id="35" name="Freeform: Shape 34">
                  <a:extLst>
                    <a:ext uri="{FF2B5EF4-FFF2-40B4-BE49-F238E27FC236}">
                      <a16:creationId xmlns:a16="http://schemas.microsoft.com/office/drawing/2014/main" id="{EF071008-E929-4933-889B-BF0322F216F5}"/>
                    </a:ext>
                  </a:extLst>
                </p:cNvPr>
                <p:cNvSpPr/>
                <p:nvPr/>
              </p:nvSpPr>
              <p:spPr>
                <a:xfrm>
                  <a:off x="7075150" y="3100244"/>
                  <a:ext cx="1523999" cy="1524002"/>
                </a:xfrm>
                <a:custGeom>
                  <a:avLst/>
                  <a:gdLst>
                    <a:gd name="connsiteX0" fmla="*/ 750663 w 1523999"/>
                    <a:gd name="connsiteY0" fmla="*/ 380711 h 1524002"/>
                    <a:gd name="connsiteX1" fmla="*/ 1485275 w 1523999"/>
                    <a:gd name="connsiteY1" fmla="*/ 380711 h 1524002"/>
                    <a:gd name="connsiteX2" fmla="*/ 1523375 w 1523999"/>
                    <a:gd name="connsiteY2" fmla="*/ 342619 h 1524002"/>
                    <a:gd name="connsiteX3" fmla="*/ 1523375 w 1523999"/>
                    <a:gd name="connsiteY3" fmla="*/ 342611 h 1524002"/>
                    <a:gd name="connsiteX4" fmla="*/ 1523375 w 1523999"/>
                    <a:gd name="connsiteY4" fmla="*/ 37813 h 1524002"/>
                    <a:gd name="connsiteX5" fmla="*/ 1485275 w 1523999"/>
                    <a:gd name="connsiteY5" fmla="*/ -287 h 1524002"/>
                    <a:gd name="connsiteX6" fmla="*/ 751339 w 1523999"/>
                    <a:gd name="connsiteY6" fmla="*/ -287 h 1524002"/>
                    <a:gd name="connsiteX7" fmla="*/ 36139 w 1523999"/>
                    <a:gd name="connsiteY7" fmla="*/ 521356 h 1524002"/>
                    <a:gd name="connsiteX8" fmla="*/ 721640 w 1523999"/>
                    <a:gd name="connsiteY8" fmla="*/ 1522695 h 1524002"/>
                    <a:gd name="connsiteX9" fmla="*/ 761334 w 1523999"/>
                    <a:gd name="connsiteY9" fmla="*/ 1486723 h 1524002"/>
                    <a:gd name="connsiteX10" fmla="*/ 761378 w 1523999"/>
                    <a:gd name="connsiteY10" fmla="*/ 1484500 h 1524002"/>
                    <a:gd name="connsiteX11" fmla="*/ 761378 w 1523999"/>
                    <a:gd name="connsiteY11" fmla="*/ 1237957 h 1524002"/>
                    <a:gd name="connsiteX12" fmla="*/ 856571 w 1523999"/>
                    <a:gd name="connsiteY12" fmla="*/ 1142707 h 1524002"/>
                    <a:gd name="connsiteX13" fmla="*/ 1047184 w 1523999"/>
                    <a:gd name="connsiteY13" fmla="*/ 1142707 h 1524002"/>
                    <a:gd name="connsiteX14" fmla="*/ 1142377 w 1523999"/>
                    <a:gd name="connsiteY14" fmla="*/ 1237957 h 1524002"/>
                    <a:gd name="connsiteX15" fmla="*/ 1142377 w 1523999"/>
                    <a:gd name="connsiteY15" fmla="*/ 1485615 h 1524002"/>
                    <a:gd name="connsiteX16" fmla="*/ 1180477 w 1523999"/>
                    <a:gd name="connsiteY16" fmla="*/ 1523715 h 1524002"/>
                    <a:gd name="connsiteX17" fmla="*/ 1485275 w 1523999"/>
                    <a:gd name="connsiteY17" fmla="*/ 1523715 h 1524002"/>
                    <a:gd name="connsiteX18" fmla="*/ 1523375 w 1523999"/>
                    <a:gd name="connsiteY18" fmla="*/ 1485615 h 1524002"/>
                    <a:gd name="connsiteX19" fmla="*/ 1523375 w 1523999"/>
                    <a:gd name="connsiteY19" fmla="*/ 799809 h 1524002"/>
                    <a:gd name="connsiteX20" fmla="*/ 1485275 w 1523999"/>
                    <a:gd name="connsiteY20" fmla="*/ 761709 h 1524002"/>
                    <a:gd name="connsiteX21" fmla="*/ 799478 w 1523999"/>
                    <a:gd name="connsiteY21" fmla="*/ 761709 h 1524002"/>
                    <a:gd name="connsiteX22" fmla="*/ 761378 w 1523999"/>
                    <a:gd name="connsiteY22" fmla="*/ 799809 h 1524002"/>
                    <a:gd name="connsiteX23" fmla="*/ 761378 w 1523999"/>
                    <a:gd name="connsiteY23" fmla="*/ 1001052 h 1524002"/>
                    <a:gd name="connsiteX24" fmla="*/ 653269 w 1523999"/>
                    <a:gd name="connsiteY24" fmla="*/ 1109505 h 1524002"/>
                    <a:gd name="connsiteX25" fmla="*/ 634372 w 1523999"/>
                    <a:gd name="connsiteY25" fmla="*/ 1107874 h 1524002"/>
                    <a:gd name="connsiteX26" fmla="*/ 525551 w 1523999"/>
                    <a:gd name="connsiteY26" fmla="*/ 1060599 h 1524002"/>
                    <a:gd name="connsiteX27" fmla="*/ 408697 w 1523999"/>
                    <a:gd name="connsiteY27" fmla="*/ 613206 h 1524002"/>
                    <a:gd name="connsiteX28" fmla="*/ 750662 w 1523999"/>
                    <a:gd name="connsiteY28" fmla="*/ 380711 h 1524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523999" h="1524002">
                      <a:moveTo>
                        <a:pt x="750663" y="380711"/>
                      </a:moveTo>
                      <a:lnTo>
                        <a:pt x="1485275" y="380711"/>
                      </a:lnTo>
                      <a:cubicBezTo>
                        <a:pt x="1506314" y="380713"/>
                        <a:pt x="1523373" y="363659"/>
                        <a:pt x="1523375" y="342619"/>
                      </a:cubicBezTo>
                      <a:cubicBezTo>
                        <a:pt x="1523375" y="342617"/>
                        <a:pt x="1523375" y="342614"/>
                        <a:pt x="1523375" y="342611"/>
                      </a:cubicBezTo>
                      <a:lnTo>
                        <a:pt x="1523375" y="37813"/>
                      </a:lnTo>
                      <a:cubicBezTo>
                        <a:pt x="1523374" y="16771"/>
                        <a:pt x="1506317" y="-286"/>
                        <a:pt x="1485275" y="-287"/>
                      </a:cubicBezTo>
                      <a:lnTo>
                        <a:pt x="751339" y="-287"/>
                      </a:lnTo>
                      <a:cubicBezTo>
                        <a:pt x="424919" y="-287"/>
                        <a:pt x="131827" y="209280"/>
                        <a:pt x="36139" y="521356"/>
                      </a:cubicBezTo>
                      <a:cubicBezTo>
                        <a:pt x="-119966" y="1030512"/>
                        <a:pt x="242306" y="1498073"/>
                        <a:pt x="721640" y="1522695"/>
                      </a:cubicBezTo>
                      <a:cubicBezTo>
                        <a:pt x="742534" y="1523723"/>
                        <a:pt x="760306" y="1507618"/>
                        <a:pt x="761334" y="1486723"/>
                      </a:cubicBezTo>
                      <a:cubicBezTo>
                        <a:pt x="761370" y="1485983"/>
                        <a:pt x="761385" y="1485241"/>
                        <a:pt x="761378" y="1484500"/>
                      </a:cubicBezTo>
                      <a:lnTo>
                        <a:pt x="761378" y="1237957"/>
                      </a:lnTo>
                      <a:cubicBezTo>
                        <a:pt x="761381" y="1185374"/>
                        <a:pt x="803990" y="1142740"/>
                        <a:pt x="856571" y="1142707"/>
                      </a:cubicBezTo>
                      <a:lnTo>
                        <a:pt x="1047184" y="1142707"/>
                      </a:lnTo>
                      <a:cubicBezTo>
                        <a:pt x="1099766" y="1142740"/>
                        <a:pt x="1142375" y="1185375"/>
                        <a:pt x="1142377" y="1237957"/>
                      </a:cubicBezTo>
                      <a:lnTo>
                        <a:pt x="1142377" y="1485615"/>
                      </a:lnTo>
                      <a:cubicBezTo>
                        <a:pt x="1142378" y="1506657"/>
                        <a:pt x="1159435" y="1523714"/>
                        <a:pt x="1180477" y="1523715"/>
                      </a:cubicBezTo>
                      <a:lnTo>
                        <a:pt x="1485275" y="1523715"/>
                      </a:lnTo>
                      <a:cubicBezTo>
                        <a:pt x="1506317" y="1523714"/>
                        <a:pt x="1523374" y="1506657"/>
                        <a:pt x="1523375" y="1485615"/>
                      </a:cubicBezTo>
                      <a:lnTo>
                        <a:pt x="1523375" y="799809"/>
                      </a:lnTo>
                      <a:cubicBezTo>
                        <a:pt x="1523374" y="778767"/>
                        <a:pt x="1506317" y="761710"/>
                        <a:pt x="1485275" y="761709"/>
                      </a:cubicBezTo>
                      <a:lnTo>
                        <a:pt x="799478" y="761709"/>
                      </a:lnTo>
                      <a:cubicBezTo>
                        <a:pt x="778437" y="761710"/>
                        <a:pt x="761379" y="778767"/>
                        <a:pt x="761378" y="799809"/>
                      </a:cubicBezTo>
                      <a:lnTo>
                        <a:pt x="761378" y="1001052"/>
                      </a:lnTo>
                      <a:cubicBezTo>
                        <a:pt x="761474" y="1060854"/>
                        <a:pt x="713071" y="1109410"/>
                        <a:pt x="653269" y="1109505"/>
                      </a:cubicBezTo>
                      <a:cubicBezTo>
                        <a:pt x="646934" y="1109515"/>
                        <a:pt x="640611" y="1108969"/>
                        <a:pt x="634372" y="1107874"/>
                      </a:cubicBezTo>
                      <a:cubicBezTo>
                        <a:pt x="594787" y="1101219"/>
                        <a:pt x="557430" y="1084990"/>
                        <a:pt x="525551" y="1060599"/>
                      </a:cubicBezTo>
                      <a:cubicBezTo>
                        <a:pt x="402277" y="963001"/>
                        <a:pt x="340321" y="791186"/>
                        <a:pt x="408697" y="613206"/>
                      </a:cubicBezTo>
                      <a:cubicBezTo>
                        <a:pt x="463696" y="472494"/>
                        <a:pt x="599585" y="380107"/>
                        <a:pt x="750662" y="380711"/>
                      </a:cubicBezTo>
                    </a:path>
                  </a:pathLst>
                </a:custGeom>
                <a:solidFill>
                  <a:srgbClr val="FFFFFF"/>
                </a:solidFill>
                <a:ln w="9525" cap="flat">
                  <a:noFill/>
                  <a:prstDash val="solid"/>
                  <a:miter/>
                </a:ln>
              </p:spPr>
              <p:txBody>
                <a:bodyPr rtlCol="0" anchor="ctr"/>
                <a:lstStyle/>
                <a:p>
                  <a:endParaRPr lang="en-US"/>
                </a:p>
              </p:txBody>
            </p:sp>
          </p:grpSp>
        </p:grpSp>
      </p:grpSp>
    </p:spTree>
    <p:extLst>
      <p:ext uri="{BB962C8B-B14F-4D97-AF65-F5344CB8AC3E}">
        <p14:creationId xmlns:p14="http://schemas.microsoft.com/office/powerpoint/2010/main" val="460193179"/>
      </p:ext>
    </p:extLst>
  </p:cSld>
  <p:clrMapOvr>
    <a:masterClrMapping/>
  </p:clrMapOvr>
  <p:extLst>
    <p:ext uri="{DCECCB84-F9BA-43D5-87BE-67443E8EF086}">
      <p15:sldGuideLst xmlns:p15="http://schemas.microsoft.com/office/powerpoint/2012/main"/>
    </p:ext>
  </p:extLst>
</p:sldLayout>
</file>

<file path=ppt/slideLayouts/slideLayout12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lvl1pPr>
              <a:defRPr>
                <a:solidFill>
                  <a:schemeClr val="tx1"/>
                </a:solidFill>
                <a:latin typeface="+mn-lt"/>
              </a:defRPr>
            </a:lvl1pPr>
            <a:lvl2pPr marL="0" indent="0">
              <a:defRPr>
                <a:solidFill>
                  <a:schemeClr val="tx1"/>
                </a:solidFill>
                <a:latin typeface="+mn-lt"/>
              </a:defRPr>
            </a:lvl2pPr>
            <a:lvl3pPr>
              <a:defRPr>
                <a:solidFill>
                  <a:schemeClr val="tx1"/>
                </a:solidFill>
                <a:latin typeface="+mn-lt"/>
              </a:defRPr>
            </a:lvl3pPr>
            <a:lvl4pPr>
              <a:defRPr>
                <a:solidFill>
                  <a:schemeClr val="tx1"/>
                </a:solidFill>
                <a:latin typeface="+mn-lt"/>
              </a:defRPr>
            </a:lvl4pPr>
            <a:lvl5pPr>
              <a:defRPr>
                <a:solidFill>
                  <a:schemeClr val="tx1"/>
                </a:solidFill>
                <a:latin typeface="+mn-l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extBox 6"/>
          <p:cNvSpPr txBox="1"/>
          <p:nvPr userDrawn="1"/>
        </p:nvSpPr>
        <p:spPr>
          <a:xfrm>
            <a:off x="11008321" y="6588546"/>
            <a:ext cx="1021758" cy="138499"/>
          </a:xfrm>
          <a:prstGeom prst="rect">
            <a:avLst/>
          </a:prstGeom>
          <a:noFill/>
        </p:spPr>
        <p:txBody>
          <a:bodyPr wrap="square" lIns="0" tIns="0" rIns="0" bIns="0" rtlCol="0">
            <a:spAutoFit/>
          </a:bodyPr>
          <a:lstStyle/>
          <a:p>
            <a:pPr algn="r"/>
            <a:fld id="{D1FDF147-A34E-4605-92D6-A58348E56B3A}" type="slidenum">
              <a:rPr lang="en-US" sz="900" smtClean="0">
                <a:solidFill>
                  <a:schemeClr val="bg1">
                    <a:alpha val="99000"/>
                  </a:schemeClr>
                </a:solidFill>
              </a:rPr>
              <a:pPr algn="r"/>
              <a:t>‹#›</a:t>
            </a:fld>
            <a:endParaRPr lang="en-US" sz="900" dirty="0" err="1">
              <a:solidFill>
                <a:schemeClr val="bg1">
                  <a:alpha val="99000"/>
                </a:schemeClr>
              </a:solidFill>
            </a:endParaRPr>
          </a:p>
        </p:txBody>
      </p:sp>
    </p:spTree>
    <p:extLst>
      <p:ext uri="{BB962C8B-B14F-4D97-AF65-F5344CB8AC3E}">
        <p14:creationId xmlns:p14="http://schemas.microsoft.com/office/powerpoint/2010/main" val="38908183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1.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solidFill>
              </a:defRPr>
            </a:lvl1pPr>
          </a:lstStyle>
          <a:p>
            <a:r>
              <a:rPr lang="en-US" dirty="0"/>
              <a:t>Click to edit Master title style</a:t>
            </a:r>
          </a:p>
        </p:txBody>
      </p:sp>
      <p:sp>
        <p:nvSpPr>
          <p:cNvPr id="4" name="Text Placeholder 3"/>
          <p:cNvSpPr>
            <a:spLocks noGrp="1"/>
          </p:cNvSpPr>
          <p:nvPr>
            <p:ph type="body" sz="quarter" idx="10"/>
          </p:nvPr>
        </p:nvSpPr>
        <p:spPr>
          <a:xfrm>
            <a:off x="265984" y="1189175"/>
            <a:ext cx="5378548" cy="1861920"/>
          </a:xfrm>
        </p:spPr>
        <p:txBody>
          <a:bodyPr wrap="square">
            <a:spAutoFit/>
          </a:bodyPr>
          <a:lstStyle>
            <a:lvl1pPr marL="0" indent="0">
              <a:spcBef>
                <a:spcPts val="1200"/>
              </a:spcBef>
              <a:buClr>
                <a:schemeClr val="tx1"/>
              </a:buClr>
              <a:buFont typeface="Wingdings" pitchFamily="2" charset="2"/>
              <a:buNone/>
              <a:defRPr sz="2399">
                <a:solidFill>
                  <a:schemeClr val="tx2"/>
                </a:solidFill>
              </a:defRPr>
            </a:lvl1pPr>
            <a:lvl2pPr marL="0" indent="0">
              <a:buNone/>
              <a:defRPr sz="1400">
                <a:solidFill>
                  <a:schemeClr val="accent5"/>
                </a:solidFill>
              </a:defRPr>
            </a:lvl2pPr>
            <a:lvl3pPr marL="227097" indent="0">
              <a:buNone/>
              <a:tabLst/>
              <a:defRPr sz="1400">
                <a:solidFill>
                  <a:schemeClr val="accent5"/>
                </a:solidFill>
              </a:defRPr>
            </a:lvl3pPr>
            <a:lvl4pPr marL="451084" indent="0">
              <a:buNone/>
              <a:defRPr sz="1400">
                <a:solidFill>
                  <a:schemeClr val="accent5"/>
                </a:solidFill>
              </a:defRPr>
            </a:lvl4pPr>
            <a:lvl5pPr marL="671959" indent="0">
              <a:buNone/>
              <a:tabLst/>
              <a:defRPr sz="1400">
                <a:solidFill>
                  <a:schemeClr val="accent5"/>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3"/>
          <p:cNvSpPr>
            <a:spLocks noGrp="1"/>
          </p:cNvSpPr>
          <p:nvPr>
            <p:ph type="body" sz="quarter" idx="11"/>
          </p:nvPr>
        </p:nvSpPr>
        <p:spPr>
          <a:xfrm>
            <a:off x="6544215" y="1189175"/>
            <a:ext cx="5378548" cy="1861920"/>
          </a:xfrm>
        </p:spPr>
        <p:txBody>
          <a:bodyPr wrap="square">
            <a:spAutoFit/>
          </a:bodyPr>
          <a:lstStyle>
            <a:lvl1pPr marL="0" indent="0">
              <a:spcBef>
                <a:spcPts val="1200"/>
              </a:spcBef>
              <a:buClr>
                <a:schemeClr val="tx1"/>
              </a:buClr>
              <a:buFont typeface="Wingdings" pitchFamily="2" charset="2"/>
              <a:buNone/>
              <a:defRPr sz="2399">
                <a:solidFill>
                  <a:schemeClr val="tx2"/>
                </a:solidFill>
              </a:defRPr>
            </a:lvl1pPr>
            <a:lvl2pPr marL="0" indent="0">
              <a:buNone/>
              <a:defRPr sz="1400">
                <a:solidFill>
                  <a:schemeClr val="tx1"/>
                </a:solidFill>
              </a:defRPr>
            </a:lvl2pPr>
            <a:lvl3pPr marL="227097" indent="0">
              <a:buNone/>
              <a:tabLst/>
              <a:defRPr sz="1400">
                <a:solidFill>
                  <a:schemeClr val="tx1"/>
                </a:solidFill>
              </a:defRPr>
            </a:lvl3pPr>
            <a:lvl4pPr marL="451084" indent="0">
              <a:buNone/>
              <a:defRPr sz="1400">
                <a:solidFill>
                  <a:schemeClr val="tx1"/>
                </a:solidFill>
              </a:defRPr>
            </a:lvl4pPr>
            <a:lvl5pPr marL="671959" indent="0">
              <a:buNone/>
              <a:tabLst/>
              <a:defRPr sz="14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Slide Number Placeholder 4"/>
          <p:cNvSpPr>
            <a:spLocks noGrp="1"/>
          </p:cNvSpPr>
          <p:nvPr>
            <p:ph type="sldNum" sz="quarter" idx="4"/>
          </p:nvPr>
        </p:nvSpPr>
        <p:spPr>
          <a:xfrm>
            <a:off x="343941" y="6471673"/>
            <a:ext cx="2844904" cy="364224"/>
          </a:xfrm>
          <a:prstGeom prst="rect">
            <a:avLst/>
          </a:prstGeom>
        </p:spPr>
        <p:txBody>
          <a:bodyPr vert="horz" lIns="91440" tIns="45720" rIns="91440" bIns="45720" rtlCol="0" anchor="ctr"/>
          <a:lstStyle>
            <a:lvl1pPr algn="l">
              <a:defRPr sz="1175">
                <a:solidFill>
                  <a:schemeClr val="tx1">
                    <a:tint val="75000"/>
                  </a:schemeClr>
                </a:solidFill>
              </a:defRPr>
            </a:lvl1pPr>
          </a:lstStyle>
          <a:p>
            <a:fld id="{0E05EA2D-13DB-4BA1-9DA1-8ED54A2EECC2}" type="slidenum">
              <a:rPr lang="en-US" smtClean="0"/>
              <a:pPr/>
              <a:t>‹#›</a:t>
            </a:fld>
            <a:endParaRPr lang="en-US"/>
          </a:p>
        </p:txBody>
      </p:sp>
    </p:spTree>
    <p:extLst>
      <p:ext uri="{BB962C8B-B14F-4D97-AF65-F5344CB8AC3E}">
        <p14:creationId xmlns:p14="http://schemas.microsoft.com/office/powerpoint/2010/main" val="3707200433"/>
      </p:ext>
    </p:extLst>
  </p:cSld>
  <p:clrMapOvr>
    <a:masterClrMapping/>
  </p:clrMapOvr>
  <p:transition>
    <p:fade/>
  </p:transition>
</p:sldLayout>
</file>

<file path=ppt/slideLayouts/slideLayout122.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solidFill>
              </a:defRPr>
            </a:lvl1pPr>
          </a:lstStyle>
          <a:p>
            <a:r>
              <a:rPr lang="en-US" dirty="0"/>
              <a:t>Click to edit Master title style</a:t>
            </a:r>
          </a:p>
        </p:txBody>
      </p:sp>
      <p:sp>
        <p:nvSpPr>
          <p:cNvPr id="6" name="Text Placeholder 5"/>
          <p:cNvSpPr>
            <a:spLocks noGrp="1"/>
          </p:cNvSpPr>
          <p:nvPr>
            <p:ph type="body" sz="quarter" idx="10"/>
          </p:nvPr>
        </p:nvSpPr>
        <p:spPr>
          <a:xfrm>
            <a:off x="264895" y="1189176"/>
            <a:ext cx="11653523" cy="2447348"/>
          </a:xfrm>
        </p:spPr>
        <p:txBody>
          <a:bodyPr/>
          <a:lstStyle>
            <a:lvl1pPr marL="0" indent="0">
              <a:lnSpc>
                <a:spcPct val="100000"/>
              </a:lnSpc>
              <a:buNone/>
              <a:defRPr>
                <a:solidFill>
                  <a:schemeClr val="tx2"/>
                </a:solidFill>
              </a:defRPr>
            </a:lvl1pPr>
            <a:lvl2pPr marL="0" indent="0">
              <a:lnSpc>
                <a:spcPct val="100000"/>
              </a:lnSpc>
              <a:buFontTx/>
              <a:buNone/>
              <a:defRPr sz="1400">
                <a:solidFill>
                  <a:schemeClr val="tx1"/>
                </a:solidFill>
              </a:defRPr>
            </a:lvl2pPr>
            <a:lvl3pPr marL="223987" indent="0">
              <a:lnSpc>
                <a:spcPct val="100000"/>
              </a:lnSpc>
              <a:buNone/>
              <a:defRPr sz="1400">
                <a:solidFill>
                  <a:schemeClr val="tx1"/>
                </a:solidFill>
              </a:defRPr>
            </a:lvl3pPr>
            <a:lvl4pPr marL="447973" indent="0">
              <a:lnSpc>
                <a:spcPct val="100000"/>
              </a:lnSpc>
              <a:buNone/>
              <a:defRPr sz="1400">
                <a:solidFill>
                  <a:schemeClr val="tx1"/>
                </a:solidFill>
              </a:defRPr>
            </a:lvl4pPr>
            <a:lvl5pPr marL="671959" indent="0">
              <a:lnSpc>
                <a:spcPct val="100000"/>
              </a:lnSpc>
              <a:buNone/>
              <a:defRPr sz="14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Slide Number Placeholder 4"/>
          <p:cNvSpPr>
            <a:spLocks noGrp="1"/>
          </p:cNvSpPr>
          <p:nvPr>
            <p:ph type="sldNum" sz="quarter" idx="4"/>
          </p:nvPr>
        </p:nvSpPr>
        <p:spPr>
          <a:xfrm>
            <a:off x="343941" y="6471673"/>
            <a:ext cx="2844904" cy="364224"/>
          </a:xfrm>
          <a:prstGeom prst="rect">
            <a:avLst/>
          </a:prstGeom>
        </p:spPr>
        <p:txBody>
          <a:bodyPr vert="horz" lIns="91440" tIns="45720" rIns="91440" bIns="45720" rtlCol="0" anchor="ctr"/>
          <a:lstStyle>
            <a:lvl1pPr algn="l">
              <a:defRPr sz="1175">
                <a:solidFill>
                  <a:schemeClr val="tx1">
                    <a:tint val="75000"/>
                  </a:schemeClr>
                </a:solidFill>
              </a:defRPr>
            </a:lvl1pPr>
          </a:lstStyle>
          <a:p>
            <a:fld id="{0E05EA2D-13DB-4BA1-9DA1-8ED54A2EECC2}" type="slidenum">
              <a:rPr lang="en-US" smtClean="0"/>
              <a:pPr/>
              <a:t>‹#›</a:t>
            </a:fld>
            <a:endParaRPr lang="en-US"/>
          </a:p>
        </p:txBody>
      </p:sp>
    </p:spTree>
    <p:extLst>
      <p:ext uri="{BB962C8B-B14F-4D97-AF65-F5344CB8AC3E}">
        <p14:creationId xmlns:p14="http://schemas.microsoft.com/office/powerpoint/2010/main" val="19316117"/>
      </p:ext>
    </p:extLst>
  </p:cSld>
  <p:clrMapOvr>
    <a:masterClrMapping/>
  </p:clrMapOvr>
  <p:transition>
    <p:fade/>
  </p:transition>
</p:sldLayout>
</file>

<file path=ppt/slideLayouts/slideLayout123.xml><?xml version="1.0" encoding="utf-8"?>
<p:sldLayout xmlns:a="http://schemas.openxmlformats.org/drawingml/2006/main" xmlns:r="http://schemas.openxmlformats.org/officeDocument/2006/relationships" xmlns:p="http://schemas.openxmlformats.org/presentationml/2006/main" preserve="1" userDrawn="1">
  <p:cSld name="50-50 Green">
    <p:bg>
      <p:bgPr>
        <a:solidFill>
          <a:schemeClr val="bg1"/>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560090E-3DB1-4825-9C15-E469CF55D95B}"/>
              </a:ext>
            </a:extLst>
          </p:cNvPr>
          <p:cNvSpPr/>
          <p:nvPr userDrawn="1"/>
        </p:nvSpPr>
        <p:spPr bwMode="auto">
          <a:xfrm>
            <a:off x="-1" y="0"/>
            <a:ext cx="6096001" cy="6858000"/>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32" tIns="146266" rIns="182832" bIns="146266" numCol="1" spcCol="0" rtlCol="0" fromWordArt="0" anchor="t" anchorCtr="0" forceAA="0" compatLnSpc="1">
            <a:prstTxWarp prst="textNoShape">
              <a:avLst/>
            </a:prstTxWarp>
            <a:noAutofit/>
          </a:bodyPr>
          <a:lstStyle/>
          <a:p>
            <a:pPr algn="ctr" defTabSz="932192" fontAlgn="base">
              <a:lnSpc>
                <a:spcPct val="90000"/>
              </a:lnSpc>
              <a:spcBef>
                <a:spcPct val="0"/>
              </a:spcBef>
              <a:spcAft>
                <a:spcPct val="0"/>
              </a:spcAft>
            </a:pPr>
            <a:endParaRPr lang="en-US" sz="2399" dirty="0" err="1">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69242" y="386904"/>
            <a:ext cx="5378548" cy="662361"/>
          </a:xfrm>
        </p:spPr>
        <p:txBody>
          <a:bodyPr>
            <a:spAutoFit/>
          </a:bodyPr>
          <a:lstStyle>
            <a:lvl1pPr>
              <a:defRPr sz="4116" baseline="0">
                <a:solidFill>
                  <a:schemeClr val="bg1"/>
                </a:solidFill>
              </a:defRPr>
            </a:lvl1pPr>
          </a:lstStyle>
          <a:p>
            <a:r>
              <a:rPr lang="en-US" dirty="0"/>
              <a:t>50/50 text layout</a:t>
            </a:r>
          </a:p>
        </p:txBody>
      </p:sp>
      <p:sp>
        <p:nvSpPr>
          <p:cNvPr id="6" name="Text Placeholder 3">
            <a:extLst>
              <a:ext uri="{FF2B5EF4-FFF2-40B4-BE49-F238E27FC236}">
                <a16:creationId xmlns:a16="http://schemas.microsoft.com/office/drawing/2014/main" id="{E4E7FCEC-80E1-4457-BF17-DD95C77EB487}"/>
              </a:ext>
            </a:extLst>
          </p:cNvPr>
          <p:cNvSpPr>
            <a:spLocks noGrp="1"/>
          </p:cNvSpPr>
          <p:nvPr>
            <p:ph type="body" sz="quarter" idx="10"/>
          </p:nvPr>
        </p:nvSpPr>
        <p:spPr>
          <a:xfrm>
            <a:off x="269242" y="1216074"/>
            <a:ext cx="5378548" cy="1861920"/>
          </a:xfrm>
        </p:spPr>
        <p:txBody>
          <a:bodyPr wrap="square">
            <a:spAutoFit/>
          </a:bodyPr>
          <a:lstStyle>
            <a:lvl1pPr marL="281539" indent="-281539">
              <a:spcBef>
                <a:spcPts val="1200"/>
              </a:spcBef>
              <a:buClr>
                <a:schemeClr val="bg1"/>
              </a:buClr>
              <a:buFont typeface="Arial" pitchFamily="34" charset="0"/>
              <a:buChar char="•"/>
              <a:defRPr sz="2399">
                <a:solidFill>
                  <a:schemeClr val="bg1"/>
                </a:solidFill>
              </a:defRPr>
            </a:lvl1pPr>
            <a:lvl2pPr marL="520446" indent="-228488">
              <a:buClr>
                <a:schemeClr val="bg1"/>
              </a:buClr>
              <a:defRPr sz="1400">
                <a:solidFill>
                  <a:schemeClr val="bg1"/>
                </a:solidFill>
              </a:defRPr>
            </a:lvl2pPr>
            <a:lvl3pPr marL="685465" indent="-165020">
              <a:buClr>
                <a:schemeClr val="bg1"/>
              </a:buClr>
              <a:tabLst/>
              <a:defRPr sz="1400">
                <a:solidFill>
                  <a:schemeClr val="bg1"/>
                </a:solidFill>
              </a:defRPr>
            </a:lvl3pPr>
            <a:lvl4pPr marL="863178" indent="-177714">
              <a:buClr>
                <a:schemeClr val="bg1"/>
              </a:buClr>
              <a:defRPr sz="1400">
                <a:solidFill>
                  <a:schemeClr val="bg1"/>
                </a:solidFill>
              </a:defRPr>
            </a:lvl4pPr>
            <a:lvl5pPr marL="1028197" indent="-165020">
              <a:buClr>
                <a:schemeClr val="bg1"/>
              </a:buClr>
              <a:tabLst/>
              <a:defRPr sz="1400">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300491151"/>
      </p:ext>
    </p:extLst>
  </p:cSld>
  <p:clrMapOvr>
    <a:masterClrMapping/>
  </p:clrMapOvr>
  <p:transition>
    <p:fade/>
  </p:transition>
</p:sldLayout>
</file>

<file path=ppt/slideLayouts/slideLayout124.xml><?xml version="1.0" encoding="utf-8"?>
<p:sldLayout xmlns:a="http://schemas.openxmlformats.org/drawingml/2006/main" xmlns:r="http://schemas.openxmlformats.org/officeDocument/2006/relationships" xmlns:p="http://schemas.openxmlformats.org/presentationml/2006/main" preserve="1" userDrawn="1">
  <p:cSld name="50-50 Gold">
    <p:bg>
      <p:bgPr>
        <a:solidFill>
          <a:schemeClr val="bg1"/>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560090E-3DB1-4825-9C15-E469CF55D95B}"/>
              </a:ext>
            </a:extLst>
          </p:cNvPr>
          <p:cNvSpPr/>
          <p:nvPr userDrawn="1"/>
        </p:nvSpPr>
        <p:spPr bwMode="auto">
          <a:xfrm>
            <a:off x="-1" y="0"/>
            <a:ext cx="6096001" cy="68580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32" tIns="146266" rIns="182832" bIns="146266" numCol="1" spcCol="0" rtlCol="0" fromWordArt="0" anchor="t" anchorCtr="0" forceAA="0" compatLnSpc="1">
            <a:prstTxWarp prst="textNoShape">
              <a:avLst/>
            </a:prstTxWarp>
            <a:noAutofit/>
          </a:bodyPr>
          <a:lstStyle/>
          <a:p>
            <a:pPr algn="ctr" defTabSz="932192" fontAlgn="base">
              <a:lnSpc>
                <a:spcPct val="90000"/>
              </a:lnSpc>
              <a:spcBef>
                <a:spcPct val="0"/>
              </a:spcBef>
              <a:spcAft>
                <a:spcPct val="0"/>
              </a:spcAft>
            </a:pPr>
            <a:endParaRPr lang="en-US" sz="2399" dirty="0" err="1">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69242" y="386904"/>
            <a:ext cx="5378548" cy="662361"/>
          </a:xfrm>
        </p:spPr>
        <p:txBody>
          <a:bodyPr>
            <a:spAutoFit/>
          </a:bodyPr>
          <a:lstStyle>
            <a:lvl1pPr>
              <a:defRPr sz="4116" baseline="0">
                <a:solidFill>
                  <a:schemeClr val="bg1"/>
                </a:solidFill>
              </a:defRPr>
            </a:lvl1pPr>
          </a:lstStyle>
          <a:p>
            <a:r>
              <a:rPr lang="en-US" dirty="0"/>
              <a:t>50/50 text layout</a:t>
            </a:r>
          </a:p>
        </p:txBody>
      </p:sp>
      <p:sp>
        <p:nvSpPr>
          <p:cNvPr id="6" name="Text Placeholder 3">
            <a:extLst>
              <a:ext uri="{FF2B5EF4-FFF2-40B4-BE49-F238E27FC236}">
                <a16:creationId xmlns:a16="http://schemas.microsoft.com/office/drawing/2014/main" id="{E4E7FCEC-80E1-4457-BF17-DD95C77EB487}"/>
              </a:ext>
            </a:extLst>
          </p:cNvPr>
          <p:cNvSpPr>
            <a:spLocks noGrp="1"/>
          </p:cNvSpPr>
          <p:nvPr>
            <p:ph type="body" sz="quarter" idx="10"/>
          </p:nvPr>
        </p:nvSpPr>
        <p:spPr>
          <a:xfrm>
            <a:off x="269242" y="1216074"/>
            <a:ext cx="5378548" cy="1861920"/>
          </a:xfrm>
        </p:spPr>
        <p:txBody>
          <a:bodyPr wrap="square">
            <a:spAutoFit/>
          </a:bodyPr>
          <a:lstStyle>
            <a:lvl1pPr marL="281539" indent="-281539">
              <a:spcBef>
                <a:spcPts val="1200"/>
              </a:spcBef>
              <a:buClr>
                <a:schemeClr val="bg1"/>
              </a:buClr>
              <a:buFont typeface="Arial" pitchFamily="34" charset="0"/>
              <a:buChar char="•"/>
              <a:defRPr sz="2399">
                <a:solidFill>
                  <a:schemeClr val="bg1"/>
                </a:solidFill>
              </a:defRPr>
            </a:lvl1pPr>
            <a:lvl2pPr marL="520446" indent="-228488">
              <a:buClr>
                <a:schemeClr val="bg1"/>
              </a:buClr>
              <a:defRPr sz="1400">
                <a:solidFill>
                  <a:schemeClr val="bg1"/>
                </a:solidFill>
              </a:defRPr>
            </a:lvl2pPr>
            <a:lvl3pPr marL="685465" indent="-165020">
              <a:buClr>
                <a:schemeClr val="bg1"/>
              </a:buClr>
              <a:tabLst/>
              <a:defRPr sz="1400">
                <a:solidFill>
                  <a:schemeClr val="bg1"/>
                </a:solidFill>
              </a:defRPr>
            </a:lvl3pPr>
            <a:lvl4pPr marL="863178" indent="-177714">
              <a:buClr>
                <a:schemeClr val="bg1"/>
              </a:buClr>
              <a:defRPr sz="1400">
                <a:solidFill>
                  <a:schemeClr val="bg1"/>
                </a:solidFill>
              </a:defRPr>
            </a:lvl4pPr>
            <a:lvl5pPr marL="1028197" indent="-165020">
              <a:buClr>
                <a:schemeClr val="bg1"/>
              </a:buClr>
              <a:tabLst/>
              <a:defRPr sz="1400">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290670013"/>
      </p:ext>
    </p:extLst>
  </p:cSld>
  <p:clrMapOvr>
    <a:masterClrMapping/>
  </p:clrMapOvr>
  <p:transition>
    <p:fade/>
  </p:transition>
</p:sldLayout>
</file>

<file path=ppt/slideLayouts/slideLayout125.xml><?xml version="1.0" encoding="utf-8"?>
<p:sldLayout xmlns:a="http://schemas.openxmlformats.org/drawingml/2006/main" xmlns:r="http://schemas.openxmlformats.org/officeDocument/2006/relationships" xmlns:p="http://schemas.openxmlformats.org/presentationml/2006/main" preserve="1" userDrawn="1">
  <p:cSld name="50-50 Blue">
    <p:bg>
      <p:bgPr>
        <a:solidFill>
          <a:schemeClr val="bg1"/>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560090E-3DB1-4825-9C15-E469CF55D95B}"/>
              </a:ext>
            </a:extLst>
          </p:cNvPr>
          <p:cNvSpPr/>
          <p:nvPr userDrawn="1"/>
        </p:nvSpPr>
        <p:spPr bwMode="auto">
          <a:xfrm>
            <a:off x="-1" y="0"/>
            <a:ext cx="6096001" cy="685800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32" tIns="146266" rIns="182832" bIns="146266" numCol="1" spcCol="0" rtlCol="0" fromWordArt="0" anchor="t" anchorCtr="0" forceAA="0" compatLnSpc="1">
            <a:prstTxWarp prst="textNoShape">
              <a:avLst/>
            </a:prstTxWarp>
            <a:noAutofit/>
          </a:bodyPr>
          <a:lstStyle/>
          <a:p>
            <a:pPr algn="ctr" defTabSz="932192" fontAlgn="base">
              <a:lnSpc>
                <a:spcPct val="90000"/>
              </a:lnSpc>
              <a:spcBef>
                <a:spcPct val="0"/>
              </a:spcBef>
              <a:spcAft>
                <a:spcPct val="0"/>
              </a:spcAft>
            </a:pPr>
            <a:endParaRPr lang="en-US" sz="2399" dirty="0" err="1">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69242" y="386904"/>
            <a:ext cx="5378548" cy="662361"/>
          </a:xfrm>
        </p:spPr>
        <p:txBody>
          <a:bodyPr>
            <a:spAutoFit/>
          </a:bodyPr>
          <a:lstStyle>
            <a:lvl1pPr>
              <a:defRPr sz="4116" baseline="0">
                <a:solidFill>
                  <a:schemeClr val="bg1"/>
                </a:solidFill>
              </a:defRPr>
            </a:lvl1pPr>
          </a:lstStyle>
          <a:p>
            <a:r>
              <a:rPr lang="en-US" dirty="0"/>
              <a:t>50/50 text layout</a:t>
            </a:r>
          </a:p>
        </p:txBody>
      </p:sp>
      <p:sp>
        <p:nvSpPr>
          <p:cNvPr id="6" name="Text Placeholder 3">
            <a:extLst>
              <a:ext uri="{FF2B5EF4-FFF2-40B4-BE49-F238E27FC236}">
                <a16:creationId xmlns:a16="http://schemas.microsoft.com/office/drawing/2014/main" id="{E4E7FCEC-80E1-4457-BF17-DD95C77EB487}"/>
              </a:ext>
            </a:extLst>
          </p:cNvPr>
          <p:cNvSpPr>
            <a:spLocks noGrp="1"/>
          </p:cNvSpPr>
          <p:nvPr>
            <p:ph type="body" sz="quarter" idx="10"/>
          </p:nvPr>
        </p:nvSpPr>
        <p:spPr>
          <a:xfrm>
            <a:off x="269242" y="1216074"/>
            <a:ext cx="5378548" cy="1861920"/>
          </a:xfrm>
        </p:spPr>
        <p:txBody>
          <a:bodyPr wrap="square">
            <a:spAutoFit/>
          </a:bodyPr>
          <a:lstStyle>
            <a:lvl1pPr marL="281539" indent="-281539">
              <a:spcBef>
                <a:spcPts val="1200"/>
              </a:spcBef>
              <a:buClr>
                <a:schemeClr val="bg1"/>
              </a:buClr>
              <a:buFont typeface="Arial" pitchFamily="34" charset="0"/>
              <a:buChar char="•"/>
              <a:defRPr sz="2399">
                <a:solidFill>
                  <a:schemeClr val="bg1"/>
                </a:solidFill>
              </a:defRPr>
            </a:lvl1pPr>
            <a:lvl2pPr marL="520446" indent="-228488">
              <a:buClr>
                <a:schemeClr val="bg1"/>
              </a:buClr>
              <a:defRPr sz="1400">
                <a:solidFill>
                  <a:schemeClr val="bg1"/>
                </a:solidFill>
              </a:defRPr>
            </a:lvl2pPr>
            <a:lvl3pPr marL="685465" indent="-165020">
              <a:buClr>
                <a:schemeClr val="bg1"/>
              </a:buClr>
              <a:tabLst/>
              <a:defRPr sz="1400">
                <a:solidFill>
                  <a:schemeClr val="bg1"/>
                </a:solidFill>
              </a:defRPr>
            </a:lvl3pPr>
            <a:lvl4pPr marL="863178" indent="-177714">
              <a:buClr>
                <a:schemeClr val="bg1"/>
              </a:buClr>
              <a:defRPr sz="1400">
                <a:solidFill>
                  <a:schemeClr val="bg1"/>
                </a:solidFill>
              </a:defRPr>
            </a:lvl4pPr>
            <a:lvl5pPr marL="1028197" indent="-165020">
              <a:buClr>
                <a:schemeClr val="bg1"/>
              </a:buClr>
              <a:tabLst/>
              <a:defRPr sz="1400">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267763419"/>
      </p:ext>
    </p:extLst>
  </p:cSld>
  <p:clrMapOvr>
    <a:masterClrMapping/>
  </p:clrMapOvr>
  <p:transition>
    <p:fade/>
  </p:transition>
</p:sldLayout>
</file>

<file path=ppt/slideLayouts/slideLayout126.xml><?xml version="1.0" encoding="utf-8"?>
<p:sldLayout xmlns:a="http://schemas.openxmlformats.org/drawingml/2006/main" xmlns:r="http://schemas.openxmlformats.org/officeDocument/2006/relationships" xmlns:p="http://schemas.openxmlformats.org/presentationml/2006/main" preserve="1" userDrawn="1">
  <p:cSld name="50-50 Red">
    <p:bg>
      <p:bgPr>
        <a:solidFill>
          <a:schemeClr val="bg1"/>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560090E-3DB1-4825-9C15-E469CF55D95B}"/>
              </a:ext>
            </a:extLst>
          </p:cNvPr>
          <p:cNvSpPr/>
          <p:nvPr userDrawn="1"/>
        </p:nvSpPr>
        <p:spPr bwMode="auto">
          <a:xfrm>
            <a:off x="-1" y="0"/>
            <a:ext cx="6096001" cy="6858000"/>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32" tIns="146266" rIns="182832" bIns="146266" numCol="1" spcCol="0" rtlCol="0" fromWordArt="0" anchor="t" anchorCtr="0" forceAA="0" compatLnSpc="1">
            <a:prstTxWarp prst="textNoShape">
              <a:avLst/>
            </a:prstTxWarp>
            <a:noAutofit/>
          </a:bodyPr>
          <a:lstStyle/>
          <a:p>
            <a:pPr algn="ctr" defTabSz="932192" fontAlgn="base">
              <a:lnSpc>
                <a:spcPct val="90000"/>
              </a:lnSpc>
              <a:spcBef>
                <a:spcPct val="0"/>
              </a:spcBef>
              <a:spcAft>
                <a:spcPct val="0"/>
              </a:spcAft>
            </a:pPr>
            <a:endParaRPr lang="en-US" sz="2399" dirty="0" err="1">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69242" y="386904"/>
            <a:ext cx="5378548" cy="662361"/>
          </a:xfrm>
        </p:spPr>
        <p:txBody>
          <a:bodyPr>
            <a:spAutoFit/>
          </a:bodyPr>
          <a:lstStyle>
            <a:lvl1pPr>
              <a:defRPr sz="4116" baseline="0">
                <a:solidFill>
                  <a:schemeClr val="bg1"/>
                </a:solidFill>
              </a:defRPr>
            </a:lvl1pPr>
          </a:lstStyle>
          <a:p>
            <a:r>
              <a:rPr lang="en-US" dirty="0"/>
              <a:t>50/50 text layout</a:t>
            </a:r>
          </a:p>
        </p:txBody>
      </p:sp>
      <p:sp>
        <p:nvSpPr>
          <p:cNvPr id="6" name="Text Placeholder 3">
            <a:extLst>
              <a:ext uri="{FF2B5EF4-FFF2-40B4-BE49-F238E27FC236}">
                <a16:creationId xmlns:a16="http://schemas.microsoft.com/office/drawing/2014/main" id="{E4E7FCEC-80E1-4457-BF17-DD95C77EB487}"/>
              </a:ext>
            </a:extLst>
          </p:cNvPr>
          <p:cNvSpPr>
            <a:spLocks noGrp="1"/>
          </p:cNvSpPr>
          <p:nvPr>
            <p:ph type="body" sz="quarter" idx="10"/>
          </p:nvPr>
        </p:nvSpPr>
        <p:spPr>
          <a:xfrm>
            <a:off x="269242" y="1216074"/>
            <a:ext cx="5378548" cy="1861920"/>
          </a:xfrm>
        </p:spPr>
        <p:txBody>
          <a:bodyPr wrap="square">
            <a:spAutoFit/>
          </a:bodyPr>
          <a:lstStyle>
            <a:lvl1pPr marL="281539" indent="-281539">
              <a:spcBef>
                <a:spcPts val="1200"/>
              </a:spcBef>
              <a:buClr>
                <a:schemeClr val="bg1"/>
              </a:buClr>
              <a:buFont typeface="Arial" pitchFamily="34" charset="0"/>
              <a:buChar char="•"/>
              <a:defRPr sz="2399">
                <a:solidFill>
                  <a:schemeClr val="bg1"/>
                </a:solidFill>
              </a:defRPr>
            </a:lvl1pPr>
            <a:lvl2pPr marL="520446" indent="-228488">
              <a:buClr>
                <a:schemeClr val="bg1"/>
              </a:buClr>
              <a:defRPr sz="1400">
                <a:solidFill>
                  <a:schemeClr val="bg1"/>
                </a:solidFill>
              </a:defRPr>
            </a:lvl2pPr>
            <a:lvl3pPr marL="685465" indent="-165020">
              <a:buClr>
                <a:schemeClr val="bg1"/>
              </a:buClr>
              <a:tabLst/>
              <a:defRPr sz="1400">
                <a:solidFill>
                  <a:schemeClr val="bg1"/>
                </a:solidFill>
              </a:defRPr>
            </a:lvl3pPr>
            <a:lvl4pPr marL="863178" indent="-177714">
              <a:buClr>
                <a:schemeClr val="bg1"/>
              </a:buClr>
              <a:defRPr sz="1400">
                <a:solidFill>
                  <a:schemeClr val="bg1"/>
                </a:solidFill>
              </a:defRPr>
            </a:lvl4pPr>
            <a:lvl5pPr marL="1028197" indent="-165020">
              <a:buClr>
                <a:schemeClr val="bg1"/>
              </a:buClr>
              <a:tabLst/>
              <a:defRPr sz="1400">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613920897"/>
      </p:ext>
    </p:extLst>
  </p:cSld>
  <p:clrMapOvr>
    <a:masterClrMapping/>
  </p:clrMapOvr>
  <p:transition>
    <p:fade/>
  </p:transition>
</p:sldLayout>
</file>

<file path=ppt/slideLayouts/slideLayout127.xml><?xml version="1.0" encoding="utf-8"?>
<p:sldLayout xmlns:a="http://schemas.openxmlformats.org/drawingml/2006/main" xmlns:r="http://schemas.openxmlformats.org/officeDocument/2006/relationships" xmlns:p="http://schemas.openxmlformats.org/presentationml/2006/main" preserve="1" userDrawn="1">
  <p:cSld name="50-50 Lavender">
    <p:bg>
      <p:bgPr>
        <a:solidFill>
          <a:schemeClr val="bg1"/>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560090E-3DB1-4825-9C15-E469CF55D95B}"/>
              </a:ext>
            </a:extLst>
          </p:cNvPr>
          <p:cNvSpPr/>
          <p:nvPr userDrawn="1"/>
        </p:nvSpPr>
        <p:spPr bwMode="auto">
          <a:xfrm>
            <a:off x="-1" y="0"/>
            <a:ext cx="6096001" cy="6858000"/>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32" tIns="146266" rIns="182832" bIns="146266" numCol="1" spcCol="0" rtlCol="0" fromWordArt="0" anchor="t" anchorCtr="0" forceAA="0" compatLnSpc="1">
            <a:prstTxWarp prst="textNoShape">
              <a:avLst/>
            </a:prstTxWarp>
            <a:noAutofit/>
          </a:bodyPr>
          <a:lstStyle/>
          <a:p>
            <a:pPr algn="ctr" defTabSz="932192" fontAlgn="base">
              <a:lnSpc>
                <a:spcPct val="90000"/>
              </a:lnSpc>
              <a:spcBef>
                <a:spcPct val="0"/>
              </a:spcBef>
              <a:spcAft>
                <a:spcPct val="0"/>
              </a:spcAft>
            </a:pPr>
            <a:endParaRPr lang="en-US" sz="2399" dirty="0" err="1">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69242" y="386904"/>
            <a:ext cx="5378548" cy="662361"/>
          </a:xfrm>
        </p:spPr>
        <p:txBody>
          <a:bodyPr>
            <a:spAutoFit/>
          </a:bodyPr>
          <a:lstStyle>
            <a:lvl1pPr>
              <a:defRPr sz="4116" baseline="0">
                <a:solidFill>
                  <a:schemeClr val="bg1"/>
                </a:solidFill>
              </a:defRPr>
            </a:lvl1pPr>
          </a:lstStyle>
          <a:p>
            <a:r>
              <a:rPr lang="en-US" dirty="0"/>
              <a:t>50/50 text layout</a:t>
            </a:r>
          </a:p>
        </p:txBody>
      </p:sp>
      <p:sp>
        <p:nvSpPr>
          <p:cNvPr id="6" name="Text Placeholder 3">
            <a:extLst>
              <a:ext uri="{FF2B5EF4-FFF2-40B4-BE49-F238E27FC236}">
                <a16:creationId xmlns:a16="http://schemas.microsoft.com/office/drawing/2014/main" id="{E4E7FCEC-80E1-4457-BF17-DD95C77EB487}"/>
              </a:ext>
            </a:extLst>
          </p:cNvPr>
          <p:cNvSpPr>
            <a:spLocks noGrp="1"/>
          </p:cNvSpPr>
          <p:nvPr>
            <p:ph type="body" sz="quarter" idx="10"/>
          </p:nvPr>
        </p:nvSpPr>
        <p:spPr>
          <a:xfrm>
            <a:off x="269242" y="1216074"/>
            <a:ext cx="5378548" cy="1861920"/>
          </a:xfrm>
        </p:spPr>
        <p:txBody>
          <a:bodyPr wrap="square">
            <a:spAutoFit/>
          </a:bodyPr>
          <a:lstStyle>
            <a:lvl1pPr marL="281539" indent="-281539">
              <a:spcBef>
                <a:spcPts val="1200"/>
              </a:spcBef>
              <a:buClr>
                <a:schemeClr val="bg1"/>
              </a:buClr>
              <a:buFont typeface="Arial" pitchFamily="34" charset="0"/>
              <a:buChar char="•"/>
              <a:defRPr sz="2399">
                <a:solidFill>
                  <a:schemeClr val="bg1"/>
                </a:solidFill>
              </a:defRPr>
            </a:lvl1pPr>
            <a:lvl2pPr marL="520446" indent="-228488">
              <a:buClr>
                <a:schemeClr val="bg1"/>
              </a:buClr>
              <a:defRPr sz="1400">
                <a:solidFill>
                  <a:schemeClr val="bg1"/>
                </a:solidFill>
              </a:defRPr>
            </a:lvl2pPr>
            <a:lvl3pPr marL="685465" indent="-165020">
              <a:buClr>
                <a:schemeClr val="bg1"/>
              </a:buClr>
              <a:tabLst/>
              <a:defRPr sz="1400">
                <a:solidFill>
                  <a:schemeClr val="bg1"/>
                </a:solidFill>
              </a:defRPr>
            </a:lvl3pPr>
            <a:lvl4pPr marL="863178" indent="-177714">
              <a:buClr>
                <a:schemeClr val="bg1"/>
              </a:buClr>
              <a:defRPr sz="1400">
                <a:solidFill>
                  <a:schemeClr val="bg1"/>
                </a:solidFill>
              </a:defRPr>
            </a:lvl4pPr>
            <a:lvl5pPr marL="1028197" indent="-165020">
              <a:buClr>
                <a:schemeClr val="bg1"/>
              </a:buClr>
              <a:tabLst/>
              <a:defRPr sz="1400">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4134112705"/>
      </p:ext>
    </p:extLst>
  </p:cSld>
  <p:clrMapOvr>
    <a:masterClrMapping/>
  </p:clrMapOvr>
  <p:transition>
    <p:fade/>
  </p:transition>
</p:sldLayout>
</file>

<file path=ppt/slideLayouts/slideLayout128.xml><?xml version="1.0" encoding="utf-8"?>
<p:sldLayout xmlns:a="http://schemas.openxmlformats.org/drawingml/2006/main" xmlns:r="http://schemas.openxmlformats.org/officeDocument/2006/relationships" xmlns:p="http://schemas.openxmlformats.org/presentationml/2006/main" preserve="1" userDrawn="1">
  <p:cSld name="1/3 Stone">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2BBE3AF8-84F0-44AD-A9FD-3727983B4FD6}"/>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0"/>
            <a:ext cx="4339450" cy="6858000"/>
          </a:xfrm>
          <a:prstGeom prst="rect">
            <a:avLst/>
          </a:prstGeom>
        </p:spPr>
      </p:pic>
      <p:sp>
        <p:nvSpPr>
          <p:cNvPr id="2" name="Title 1"/>
          <p:cNvSpPr>
            <a:spLocks noGrp="1"/>
          </p:cNvSpPr>
          <p:nvPr>
            <p:ph type="title" hasCustomPrompt="1"/>
          </p:nvPr>
        </p:nvSpPr>
        <p:spPr>
          <a:xfrm>
            <a:off x="0" y="2817441"/>
            <a:ext cx="4339450" cy="1223121"/>
          </a:xfrm>
        </p:spPr>
        <p:txBody>
          <a:bodyPr lIns="182880" rIns="182880" anchor="ctr"/>
          <a:lstStyle>
            <a:lvl1pPr marL="0" marR="0" indent="0" algn="ctr" defTabSz="914400" rtl="0" eaLnBrk="1" fontAlgn="auto" latinLnBrk="0" hangingPunct="1">
              <a:lnSpc>
                <a:spcPct val="90000"/>
              </a:lnSpc>
              <a:spcBef>
                <a:spcPts val="0"/>
              </a:spcBef>
              <a:spcAft>
                <a:spcPts val="600"/>
              </a:spcAft>
              <a:buClrTx/>
              <a:buSzPct val="90000"/>
              <a:buFont typeface="Wingdings" pitchFamily="2" charset="2"/>
              <a:buNone/>
              <a:tabLst/>
              <a:defRPr lang="en-US" sz="5400" kern="1200" dirty="0" smtClean="0">
                <a:solidFill>
                  <a:schemeClr val="bg1">
                    <a:alpha val="99000"/>
                  </a:schemeClr>
                </a:solidFill>
                <a:latin typeface="+mj-lt"/>
                <a:ea typeface="+mn-ea"/>
                <a:cs typeface="+mn-cs"/>
              </a:defRPr>
            </a:lvl1pPr>
          </a:lstStyle>
          <a:p>
            <a:r>
              <a:rPr lang="en-US" dirty="0"/>
              <a:t>Title</a:t>
            </a:r>
          </a:p>
        </p:txBody>
      </p:sp>
    </p:spTree>
    <p:extLst>
      <p:ext uri="{BB962C8B-B14F-4D97-AF65-F5344CB8AC3E}">
        <p14:creationId xmlns:p14="http://schemas.microsoft.com/office/powerpoint/2010/main" val="22422505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9.xml><?xml version="1.0" encoding="utf-8"?>
<p:sldLayout xmlns:a="http://schemas.openxmlformats.org/drawingml/2006/main" xmlns:r="http://schemas.openxmlformats.org/officeDocument/2006/relationships" xmlns:p="http://schemas.openxmlformats.org/presentationml/2006/main" preserve="1" userDrawn="1">
  <p:cSld name="1/3 Green">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58955E2A-427A-47B5-814C-D99E75102608}"/>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2" y="-8600"/>
            <a:ext cx="4339449" cy="6866599"/>
          </a:xfrm>
          <a:prstGeom prst="rect">
            <a:avLst/>
          </a:prstGeom>
        </p:spPr>
      </p:pic>
      <p:sp>
        <p:nvSpPr>
          <p:cNvPr id="2" name="Title 1"/>
          <p:cNvSpPr>
            <a:spLocks noGrp="1"/>
          </p:cNvSpPr>
          <p:nvPr>
            <p:ph type="title" hasCustomPrompt="1"/>
          </p:nvPr>
        </p:nvSpPr>
        <p:spPr>
          <a:xfrm>
            <a:off x="0" y="2817441"/>
            <a:ext cx="4339450" cy="1223121"/>
          </a:xfrm>
        </p:spPr>
        <p:txBody>
          <a:bodyPr lIns="182880" rIns="182880" anchor="ctr"/>
          <a:lstStyle>
            <a:lvl1pPr marL="0" marR="0" indent="0" algn="ctr" defTabSz="914400" rtl="0" eaLnBrk="1" fontAlgn="auto" latinLnBrk="0" hangingPunct="1">
              <a:lnSpc>
                <a:spcPct val="90000"/>
              </a:lnSpc>
              <a:spcBef>
                <a:spcPts val="0"/>
              </a:spcBef>
              <a:spcAft>
                <a:spcPts val="600"/>
              </a:spcAft>
              <a:buClrTx/>
              <a:buSzPct val="90000"/>
              <a:buFont typeface="Wingdings" pitchFamily="2" charset="2"/>
              <a:buNone/>
              <a:tabLst/>
              <a:defRPr lang="en-US" sz="5400" kern="1200" dirty="0" smtClean="0">
                <a:solidFill>
                  <a:schemeClr val="bg1">
                    <a:alpha val="99000"/>
                  </a:schemeClr>
                </a:solidFill>
                <a:latin typeface="+mj-lt"/>
                <a:ea typeface="+mn-ea"/>
                <a:cs typeface="+mn-cs"/>
              </a:defRPr>
            </a:lvl1pPr>
          </a:lstStyle>
          <a:p>
            <a:r>
              <a:rPr lang="en-US" dirty="0"/>
              <a:t>Title</a:t>
            </a:r>
          </a:p>
        </p:txBody>
      </p:sp>
    </p:spTree>
    <p:extLst>
      <p:ext uri="{BB962C8B-B14F-4D97-AF65-F5344CB8AC3E}">
        <p14:creationId xmlns:p14="http://schemas.microsoft.com/office/powerpoint/2010/main" val="3495616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hapter Divider 6 - Light">
    <p:bg>
      <p:bgPr>
        <a:solidFill>
          <a:schemeClr val="bg1"/>
        </a:solidFill>
        <a:effectLst/>
      </p:bgPr>
    </p:bg>
    <p:spTree>
      <p:nvGrpSpPr>
        <p:cNvPr id="1" name=""/>
        <p:cNvGrpSpPr/>
        <p:nvPr/>
      </p:nvGrpSpPr>
      <p:grpSpPr>
        <a:xfrm>
          <a:off x="0" y="0"/>
          <a:ext cx="0" cy="0"/>
          <a:chOff x="0" y="0"/>
          <a:chExt cx="0" cy="0"/>
        </a:xfrm>
      </p:grpSpPr>
      <p:sp>
        <p:nvSpPr>
          <p:cNvPr id="11" name="Freeform: Shape 10">
            <a:extLst>
              <a:ext uri="{FF2B5EF4-FFF2-40B4-BE49-F238E27FC236}">
                <a16:creationId xmlns:a16="http://schemas.microsoft.com/office/drawing/2014/main" id="{DB965248-5504-47A7-9728-9A3509EC7AF9}"/>
              </a:ext>
            </a:extLst>
          </p:cNvPr>
          <p:cNvSpPr/>
          <p:nvPr userDrawn="1"/>
        </p:nvSpPr>
        <p:spPr>
          <a:xfrm>
            <a:off x="9681830" y="2631259"/>
            <a:ext cx="1576114" cy="1469626"/>
          </a:xfrm>
          <a:custGeom>
            <a:avLst/>
            <a:gdLst>
              <a:gd name="connsiteX0" fmla="*/ 606687 w 1576114"/>
              <a:gd name="connsiteY0" fmla="*/ 1460717 h 1469626"/>
              <a:gd name="connsiteX1" fmla="*/ 649537 w 1576114"/>
              <a:gd name="connsiteY1" fmla="*/ 1460717 h 1469626"/>
              <a:gd name="connsiteX2" fmla="*/ 948214 w 1576114"/>
              <a:gd name="connsiteY2" fmla="*/ 1162040 h 1469626"/>
              <a:gd name="connsiteX3" fmla="*/ 1033490 w 1576114"/>
              <a:gd name="connsiteY3" fmla="*/ 1247315 h 1469626"/>
              <a:gd name="connsiteX4" fmla="*/ 1076340 w 1576114"/>
              <a:gd name="connsiteY4" fmla="*/ 1247315 h 1469626"/>
              <a:gd name="connsiteX5" fmla="*/ 1567205 w 1576114"/>
              <a:gd name="connsiteY5" fmla="*/ 756450 h 1469626"/>
              <a:gd name="connsiteX6" fmla="*/ 1567205 w 1576114"/>
              <a:gd name="connsiteY6" fmla="*/ 713600 h 1469626"/>
              <a:gd name="connsiteX7" fmla="*/ 1481929 w 1576114"/>
              <a:gd name="connsiteY7" fmla="*/ 627900 h 1469626"/>
              <a:gd name="connsiteX8" fmla="*/ 862939 w 1576114"/>
              <a:gd name="connsiteY8" fmla="*/ 8909 h 1469626"/>
              <a:gd name="connsiteX9" fmla="*/ 820089 w 1576114"/>
              <a:gd name="connsiteY9" fmla="*/ 8909 h 1469626"/>
              <a:gd name="connsiteX10" fmla="*/ 681357 w 1576114"/>
              <a:gd name="connsiteY10" fmla="*/ 147641 h 1469626"/>
              <a:gd name="connsiteX11" fmla="*/ 596081 w 1576114"/>
              <a:gd name="connsiteY11" fmla="*/ 62366 h 1469626"/>
              <a:gd name="connsiteX12" fmla="*/ 553231 w 1576114"/>
              <a:gd name="connsiteY12" fmla="*/ 62366 h 1469626"/>
              <a:gd name="connsiteX13" fmla="*/ 222311 w 1576114"/>
              <a:gd name="connsiteY13" fmla="*/ 393286 h 1469626"/>
              <a:gd name="connsiteX14" fmla="*/ 222311 w 1576114"/>
              <a:gd name="connsiteY14" fmla="*/ 436136 h 1469626"/>
              <a:gd name="connsiteX15" fmla="*/ 307586 w 1576114"/>
              <a:gd name="connsiteY15" fmla="*/ 521412 h 1469626"/>
              <a:gd name="connsiteX16" fmla="*/ 8909 w 1576114"/>
              <a:gd name="connsiteY16" fmla="*/ 820089 h 1469626"/>
              <a:gd name="connsiteX17" fmla="*/ 8909 w 1576114"/>
              <a:gd name="connsiteY17" fmla="*/ 862939 h 1469626"/>
              <a:gd name="connsiteX18" fmla="*/ 606687 w 1576114"/>
              <a:gd name="connsiteY18" fmla="*/ 1460717 h 1469626"/>
              <a:gd name="connsiteX19" fmla="*/ 787845 w 1576114"/>
              <a:gd name="connsiteY19" fmla="*/ 467955 h 1469626"/>
              <a:gd name="connsiteX20" fmla="*/ 894758 w 1576114"/>
              <a:gd name="connsiteY20" fmla="*/ 361043 h 1469626"/>
              <a:gd name="connsiteX21" fmla="*/ 1001671 w 1576114"/>
              <a:gd name="connsiteY21" fmla="*/ 361043 h 1469626"/>
              <a:gd name="connsiteX22" fmla="*/ 1108583 w 1576114"/>
              <a:gd name="connsiteY22" fmla="*/ 467955 h 1469626"/>
              <a:gd name="connsiteX23" fmla="*/ 1108583 w 1576114"/>
              <a:gd name="connsiteY23" fmla="*/ 574868 h 1469626"/>
              <a:gd name="connsiteX24" fmla="*/ 1001671 w 1576114"/>
              <a:gd name="connsiteY24" fmla="*/ 681781 h 1469626"/>
              <a:gd name="connsiteX25" fmla="*/ 894758 w 1576114"/>
              <a:gd name="connsiteY25" fmla="*/ 681781 h 1469626"/>
              <a:gd name="connsiteX26" fmla="*/ 787845 w 1576114"/>
              <a:gd name="connsiteY26" fmla="*/ 574444 h 1469626"/>
              <a:gd name="connsiteX27" fmla="*/ 787845 w 1576114"/>
              <a:gd name="connsiteY27" fmla="*/ 467955 h 1469626"/>
              <a:gd name="connsiteX28" fmla="*/ 361043 w 1576114"/>
              <a:gd name="connsiteY28" fmla="*/ 894758 h 1469626"/>
              <a:gd name="connsiteX29" fmla="*/ 467955 w 1576114"/>
              <a:gd name="connsiteY29" fmla="*/ 787845 h 1469626"/>
              <a:gd name="connsiteX30" fmla="*/ 574868 w 1576114"/>
              <a:gd name="connsiteY30" fmla="*/ 787845 h 1469626"/>
              <a:gd name="connsiteX31" fmla="*/ 681781 w 1576114"/>
              <a:gd name="connsiteY31" fmla="*/ 894758 h 1469626"/>
              <a:gd name="connsiteX32" fmla="*/ 681781 w 1576114"/>
              <a:gd name="connsiteY32" fmla="*/ 1001671 h 1469626"/>
              <a:gd name="connsiteX33" fmla="*/ 574868 w 1576114"/>
              <a:gd name="connsiteY33" fmla="*/ 1108583 h 1469626"/>
              <a:gd name="connsiteX34" fmla="*/ 467955 w 1576114"/>
              <a:gd name="connsiteY34" fmla="*/ 1108583 h 1469626"/>
              <a:gd name="connsiteX35" fmla="*/ 361043 w 1576114"/>
              <a:gd name="connsiteY35" fmla="*/ 1001671 h 1469626"/>
              <a:gd name="connsiteX36" fmla="*/ 361043 w 1576114"/>
              <a:gd name="connsiteY36" fmla="*/ 894758 h 1469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1576114" h="1469626">
                <a:moveTo>
                  <a:pt x="606687" y="1460717"/>
                </a:moveTo>
                <a:cubicBezTo>
                  <a:pt x="618567" y="1472596"/>
                  <a:pt x="637658" y="1472596"/>
                  <a:pt x="649537" y="1460717"/>
                </a:cubicBezTo>
                <a:lnTo>
                  <a:pt x="948214" y="1162040"/>
                </a:lnTo>
                <a:lnTo>
                  <a:pt x="1033490" y="1247315"/>
                </a:lnTo>
                <a:cubicBezTo>
                  <a:pt x="1045369" y="1259195"/>
                  <a:pt x="1064461" y="1259195"/>
                  <a:pt x="1076340" y="1247315"/>
                </a:cubicBezTo>
                <a:lnTo>
                  <a:pt x="1567205" y="756450"/>
                </a:lnTo>
                <a:cubicBezTo>
                  <a:pt x="1579084" y="744571"/>
                  <a:pt x="1579084" y="725479"/>
                  <a:pt x="1567205" y="713600"/>
                </a:cubicBezTo>
                <a:lnTo>
                  <a:pt x="1481929" y="627900"/>
                </a:lnTo>
                <a:lnTo>
                  <a:pt x="862939" y="8909"/>
                </a:lnTo>
                <a:cubicBezTo>
                  <a:pt x="851060" y="-2970"/>
                  <a:pt x="831968" y="-2970"/>
                  <a:pt x="820089" y="8909"/>
                </a:cubicBezTo>
                <a:lnTo>
                  <a:pt x="681357" y="147641"/>
                </a:lnTo>
                <a:lnTo>
                  <a:pt x="596081" y="62366"/>
                </a:lnTo>
                <a:cubicBezTo>
                  <a:pt x="584202" y="50487"/>
                  <a:pt x="565110" y="50487"/>
                  <a:pt x="553231" y="62366"/>
                </a:cubicBezTo>
                <a:lnTo>
                  <a:pt x="222311" y="393286"/>
                </a:lnTo>
                <a:cubicBezTo>
                  <a:pt x="210431" y="405165"/>
                  <a:pt x="210431" y="424257"/>
                  <a:pt x="222311" y="436136"/>
                </a:cubicBezTo>
                <a:lnTo>
                  <a:pt x="307586" y="521412"/>
                </a:lnTo>
                <a:lnTo>
                  <a:pt x="8909" y="820089"/>
                </a:lnTo>
                <a:cubicBezTo>
                  <a:pt x="-2970" y="831968"/>
                  <a:pt x="-2970" y="851059"/>
                  <a:pt x="8909" y="862939"/>
                </a:cubicBezTo>
                <a:lnTo>
                  <a:pt x="606687" y="1460717"/>
                </a:lnTo>
                <a:close/>
                <a:moveTo>
                  <a:pt x="787845" y="467955"/>
                </a:moveTo>
                <a:lnTo>
                  <a:pt x="894758" y="361043"/>
                </a:lnTo>
                <a:cubicBezTo>
                  <a:pt x="924032" y="331769"/>
                  <a:pt x="971973" y="331769"/>
                  <a:pt x="1001671" y="361043"/>
                </a:cubicBezTo>
                <a:lnTo>
                  <a:pt x="1108583" y="467955"/>
                </a:lnTo>
                <a:cubicBezTo>
                  <a:pt x="1137857" y="497229"/>
                  <a:pt x="1137857" y="545170"/>
                  <a:pt x="1108583" y="574868"/>
                </a:cubicBezTo>
                <a:lnTo>
                  <a:pt x="1001671" y="681781"/>
                </a:lnTo>
                <a:cubicBezTo>
                  <a:pt x="972397" y="711055"/>
                  <a:pt x="924456" y="711055"/>
                  <a:pt x="894758" y="681781"/>
                </a:cubicBezTo>
                <a:lnTo>
                  <a:pt x="787845" y="574444"/>
                </a:lnTo>
                <a:cubicBezTo>
                  <a:pt x="758571" y="545170"/>
                  <a:pt x="758571" y="497229"/>
                  <a:pt x="787845" y="467955"/>
                </a:cubicBezTo>
                <a:close/>
                <a:moveTo>
                  <a:pt x="361043" y="894758"/>
                </a:moveTo>
                <a:lnTo>
                  <a:pt x="467955" y="787845"/>
                </a:lnTo>
                <a:cubicBezTo>
                  <a:pt x="497229" y="758571"/>
                  <a:pt x="545170" y="758571"/>
                  <a:pt x="574868" y="787845"/>
                </a:cubicBezTo>
                <a:lnTo>
                  <a:pt x="681781" y="894758"/>
                </a:lnTo>
                <a:cubicBezTo>
                  <a:pt x="711055" y="924032"/>
                  <a:pt x="711055" y="971973"/>
                  <a:pt x="681781" y="1001671"/>
                </a:cubicBezTo>
                <a:lnTo>
                  <a:pt x="574868" y="1108583"/>
                </a:lnTo>
                <a:cubicBezTo>
                  <a:pt x="545595" y="1137857"/>
                  <a:pt x="497653" y="1137857"/>
                  <a:pt x="467955" y="1108583"/>
                </a:cubicBezTo>
                <a:lnTo>
                  <a:pt x="361043" y="1001671"/>
                </a:lnTo>
                <a:cubicBezTo>
                  <a:pt x="331769" y="971973"/>
                  <a:pt x="331769" y="924456"/>
                  <a:pt x="361043" y="894758"/>
                </a:cubicBezTo>
                <a:close/>
              </a:path>
            </a:pathLst>
          </a:custGeom>
          <a:solidFill>
            <a:schemeClr val="accent1"/>
          </a:solidFill>
          <a:ln w="4242" cap="flat">
            <a:noFill/>
            <a:prstDash val="solid"/>
            <a:miter/>
          </a:ln>
        </p:spPr>
        <p:txBody>
          <a:bodyPr rtlCol="0" anchor="ctr"/>
          <a:lstStyle/>
          <a:p>
            <a:endParaRPr lang="en-US"/>
          </a:p>
        </p:txBody>
      </p:sp>
      <p:sp>
        <p:nvSpPr>
          <p:cNvPr id="12" name="Freeform: Shape 11">
            <a:extLst>
              <a:ext uri="{FF2B5EF4-FFF2-40B4-BE49-F238E27FC236}">
                <a16:creationId xmlns:a16="http://schemas.microsoft.com/office/drawing/2014/main" id="{BF1681AD-7B23-4709-B0E1-60D97FFBDC1C}"/>
              </a:ext>
            </a:extLst>
          </p:cNvPr>
          <p:cNvSpPr/>
          <p:nvPr userDrawn="1"/>
        </p:nvSpPr>
        <p:spPr>
          <a:xfrm>
            <a:off x="10493858" y="4020276"/>
            <a:ext cx="1207435" cy="1207859"/>
          </a:xfrm>
          <a:custGeom>
            <a:avLst/>
            <a:gdLst>
              <a:gd name="connsiteX0" fmla="*/ 678811 w 1207435"/>
              <a:gd name="connsiteY0" fmla="*/ 30122 h 1207859"/>
              <a:gd name="connsiteX1" fmla="*/ 648689 w 1207435"/>
              <a:gd name="connsiteY1" fmla="*/ 0 h 1207859"/>
              <a:gd name="connsiteX2" fmla="*/ 407287 w 1207435"/>
              <a:gd name="connsiteY2" fmla="*/ 0 h 1207859"/>
              <a:gd name="connsiteX3" fmla="*/ 377164 w 1207435"/>
              <a:gd name="connsiteY3" fmla="*/ 30122 h 1207859"/>
              <a:gd name="connsiteX4" fmla="*/ 377164 w 1207435"/>
              <a:gd name="connsiteY4" fmla="*/ 151036 h 1207859"/>
              <a:gd name="connsiteX5" fmla="*/ 377164 w 1207435"/>
              <a:gd name="connsiteY5" fmla="*/ 377589 h 1207859"/>
              <a:gd name="connsiteX6" fmla="*/ 30122 w 1207435"/>
              <a:gd name="connsiteY6" fmla="*/ 377589 h 1207859"/>
              <a:gd name="connsiteX7" fmla="*/ 0 w 1207435"/>
              <a:gd name="connsiteY7" fmla="*/ 407711 h 1207859"/>
              <a:gd name="connsiteX8" fmla="*/ 0 w 1207435"/>
              <a:gd name="connsiteY8" fmla="*/ 1177737 h 1207859"/>
              <a:gd name="connsiteX9" fmla="*/ 30122 w 1207435"/>
              <a:gd name="connsiteY9" fmla="*/ 1207860 h 1207859"/>
              <a:gd name="connsiteX10" fmla="*/ 301647 w 1207435"/>
              <a:gd name="connsiteY10" fmla="*/ 1207860 h 1207859"/>
              <a:gd name="connsiteX11" fmla="*/ 301647 w 1207435"/>
              <a:gd name="connsiteY11" fmla="*/ 1207860 h 1207859"/>
              <a:gd name="connsiteX12" fmla="*/ 603718 w 1207435"/>
              <a:gd name="connsiteY12" fmla="*/ 1207860 h 1207859"/>
              <a:gd name="connsiteX13" fmla="*/ 1207435 w 1207435"/>
              <a:gd name="connsiteY13" fmla="*/ 604142 h 1207859"/>
              <a:gd name="connsiteX14" fmla="*/ 1207435 w 1207435"/>
              <a:gd name="connsiteY14" fmla="*/ 180733 h 1207859"/>
              <a:gd name="connsiteX15" fmla="*/ 1177313 w 1207435"/>
              <a:gd name="connsiteY15" fmla="*/ 150611 h 1207859"/>
              <a:gd name="connsiteX16" fmla="*/ 678811 w 1207435"/>
              <a:gd name="connsiteY16" fmla="*/ 150611 h 1207859"/>
              <a:gd name="connsiteX17" fmla="*/ 678811 w 1207435"/>
              <a:gd name="connsiteY17" fmla="*/ 30122 h 1207859"/>
              <a:gd name="connsiteX18" fmla="*/ 708933 w 1207435"/>
              <a:gd name="connsiteY18" fmla="*/ 452682 h 1207859"/>
              <a:gd name="connsiteX19" fmla="*/ 875242 w 1207435"/>
              <a:gd name="connsiteY19" fmla="*/ 452682 h 1207859"/>
              <a:gd name="connsiteX20" fmla="*/ 905364 w 1207435"/>
              <a:gd name="connsiteY20" fmla="*/ 482804 h 1207859"/>
              <a:gd name="connsiteX21" fmla="*/ 905364 w 1207435"/>
              <a:gd name="connsiteY21" fmla="*/ 603718 h 1207859"/>
              <a:gd name="connsiteX22" fmla="*/ 603293 w 1207435"/>
              <a:gd name="connsiteY22" fmla="*/ 905789 h 1207859"/>
              <a:gd name="connsiteX23" fmla="*/ 331769 w 1207435"/>
              <a:gd name="connsiteY23" fmla="*/ 905789 h 1207859"/>
              <a:gd name="connsiteX24" fmla="*/ 301647 w 1207435"/>
              <a:gd name="connsiteY24" fmla="*/ 875666 h 1207859"/>
              <a:gd name="connsiteX25" fmla="*/ 301647 w 1207435"/>
              <a:gd name="connsiteY25" fmla="*/ 709782 h 1207859"/>
              <a:gd name="connsiteX26" fmla="*/ 331769 w 1207435"/>
              <a:gd name="connsiteY26" fmla="*/ 679660 h 1207859"/>
              <a:gd name="connsiteX27" fmla="*/ 603293 w 1207435"/>
              <a:gd name="connsiteY27" fmla="*/ 679660 h 1207859"/>
              <a:gd name="connsiteX28" fmla="*/ 678811 w 1207435"/>
              <a:gd name="connsiteY28" fmla="*/ 604142 h 1207859"/>
              <a:gd name="connsiteX29" fmla="*/ 678811 w 1207435"/>
              <a:gd name="connsiteY29" fmla="*/ 483229 h 1207859"/>
              <a:gd name="connsiteX30" fmla="*/ 708933 w 1207435"/>
              <a:gd name="connsiteY30" fmla="*/ 452682 h 120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07435" h="1207859">
                <a:moveTo>
                  <a:pt x="678811" y="30122"/>
                </a:moveTo>
                <a:cubicBezTo>
                  <a:pt x="678811" y="13576"/>
                  <a:pt x="665235" y="0"/>
                  <a:pt x="648689" y="0"/>
                </a:cubicBezTo>
                <a:lnTo>
                  <a:pt x="407287" y="0"/>
                </a:lnTo>
                <a:cubicBezTo>
                  <a:pt x="390741" y="0"/>
                  <a:pt x="377164" y="13576"/>
                  <a:pt x="377164" y="30122"/>
                </a:cubicBezTo>
                <a:lnTo>
                  <a:pt x="377164" y="151036"/>
                </a:lnTo>
                <a:lnTo>
                  <a:pt x="377164" y="377589"/>
                </a:lnTo>
                <a:lnTo>
                  <a:pt x="30122" y="377589"/>
                </a:lnTo>
                <a:cubicBezTo>
                  <a:pt x="13576" y="377589"/>
                  <a:pt x="0" y="391165"/>
                  <a:pt x="0" y="407711"/>
                </a:cubicBezTo>
                <a:lnTo>
                  <a:pt x="0" y="1177737"/>
                </a:lnTo>
                <a:cubicBezTo>
                  <a:pt x="0" y="1194283"/>
                  <a:pt x="13576" y="1207860"/>
                  <a:pt x="30122" y="1207860"/>
                </a:cubicBezTo>
                <a:lnTo>
                  <a:pt x="301647" y="1207860"/>
                </a:lnTo>
                <a:lnTo>
                  <a:pt x="301647" y="1207860"/>
                </a:lnTo>
                <a:lnTo>
                  <a:pt x="603718" y="1207860"/>
                </a:lnTo>
                <a:cubicBezTo>
                  <a:pt x="937183" y="1207860"/>
                  <a:pt x="1207435" y="937608"/>
                  <a:pt x="1207435" y="604142"/>
                </a:cubicBezTo>
                <a:lnTo>
                  <a:pt x="1207435" y="180733"/>
                </a:lnTo>
                <a:cubicBezTo>
                  <a:pt x="1207435" y="164187"/>
                  <a:pt x="1193859" y="150611"/>
                  <a:pt x="1177313" y="150611"/>
                </a:cubicBezTo>
                <a:lnTo>
                  <a:pt x="678811" y="150611"/>
                </a:lnTo>
                <a:lnTo>
                  <a:pt x="678811" y="30122"/>
                </a:lnTo>
                <a:close/>
                <a:moveTo>
                  <a:pt x="708933" y="452682"/>
                </a:moveTo>
                <a:lnTo>
                  <a:pt x="875242" y="452682"/>
                </a:lnTo>
                <a:cubicBezTo>
                  <a:pt x="891788" y="452682"/>
                  <a:pt x="905364" y="466258"/>
                  <a:pt x="905364" y="482804"/>
                </a:cubicBezTo>
                <a:lnTo>
                  <a:pt x="905364" y="603718"/>
                </a:lnTo>
                <a:cubicBezTo>
                  <a:pt x="905364" y="770451"/>
                  <a:pt x="770026" y="905789"/>
                  <a:pt x="603293" y="905789"/>
                </a:cubicBezTo>
                <a:lnTo>
                  <a:pt x="331769" y="905789"/>
                </a:lnTo>
                <a:cubicBezTo>
                  <a:pt x="315223" y="905789"/>
                  <a:pt x="301647" y="892212"/>
                  <a:pt x="301647" y="875666"/>
                </a:cubicBezTo>
                <a:lnTo>
                  <a:pt x="301647" y="709782"/>
                </a:lnTo>
                <a:cubicBezTo>
                  <a:pt x="301647" y="693236"/>
                  <a:pt x="315223" y="679660"/>
                  <a:pt x="331769" y="679660"/>
                </a:cubicBezTo>
                <a:lnTo>
                  <a:pt x="603293" y="679660"/>
                </a:lnTo>
                <a:cubicBezTo>
                  <a:pt x="644871" y="679660"/>
                  <a:pt x="678811" y="645719"/>
                  <a:pt x="678811" y="604142"/>
                </a:cubicBezTo>
                <a:lnTo>
                  <a:pt x="678811" y="483229"/>
                </a:lnTo>
                <a:cubicBezTo>
                  <a:pt x="678811" y="466258"/>
                  <a:pt x="692387" y="452682"/>
                  <a:pt x="708933" y="452682"/>
                </a:cubicBezTo>
                <a:close/>
              </a:path>
            </a:pathLst>
          </a:custGeom>
          <a:solidFill>
            <a:schemeClr val="accent1"/>
          </a:solidFill>
          <a:ln w="4242" cap="flat">
            <a:noFill/>
            <a:prstDash val="solid"/>
            <a:miter/>
          </a:ln>
        </p:spPr>
        <p:txBody>
          <a:bodyPr rtlCol="0" anchor="ctr"/>
          <a:lstStyle/>
          <a:p>
            <a:endParaRPr lang="en-US"/>
          </a:p>
        </p:txBody>
      </p:sp>
      <p:sp>
        <p:nvSpPr>
          <p:cNvPr id="13" name="Freeform: Shape 12">
            <a:extLst>
              <a:ext uri="{FF2B5EF4-FFF2-40B4-BE49-F238E27FC236}">
                <a16:creationId xmlns:a16="http://schemas.microsoft.com/office/drawing/2014/main" id="{EC74EE3A-0224-4B76-A600-B68539FCF6E6}"/>
              </a:ext>
            </a:extLst>
          </p:cNvPr>
          <p:cNvSpPr/>
          <p:nvPr userDrawn="1"/>
        </p:nvSpPr>
        <p:spPr>
          <a:xfrm>
            <a:off x="8056926" y="5396565"/>
            <a:ext cx="1207048" cy="1207859"/>
          </a:xfrm>
          <a:custGeom>
            <a:avLst/>
            <a:gdLst>
              <a:gd name="connsiteX0" fmla="*/ 1177737 w 1207048"/>
              <a:gd name="connsiteY0" fmla="*/ 0 h 1207859"/>
              <a:gd name="connsiteX1" fmla="*/ 332193 w 1207048"/>
              <a:gd name="connsiteY1" fmla="*/ 0 h 1207859"/>
              <a:gd name="connsiteX2" fmla="*/ 302071 w 1207048"/>
              <a:gd name="connsiteY2" fmla="*/ 30122 h 1207859"/>
              <a:gd name="connsiteX3" fmla="*/ 302071 w 1207048"/>
              <a:gd name="connsiteY3" fmla="*/ 226553 h 1207859"/>
              <a:gd name="connsiteX4" fmla="*/ 226553 w 1207048"/>
              <a:gd name="connsiteY4" fmla="*/ 302071 h 1207859"/>
              <a:gd name="connsiteX5" fmla="*/ 30122 w 1207048"/>
              <a:gd name="connsiteY5" fmla="*/ 302071 h 1207859"/>
              <a:gd name="connsiteX6" fmla="*/ 0 w 1207048"/>
              <a:gd name="connsiteY6" fmla="*/ 332193 h 1207859"/>
              <a:gd name="connsiteX7" fmla="*/ 0 w 1207048"/>
              <a:gd name="connsiteY7" fmla="*/ 1177737 h 1207859"/>
              <a:gd name="connsiteX8" fmla="*/ 30122 w 1207048"/>
              <a:gd name="connsiteY8" fmla="*/ 1207860 h 1207859"/>
              <a:gd name="connsiteX9" fmla="*/ 1026278 w 1207048"/>
              <a:gd name="connsiteY9" fmla="*/ 1207860 h 1207859"/>
              <a:gd name="connsiteX10" fmla="*/ 1056400 w 1207048"/>
              <a:gd name="connsiteY10" fmla="*/ 1177737 h 1207859"/>
              <a:gd name="connsiteX11" fmla="*/ 1056400 w 1207048"/>
              <a:gd name="connsiteY11" fmla="*/ 332193 h 1207859"/>
              <a:gd name="connsiteX12" fmla="*/ 1086522 w 1207048"/>
              <a:gd name="connsiteY12" fmla="*/ 302071 h 1207859"/>
              <a:gd name="connsiteX13" fmla="*/ 1176889 w 1207048"/>
              <a:gd name="connsiteY13" fmla="*/ 302071 h 1207859"/>
              <a:gd name="connsiteX14" fmla="*/ 1207011 w 1207048"/>
              <a:gd name="connsiteY14" fmla="*/ 271949 h 1207859"/>
              <a:gd name="connsiteX15" fmla="*/ 1207011 w 1207048"/>
              <a:gd name="connsiteY15" fmla="*/ 30547 h 1207859"/>
              <a:gd name="connsiteX16" fmla="*/ 1177737 w 1207048"/>
              <a:gd name="connsiteY16" fmla="*/ 0 h 1207859"/>
              <a:gd name="connsiteX17" fmla="*/ 302071 w 1207048"/>
              <a:gd name="connsiteY17" fmla="*/ 453106 h 1207859"/>
              <a:gd name="connsiteX18" fmla="*/ 453106 w 1207048"/>
              <a:gd name="connsiteY18" fmla="*/ 302071 h 1207859"/>
              <a:gd name="connsiteX19" fmla="*/ 724631 w 1207048"/>
              <a:gd name="connsiteY19" fmla="*/ 302071 h 1207859"/>
              <a:gd name="connsiteX20" fmla="*/ 754753 w 1207048"/>
              <a:gd name="connsiteY20" fmla="*/ 332193 h 1207859"/>
              <a:gd name="connsiteX21" fmla="*/ 754753 w 1207048"/>
              <a:gd name="connsiteY21" fmla="*/ 528624 h 1207859"/>
              <a:gd name="connsiteX22" fmla="*/ 302071 w 1207048"/>
              <a:gd name="connsiteY22" fmla="*/ 528624 h 1207859"/>
              <a:gd name="connsiteX23" fmla="*/ 302071 w 1207048"/>
              <a:gd name="connsiteY23" fmla="*/ 453106 h 1207859"/>
              <a:gd name="connsiteX24" fmla="*/ 716994 w 1207048"/>
              <a:gd name="connsiteY24" fmla="*/ 981306 h 1207859"/>
              <a:gd name="connsiteX25" fmla="*/ 339406 w 1207048"/>
              <a:gd name="connsiteY25" fmla="*/ 981306 h 1207859"/>
              <a:gd name="connsiteX26" fmla="*/ 226129 w 1207048"/>
              <a:gd name="connsiteY26" fmla="*/ 868030 h 1207859"/>
              <a:gd name="connsiteX27" fmla="*/ 339406 w 1207048"/>
              <a:gd name="connsiteY27" fmla="*/ 754753 h 1207859"/>
              <a:gd name="connsiteX28" fmla="*/ 716994 w 1207048"/>
              <a:gd name="connsiteY28" fmla="*/ 754753 h 1207859"/>
              <a:gd name="connsiteX29" fmla="*/ 830271 w 1207048"/>
              <a:gd name="connsiteY29" fmla="*/ 868030 h 1207859"/>
              <a:gd name="connsiteX30" fmla="*/ 716994 w 1207048"/>
              <a:gd name="connsiteY30" fmla="*/ 981306 h 120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07048" h="1207859">
                <a:moveTo>
                  <a:pt x="1177737" y="0"/>
                </a:moveTo>
                <a:lnTo>
                  <a:pt x="332193" y="0"/>
                </a:lnTo>
                <a:cubicBezTo>
                  <a:pt x="315647" y="0"/>
                  <a:pt x="302071" y="13576"/>
                  <a:pt x="302071" y="30122"/>
                </a:cubicBezTo>
                <a:lnTo>
                  <a:pt x="302071" y="226553"/>
                </a:lnTo>
                <a:cubicBezTo>
                  <a:pt x="302071" y="268130"/>
                  <a:pt x="268130" y="302071"/>
                  <a:pt x="226553" y="302071"/>
                </a:cubicBezTo>
                <a:lnTo>
                  <a:pt x="30122" y="302071"/>
                </a:lnTo>
                <a:cubicBezTo>
                  <a:pt x="13576" y="302071"/>
                  <a:pt x="0" y="315647"/>
                  <a:pt x="0" y="332193"/>
                </a:cubicBezTo>
                <a:lnTo>
                  <a:pt x="0" y="1177737"/>
                </a:lnTo>
                <a:cubicBezTo>
                  <a:pt x="0" y="1194283"/>
                  <a:pt x="13576" y="1207860"/>
                  <a:pt x="30122" y="1207860"/>
                </a:cubicBezTo>
                <a:lnTo>
                  <a:pt x="1026278" y="1207860"/>
                </a:lnTo>
                <a:cubicBezTo>
                  <a:pt x="1042824" y="1207860"/>
                  <a:pt x="1056400" y="1194283"/>
                  <a:pt x="1056400" y="1177737"/>
                </a:cubicBezTo>
                <a:lnTo>
                  <a:pt x="1056400" y="332193"/>
                </a:lnTo>
                <a:cubicBezTo>
                  <a:pt x="1056400" y="315647"/>
                  <a:pt x="1069976" y="302071"/>
                  <a:pt x="1086522" y="302071"/>
                </a:cubicBezTo>
                <a:lnTo>
                  <a:pt x="1176889" y="302071"/>
                </a:lnTo>
                <a:cubicBezTo>
                  <a:pt x="1193435" y="302071"/>
                  <a:pt x="1207011" y="288495"/>
                  <a:pt x="1207011" y="271949"/>
                </a:cubicBezTo>
                <a:lnTo>
                  <a:pt x="1207011" y="30547"/>
                </a:lnTo>
                <a:cubicBezTo>
                  <a:pt x="1207860" y="13576"/>
                  <a:pt x="1194283" y="0"/>
                  <a:pt x="1177737" y="0"/>
                </a:cubicBezTo>
                <a:close/>
                <a:moveTo>
                  <a:pt x="302071" y="453106"/>
                </a:moveTo>
                <a:cubicBezTo>
                  <a:pt x="302071" y="369528"/>
                  <a:pt x="369528" y="302071"/>
                  <a:pt x="453106" y="302071"/>
                </a:cubicBezTo>
                <a:lnTo>
                  <a:pt x="724631" y="302071"/>
                </a:lnTo>
                <a:cubicBezTo>
                  <a:pt x="741177" y="302071"/>
                  <a:pt x="754753" y="315647"/>
                  <a:pt x="754753" y="332193"/>
                </a:cubicBezTo>
                <a:lnTo>
                  <a:pt x="754753" y="528624"/>
                </a:lnTo>
                <a:lnTo>
                  <a:pt x="302071" y="528624"/>
                </a:lnTo>
                <a:lnTo>
                  <a:pt x="302071" y="453106"/>
                </a:lnTo>
                <a:close/>
                <a:moveTo>
                  <a:pt x="716994" y="981306"/>
                </a:moveTo>
                <a:lnTo>
                  <a:pt x="339406" y="981306"/>
                </a:lnTo>
                <a:cubicBezTo>
                  <a:pt x="277040" y="981306"/>
                  <a:pt x="226129" y="930820"/>
                  <a:pt x="226129" y="868030"/>
                </a:cubicBezTo>
                <a:cubicBezTo>
                  <a:pt x="226129" y="805664"/>
                  <a:pt x="276616" y="754753"/>
                  <a:pt x="339406" y="754753"/>
                </a:cubicBezTo>
                <a:lnTo>
                  <a:pt x="716994" y="754753"/>
                </a:lnTo>
                <a:cubicBezTo>
                  <a:pt x="779360" y="754753"/>
                  <a:pt x="830271" y="805240"/>
                  <a:pt x="830271" y="868030"/>
                </a:cubicBezTo>
                <a:cubicBezTo>
                  <a:pt x="830271" y="930820"/>
                  <a:pt x="779784" y="981306"/>
                  <a:pt x="716994" y="981306"/>
                </a:cubicBezTo>
                <a:close/>
              </a:path>
            </a:pathLst>
          </a:custGeom>
          <a:solidFill>
            <a:schemeClr val="accent1"/>
          </a:solidFill>
          <a:ln w="4242" cap="flat">
            <a:noFill/>
            <a:prstDash val="solid"/>
            <a:miter/>
          </a:ln>
        </p:spPr>
        <p:txBody>
          <a:bodyPr rtlCol="0" anchor="ctr"/>
          <a:lstStyle/>
          <a:p>
            <a:endParaRPr lang="en-US"/>
          </a:p>
        </p:txBody>
      </p:sp>
      <p:sp>
        <p:nvSpPr>
          <p:cNvPr id="14" name="Freeform: Shape 13">
            <a:extLst>
              <a:ext uri="{FF2B5EF4-FFF2-40B4-BE49-F238E27FC236}">
                <a16:creationId xmlns:a16="http://schemas.microsoft.com/office/drawing/2014/main" id="{E1DA5805-02B2-475B-B794-F84BB155947F}"/>
              </a:ext>
            </a:extLst>
          </p:cNvPr>
          <p:cNvSpPr/>
          <p:nvPr userDrawn="1"/>
        </p:nvSpPr>
        <p:spPr>
          <a:xfrm>
            <a:off x="9353455" y="5396565"/>
            <a:ext cx="1207444" cy="1207435"/>
          </a:xfrm>
          <a:custGeom>
            <a:avLst/>
            <a:gdLst>
              <a:gd name="connsiteX0" fmla="*/ 1177737 w 1207444"/>
              <a:gd name="connsiteY0" fmla="*/ 0 h 1207435"/>
              <a:gd name="connsiteX1" fmla="*/ 332193 w 1207444"/>
              <a:gd name="connsiteY1" fmla="*/ 0 h 1207435"/>
              <a:gd name="connsiteX2" fmla="*/ 302071 w 1207444"/>
              <a:gd name="connsiteY2" fmla="*/ 30122 h 1207435"/>
              <a:gd name="connsiteX3" fmla="*/ 302071 w 1207444"/>
              <a:gd name="connsiteY3" fmla="*/ 302920 h 1207435"/>
              <a:gd name="connsiteX4" fmla="*/ 151036 w 1207444"/>
              <a:gd name="connsiteY4" fmla="*/ 302920 h 1207435"/>
              <a:gd name="connsiteX5" fmla="*/ 0 w 1207444"/>
              <a:gd name="connsiteY5" fmla="*/ 453955 h 1207435"/>
              <a:gd name="connsiteX6" fmla="*/ 0 w 1207444"/>
              <a:gd name="connsiteY6" fmla="*/ 1056400 h 1207435"/>
              <a:gd name="connsiteX7" fmla="*/ 151036 w 1207444"/>
              <a:gd name="connsiteY7" fmla="*/ 1207435 h 1207435"/>
              <a:gd name="connsiteX8" fmla="*/ 271949 w 1207444"/>
              <a:gd name="connsiteY8" fmla="*/ 1207435 h 1207435"/>
              <a:gd name="connsiteX9" fmla="*/ 302071 w 1207444"/>
              <a:gd name="connsiteY9" fmla="*/ 1177313 h 1207435"/>
              <a:gd name="connsiteX10" fmla="*/ 302071 w 1207444"/>
              <a:gd name="connsiteY10" fmla="*/ 1056400 h 1207435"/>
              <a:gd name="connsiteX11" fmla="*/ 754753 w 1207444"/>
              <a:gd name="connsiteY11" fmla="*/ 1056400 h 1207435"/>
              <a:gd name="connsiteX12" fmla="*/ 754753 w 1207444"/>
              <a:gd name="connsiteY12" fmla="*/ 1177313 h 1207435"/>
              <a:gd name="connsiteX13" fmla="*/ 784875 w 1207444"/>
              <a:gd name="connsiteY13" fmla="*/ 1207435 h 1207435"/>
              <a:gd name="connsiteX14" fmla="*/ 1177313 w 1207444"/>
              <a:gd name="connsiteY14" fmla="*/ 1207435 h 1207435"/>
              <a:gd name="connsiteX15" fmla="*/ 1207435 w 1207444"/>
              <a:gd name="connsiteY15" fmla="*/ 1177313 h 1207435"/>
              <a:gd name="connsiteX16" fmla="*/ 1207435 w 1207444"/>
              <a:gd name="connsiteY16" fmla="*/ 30547 h 1207435"/>
              <a:gd name="connsiteX17" fmla="*/ 1177737 w 1207444"/>
              <a:gd name="connsiteY17" fmla="*/ 0 h 1207435"/>
              <a:gd name="connsiteX18" fmla="*/ 981306 w 1207444"/>
              <a:gd name="connsiteY18" fmla="*/ 679660 h 1207435"/>
              <a:gd name="connsiteX19" fmla="*/ 528624 w 1207444"/>
              <a:gd name="connsiteY19" fmla="*/ 679660 h 1207435"/>
              <a:gd name="connsiteX20" fmla="*/ 528624 w 1207444"/>
              <a:gd name="connsiteY20" fmla="*/ 453106 h 1207435"/>
              <a:gd name="connsiteX21" fmla="*/ 679660 w 1207444"/>
              <a:gd name="connsiteY21" fmla="*/ 302071 h 1207435"/>
              <a:gd name="connsiteX22" fmla="*/ 830695 w 1207444"/>
              <a:gd name="connsiteY22" fmla="*/ 302071 h 1207435"/>
              <a:gd name="connsiteX23" fmla="*/ 981731 w 1207444"/>
              <a:gd name="connsiteY23" fmla="*/ 453106 h 1207435"/>
              <a:gd name="connsiteX24" fmla="*/ 981731 w 1207444"/>
              <a:gd name="connsiteY24" fmla="*/ 679660 h 120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207444" h="1207435">
                <a:moveTo>
                  <a:pt x="1177737" y="0"/>
                </a:moveTo>
                <a:lnTo>
                  <a:pt x="332193" y="0"/>
                </a:lnTo>
                <a:cubicBezTo>
                  <a:pt x="315647" y="0"/>
                  <a:pt x="302071" y="13576"/>
                  <a:pt x="302071" y="30122"/>
                </a:cubicBezTo>
                <a:lnTo>
                  <a:pt x="302071" y="302920"/>
                </a:lnTo>
                <a:lnTo>
                  <a:pt x="151036" y="302920"/>
                </a:lnTo>
                <a:cubicBezTo>
                  <a:pt x="67881" y="302920"/>
                  <a:pt x="0" y="370376"/>
                  <a:pt x="0" y="453955"/>
                </a:cubicBezTo>
                <a:lnTo>
                  <a:pt x="0" y="1056400"/>
                </a:lnTo>
                <a:cubicBezTo>
                  <a:pt x="0" y="1139554"/>
                  <a:pt x="67457" y="1207435"/>
                  <a:pt x="151036" y="1207435"/>
                </a:cubicBezTo>
                <a:lnTo>
                  <a:pt x="271949" y="1207435"/>
                </a:lnTo>
                <a:cubicBezTo>
                  <a:pt x="288495" y="1207435"/>
                  <a:pt x="302071" y="1193859"/>
                  <a:pt x="302071" y="1177313"/>
                </a:cubicBezTo>
                <a:lnTo>
                  <a:pt x="302071" y="1056400"/>
                </a:lnTo>
                <a:lnTo>
                  <a:pt x="754753" y="1056400"/>
                </a:lnTo>
                <a:lnTo>
                  <a:pt x="754753" y="1177313"/>
                </a:lnTo>
                <a:cubicBezTo>
                  <a:pt x="754753" y="1193859"/>
                  <a:pt x="768329" y="1207435"/>
                  <a:pt x="784875" y="1207435"/>
                </a:cubicBezTo>
                <a:lnTo>
                  <a:pt x="1177313" y="1207435"/>
                </a:lnTo>
                <a:cubicBezTo>
                  <a:pt x="1193859" y="1207435"/>
                  <a:pt x="1207435" y="1193859"/>
                  <a:pt x="1207435" y="1177313"/>
                </a:cubicBezTo>
                <a:lnTo>
                  <a:pt x="1207435" y="30547"/>
                </a:lnTo>
                <a:cubicBezTo>
                  <a:pt x="1207859" y="13576"/>
                  <a:pt x="1194283" y="0"/>
                  <a:pt x="1177737" y="0"/>
                </a:cubicBezTo>
                <a:close/>
                <a:moveTo>
                  <a:pt x="981306" y="679660"/>
                </a:moveTo>
                <a:lnTo>
                  <a:pt x="528624" y="679660"/>
                </a:lnTo>
                <a:lnTo>
                  <a:pt x="528624" y="453106"/>
                </a:lnTo>
                <a:cubicBezTo>
                  <a:pt x="528624" y="369528"/>
                  <a:pt x="596081" y="302071"/>
                  <a:pt x="679660" y="302071"/>
                </a:cubicBezTo>
                <a:lnTo>
                  <a:pt x="830695" y="302071"/>
                </a:lnTo>
                <a:cubicBezTo>
                  <a:pt x="914274" y="302071"/>
                  <a:pt x="981731" y="369528"/>
                  <a:pt x="981731" y="453106"/>
                </a:cubicBezTo>
                <a:lnTo>
                  <a:pt x="981731" y="679660"/>
                </a:lnTo>
                <a:close/>
              </a:path>
            </a:pathLst>
          </a:custGeom>
          <a:solidFill>
            <a:schemeClr val="accent1"/>
          </a:solidFill>
          <a:ln w="4242" cap="flat">
            <a:noFill/>
            <a:prstDash val="solid"/>
            <a:miter/>
          </a:ln>
        </p:spPr>
        <p:txBody>
          <a:bodyPr rtlCol="0" anchor="ctr"/>
          <a:lstStyle/>
          <a:p>
            <a:endParaRPr lang="en-US"/>
          </a:p>
        </p:txBody>
      </p:sp>
      <p:sp>
        <p:nvSpPr>
          <p:cNvPr id="18" name="Freeform: Shape 17">
            <a:extLst>
              <a:ext uri="{FF2B5EF4-FFF2-40B4-BE49-F238E27FC236}">
                <a16:creationId xmlns:a16="http://schemas.microsoft.com/office/drawing/2014/main" id="{337A78D9-3AFB-4437-9996-057EDB9AB698}"/>
              </a:ext>
            </a:extLst>
          </p:cNvPr>
          <p:cNvSpPr/>
          <p:nvPr userDrawn="1"/>
        </p:nvSpPr>
        <p:spPr>
          <a:xfrm>
            <a:off x="9116296" y="4020276"/>
            <a:ext cx="1207859" cy="1207435"/>
          </a:xfrm>
          <a:custGeom>
            <a:avLst/>
            <a:gdLst>
              <a:gd name="connsiteX0" fmla="*/ 302495 w 1207859"/>
              <a:gd name="connsiteY0" fmla="*/ 1177313 h 1207435"/>
              <a:gd name="connsiteX1" fmla="*/ 332617 w 1207859"/>
              <a:gd name="connsiteY1" fmla="*/ 1207435 h 1207435"/>
              <a:gd name="connsiteX2" fmla="*/ 574020 w 1207859"/>
              <a:gd name="connsiteY2" fmla="*/ 1207435 h 1207435"/>
              <a:gd name="connsiteX3" fmla="*/ 604142 w 1207859"/>
              <a:gd name="connsiteY3" fmla="*/ 1177313 h 1207435"/>
              <a:gd name="connsiteX4" fmla="*/ 604142 w 1207859"/>
              <a:gd name="connsiteY4" fmla="*/ 907061 h 1207435"/>
              <a:gd name="connsiteX5" fmla="*/ 830695 w 1207859"/>
              <a:gd name="connsiteY5" fmla="*/ 907061 h 1207435"/>
              <a:gd name="connsiteX6" fmla="*/ 906213 w 1207859"/>
              <a:gd name="connsiteY6" fmla="*/ 982579 h 1207435"/>
              <a:gd name="connsiteX7" fmla="*/ 906213 w 1207859"/>
              <a:gd name="connsiteY7" fmla="*/ 1177313 h 1207435"/>
              <a:gd name="connsiteX8" fmla="*/ 936335 w 1207859"/>
              <a:gd name="connsiteY8" fmla="*/ 1207435 h 1207435"/>
              <a:gd name="connsiteX9" fmla="*/ 1177737 w 1207859"/>
              <a:gd name="connsiteY9" fmla="*/ 1207435 h 1207435"/>
              <a:gd name="connsiteX10" fmla="*/ 1207860 w 1207859"/>
              <a:gd name="connsiteY10" fmla="*/ 1177313 h 1207435"/>
              <a:gd name="connsiteX11" fmla="*/ 1207860 w 1207859"/>
              <a:gd name="connsiteY11" fmla="*/ 709358 h 1207435"/>
              <a:gd name="connsiteX12" fmla="*/ 1177737 w 1207859"/>
              <a:gd name="connsiteY12" fmla="*/ 679235 h 1207435"/>
              <a:gd name="connsiteX13" fmla="*/ 1056824 w 1207859"/>
              <a:gd name="connsiteY13" fmla="*/ 679235 h 1207435"/>
              <a:gd name="connsiteX14" fmla="*/ 981306 w 1207859"/>
              <a:gd name="connsiteY14" fmla="*/ 603718 h 1207435"/>
              <a:gd name="connsiteX15" fmla="*/ 981306 w 1207859"/>
              <a:gd name="connsiteY15" fmla="*/ 226553 h 1207435"/>
              <a:gd name="connsiteX16" fmla="*/ 905789 w 1207859"/>
              <a:gd name="connsiteY16" fmla="*/ 151036 h 1207435"/>
              <a:gd name="connsiteX17" fmla="*/ 603718 w 1207859"/>
              <a:gd name="connsiteY17" fmla="*/ 151036 h 1207435"/>
              <a:gd name="connsiteX18" fmla="*/ 603718 w 1207859"/>
              <a:gd name="connsiteY18" fmla="*/ 30122 h 1207435"/>
              <a:gd name="connsiteX19" fmla="*/ 573595 w 1207859"/>
              <a:gd name="connsiteY19" fmla="*/ 0 h 1207435"/>
              <a:gd name="connsiteX20" fmla="*/ 151036 w 1207859"/>
              <a:gd name="connsiteY20" fmla="*/ 0 h 1207435"/>
              <a:gd name="connsiteX21" fmla="*/ 0 w 1207859"/>
              <a:gd name="connsiteY21" fmla="*/ 151036 h 1207435"/>
              <a:gd name="connsiteX22" fmla="*/ 0 w 1207859"/>
              <a:gd name="connsiteY22" fmla="*/ 754753 h 1207435"/>
              <a:gd name="connsiteX23" fmla="*/ 151036 w 1207859"/>
              <a:gd name="connsiteY23" fmla="*/ 905789 h 1207435"/>
              <a:gd name="connsiteX24" fmla="*/ 302071 w 1207859"/>
              <a:gd name="connsiteY24" fmla="*/ 905789 h 1207435"/>
              <a:gd name="connsiteX25" fmla="*/ 302071 w 1207859"/>
              <a:gd name="connsiteY25" fmla="*/ 1177313 h 1207435"/>
              <a:gd name="connsiteX26" fmla="*/ 453106 w 1207859"/>
              <a:gd name="connsiteY26" fmla="*/ 452682 h 1207435"/>
              <a:gd name="connsiteX27" fmla="*/ 528624 w 1207859"/>
              <a:gd name="connsiteY27" fmla="*/ 377164 h 1207435"/>
              <a:gd name="connsiteX28" fmla="*/ 679660 w 1207859"/>
              <a:gd name="connsiteY28" fmla="*/ 377164 h 1207435"/>
              <a:gd name="connsiteX29" fmla="*/ 755177 w 1207859"/>
              <a:gd name="connsiteY29" fmla="*/ 452682 h 1207435"/>
              <a:gd name="connsiteX30" fmla="*/ 755177 w 1207859"/>
              <a:gd name="connsiteY30" fmla="*/ 603718 h 1207435"/>
              <a:gd name="connsiteX31" fmla="*/ 679660 w 1207859"/>
              <a:gd name="connsiteY31" fmla="*/ 679235 h 1207435"/>
              <a:gd name="connsiteX32" fmla="*/ 528624 w 1207859"/>
              <a:gd name="connsiteY32" fmla="*/ 679235 h 1207435"/>
              <a:gd name="connsiteX33" fmla="*/ 453106 w 1207859"/>
              <a:gd name="connsiteY33" fmla="*/ 603718 h 1207435"/>
              <a:gd name="connsiteX34" fmla="*/ 453106 w 1207859"/>
              <a:gd name="connsiteY34" fmla="*/ 452682 h 120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207859" h="1207435">
                <a:moveTo>
                  <a:pt x="302495" y="1177313"/>
                </a:moveTo>
                <a:cubicBezTo>
                  <a:pt x="302495" y="1193859"/>
                  <a:pt x="316071" y="1207435"/>
                  <a:pt x="332617" y="1207435"/>
                </a:cubicBezTo>
                <a:lnTo>
                  <a:pt x="574020" y="1207435"/>
                </a:lnTo>
                <a:cubicBezTo>
                  <a:pt x="590566" y="1207435"/>
                  <a:pt x="604142" y="1193859"/>
                  <a:pt x="604142" y="1177313"/>
                </a:cubicBezTo>
                <a:lnTo>
                  <a:pt x="604142" y="907061"/>
                </a:lnTo>
                <a:lnTo>
                  <a:pt x="830695" y="907061"/>
                </a:lnTo>
                <a:cubicBezTo>
                  <a:pt x="872272" y="907061"/>
                  <a:pt x="906213" y="941002"/>
                  <a:pt x="906213" y="982579"/>
                </a:cubicBezTo>
                <a:lnTo>
                  <a:pt x="906213" y="1177313"/>
                </a:lnTo>
                <a:cubicBezTo>
                  <a:pt x="906213" y="1193859"/>
                  <a:pt x="919789" y="1207435"/>
                  <a:pt x="936335" y="1207435"/>
                </a:cubicBezTo>
                <a:lnTo>
                  <a:pt x="1177737" y="1207435"/>
                </a:lnTo>
                <a:cubicBezTo>
                  <a:pt x="1194283" y="1207435"/>
                  <a:pt x="1207860" y="1193859"/>
                  <a:pt x="1207860" y="1177313"/>
                </a:cubicBezTo>
                <a:lnTo>
                  <a:pt x="1207860" y="709358"/>
                </a:lnTo>
                <a:cubicBezTo>
                  <a:pt x="1207860" y="692812"/>
                  <a:pt x="1194283" y="679235"/>
                  <a:pt x="1177737" y="679235"/>
                </a:cubicBezTo>
                <a:lnTo>
                  <a:pt x="1056824" y="679235"/>
                </a:lnTo>
                <a:cubicBezTo>
                  <a:pt x="1015247" y="679235"/>
                  <a:pt x="981306" y="645295"/>
                  <a:pt x="981306" y="603718"/>
                </a:cubicBezTo>
                <a:lnTo>
                  <a:pt x="981306" y="226553"/>
                </a:lnTo>
                <a:cubicBezTo>
                  <a:pt x="981306" y="184976"/>
                  <a:pt x="947366" y="151036"/>
                  <a:pt x="905789" y="151036"/>
                </a:cubicBezTo>
                <a:lnTo>
                  <a:pt x="603718" y="151036"/>
                </a:lnTo>
                <a:lnTo>
                  <a:pt x="603718" y="30122"/>
                </a:lnTo>
                <a:cubicBezTo>
                  <a:pt x="603718" y="13576"/>
                  <a:pt x="590141" y="0"/>
                  <a:pt x="573595" y="0"/>
                </a:cubicBezTo>
                <a:lnTo>
                  <a:pt x="151036" y="0"/>
                </a:lnTo>
                <a:cubicBezTo>
                  <a:pt x="67881" y="0"/>
                  <a:pt x="0" y="67457"/>
                  <a:pt x="0" y="151036"/>
                </a:cubicBezTo>
                <a:lnTo>
                  <a:pt x="0" y="754753"/>
                </a:lnTo>
                <a:cubicBezTo>
                  <a:pt x="0" y="838332"/>
                  <a:pt x="67457" y="905789"/>
                  <a:pt x="151036" y="905789"/>
                </a:cubicBezTo>
                <a:lnTo>
                  <a:pt x="302071" y="905789"/>
                </a:lnTo>
                <a:lnTo>
                  <a:pt x="302071" y="1177313"/>
                </a:lnTo>
                <a:close/>
                <a:moveTo>
                  <a:pt x="453106" y="452682"/>
                </a:moveTo>
                <a:cubicBezTo>
                  <a:pt x="453106" y="411105"/>
                  <a:pt x="487047" y="377164"/>
                  <a:pt x="528624" y="377164"/>
                </a:cubicBezTo>
                <a:lnTo>
                  <a:pt x="679660" y="377164"/>
                </a:lnTo>
                <a:cubicBezTo>
                  <a:pt x="721237" y="377164"/>
                  <a:pt x="755177" y="411105"/>
                  <a:pt x="755177" y="452682"/>
                </a:cubicBezTo>
                <a:lnTo>
                  <a:pt x="755177" y="603718"/>
                </a:lnTo>
                <a:cubicBezTo>
                  <a:pt x="755177" y="645295"/>
                  <a:pt x="721237" y="679235"/>
                  <a:pt x="679660" y="679235"/>
                </a:cubicBezTo>
                <a:lnTo>
                  <a:pt x="528624" y="679235"/>
                </a:lnTo>
                <a:cubicBezTo>
                  <a:pt x="487047" y="679235"/>
                  <a:pt x="453106" y="645295"/>
                  <a:pt x="453106" y="603718"/>
                </a:cubicBezTo>
                <a:lnTo>
                  <a:pt x="453106" y="452682"/>
                </a:lnTo>
                <a:close/>
              </a:path>
            </a:pathLst>
          </a:custGeom>
          <a:solidFill>
            <a:schemeClr val="accent1"/>
          </a:solidFill>
          <a:ln w="4242" cap="flat">
            <a:noFill/>
            <a:prstDash val="solid"/>
            <a:miter/>
          </a:ln>
        </p:spPr>
        <p:txBody>
          <a:bodyPr rtlCol="0" anchor="ctr"/>
          <a:lstStyle/>
          <a:p>
            <a:endParaRPr lang="en-US"/>
          </a:p>
        </p:txBody>
      </p:sp>
      <p:sp>
        <p:nvSpPr>
          <p:cNvPr id="20" name="Freeform: Shape 19">
            <a:extLst>
              <a:ext uri="{FF2B5EF4-FFF2-40B4-BE49-F238E27FC236}">
                <a16:creationId xmlns:a16="http://schemas.microsoft.com/office/drawing/2014/main" id="{24E8230B-E1F0-443C-8927-02F3D7CDA9D3}"/>
              </a:ext>
            </a:extLst>
          </p:cNvPr>
          <p:cNvSpPr/>
          <p:nvPr userDrawn="1"/>
        </p:nvSpPr>
        <p:spPr>
          <a:xfrm>
            <a:off x="10730593" y="5397414"/>
            <a:ext cx="1207435" cy="1207011"/>
          </a:xfrm>
          <a:custGeom>
            <a:avLst/>
            <a:gdLst>
              <a:gd name="connsiteX0" fmla="*/ 1177313 w 1207435"/>
              <a:gd name="connsiteY0" fmla="*/ 603293 h 1207011"/>
              <a:gd name="connsiteX1" fmla="*/ 1011429 w 1207435"/>
              <a:gd name="connsiteY1" fmla="*/ 603293 h 1207011"/>
              <a:gd name="connsiteX2" fmla="*/ 981306 w 1207435"/>
              <a:gd name="connsiteY2" fmla="*/ 573171 h 1207011"/>
              <a:gd name="connsiteX3" fmla="*/ 981306 w 1207435"/>
              <a:gd name="connsiteY3" fmla="*/ 301647 h 1207011"/>
              <a:gd name="connsiteX4" fmla="*/ 981306 w 1207435"/>
              <a:gd name="connsiteY4" fmla="*/ 30122 h 1207011"/>
              <a:gd name="connsiteX5" fmla="*/ 951184 w 1207435"/>
              <a:gd name="connsiteY5" fmla="*/ 0 h 1207011"/>
              <a:gd name="connsiteX6" fmla="*/ 105640 w 1207435"/>
              <a:gd name="connsiteY6" fmla="*/ 0 h 1207011"/>
              <a:gd name="connsiteX7" fmla="*/ 75518 w 1207435"/>
              <a:gd name="connsiteY7" fmla="*/ 30122 h 1207011"/>
              <a:gd name="connsiteX8" fmla="*/ 75518 w 1207435"/>
              <a:gd name="connsiteY8" fmla="*/ 271524 h 1207011"/>
              <a:gd name="connsiteX9" fmla="*/ 105640 w 1207435"/>
              <a:gd name="connsiteY9" fmla="*/ 301647 h 1207011"/>
              <a:gd name="connsiteX10" fmla="*/ 226553 w 1207435"/>
              <a:gd name="connsiteY10" fmla="*/ 301647 h 1207011"/>
              <a:gd name="connsiteX11" fmla="*/ 226553 w 1207435"/>
              <a:gd name="connsiteY11" fmla="*/ 905364 h 1207011"/>
              <a:gd name="connsiteX12" fmla="*/ 30122 w 1207435"/>
              <a:gd name="connsiteY12" fmla="*/ 905364 h 1207011"/>
              <a:gd name="connsiteX13" fmla="*/ 0 w 1207435"/>
              <a:gd name="connsiteY13" fmla="*/ 935487 h 1207011"/>
              <a:gd name="connsiteX14" fmla="*/ 0 w 1207435"/>
              <a:gd name="connsiteY14" fmla="*/ 1176889 h 1207011"/>
              <a:gd name="connsiteX15" fmla="*/ 30122 w 1207435"/>
              <a:gd name="connsiteY15" fmla="*/ 1207011 h 1207011"/>
              <a:gd name="connsiteX16" fmla="*/ 950760 w 1207435"/>
              <a:gd name="connsiteY16" fmla="*/ 1207011 h 1207011"/>
              <a:gd name="connsiteX17" fmla="*/ 980882 w 1207435"/>
              <a:gd name="connsiteY17" fmla="*/ 1176889 h 1207011"/>
              <a:gd name="connsiteX18" fmla="*/ 980882 w 1207435"/>
              <a:gd name="connsiteY18" fmla="*/ 935487 h 1207011"/>
              <a:gd name="connsiteX19" fmla="*/ 1011004 w 1207435"/>
              <a:gd name="connsiteY19" fmla="*/ 905364 h 1207011"/>
              <a:gd name="connsiteX20" fmla="*/ 1177313 w 1207435"/>
              <a:gd name="connsiteY20" fmla="*/ 905364 h 1207011"/>
              <a:gd name="connsiteX21" fmla="*/ 1207435 w 1207435"/>
              <a:gd name="connsiteY21" fmla="*/ 875242 h 1207011"/>
              <a:gd name="connsiteX22" fmla="*/ 1207435 w 1207435"/>
              <a:gd name="connsiteY22" fmla="*/ 633840 h 1207011"/>
              <a:gd name="connsiteX23" fmla="*/ 1177313 w 1207435"/>
              <a:gd name="connsiteY23" fmla="*/ 603293 h 1207011"/>
              <a:gd name="connsiteX24" fmla="*/ 754753 w 1207435"/>
              <a:gd name="connsiteY24" fmla="*/ 603293 h 1207011"/>
              <a:gd name="connsiteX25" fmla="*/ 679235 w 1207435"/>
              <a:gd name="connsiteY25" fmla="*/ 678811 h 1207011"/>
              <a:gd name="connsiteX26" fmla="*/ 528200 w 1207435"/>
              <a:gd name="connsiteY26" fmla="*/ 678811 h 1207011"/>
              <a:gd name="connsiteX27" fmla="*/ 452682 w 1207435"/>
              <a:gd name="connsiteY27" fmla="*/ 603293 h 1207011"/>
              <a:gd name="connsiteX28" fmla="*/ 452682 w 1207435"/>
              <a:gd name="connsiteY28" fmla="*/ 452258 h 1207011"/>
              <a:gd name="connsiteX29" fmla="*/ 528200 w 1207435"/>
              <a:gd name="connsiteY29" fmla="*/ 376740 h 1207011"/>
              <a:gd name="connsiteX30" fmla="*/ 679235 w 1207435"/>
              <a:gd name="connsiteY30" fmla="*/ 376740 h 1207011"/>
              <a:gd name="connsiteX31" fmla="*/ 754753 w 1207435"/>
              <a:gd name="connsiteY31" fmla="*/ 452258 h 1207011"/>
              <a:gd name="connsiteX32" fmla="*/ 754753 w 1207435"/>
              <a:gd name="connsiteY32" fmla="*/ 603293 h 1207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207435" h="1207011">
                <a:moveTo>
                  <a:pt x="1177313" y="603293"/>
                </a:moveTo>
                <a:lnTo>
                  <a:pt x="1011429" y="603293"/>
                </a:lnTo>
                <a:cubicBezTo>
                  <a:pt x="994883" y="603293"/>
                  <a:pt x="981306" y="589717"/>
                  <a:pt x="981306" y="573171"/>
                </a:cubicBezTo>
                <a:lnTo>
                  <a:pt x="981306" y="301647"/>
                </a:lnTo>
                <a:lnTo>
                  <a:pt x="981306" y="30122"/>
                </a:lnTo>
                <a:cubicBezTo>
                  <a:pt x="981306" y="13576"/>
                  <a:pt x="967730" y="0"/>
                  <a:pt x="951184" y="0"/>
                </a:cubicBezTo>
                <a:lnTo>
                  <a:pt x="105640" y="0"/>
                </a:lnTo>
                <a:cubicBezTo>
                  <a:pt x="89094" y="0"/>
                  <a:pt x="75518" y="13576"/>
                  <a:pt x="75518" y="30122"/>
                </a:cubicBezTo>
                <a:lnTo>
                  <a:pt x="75518" y="271524"/>
                </a:lnTo>
                <a:cubicBezTo>
                  <a:pt x="75518" y="288071"/>
                  <a:pt x="89094" y="301647"/>
                  <a:pt x="105640" y="301647"/>
                </a:cubicBezTo>
                <a:lnTo>
                  <a:pt x="226553" y="301647"/>
                </a:lnTo>
                <a:lnTo>
                  <a:pt x="226553" y="905364"/>
                </a:lnTo>
                <a:lnTo>
                  <a:pt x="30122" y="905364"/>
                </a:lnTo>
                <a:cubicBezTo>
                  <a:pt x="13576" y="905364"/>
                  <a:pt x="0" y="918940"/>
                  <a:pt x="0" y="935487"/>
                </a:cubicBezTo>
                <a:lnTo>
                  <a:pt x="0" y="1176889"/>
                </a:lnTo>
                <a:cubicBezTo>
                  <a:pt x="0" y="1193435"/>
                  <a:pt x="13576" y="1207011"/>
                  <a:pt x="30122" y="1207011"/>
                </a:cubicBezTo>
                <a:lnTo>
                  <a:pt x="950760" y="1207011"/>
                </a:lnTo>
                <a:cubicBezTo>
                  <a:pt x="967306" y="1207011"/>
                  <a:pt x="980882" y="1193435"/>
                  <a:pt x="980882" y="1176889"/>
                </a:cubicBezTo>
                <a:lnTo>
                  <a:pt x="980882" y="935487"/>
                </a:lnTo>
                <a:cubicBezTo>
                  <a:pt x="980882" y="918940"/>
                  <a:pt x="994458" y="905364"/>
                  <a:pt x="1011004" y="905364"/>
                </a:cubicBezTo>
                <a:lnTo>
                  <a:pt x="1177313" y="905364"/>
                </a:lnTo>
                <a:cubicBezTo>
                  <a:pt x="1193859" y="905364"/>
                  <a:pt x="1207435" y="891788"/>
                  <a:pt x="1207435" y="875242"/>
                </a:cubicBezTo>
                <a:lnTo>
                  <a:pt x="1207435" y="633840"/>
                </a:lnTo>
                <a:cubicBezTo>
                  <a:pt x="1207435" y="616445"/>
                  <a:pt x="1193859" y="603293"/>
                  <a:pt x="1177313" y="603293"/>
                </a:cubicBezTo>
                <a:close/>
                <a:moveTo>
                  <a:pt x="754753" y="603293"/>
                </a:moveTo>
                <a:cubicBezTo>
                  <a:pt x="754753" y="644871"/>
                  <a:pt x="720813" y="678811"/>
                  <a:pt x="679235" y="678811"/>
                </a:cubicBezTo>
                <a:lnTo>
                  <a:pt x="528200" y="678811"/>
                </a:lnTo>
                <a:cubicBezTo>
                  <a:pt x="486623" y="678811"/>
                  <a:pt x="452682" y="644871"/>
                  <a:pt x="452682" y="603293"/>
                </a:cubicBezTo>
                <a:lnTo>
                  <a:pt x="452682" y="452258"/>
                </a:lnTo>
                <a:cubicBezTo>
                  <a:pt x="452682" y="410681"/>
                  <a:pt x="486623" y="376740"/>
                  <a:pt x="528200" y="376740"/>
                </a:cubicBezTo>
                <a:lnTo>
                  <a:pt x="679235" y="376740"/>
                </a:lnTo>
                <a:cubicBezTo>
                  <a:pt x="720813" y="376740"/>
                  <a:pt x="754753" y="410681"/>
                  <a:pt x="754753" y="452258"/>
                </a:cubicBezTo>
                <a:lnTo>
                  <a:pt x="754753" y="603293"/>
                </a:lnTo>
                <a:close/>
              </a:path>
            </a:pathLst>
          </a:custGeom>
          <a:solidFill>
            <a:schemeClr val="accent1"/>
          </a:solidFill>
          <a:ln w="4242" cap="flat">
            <a:noFill/>
            <a:prstDash val="solid"/>
            <a:miter/>
          </a:ln>
        </p:spPr>
        <p:txBody>
          <a:bodyPr rtlCol="0" anchor="ctr"/>
          <a:lstStyle/>
          <a:p>
            <a:endParaRPr lang="en-US"/>
          </a:p>
        </p:txBody>
      </p:sp>
      <p:sp>
        <p:nvSpPr>
          <p:cNvPr id="24" name="Date Placeholder 23">
            <a:extLst>
              <a:ext uri="{FF2B5EF4-FFF2-40B4-BE49-F238E27FC236}">
                <a16:creationId xmlns:a16="http://schemas.microsoft.com/office/drawing/2014/main" id="{DAD59E28-8B92-46A3-9968-3DEF572804B8}"/>
              </a:ext>
            </a:extLst>
          </p:cNvPr>
          <p:cNvSpPr>
            <a:spLocks noGrp="1"/>
          </p:cNvSpPr>
          <p:nvPr>
            <p:ph type="dt" sz="half" idx="17"/>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26" name="Footer Placeholder 25">
            <a:extLst>
              <a:ext uri="{FF2B5EF4-FFF2-40B4-BE49-F238E27FC236}">
                <a16:creationId xmlns:a16="http://schemas.microsoft.com/office/drawing/2014/main" id="{37739F3B-BEE7-467E-BBB7-35EAC0A2D6C3}"/>
              </a:ext>
            </a:extLst>
          </p:cNvPr>
          <p:cNvSpPr>
            <a:spLocks noGrp="1"/>
          </p:cNvSpPr>
          <p:nvPr>
            <p:ph type="ftr" sz="quarter" idx="18"/>
          </p:nvPr>
        </p:nvSpPr>
        <p:spPr>
          <a:xfrm>
            <a:off x="1732845" y="6512719"/>
            <a:ext cx="1377945" cy="87751"/>
          </a:xfrm>
        </p:spPr>
        <p:txBody>
          <a:bodyPr/>
          <a:lstStyle>
            <a:lvl1pPr>
              <a:defRPr>
                <a:solidFill>
                  <a:schemeClr val="bg1"/>
                </a:solidFill>
              </a:defRPr>
            </a:lvl1pPr>
          </a:lstStyle>
          <a:p>
            <a:r>
              <a:rPr lang="en-US"/>
              <a:t>Mojang Studios</a:t>
            </a:r>
          </a:p>
        </p:txBody>
      </p:sp>
      <p:sp>
        <p:nvSpPr>
          <p:cNvPr id="30" name="Slide Number Placeholder 29">
            <a:extLst>
              <a:ext uri="{FF2B5EF4-FFF2-40B4-BE49-F238E27FC236}">
                <a16:creationId xmlns:a16="http://schemas.microsoft.com/office/drawing/2014/main" id="{5F66F245-9311-4934-B57C-519D5C8179BF}"/>
              </a:ext>
            </a:extLst>
          </p:cNvPr>
          <p:cNvSpPr>
            <a:spLocks noGrp="1"/>
          </p:cNvSpPr>
          <p:nvPr>
            <p:ph type="sldNum" sz="quarter" idx="19"/>
          </p:nvPr>
        </p:nvSpPr>
        <p:spPr/>
        <p:txBody>
          <a:bodyPr/>
          <a:lstStyle>
            <a:lvl1pPr>
              <a:defRPr>
                <a:solidFill>
                  <a:schemeClr val="bg1"/>
                </a:solidFill>
              </a:defRPr>
            </a:lvl1pPr>
          </a:lstStyle>
          <a:p>
            <a:fld id="{7C84D469-983E-45D1-83D0-D0A54F8F126E}" type="slidenum">
              <a:rPr lang="en-US" smtClean="0"/>
              <a:pPr/>
              <a:t>‹#›</a:t>
            </a:fld>
            <a:endParaRPr lang="en-US"/>
          </a:p>
        </p:txBody>
      </p:sp>
      <p:sp>
        <p:nvSpPr>
          <p:cNvPr id="15" name="Text Placeholder 20">
            <a:extLst>
              <a:ext uri="{FF2B5EF4-FFF2-40B4-BE49-F238E27FC236}">
                <a16:creationId xmlns:a16="http://schemas.microsoft.com/office/drawing/2014/main" id="{7959A860-4B2C-4EC9-B2F6-605C7C692CDC}"/>
              </a:ext>
            </a:extLst>
          </p:cNvPr>
          <p:cNvSpPr>
            <a:spLocks noGrp="1"/>
          </p:cNvSpPr>
          <p:nvPr>
            <p:ph type="body" sz="quarter" idx="16" hasCustomPrompt="1"/>
          </p:nvPr>
        </p:nvSpPr>
        <p:spPr>
          <a:xfrm>
            <a:off x="3195638" y="1327150"/>
            <a:ext cx="8743950" cy="982663"/>
          </a:xfrm>
          <a:prstGeom prst="rect">
            <a:avLst/>
          </a:prstGeom>
        </p:spPr>
        <p:txBody>
          <a:bodyPr lIns="0" tIns="54864" rIns="0" bIns="0" anchor="t" anchorCtr="0"/>
          <a:lstStyle>
            <a:lvl1pPr marL="0" indent="0">
              <a:lnSpc>
                <a:spcPct val="77000"/>
              </a:lnSpc>
              <a:spcBef>
                <a:spcPts val="0"/>
              </a:spcBef>
              <a:spcAft>
                <a:spcPts val="1200"/>
              </a:spcAft>
              <a:buFont typeface="Arial" panose="020B0604020202020204" pitchFamily="34" charset="0"/>
              <a:buNone/>
              <a:defRPr sz="4000" b="1" normalizeH="0" baseline="0"/>
            </a:lvl1pPr>
            <a:lvl2pPr marL="228600" indent="0">
              <a:buFont typeface="Arial" panose="020B0604020202020204" pitchFamily="34" charset="0"/>
              <a:buNone/>
              <a:defRPr/>
            </a:lvl2pPr>
            <a:lvl3pPr marL="502920" indent="0">
              <a:buFont typeface="Arial" panose="020B0604020202020204" pitchFamily="34" charset="0"/>
              <a:buNone/>
              <a:defRPr/>
            </a:lvl3pPr>
            <a:lvl4pPr marL="777240" indent="0">
              <a:buFont typeface="Arial" panose="020B0604020202020204" pitchFamily="34" charset="0"/>
              <a:buNone/>
              <a:defRPr/>
            </a:lvl4pPr>
            <a:lvl5pPr marL="1051560" indent="0">
              <a:buFont typeface="Arial" panose="020B0604020202020204" pitchFamily="34" charset="0"/>
              <a:buNone/>
              <a:defRPr/>
            </a:lvl5pPr>
          </a:lstStyle>
          <a:p>
            <a:r>
              <a:rPr lang="en-US"/>
              <a:t>Chapter divider title 6 (40pt)</a:t>
            </a:r>
          </a:p>
        </p:txBody>
      </p:sp>
      <p:sp>
        <p:nvSpPr>
          <p:cNvPr id="16" name="Title 23">
            <a:extLst>
              <a:ext uri="{FF2B5EF4-FFF2-40B4-BE49-F238E27FC236}">
                <a16:creationId xmlns:a16="http://schemas.microsoft.com/office/drawing/2014/main" id="{789365B9-2EF8-422E-8833-1BB383A4E447}"/>
              </a:ext>
            </a:extLst>
          </p:cNvPr>
          <p:cNvSpPr>
            <a:spLocks noGrp="1"/>
          </p:cNvSpPr>
          <p:nvPr>
            <p:ph type="title" hasCustomPrompt="1"/>
          </p:nvPr>
        </p:nvSpPr>
        <p:spPr>
          <a:xfrm>
            <a:off x="252413" y="1327150"/>
            <a:ext cx="2851150" cy="206375"/>
          </a:xfrm>
          <a:prstGeom prst="rect">
            <a:avLst/>
          </a:prstGeom>
        </p:spPr>
        <p:txBody>
          <a:bodyPr rIns="274320" anchor="t" anchorCtr="0">
            <a:noAutofit/>
          </a:bodyPr>
          <a:lstStyle>
            <a:lvl1pPr>
              <a:lnSpc>
                <a:spcPct val="105000"/>
              </a:lnSpc>
              <a:defRPr/>
            </a:lvl1pPr>
          </a:lstStyle>
          <a:p>
            <a:r>
              <a:rPr lang="en-US"/>
              <a:t>Chapter divider (14pt)</a:t>
            </a:r>
          </a:p>
        </p:txBody>
      </p:sp>
      <p:sp>
        <p:nvSpPr>
          <p:cNvPr id="17" name="Text Placeholder 21">
            <a:extLst>
              <a:ext uri="{FF2B5EF4-FFF2-40B4-BE49-F238E27FC236}">
                <a16:creationId xmlns:a16="http://schemas.microsoft.com/office/drawing/2014/main" id="{96C54221-703F-4CBB-913A-594D85FE1CB0}"/>
              </a:ext>
            </a:extLst>
          </p:cNvPr>
          <p:cNvSpPr>
            <a:spLocks noGrp="1"/>
          </p:cNvSpPr>
          <p:nvPr>
            <p:ph type="body" sz="quarter" idx="15" hasCustomPrompt="1"/>
          </p:nvPr>
        </p:nvSpPr>
        <p:spPr>
          <a:xfrm>
            <a:off x="252413" y="1533526"/>
            <a:ext cx="2851150" cy="231774"/>
          </a:xfrm>
          <a:prstGeom prst="rect">
            <a:avLst/>
          </a:prstGeom>
        </p:spPr>
        <p:txBody>
          <a:bodyPr lIns="0" tIns="18288"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Number (14pt)</a:t>
            </a:r>
          </a:p>
        </p:txBody>
      </p:sp>
      <p:grpSp>
        <p:nvGrpSpPr>
          <p:cNvPr id="19" name="Graphic 27">
            <a:extLst>
              <a:ext uri="{FF2B5EF4-FFF2-40B4-BE49-F238E27FC236}">
                <a16:creationId xmlns:a16="http://schemas.microsoft.com/office/drawing/2014/main" id="{FFB995E6-4D7E-4CA2-A447-A5A0389BEFE2}"/>
              </a:ext>
            </a:extLst>
          </p:cNvPr>
          <p:cNvGrpSpPr/>
          <p:nvPr userDrawn="1"/>
        </p:nvGrpSpPr>
        <p:grpSpPr>
          <a:xfrm>
            <a:off x="211138" y="6093845"/>
            <a:ext cx="634650" cy="548640"/>
            <a:chOff x="3214686" y="1004887"/>
            <a:chExt cx="5765431" cy="4850549"/>
          </a:xfrm>
        </p:grpSpPr>
        <p:sp>
          <p:nvSpPr>
            <p:cNvPr id="21" name="Freeform: Shape 20">
              <a:extLst>
                <a:ext uri="{FF2B5EF4-FFF2-40B4-BE49-F238E27FC236}">
                  <a16:creationId xmlns:a16="http://schemas.microsoft.com/office/drawing/2014/main" id="{89266651-D9D3-4E48-920C-24F553CDAC61}"/>
                </a:ext>
              </a:extLst>
            </p:cNvPr>
            <p:cNvSpPr/>
            <p:nvPr/>
          </p:nvSpPr>
          <p:spPr>
            <a:xfrm>
              <a:off x="3214686" y="1004887"/>
              <a:ext cx="5765431" cy="4850549"/>
            </a:xfrm>
            <a:custGeom>
              <a:avLst/>
              <a:gdLst>
                <a:gd name="connsiteX0" fmla="*/ 5574315 w 5765431"/>
                <a:gd name="connsiteY0" fmla="*/ -287 h 4850549"/>
                <a:gd name="connsiteX1" fmla="*/ 190747 w 5765431"/>
                <a:gd name="connsiteY1" fmla="*/ -287 h 4850549"/>
                <a:gd name="connsiteX2" fmla="*/ 253 w 5765431"/>
                <a:gd name="connsiteY2" fmla="*/ 190169 h 4850549"/>
                <a:gd name="connsiteX3" fmla="*/ -624 w 5765431"/>
                <a:gd name="connsiteY3" fmla="*/ 4659733 h 4850549"/>
                <a:gd name="connsiteX4" fmla="*/ 189831 w 5765431"/>
                <a:gd name="connsiteY4" fmla="*/ 4850263 h 4850549"/>
                <a:gd name="connsiteX5" fmla="*/ 189869 w 5765431"/>
                <a:gd name="connsiteY5" fmla="*/ 4850263 h 4850549"/>
                <a:gd name="connsiteX6" fmla="*/ 5574315 w 5765431"/>
                <a:gd name="connsiteY6" fmla="*/ 4850263 h 4850549"/>
                <a:gd name="connsiteX7" fmla="*/ 5764808 w 5765431"/>
                <a:gd name="connsiteY7" fmla="*/ 4659770 h 4850549"/>
                <a:gd name="connsiteX8" fmla="*/ 5764808 w 5765431"/>
                <a:gd name="connsiteY8" fmla="*/ 190205 h 4850549"/>
                <a:gd name="connsiteX9" fmla="*/ 5574315 w 5765431"/>
                <a:gd name="connsiteY9" fmla="*/ -287 h 4850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65431" h="4850549">
                  <a:moveTo>
                    <a:pt x="5574315" y="-287"/>
                  </a:moveTo>
                  <a:lnTo>
                    <a:pt x="190747" y="-287"/>
                  </a:lnTo>
                  <a:cubicBezTo>
                    <a:pt x="85555" y="-287"/>
                    <a:pt x="274" y="84977"/>
                    <a:pt x="253" y="190169"/>
                  </a:cubicBezTo>
                  <a:lnTo>
                    <a:pt x="-624" y="4659733"/>
                  </a:lnTo>
                  <a:cubicBezTo>
                    <a:pt x="-645" y="4764940"/>
                    <a:pt x="84625" y="4850242"/>
                    <a:pt x="189831" y="4850263"/>
                  </a:cubicBezTo>
                  <a:cubicBezTo>
                    <a:pt x="189844" y="4850263"/>
                    <a:pt x="189856" y="4850263"/>
                    <a:pt x="189869" y="4850263"/>
                  </a:cubicBezTo>
                  <a:lnTo>
                    <a:pt x="5574315" y="4850263"/>
                  </a:lnTo>
                  <a:cubicBezTo>
                    <a:pt x="5679521" y="4850263"/>
                    <a:pt x="5764808" y="4764976"/>
                    <a:pt x="5764808" y="4659770"/>
                  </a:cubicBezTo>
                  <a:lnTo>
                    <a:pt x="5764808" y="190205"/>
                  </a:lnTo>
                  <a:cubicBezTo>
                    <a:pt x="5764808" y="84999"/>
                    <a:pt x="5679521" y="-287"/>
                    <a:pt x="5574315" y="-287"/>
                  </a:cubicBezTo>
                  <a:close/>
                </a:path>
              </a:pathLst>
            </a:custGeom>
            <a:solidFill>
              <a:srgbClr val="EF323D"/>
            </a:solidFill>
            <a:ln w="9525" cap="flat">
              <a:noFill/>
              <a:prstDash val="solid"/>
              <a:miter/>
            </a:ln>
          </p:spPr>
          <p:txBody>
            <a:bodyPr rtlCol="0" anchor="ctr"/>
            <a:lstStyle/>
            <a:p>
              <a:endParaRPr lang="en-US"/>
            </a:p>
          </p:txBody>
        </p:sp>
        <p:grpSp>
          <p:nvGrpSpPr>
            <p:cNvPr id="22" name="Graphic 27">
              <a:extLst>
                <a:ext uri="{FF2B5EF4-FFF2-40B4-BE49-F238E27FC236}">
                  <a16:creationId xmlns:a16="http://schemas.microsoft.com/office/drawing/2014/main" id="{199C2143-CF14-45ED-A47C-0E8B5B2267D6}"/>
                </a:ext>
              </a:extLst>
            </p:cNvPr>
            <p:cNvGrpSpPr/>
            <p:nvPr/>
          </p:nvGrpSpPr>
          <p:grpSpPr>
            <a:xfrm>
              <a:off x="3588488" y="1366527"/>
              <a:ext cx="5031814" cy="4160789"/>
              <a:chOff x="3588488" y="1366527"/>
              <a:chExt cx="5031814" cy="4160789"/>
            </a:xfrm>
            <a:solidFill>
              <a:srgbClr val="FFFFFF"/>
            </a:solidFill>
          </p:grpSpPr>
          <p:grpSp>
            <p:nvGrpSpPr>
              <p:cNvPr id="23" name="Graphic 27">
                <a:extLst>
                  <a:ext uri="{FF2B5EF4-FFF2-40B4-BE49-F238E27FC236}">
                    <a16:creationId xmlns:a16="http://schemas.microsoft.com/office/drawing/2014/main" id="{BEBF7321-E944-4939-9703-A5C36708C209}"/>
                  </a:ext>
                </a:extLst>
              </p:cNvPr>
              <p:cNvGrpSpPr/>
              <p:nvPr/>
            </p:nvGrpSpPr>
            <p:grpSpPr>
              <a:xfrm>
                <a:off x="3588488" y="4982639"/>
                <a:ext cx="5031814" cy="544677"/>
                <a:chOff x="3588488" y="4982639"/>
                <a:chExt cx="5031814" cy="544677"/>
              </a:xfrm>
              <a:solidFill>
                <a:srgbClr val="FFFFFF"/>
              </a:solidFill>
            </p:grpSpPr>
            <p:sp>
              <p:nvSpPr>
                <p:cNvPr id="37" name="Freeform: Shape 36">
                  <a:extLst>
                    <a:ext uri="{FF2B5EF4-FFF2-40B4-BE49-F238E27FC236}">
                      <a16:creationId xmlns:a16="http://schemas.microsoft.com/office/drawing/2014/main" id="{D34B8B33-4293-40E2-826F-4E6CE6F8B077}"/>
                    </a:ext>
                  </a:extLst>
                </p:cNvPr>
                <p:cNvSpPr/>
                <p:nvPr/>
              </p:nvSpPr>
              <p:spPr>
                <a:xfrm>
                  <a:off x="4332862" y="4996495"/>
                  <a:ext cx="458636" cy="516241"/>
                </a:xfrm>
                <a:custGeom>
                  <a:avLst/>
                  <a:gdLst>
                    <a:gd name="connsiteX0" fmla="*/ 438721 w 458636"/>
                    <a:gd name="connsiteY0" fmla="*/ -287 h 516241"/>
                    <a:gd name="connsiteX1" fmla="*/ 18666 w 458636"/>
                    <a:gd name="connsiteY1" fmla="*/ -287 h 516241"/>
                    <a:gd name="connsiteX2" fmla="*/ -624 w 458636"/>
                    <a:gd name="connsiteY2" fmla="*/ 19002 h 516241"/>
                    <a:gd name="connsiteX3" fmla="*/ -624 w 458636"/>
                    <a:gd name="connsiteY3" fmla="*/ 19003 h 516241"/>
                    <a:gd name="connsiteX4" fmla="*/ -624 w 458636"/>
                    <a:gd name="connsiteY4" fmla="*/ 115315 h 516241"/>
                    <a:gd name="connsiteX5" fmla="*/ 18666 w 458636"/>
                    <a:gd name="connsiteY5" fmla="*/ 134606 h 516241"/>
                    <a:gd name="connsiteX6" fmla="*/ 18667 w 458636"/>
                    <a:gd name="connsiteY6" fmla="*/ 134606 h 516241"/>
                    <a:gd name="connsiteX7" fmla="*/ 133938 w 458636"/>
                    <a:gd name="connsiteY7" fmla="*/ 134606 h 516241"/>
                    <a:gd name="connsiteX8" fmla="*/ 153229 w 458636"/>
                    <a:gd name="connsiteY8" fmla="*/ 153896 h 516241"/>
                    <a:gd name="connsiteX9" fmla="*/ 153229 w 458636"/>
                    <a:gd name="connsiteY9" fmla="*/ 153896 h 516241"/>
                    <a:gd name="connsiteX10" fmla="*/ 153228 w 458636"/>
                    <a:gd name="connsiteY10" fmla="*/ 496663 h 516241"/>
                    <a:gd name="connsiteX11" fmla="*/ 172519 w 458636"/>
                    <a:gd name="connsiteY11" fmla="*/ 515954 h 516241"/>
                    <a:gd name="connsiteX12" fmla="*/ 284874 w 458636"/>
                    <a:gd name="connsiteY12" fmla="*/ 515953 h 516241"/>
                    <a:gd name="connsiteX13" fmla="*/ 304165 w 458636"/>
                    <a:gd name="connsiteY13" fmla="*/ 496663 h 516241"/>
                    <a:gd name="connsiteX14" fmla="*/ 304165 w 458636"/>
                    <a:gd name="connsiteY14" fmla="*/ 496663 h 516241"/>
                    <a:gd name="connsiteX15" fmla="*/ 304165 w 458636"/>
                    <a:gd name="connsiteY15" fmla="*/ 153896 h 516241"/>
                    <a:gd name="connsiteX16" fmla="*/ 323455 w 458636"/>
                    <a:gd name="connsiteY16" fmla="*/ 134606 h 516241"/>
                    <a:gd name="connsiteX17" fmla="*/ 438721 w 458636"/>
                    <a:gd name="connsiteY17" fmla="*/ 134606 h 516241"/>
                    <a:gd name="connsiteX18" fmla="*/ 458012 w 458636"/>
                    <a:gd name="connsiteY18" fmla="*/ 115316 h 516241"/>
                    <a:gd name="connsiteX19" fmla="*/ 458012 w 458636"/>
                    <a:gd name="connsiteY19" fmla="*/ 115315 h 516241"/>
                    <a:gd name="connsiteX20" fmla="*/ 458012 w 458636"/>
                    <a:gd name="connsiteY20" fmla="*/ 19003 h 516241"/>
                    <a:gd name="connsiteX21" fmla="*/ 438723 w 458636"/>
                    <a:gd name="connsiteY21" fmla="*/ -287 h 516241"/>
                    <a:gd name="connsiteX22" fmla="*/ 438721 w 458636"/>
                    <a:gd name="connsiteY22" fmla="*/ -28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58636" h="516241">
                      <a:moveTo>
                        <a:pt x="438721" y="-287"/>
                      </a:moveTo>
                      <a:lnTo>
                        <a:pt x="18666" y="-287"/>
                      </a:lnTo>
                      <a:cubicBezTo>
                        <a:pt x="8013" y="-288"/>
                        <a:pt x="-624" y="8349"/>
                        <a:pt x="-624" y="19002"/>
                      </a:cubicBezTo>
                      <a:cubicBezTo>
                        <a:pt x="-624" y="19003"/>
                        <a:pt x="-624" y="19003"/>
                        <a:pt x="-624" y="19003"/>
                      </a:cubicBezTo>
                      <a:lnTo>
                        <a:pt x="-624" y="115315"/>
                      </a:lnTo>
                      <a:cubicBezTo>
                        <a:pt x="-624" y="125968"/>
                        <a:pt x="8012" y="134605"/>
                        <a:pt x="18666" y="134606"/>
                      </a:cubicBezTo>
                      <a:cubicBezTo>
                        <a:pt x="18666" y="134606"/>
                        <a:pt x="18666" y="134606"/>
                        <a:pt x="18667" y="134606"/>
                      </a:cubicBezTo>
                      <a:lnTo>
                        <a:pt x="133938" y="134606"/>
                      </a:lnTo>
                      <a:cubicBezTo>
                        <a:pt x="144592" y="134606"/>
                        <a:pt x="153229" y="143242"/>
                        <a:pt x="153229" y="153896"/>
                      </a:cubicBezTo>
                      <a:cubicBezTo>
                        <a:pt x="153229" y="153896"/>
                        <a:pt x="153229" y="153896"/>
                        <a:pt x="153229" y="153896"/>
                      </a:cubicBezTo>
                      <a:lnTo>
                        <a:pt x="153228" y="496663"/>
                      </a:lnTo>
                      <a:cubicBezTo>
                        <a:pt x="153228" y="507317"/>
                        <a:pt x="161865" y="515954"/>
                        <a:pt x="172519" y="515954"/>
                      </a:cubicBezTo>
                      <a:lnTo>
                        <a:pt x="284874" y="515953"/>
                      </a:lnTo>
                      <a:cubicBezTo>
                        <a:pt x="295528" y="515953"/>
                        <a:pt x="304165" y="507317"/>
                        <a:pt x="304165" y="496663"/>
                      </a:cubicBezTo>
                      <a:cubicBezTo>
                        <a:pt x="304165" y="496663"/>
                        <a:pt x="304165" y="496663"/>
                        <a:pt x="304165" y="496663"/>
                      </a:cubicBezTo>
                      <a:lnTo>
                        <a:pt x="304165" y="153896"/>
                      </a:lnTo>
                      <a:cubicBezTo>
                        <a:pt x="304165" y="143242"/>
                        <a:pt x="312801" y="134606"/>
                        <a:pt x="323455" y="134606"/>
                      </a:cubicBezTo>
                      <a:lnTo>
                        <a:pt x="438721" y="134606"/>
                      </a:lnTo>
                      <a:cubicBezTo>
                        <a:pt x="449375" y="134606"/>
                        <a:pt x="458012" y="125970"/>
                        <a:pt x="458012" y="115316"/>
                      </a:cubicBezTo>
                      <a:cubicBezTo>
                        <a:pt x="458012" y="115316"/>
                        <a:pt x="458012" y="115316"/>
                        <a:pt x="458012" y="115315"/>
                      </a:cubicBezTo>
                      <a:lnTo>
                        <a:pt x="458012" y="19003"/>
                      </a:lnTo>
                      <a:cubicBezTo>
                        <a:pt x="458013" y="8350"/>
                        <a:pt x="449377" y="-287"/>
                        <a:pt x="438723" y="-287"/>
                      </a:cubicBezTo>
                      <a:cubicBezTo>
                        <a:pt x="438722" y="-287"/>
                        <a:pt x="438722" y="-287"/>
                        <a:pt x="438721" y="-287"/>
                      </a:cubicBezTo>
                      <a:close/>
                    </a:path>
                  </a:pathLst>
                </a:custGeom>
                <a:solidFill>
                  <a:srgbClr val="FFFFFF"/>
                </a:solidFill>
                <a:ln w="9525" cap="flat">
                  <a:noFill/>
                  <a:prstDash val="solid"/>
                  <a:miter/>
                </a:ln>
              </p:spPr>
              <p:txBody>
                <a:bodyPr rtlCol="0" anchor="ctr"/>
                <a:lstStyle/>
                <a:p>
                  <a:endParaRPr lang="en-US"/>
                </a:p>
              </p:txBody>
            </p:sp>
            <p:sp>
              <p:nvSpPr>
                <p:cNvPr id="38" name="Freeform: Shape 37">
                  <a:extLst>
                    <a:ext uri="{FF2B5EF4-FFF2-40B4-BE49-F238E27FC236}">
                      <a16:creationId xmlns:a16="http://schemas.microsoft.com/office/drawing/2014/main" id="{B9C39EA8-8EDA-4751-A72D-B25CE084FEDA}"/>
                    </a:ext>
                  </a:extLst>
                </p:cNvPr>
                <p:cNvSpPr/>
                <p:nvPr/>
              </p:nvSpPr>
              <p:spPr>
                <a:xfrm>
                  <a:off x="5981381" y="4996495"/>
                  <a:ext cx="475404" cy="516241"/>
                </a:xfrm>
                <a:custGeom>
                  <a:avLst/>
                  <a:gdLst>
                    <a:gd name="connsiteX0" fmla="*/ 179474 w 475404"/>
                    <a:gd name="connsiteY0" fmla="*/ -287 h 516241"/>
                    <a:gd name="connsiteX1" fmla="*/ 18666 w 475404"/>
                    <a:gd name="connsiteY1" fmla="*/ -287 h 516241"/>
                    <a:gd name="connsiteX2" fmla="*/ -624 w 475404"/>
                    <a:gd name="connsiteY2" fmla="*/ 19002 h 516241"/>
                    <a:gd name="connsiteX3" fmla="*/ -624 w 475404"/>
                    <a:gd name="connsiteY3" fmla="*/ 19003 h 516241"/>
                    <a:gd name="connsiteX4" fmla="*/ -624 w 475404"/>
                    <a:gd name="connsiteY4" fmla="*/ 496663 h 516241"/>
                    <a:gd name="connsiteX5" fmla="*/ 18666 w 475404"/>
                    <a:gd name="connsiteY5" fmla="*/ 515954 h 516241"/>
                    <a:gd name="connsiteX6" fmla="*/ 18666 w 475404"/>
                    <a:gd name="connsiteY6" fmla="*/ 515954 h 516241"/>
                    <a:gd name="connsiteX7" fmla="*/ 178748 w 475404"/>
                    <a:gd name="connsiteY7" fmla="*/ 515953 h 516241"/>
                    <a:gd name="connsiteX8" fmla="*/ 474780 w 475404"/>
                    <a:gd name="connsiteY8" fmla="*/ 256374 h 516241"/>
                    <a:gd name="connsiteX9" fmla="*/ 179474 w 475404"/>
                    <a:gd name="connsiteY9" fmla="*/ -287 h 516241"/>
                    <a:gd name="connsiteX10" fmla="*/ 171985 w 475404"/>
                    <a:gd name="connsiteY10" fmla="*/ 383977 h 516241"/>
                    <a:gd name="connsiteX11" fmla="*/ 164912 w 475404"/>
                    <a:gd name="connsiteY11" fmla="*/ 383977 h 516241"/>
                    <a:gd name="connsiteX12" fmla="*/ 145307 w 475404"/>
                    <a:gd name="connsiteY12" fmla="*/ 364686 h 516241"/>
                    <a:gd name="connsiteX13" fmla="*/ 145307 w 475404"/>
                    <a:gd name="connsiteY13" fmla="*/ 150979 h 516241"/>
                    <a:gd name="connsiteX14" fmla="*/ 164912 w 475404"/>
                    <a:gd name="connsiteY14" fmla="*/ 131688 h 516241"/>
                    <a:gd name="connsiteX15" fmla="*/ 173470 w 475404"/>
                    <a:gd name="connsiteY15" fmla="*/ 131689 h 516241"/>
                    <a:gd name="connsiteX16" fmla="*/ 320932 w 475404"/>
                    <a:gd name="connsiteY16" fmla="*/ 256374 h 516241"/>
                    <a:gd name="connsiteX17" fmla="*/ 171985 w 475404"/>
                    <a:gd name="connsiteY17" fmla="*/ 38397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75404" h="516241">
                      <a:moveTo>
                        <a:pt x="179474" y="-287"/>
                      </a:moveTo>
                      <a:lnTo>
                        <a:pt x="18666" y="-287"/>
                      </a:lnTo>
                      <a:cubicBezTo>
                        <a:pt x="8013" y="-288"/>
                        <a:pt x="-624" y="8349"/>
                        <a:pt x="-624" y="19002"/>
                      </a:cubicBezTo>
                      <a:cubicBezTo>
                        <a:pt x="-624" y="19003"/>
                        <a:pt x="-624" y="19003"/>
                        <a:pt x="-624" y="19003"/>
                      </a:cubicBezTo>
                      <a:lnTo>
                        <a:pt x="-624" y="496663"/>
                      </a:lnTo>
                      <a:cubicBezTo>
                        <a:pt x="-624" y="507317"/>
                        <a:pt x="8012" y="515954"/>
                        <a:pt x="18666" y="515954"/>
                      </a:cubicBezTo>
                      <a:cubicBezTo>
                        <a:pt x="18666" y="515954"/>
                        <a:pt x="18666" y="515954"/>
                        <a:pt x="18666" y="515954"/>
                      </a:cubicBezTo>
                      <a:lnTo>
                        <a:pt x="178748" y="515953"/>
                      </a:lnTo>
                      <a:cubicBezTo>
                        <a:pt x="361033" y="515953"/>
                        <a:pt x="474780" y="416788"/>
                        <a:pt x="474780" y="256374"/>
                      </a:cubicBezTo>
                      <a:cubicBezTo>
                        <a:pt x="474780" y="98879"/>
                        <a:pt x="365411" y="-287"/>
                        <a:pt x="179474" y="-287"/>
                      </a:cubicBezTo>
                      <a:close/>
                      <a:moveTo>
                        <a:pt x="171985" y="383977"/>
                      </a:moveTo>
                      <a:lnTo>
                        <a:pt x="164912" y="383977"/>
                      </a:lnTo>
                      <a:cubicBezTo>
                        <a:pt x="154172" y="384063"/>
                        <a:pt x="145395" y="375427"/>
                        <a:pt x="145307" y="364686"/>
                      </a:cubicBezTo>
                      <a:lnTo>
                        <a:pt x="145307" y="150979"/>
                      </a:lnTo>
                      <a:cubicBezTo>
                        <a:pt x="145395" y="140239"/>
                        <a:pt x="154171" y="131602"/>
                        <a:pt x="164912" y="131688"/>
                      </a:cubicBezTo>
                      <a:lnTo>
                        <a:pt x="173470" y="131689"/>
                      </a:lnTo>
                      <a:cubicBezTo>
                        <a:pt x="271284" y="131689"/>
                        <a:pt x="320932" y="169608"/>
                        <a:pt x="320932" y="256374"/>
                      </a:cubicBezTo>
                      <a:cubicBezTo>
                        <a:pt x="320932" y="346063"/>
                        <a:pt x="271284" y="383977"/>
                        <a:pt x="171985" y="383977"/>
                      </a:cubicBezTo>
                      <a:close/>
                    </a:path>
                  </a:pathLst>
                </a:custGeom>
                <a:solidFill>
                  <a:srgbClr val="FFFFFF"/>
                </a:solidFill>
                <a:ln w="9525" cap="flat">
                  <a:noFill/>
                  <a:prstDash val="solid"/>
                  <a:miter/>
                </a:ln>
              </p:spPr>
              <p:txBody>
                <a:bodyPr rtlCol="0" anchor="ctr"/>
                <a:lstStyle/>
                <a:p>
                  <a:endParaRPr lang="en-US"/>
                </a:p>
              </p:txBody>
            </p:sp>
            <p:sp>
              <p:nvSpPr>
                <p:cNvPr id="39" name="Freeform: Shape 38">
                  <a:extLst>
                    <a:ext uri="{FF2B5EF4-FFF2-40B4-BE49-F238E27FC236}">
                      <a16:creationId xmlns:a16="http://schemas.microsoft.com/office/drawing/2014/main" id="{D2415D5B-9F6C-4CA3-9CD4-52D2C569F244}"/>
                    </a:ext>
                  </a:extLst>
                </p:cNvPr>
                <p:cNvSpPr/>
                <p:nvPr/>
              </p:nvSpPr>
              <p:spPr>
                <a:xfrm>
                  <a:off x="6832758" y="4996495"/>
                  <a:ext cx="154394" cy="516240"/>
                </a:xfrm>
                <a:custGeom>
                  <a:avLst/>
                  <a:gdLst>
                    <a:gd name="connsiteX0" fmla="*/ 135104 w 154394"/>
                    <a:gd name="connsiteY0" fmla="*/ 0 h 516240"/>
                    <a:gd name="connsiteX1" fmla="*/ 154395 w 154394"/>
                    <a:gd name="connsiteY1" fmla="*/ 0 h 516240"/>
                    <a:gd name="connsiteX2" fmla="*/ 154395 w 154394"/>
                    <a:gd name="connsiteY2" fmla="*/ 516241 h 516240"/>
                    <a:gd name="connsiteX3" fmla="*/ 135104 w 154394"/>
                    <a:gd name="connsiteY3" fmla="*/ 516241 h 516240"/>
                    <a:gd name="connsiteX4" fmla="*/ 19291 w 154394"/>
                    <a:gd name="connsiteY4" fmla="*/ 516241 h 516240"/>
                    <a:gd name="connsiteX5" fmla="*/ 19291 w 154394"/>
                    <a:gd name="connsiteY5" fmla="*/ 0 h 516240"/>
                    <a:gd name="connsiteX6" fmla="*/ 0 w 154394"/>
                    <a:gd name="connsiteY6" fmla="*/ 0 h 516240"/>
                    <a:gd name="connsiteX7" fmla="*/ 19291 w 154394"/>
                    <a:gd name="connsiteY7" fmla="*/ 0 h 516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4394" h="516240">
                      <a:moveTo>
                        <a:pt x="135104" y="0"/>
                      </a:moveTo>
                      <a:cubicBezTo>
                        <a:pt x="145758" y="0"/>
                        <a:pt x="154395" y="0"/>
                        <a:pt x="154395" y="0"/>
                      </a:cubicBezTo>
                      <a:lnTo>
                        <a:pt x="154395" y="516241"/>
                      </a:lnTo>
                      <a:cubicBezTo>
                        <a:pt x="154395" y="516241"/>
                        <a:pt x="145758" y="516241"/>
                        <a:pt x="135104" y="516241"/>
                      </a:cubicBezTo>
                      <a:lnTo>
                        <a:pt x="19291" y="516241"/>
                      </a:lnTo>
                      <a:lnTo>
                        <a:pt x="19291" y="0"/>
                      </a:lnTo>
                      <a:cubicBezTo>
                        <a:pt x="8637" y="0"/>
                        <a:pt x="0" y="0"/>
                        <a:pt x="0" y="0"/>
                      </a:cubicBezTo>
                      <a:cubicBezTo>
                        <a:pt x="0" y="0"/>
                        <a:pt x="8637" y="0"/>
                        <a:pt x="19291" y="0"/>
                      </a:cubicBezTo>
                      <a:close/>
                    </a:path>
                  </a:pathLst>
                </a:custGeom>
                <a:solidFill>
                  <a:srgbClr val="FFFFFF"/>
                </a:solidFill>
                <a:ln w="9525" cap="flat">
                  <a:noFill/>
                  <a:prstDash val="solid"/>
                  <a:miter/>
                </a:ln>
              </p:spPr>
              <p:txBody>
                <a:bodyPr rtlCol="0" anchor="ctr"/>
                <a:lstStyle/>
                <a:p>
                  <a:endParaRPr lang="en-US"/>
                </a:p>
              </p:txBody>
            </p:sp>
            <p:sp>
              <p:nvSpPr>
                <p:cNvPr id="40" name="Freeform: Shape 39">
                  <a:extLst>
                    <a:ext uri="{FF2B5EF4-FFF2-40B4-BE49-F238E27FC236}">
                      <a16:creationId xmlns:a16="http://schemas.microsoft.com/office/drawing/2014/main" id="{021B06B7-BA9B-4722-B81B-40449FA044D0}"/>
                    </a:ext>
                  </a:extLst>
                </p:cNvPr>
                <p:cNvSpPr/>
                <p:nvPr/>
              </p:nvSpPr>
              <p:spPr>
                <a:xfrm>
                  <a:off x="5145840" y="4996495"/>
                  <a:ext cx="459367" cy="530096"/>
                </a:xfrm>
                <a:custGeom>
                  <a:avLst/>
                  <a:gdLst>
                    <a:gd name="connsiteX0" fmla="*/ 439452 w 459367"/>
                    <a:gd name="connsiteY0" fmla="*/ -287 h 530096"/>
                    <a:gd name="connsiteX1" fmla="*/ 329285 w 459367"/>
                    <a:gd name="connsiteY1" fmla="*/ -287 h 530096"/>
                    <a:gd name="connsiteX2" fmla="*/ 309994 w 459367"/>
                    <a:gd name="connsiteY2" fmla="*/ 19003 h 530096"/>
                    <a:gd name="connsiteX3" fmla="*/ 309994 w 459367"/>
                    <a:gd name="connsiteY3" fmla="*/ 19003 h 530096"/>
                    <a:gd name="connsiteX4" fmla="*/ 309994 w 459367"/>
                    <a:gd name="connsiteY4" fmla="*/ 275334 h 530096"/>
                    <a:gd name="connsiteX5" fmla="*/ 229062 w 459367"/>
                    <a:gd name="connsiteY5" fmla="*/ 391268 h 530096"/>
                    <a:gd name="connsiteX6" fmla="*/ 148125 w 459367"/>
                    <a:gd name="connsiteY6" fmla="*/ 275334 h 530096"/>
                    <a:gd name="connsiteX7" fmla="*/ 148125 w 459367"/>
                    <a:gd name="connsiteY7" fmla="*/ 19003 h 530096"/>
                    <a:gd name="connsiteX8" fmla="*/ 128835 w 459367"/>
                    <a:gd name="connsiteY8" fmla="*/ -287 h 530096"/>
                    <a:gd name="connsiteX9" fmla="*/ 128834 w 459367"/>
                    <a:gd name="connsiteY9" fmla="*/ -287 h 530096"/>
                    <a:gd name="connsiteX10" fmla="*/ 18666 w 459367"/>
                    <a:gd name="connsiteY10" fmla="*/ -287 h 530096"/>
                    <a:gd name="connsiteX11" fmla="*/ -624 w 459367"/>
                    <a:gd name="connsiteY11" fmla="*/ 19003 h 530096"/>
                    <a:gd name="connsiteX12" fmla="*/ -624 w 459367"/>
                    <a:gd name="connsiteY12" fmla="*/ 19003 h 530096"/>
                    <a:gd name="connsiteX13" fmla="*/ -624 w 459367"/>
                    <a:gd name="connsiteY13" fmla="*/ 289915 h 530096"/>
                    <a:gd name="connsiteX14" fmla="*/ 229062 w 459367"/>
                    <a:gd name="connsiteY14" fmla="*/ 529809 h 530096"/>
                    <a:gd name="connsiteX15" fmla="*/ 458743 w 459367"/>
                    <a:gd name="connsiteY15" fmla="*/ 289184 h 530096"/>
                    <a:gd name="connsiteX16" fmla="*/ 458743 w 459367"/>
                    <a:gd name="connsiteY16" fmla="*/ 19003 h 530096"/>
                    <a:gd name="connsiteX17" fmla="*/ 439453 w 459367"/>
                    <a:gd name="connsiteY17" fmla="*/ -287 h 530096"/>
                    <a:gd name="connsiteX18" fmla="*/ 439453 w 459367"/>
                    <a:gd name="connsiteY18" fmla="*/ -287 h 530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59367" h="530096">
                      <a:moveTo>
                        <a:pt x="439452" y="-287"/>
                      </a:moveTo>
                      <a:lnTo>
                        <a:pt x="329285" y="-287"/>
                      </a:lnTo>
                      <a:cubicBezTo>
                        <a:pt x="318631" y="-287"/>
                        <a:pt x="309994" y="8349"/>
                        <a:pt x="309994" y="19003"/>
                      </a:cubicBezTo>
                      <a:cubicBezTo>
                        <a:pt x="309994" y="19003"/>
                        <a:pt x="309994" y="19003"/>
                        <a:pt x="309994" y="19003"/>
                      </a:cubicBezTo>
                      <a:lnTo>
                        <a:pt x="309994" y="275334"/>
                      </a:lnTo>
                      <a:cubicBezTo>
                        <a:pt x="309994" y="361375"/>
                        <a:pt x="286661" y="391268"/>
                        <a:pt x="229062" y="391268"/>
                      </a:cubicBezTo>
                      <a:cubicBezTo>
                        <a:pt x="171458" y="391268"/>
                        <a:pt x="148125" y="361375"/>
                        <a:pt x="148125" y="275334"/>
                      </a:cubicBezTo>
                      <a:lnTo>
                        <a:pt x="148125" y="19003"/>
                      </a:lnTo>
                      <a:cubicBezTo>
                        <a:pt x="148125" y="8349"/>
                        <a:pt x="139489" y="-287"/>
                        <a:pt x="128835" y="-287"/>
                      </a:cubicBezTo>
                      <a:cubicBezTo>
                        <a:pt x="128835" y="-287"/>
                        <a:pt x="128834" y="-287"/>
                        <a:pt x="128834" y="-287"/>
                      </a:cubicBezTo>
                      <a:lnTo>
                        <a:pt x="18666" y="-287"/>
                      </a:lnTo>
                      <a:cubicBezTo>
                        <a:pt x="8012" y="-287"/>
                        <a:pt x="-624" y="8349"/>
                        <a:pt x="-624" y="19003"/>
                      </a:cubicBezTo>
                      <a:cubicBezTo>
                        <a:pt x="-624" y="19003"/>
                        <a:pt x="-624" y="19003"/>
                        <a:pt x="-624" y="19003"/>
                      </a:cubicBezTo>
                      <a:lnTo>
                        <a:pt x="-624" y="289915"/>
                      </a:lnTo>
                      <a:cubicBezTo>
                        <a:pt x="-624" y="448142"/>
                        <a:pt x="70105" y="529809"/>
                        <a:pt x="229062" y="529809"/>
                      </a:cubicBezTo>
                      <a:cubicBezTo>
                        <a:pt x="383640" y="529809"/>
                        <a:pt x="458743" y="443768"/>
                        <a:pt x="458743" y="289184"/>
                      </a:cubicBezTo>
                      <a:lnTo>
                        <a:pt x="458743" y="19003"/>
                      </a:lnTo>
                      <a:cubicBezTo>
                        <a:pt x="458743" y="8349"/>
                        <a:pt x="450107" y="-287"/>
                        <a:pt x="439453" y="-287"/>
                      </a:cubicBezTo>
                      <a:cubicBezTo>
                        <a:pt x="439453" y="-287"/>
                        <a:pt x="439453" y="-287"/>
                        <a:pt x="439453" y="-287"/>
                      </a:cubicBezTo>
                      <a:close/>
                    </a:path>
                  </a:pathLst>
                </a:custGeom>
                <a:solidFill>
                  <a:srgbClr val="FFFFFF"/>
                </a:solidFill>
                <a:ln w="9525" cap="flat">
                  <a:noFill/>
                  <a:prstDash val="solid"/>
                  <a:miter/>
                </a:ln>
              </p:spPr>
              <p:txBody>
                <a:bodyPr rtlCol="0" anchor="ctr"/>
                <a:lstStyle/>
                <a:p>
                  <a:endParaRPr lang="en-US"/>
                </a:p>
              </p:txBody>
            </p:sp>
            <p:sp>
              <p:nvSpPr>
                <p:cNvPr id="41" name="Freeform: Shape 40">
                  <a:extLst>
                    <a:ext uri="{FF2B5EF4-FFF2-40B4-BE49-F238E27FC236}">
                      <a16:creationId xmlns:a16="http://schemas.microsoft.com/office/drawing/2014/main" id="{F7C858EB-BE6B-4A8F-AD77-D746E01CD441}"/>
                    </a:ext>
                  </a:extLst>
                </p:cNvPr>
                <p:cNvSpPr/>
                <p:nvPr/>
              </p:nvSpPr>
              <p:spPr>
                <a:xfrm>
                  <a:off x="3588488" y="4982639"/>
                  <a:ext cx="402067" cy="544677"/>
                </a:xfrm>
                <a:custGeom>
                  <a:avLst/>
                  <a:gdLst>
                    <a:gd name="connsiteX0" fmla="*/ 269467 w 402067"/>
                    <a:gd name="connsiteY0" fmla="*/ 217730 h 544677"/>
                    <a:gd name="connsiteX1" fmla="*/ 203655 w 402067"/>
                    <a:gd name="connsiteY1" fmla="*/ 190741 h 544677"/>
                    <a:gd name="connsiteX2" fmla="*/ 166087 w 402067"/>
                    <a:gd name="connsiteY2" fmla="*/ 137105 h 544677"/>
                    <a:gd name="connsiteX3" fmla="*/ 229317 w 402067"/>
                    <a:gd name="connsiteY3" fmla="*/ 120071 h 544677"/>
                    <a:gd name="connsiteX4" fmla="*/ 284563 w 402067"/>
                    <a:gd name="connsiteY4" fmla="*/ 163075 h 544677"/>
                    <a:gd name="connsiteX5" fmla="*/ 294647 w 402067"/>
                    <a:gd name="connsiteY5" fmla="*/ 169458 h 544677"/>
                    <a:gd name="connsiteX6" fmla="*/ 294647 w 402067"/>
                    <a:gd name="connsiteY6" fmla="*/ 169458 h 544677"/>
                    <a:gd name="connsiteX7" fmla="*/ 308525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4 w 402067"/>
                    <a:gd name="connsiteY13" fmla="*/ 312747 h 544677"/>
                    <a:gd name="connsiteX14" fmla="*/ 203493 w 402067"/>
                    <a:gd name="connsiteY14" fmla="*/ 336403 h 544677"/>
                    <a:gd name="connsiteX15" fmla="*/ 248693 w 402067"/>
                    <a:gd name="connsiteY15" fmla="*/ 400935 h 544677"/>
                    <a:gd name="connsiteX16" fmla="*/ 172617 w 402067"/>
                    <a:gd name="connsiteY16" fmla="*/ 421429 h 544677"/>
                    <a:gd name="connsiteX17" fmla="*/ 110729 w 402067"/>
                    <a:gd name="connsiteY17" fmla="*/ 373801 h 544677"/>
                    <a:gd name="connsiteX18" fmla="*/ 101303 w 402067"/>
                    <a:gd name="connsiteY18" fmla="*/ 368072 h 544677"/>
                    <a:gd name="connsiteX19" fmla="*/ 101045 w 402067"/>
                    <a:gd name="connsiteY19" fmla="*/ 368017 h 544677"/>
                    <a:gd name="connsiteX20" fmla="*/ 87613 w 402067"/>
                    <a:gd name="connsiteY20" fmla="*/ 370752 h 544677"/>
                    <a:gd name="connsiteX21" fmla="*/ 6780 w 402067"/>
                    <a:gd name="connsiteY21" fmla="*/ 427161 h 544677"/>
                    <a:gd name="connsiteX22" fmla="*/ 2511 w 402067"/>
                    <a:gd name="connsiteY22" fmla="*/ 451323 h 544677"/>
                    <a:gd name="connsiteX23" fmla="*/ 2980 w 402067"/>
                    <a:gd name="connsiteY23" fmla="*/ 451961 h 544677"/>
                    <a:gd name="connsiteX24" fmla="*/ 198007 w 402067"/>
                    <a:gd name="connsiteY24" fmla="*/ 544390 h 544677"/>
                    <a:gd name="connsiteX25" fmla="*/ 401443 w 402067"/>
                    <a:gd name="connsiteY25" fmla="*/ 370852 h 544677"/>
                    <a:gd name="connsiteX26" fmla="*/ 269467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7" y="217730"/>
                      </a:moveTo>
                      <a:cubicBezTo>
                        <a:pt x="253517" y="210896"/>
                        <a:pt x="209665" y="192693"/>
                        <a:pt x="203655" y="190741"/>
                      </a:cubicBezTo>
                      <a:cubicBezTo>
                        <a:pt x="161018" y="176893"/>
                        <a:pt x="159000" y="156620"/>
                        <a:pt x="166087" y="137105"/>
                      </a:cubicBezTo>
                      <a:cubicBezTo>
                        <a:pt x="173174" y="117589"/>
                        <a:pt x="201884" y="108919"/>
                        <a:pt x="229317" y="120071"/>
                      </a:cubicBezTo>
                      <a:cubicBezTo>
                        <a:pt x="244044" y="126057"/>
                        <a:pt x="280586" y="159194"/>
                        <a:pt x="284563" y="163075"/>
                      </a:cubicBezTo>
                      <a:cubicBezTo>
                        <a:pt x="287208" y="166165"/>
                        <a:pt x="290722" y="168388"/>
                        <a:pt x="294647" y="169458"/>
                      </a:cubicBezTo>
                      <a:lnTo>
                        <a:pt x="294647" y="169458"/>
                      </a:lnTo>
                      <a:cubicBezTo>
                        <a:pt x="299497" y="170480"/>
                        <a:pt x="304553" y="169366"/>
                        <a:pt x="308525" y="166401"/>
                      </a:cubicBezTo>
                      <a:lnTo>
                        <a:pt x="388854" y="106445"/>
                      </a:lnTo>
                      <a:cubicBezTo>
                        <a:pt x="396529" y="100703"/>
                        <a:pt x="398095"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4" y="312747"/>
                      </a:cubicBezTo>
                      <a:cubicBezTo>
                        <a:pt x="162099" y="320852"/>
                        <a:pt x="191666" y="332924"/>
                        <a:pt x="203493" y="336403"/>
                      </a:cubicBezTo>
                      <a:cubicBezTo>
                        <a:pt x="255235" y="351627"/>
                        <a:pt x="257218" y="377455"/>
                        <a:pt x="248693" y="400935"/>
                      </a:cubicBezTo>
                      <a:cubicBezTo>
                        <a:pt x="240168" y="424414"/>
                        <a:pt x="205764" y="434494"/>
                        <a:pt x="172617" y="421429"/>
                      </a:cubicBezTo>
                      <a:cubicBezTo>
                        <a:pt x="149484" y="412310"/>
                        <a:pt x="113254" y="377309"/>
                        <a:pt x="110729" y="373801"/>
                      </a:cubicBezTo>
                      <a:cubicBezTo>
                        <a:pt x="108295" y="370915"/>
                        <a:pt x="104985" y="368904"/>
                        <a:pt x="101303" y="368072"/>
                      </a:cubicBezTo>
                      <a:lnTo>
                        <a:pt x="101045" y="368017"/>
                      </a:lnTo>
                      <a:cubicBezTo>
                        <a:pt x="96382" y="367035"/>
                        <a:pt x="91520" y="368025"/>
                        <a:pt x="87613" y="370752"/>
                      </a:cubicBezTo>
                      <a:lnTo>
                        <a:pt x="6780" y="427161"/>
                      </a:lnTo>
                      <a:cubicBezTo>
                        <a:pt x="-1070" y="432654"/>
                        <a:pt x="-2982" y="443472"/>
                        <a:pt x="2511" y="451323"/>
                      </a:cubicBezTo>
                      <a:cubicBezTo>
                        <a:pt x="2662" y="451539"/>
                        <a:pt x="2819" y="451752"/>
                        <a:pt x="2980" y="451961"/>
                      </a:cubicBezTo>
                      <a:cubicBezTo>
                        <a:pt x="49728" y="512420"/>
                        <a:pt x="118225" y="544390"/>
                        <a:pt x="198007" y="544390"/>
                      </a:cubicBezTo>
                      <a:cubicBezTo>
                        <a:pt x="316858" y="544390"/>
                        <a:pt x="401443" y="470749"/>
                        <a:pt x="401443" y="370852"/>
                      </a:cubicBezTo>
                      <a:cubicBezTo>
                        <a:pt x="401443" y="305232"/>
                        <a:pt x="365711" y="258567"/>
                        <a:pt x="269467" y="217730"/>
                      </a:cubicBezTo>
                      <a:close/>
                    </a:path>
                  </a:pathLst>
                </a:custGeom>
                <a:solidFill>
                  <a:srgbClr val="FFFFFF"/>
                </a:solidFill>
                <a:ln w="9525" cap="flat">
                  <a:noFill/>
                  <a:prstDash val="solid"/>
                  <a:miter/>
                </a:ln>
              </p:spPr>
              <p:txBody>
                <a:bodyPr rtlCol="0" anchor="ctr"/>
                <a:lstStyle/>
                <a:p>
                  <a:endParaRPr lang="en-US"/>
                </a:p>
              </p:txBody>
            </p:sp>
            <p:sp>
              <p:nvSpPr>
                <p:cNvPr id="42" name="Freeform: Shape 41">
                  <a:extLst>
                    <a:ext uri="{FF2B5EF4-FFF2-40B4-BE49-F238E27FC236}">
                      <a16:creationId xmlns:a16="http://schemas.microsoft.com/office/drawing/2014/main" id="{4C1882FB-9B82-4FDB-BA35-56CE014FEF2A}"/>
                    </a:ext>
                  </a:extLst>
                </p:cNvPr>
                <p:cNvSpPr/>
                <p:nvPr/>
              </p:nvSpPr>
              <p:spPr>
                <a:xfrm>
                  <a:off x="7354513" y="4982640"/>
                  <a:ext cx="543938" cy="543937"/>
                </a:xfrm>
                <a:custGeom>
                  <a:avLst/>
                  <a:gdLst>
                    <a:gd name="connsiteX0" fmla="*/ 271345 w 543938"/>
                    <a:gd name="connsiteY0" fmla="*/ -287 h 543937"/>
                    <a:gd name="connsiteX1" fmla="*/ -624 w 543938"/>
                    <a:gd name="connsiteY1" fmla="*/ 271682 h 543937"/>
                    <a:gd name="connsiteX2" fmla="*/ 271345 w 543938"/>
                    <a:gd name="connsiteY2" fmla="*/ 543650 h 543937"/>
                    <a:gd name="connsiteX3" fmla="*/ 543315 w 543938"/>
                    <a:gd name="connsiteY3" fmla="*/ 271682 h 543937"/>
                    <a:gd name="connsiteX4" fmla="*/ 271346 w 543938"/>
                    <a:gd name="connsiteY4" fmla="*/ -287 h 543937"/>
                    <a:gd name="connsiteX5" fmla="*/ 271345 w 543938"/>
                    <a:gd name="connsiteY5" fmla="*/ 393052 h 543937"/>
                    <a:gd name="connsiteX6" fmla="*/ 149975 w 543938"/>
                    <a:gd name="connsiteY6" fmla="*/ 271682 h 543937"/>
                    <a:gd name="connsiteX7" fmla="*/ 271345 w 543938"/>
                    <a:gd name="connsiteY7" fmla="*/ 150311 h 543937"/>
                    <a:gd name="connsiteX8" fmla="*/ 392716 w 543938"/>
                    <a:gd name="connsiteY8" fmla="*/ 271682 h 543937"/>
                    <a:gd name="connsiteX9" fmla="*/ 271345 w 543938"/>
                    <a:gd name="connsiteY9" fmla="*/ 393052 h 543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3938" h="543937">
                      <a:moveTo>
                        <a:pt x="271345" y="-287"/>
                      </a:moveTo>
                      <a:cubicBezTo>
                        <a:pt x="121140" y="-287"/>
                        <a:pt x="-624" y="121477"/>
                        <a:pt x="-624" y="271682"/>
                      </a:cubicBezTo>
                      <a:cubicBezTo>
                        <a:pt x="-624" y="421886"/>
                        <a:pt x="121140" y="543650"/>
                        <a:pt x="271345" y="543650"/>
                      </a:cubicBezTo>
                      <a:cubicBezTo>
                        <a:pt x="421550" y="543650"/>
                        <a:pt x="543315" y="421886"/>
                        <a:pt x="543315" y="271682"/>
                      </a:cubicBezTo>
                      <a:cubicBezTo>
                        <a:pt x="543315" y="121477"/>
                        <a:pt x="421550" y="-287"/>
                        <a:pt x="271346" y="-287"/>
                      </a:cubicBezTo>
                      <a:close/>
                      <a:moveTo>
                        <a:pt x="271345" y="393052"/>
                      </a:moveTo>
                      <a:cubicBezTo>
                        <a:pt x="204314" y="393052"/>
                        <a:pt x="149975" y="338712"/>
                        <a:pt x="149975" y="271682"/>
                      </a:cubicBezTo>
                      <a:cubicBezTo>
                        <a:pt x="149975" y="204650"/>
                        <a:pt x="204314" y="150311"/>
                        <a:pt x="271345" y="150311"/>
                      </a:cubicBezTo>
                      <a:cubicBezTo>
                        <a:pt x="338376" y="150311"/>
                        <a:pt x="392716" y="204651"/>
                        <a:pt x="392716" y="271682"/>
                      </a:cubicBezTo>
                      <a:cubicBezTo>
                        <a:pt x="392640" y="338682"/>
                        <a:pt x="338344" y="392977"/>
                        <a:pt x="271345" y="393052"/>
                      </a:cubicBezTo>
                      <a:close/>
                    </a:path>
                  </a:pathLst>
                </a:custGeom>
                <a:solidFill>
                  <a:srgbClr val="FFFFFF"/>
                </a:solidFill>
                <a:ln w="9525" cap="flat">
                  <a:noFill/>
                  <a:prstDash val="solid"/>
                  <a:miter/>
                </a:ln>
              </p:spPr>
              <p:txBody>
                <a:bodyPr rtlCol="0" anchor="ctr"/>
                <a:lstStyle/>
                <a:p>
                  <a:endParaRPr lang="en-US"/>
                </a:p>
              </p:txBody>
            </p:sp>
            <p:sp>
              <p:nvSpPr>
                <p:cNvPr id="43" name="Freeform: Shape 42">
                  <a:extLst>
                    <a:ext uri="{FF2B5EF4-FFF2-40B4-BE49-F238E27FC236}">
                      <a16:creationId xmlns:a16="http://schemas.microsoft.com/office/drawing/2014/main" id="{B4C01358-DB2F-4EA6-BA3B-41B40D943726}"/>
                    </a:ext>
                  </a:extLst>
                </p:cNvPr>
                <p:cNvSpPr/>
                <p:nvPr/>
              </p:nvSpPr>
              <p:spPr>
                <a:xfrm>
                  <a:off x="8218235" y="4982639"/>
                  <a:ext cx="402067" cy="544677"/>
                </a:xfrm>
                <a:custGeom>
                  <a:avLst/>
                  <a:gdLst>
                    <a:gd name="connsiteX0" fmla="*/ 269466 w 402067"/>
                    <a:gd name="connsiteY0" fmla="*/ 217730 h 544677"/>
                    <a:gd name="connsiteX1" fmla="*/ 203655 w 402067"/>
                    <a:gd name="connsiteY1" fmla="*/ 190741 h 544677"/>
                    <a:gd name="connsiteX2" fmla="*/ 166087 w 402067"/>
                    <a:gd name="connsiteY2" fmla="*/ 137105 h 544677"/>
                    <a:gd name="connsiteX3" fmla="*/ 229316 w 402067"/>
                    <a:gd name="connsiteY3" fmla="*/ 120071 h 544677"/>
                    <a:gd name="connsiteX4" fmla="*/ 284562 w 402067"/>
                    <a:gd name="connsiteY4" fmla="*/ 163075 h 544677"/>
                    <a:gd name="connsiteX5" fmla="*/ 294646 w 402067"/>
                    <a:gd name="connsiteY5" fmla="*/ 169458 h 544677"/>
                    <a:gd name="connsiteX6" fmla="*/ 294647 w 402067"/>
                    <a:gd name="connsiteY6" fmla="*/ 169458 h 544677"/>
                    <a:gd name="connsiteX7" fmla="*/ 308526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5 w 402067"/>
                    <a:gd name="connsiteY13" fmla="*/ 312747 h 544677"/>
                    <a:gd name="connsiteX14" fmla="*/ 203492 w 402067"/>
                    <a:gd name="connsiteY14" fmla="*/ 336403 h 544677"/>
                    <a:gd name="connsiteX15" fmla="*/ 248693 w 402067"/>
                    <a:gd name="connsiteY15" fmla="*/ 400935 h 544677"/>
                    <a:gd name="connsiteX16" fmla="*/ 172618 w 402067"/>
                    <a:gd name="connsiteY16" fmla="*/ 421429 h 544677"/>
                    <a:gd name="connsiteX17" fmla="*/ 110728 w 402067"/>
                    <a:gd name="connsiteY17" fmla="*/ 373801 h 544677"/>
                    <a:gd name="connsiteX18" fmla="*/ 101302 w 402067"/>
                    <a:gd name="connsiteY18" fmla="*/ 368072 h 544677"/>
                    <a:gd name="connsiteX19" fmla="*/ 101045 w 402067"/>
                    <a:gd name="connsiteY19" fmla="*/ 368017 h 544677"/>
                    <a:gd name="connsiteX20" fmla="*/ 87614 w 402067"/>
                    <a:gd name="connsiteY20" fmla="*/ 370752 h 544677"/>
                    <a:gd name="connsiteX21" fmla="*/ 6780 w 402067"/>
                    <a:gd name="connsiteY21" fmla="*/ 427161 h 544677"/>
                    <a:gd name="connsiteX22" fmla="*/ 2512 w 402067"/>
                    <a:gd name="connsiteY22" fmla="*/ 451323 h 544677"/>
                    <a:gd name="connsiteX23" fmla="*/ 2980 w 402067"/>
                    <a:gd name="connsiteY23" fmla="*/ 451962 h 544677"/>
                    <a:gd name="connsiteX24" fmla="*/ 198007 w 402067"/>
                    <a:gd name="connsiteY24" fmla="*/ 544390 h 544677"/>
                    <a:gd name="connsiteX25" fmla="*/ 401443 w 402067"/>
                    <a:gd name="connsiteY25" fmla="*/ 370852 h 544677"/>
                    <a:gd name="connsiteX26" fmla="*/ 269466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6" y="217730"/>
                      </a:moveTo>
                      <a:cubicBezTo>
                        <a:pt x="253517" y="210896"/>
                        <a:pt x="209665" y="192693"/>
                        <a:pt x="203655" y="190741"/>
                      </a:cubicBezTo>
                      <a:cubicBezTo>
                        <a:pt x="161018" y="176893"/>
                        <a:pt x="159000" y="156620"/>
                        <a:pt x="166087" y="137105"/>
                      </a:cubicBezTo>
                      <a:cubicBezTo>
                        <a:pt x="173173" y="117589"/>
                        <a:pt x="201883" y="108919"/>
                        <a:pt x="229316" y="120071"/>
                      </a:cubicBezTo>
                      <a:cubicBezTo>
                        <a:pt x="244043" y="126057"/>
                        <a:pt x="280585" y="159194"/>
                        <a:pt x="284562" y="163075"/>
                      </a:cubicBezTo>
                      <a:cubicBezTo>
                        <a:pt x="287208" y="166165"/>
                        <a:pt x="290721" y="168389"/>
                        <a:pt x="294646" y="169458"/>
                      </a:cubicBezTo>
                      <a:lnTo>
                        <a:pt x="294647" y="169458"/>
                      </a:lnTo>
                      <a:cubicBezTo>
                        <a:pt x="299498" y="170480"/>
                        <a:pt x="304553" y="169366"/>
                        <a:pt x="308526" y="166401"/>
                      </a:cubicBezTo>
                      <a:lnTo>
                        <a:pt x="388854" y="106445"/>
                      </a:lnTo>
                      <a:cubicBezTo>
                        <a:pt x="396530" y="100703"/>
                        <a:pt x="398096"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5" y="312747"/>
                      </a:cubicBezTo>
                      <a:cubicBezTo>
                        <a:pt x="162100" y="320852"/>
                        <a:pt x="191666" y="332924"/>
                        <a:pt x="203492" y="336403"/>
                      </a:cubicBezTo>
                      <a:cubicBezTo>
                        <a:pt x="255236" y="351627"/>
                        <a:pt x="257218" y="377455"/>
                        <a:pt x="248693" y="400935"/>
                      </a:cubicBezTo>
                      <a:cubicBezTo>
                        <a:pt x="240168" y="424414"/>
                        <a:pt x="205764" y="434494"/>
                        <a:pt x="172618" y="421429"/>
                      </a:cubicBezTo>
                      <a:cubicBezTo>
                        <a:pt x="149483" y="412310"/>
                        <a:pt x="113254" y="377309"/>
                        <a:pt x="110728" y="373801"/>
                      </a:cubicBezTo>
                      <a:cubicBezTo>
                        <a:pt x="108295" y="370915"/>
                        <a:pt x="104985" y="368904"/>
                        <a:pt x="101302" y="368072"/>
                      </a:cubicBezTo>
                      <a:lnTo>
                        <a:pt x="101045" y="368017"/>
                      </a:lnTo>
                      <a:cubicBezTo>
                        <a:pt x="96383" y="367035"/>
                        <a:pt x="91521" y="368025"/>
                        <a:pt x="87614" y="370752"/>
                      </a:cubicBezTo>
                      <a:lnTo>
                        <a:pt x="6780" y="427161"/>
                      </a:lnTo>
                      <a:cubicBezTo>
                        <a:pt x="-1071" y="432654"/>
                        <a:pt x="-2982" y="443472"/>
                        <a:pt x="2512" y="451323"/>
                      </a:cubicBezTo>
                      <a:cubicBezTo>
                        <a:pt x="2663" y="451539"/>
                        <a:pt x="2820" y="451753"/>
                        <a:pt x="2980" y="451962"/>
                      </a:cubicBezTo>
                      <a:cubicBezTo>
                        <a:pt x="49729" y="512420"/>
                        <a:pt x="118226" y="544390"/>
                        <a:pt x="198007" y="544390"/>
                      </a:cubicBezTo>
                      <a:cubicBezTo>
                        <a:pt x="316858" y="544390"/>
                        <a:pt x="401443" y="470749"/>
                        <a:pt x="401443" y="370852"/>
                      </a:cubicBezTo>
                      <a:cubicBezTo>
                        <a:pt x="401442" y="305232"/>
                        <a:pt x="365710" y="258567"/>
                        <a:pt x="269466" y="217730"/>
                      </a:cubicBezTo>
                      <a:close/>
                    </a:path>
                  </a:pathLst>
                </a:custGeom>
                <a:solidFill>
                  <a:srgbClr val="FFFFFF"/>
                </a:solidFill>
                <a:ln w="9525" cap="flat">
                  <a:noFill/>
                  <a:prstDash val="solid"/>
                  <a:miter/>
                </a:ln>
              </p:spPr>
              <p:txBody>
                <a:bodyPr rtlCol="0" anchor="ctr"/>
                <a:lstStyle/>
                <a:p>
                  <a:endParaRPr lang="en-US"/>
                </a:p>
              </p:txBody>
            </p:sp>
          </p:grpSp>
          <p:grpSp>
            <p:nvGrpSpPr>
              <p:cNvPr id="25" name="Graphic 27">
                <a:extLst>
                  <a:ext uri="{FF2B5EF4-FFF2-40B4-BE49-F238E27FC236}">
                    <a16:creationId xmlns:a16="http://schemas.microsoft.com/office/drawing/2014/main" id="{34780C23-3E6E-42F1-BBA0-727D66CEF6A2}"/>
                  </a:ext>
                </a:extLst>
              </p:cNvPr>
              <p:cNvGrpSpPr/>
              <p:nvPr/>
            </p:nvGrpSpPr>
            <p:grpSpPr>
              <a:xfrm>
                <a:off x="3603806" y="1366527"/>
                <a:ext cx="4995343" cy="3257719"/>
                <a:chOff x="3603806" y="1366527"/>
                <a:chExt cx="4995343" cy="3257719"/>
              </a:xfrm>
              <a:solidFill>
                <a:srgbClr val="FFFFFF"/>
              </a:solidFill>
            </p:grpSpPr>
            <p:sp>
              <p:nvSpPr>
                <p:cNvPr id="31" name="Freeform: Shape 30">
                  <a:extLst>
                    <a:ext uri="{FF2B5EF4-FFF2-40B4-BE49-F238E27FC236}">
                      <a16:creationId xmlns:a16="http://schemas.microsoft.com/office/drawing/2014/main" id="{6F6174F7-079D-40CA-B487-1D939B47BEC0}"/>
                    </a:ext>
                  </a:extLst>
                </p:cNvPr>
                <p:cNvSpPr/>
                <p:nvPr/>
              </p:nvSpPr>
              <p:spPr>
                <a:xfrm>
                  <a:off x="5424889" y="1366527"/>
                  <a:ext cx="1562043" cy="1562043"/>
                </a:xfrm>
                <a:custGeom>
                  <a:avLst/>
                  <a:gdLst>
                    <a:gd name="connsiteX0" fmla="*/ 780397 w 1562043"/>
                    <a:gd name="connsiteY0" fmla="*/ -287 h 1562043"/>
                    <a:gd name="connsiteX1" fmla="*/ -624 w 1562043"/>
                    <a:gd name="connsiteY1" fmla="*/ 780734 h 1562043"/>
                    <a:gd name="connsiteX2" fmla="*/ 780397 w 1562043"/>
                    <a:gd name="connsiteY2" fmla="*/ 1561756 h 1562043"/>
                    <a:gd name="connsiteX3" fmla="*/ 1561419 w 1562043"/>
                    <a:gd name="connsiteY3" fmla="*/ 780734 h 1562043"/>
                    <a:gd name="connsiteX4" fmla="*/ 780397 w 1562043"/>
                    <a:gd name="connsiteY4" fmla="*/ -287 h 1562043"/>
                    <a:gd name="connsiteX5" fmla="*/ 780397 w 1562043"/>
                    <a:gd name="connsiteY5" fmla="*/ 1161720 h 1562043"/>
                    <a:gd name="connsiteX6" fmla="*/ 399411 w 1562043"/>
                    <a:gd name="connsiteY6" fmla="*/ 780734 h 1562043"/>
                    <a:gd name="connsiteX7" fmla="*/ 780397 w 1562043"/>
                    <a:gd name="connsiteY7" fmla="*/ 399748 h 1562043"/>
                    <a:gd name="connsiteX8" fmla="*/ 1161383 w 1562043"/>
                    <a:gd name="connsiteY8" fmla="*/ 780734 h 1562043"/>
                    <a:gd name="connsiteX9" fmla="*/ 780397 w 1562043"/>
                    <a:gd name="connsiteY9" fmla="*/ 1161720 h 1562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62043" h="1562043">
                      <a:moveTo>
                        <a:pt x="780397" y="-287"/>
                      </a:moveTo>
                      <a:cubicBezTo>
                        <a:pt x="349051" y="-287"/>
                        <a:pt x="-624" y="349388"/>
                        <a:pt x="-624" y="780734"/>
                      </a:cubicBezTo>
                      <a:cubicBezTo>
                        <a:pt x="-624" y="1212081"/>
                        <a:pt x="349051" y="1561756"/>
                        <a:pt x="780397" y="1561756"/>
                      </a:cubicBezTo>
                      <a:cubicBezTo>
                        <a:pt x="1211744" y="1561756"/>
                        <a:pt x="1561419" y="1212081"/>
                        <a:pt x="1561419" y="780734"/>
                      </a:cubicBezTo>
                      <a:cubicBezTo>
                        <a:pt x="1561419" y="349388"/>
                        <a:pt x="1211744" y="-287"/>
                        <a:pt x="780397" y="-287"/>
                      </a:cubicBezTo>
                      <a:close/>
                      <a:moveTo>
                        <a:pt x="780397" y="1161720"/>
                      </a:moveTo>
                      <a:cubicBezTo>
                        <a:pt x="569984" y="1161720"/>
                        <a:pt x="399411" y="991147"/>
                        <a:pt x="399411" y="780734"/>
                      </a:cubicBezTo>
                      <a:cubicBezTo>
                        <a:pt x="399411" y="570322"/>
                        <a:pt x="569984" y="399748"/>
                        <a:pt x="780397" y="399748"/>
                      </a:cubicBezTo>
                      <a:cubicBezTo>
                        <a:pt x="990810" y="399748"/>
                        <a:pt x="1161383" y="570322"/>
                        <a:pt x="1161383" y="780734"/>
                      </a:cubicBezTo>
                      <a:cubicBezTo>
                        <a:pt x="1161145" y="991048"/>
                        <a:pt x="990712" y="1161483"/>
                        <a:pt x="780397" y="1161720"/>
                      </a:cubicBezTo>
                      <a:close/>
                    </a:path>
                  </a:pathLst>
                </a:custGeom>
                <a:solidFill>
                  <a:srgbClr val="FFFFFF"/>
                </a:solidFill>
                <a:ln w="9525" cap="flat">
                  <a:noFill/>
                  <a:prstDash val="solid"/>
                  <a:miter/>
                </a:ln>
              </p:spPr>
              <p:txBody>
                <a:bodyPr rtlCol="0" anchor="ctr"/>
                <a:lstStyle/>
                <a:p>
                  <a:endParaRPr lang="en-US"/>
                </a:p>
              </p:txBody>
            </p:sp>
            <p:sp>
              <p:nvSpPr>
                <p:cNvPr id="32" name="Freeform: Shape 31">
                  <a:extLst>
                    <a:ext uri="{FF2B5EF4-FFF2-40B4-BE49-F238E27FC236}">
                      <a16:creationId xmlns:a16="http://schemas.microsoft.com/office/drawing/2014/main" id="{778C7D7B-6E93-47A3-B7C4-BB3C691FECCA}"/>
                    </a:ext>
                  </a:extLst>
                </p:cNvPr>
                <p:cNvSpPr/>
                <p:nvPr/>
              </p:nvSpPr>
              <p:spPr>
                <a:xfrm>
                  <a:off x="7076167" y="1385576"/>
                  <a:ext cx="1522971" cy="1523944"/>
                </a:xfrm>
                <a:custGeom>
                  <a:avLst/>
                  <a:gdLst>
                    <a:gd name="connsiteX0" fmla="*/ 1484248 w 1522971"/>
                    <a:gd name="connsiteY0" fmla="*/ -287 h 1523944"/>
                    <a:gd name="connsiteX1" fmla="*/ 417487 w 1522971"/>
                    <a:gd name="connsiteY1" fmla="*/ -287 h 1523944"/>
                    <a:gd name="connsiteX2" fmla="*/ 379388 w 1522971"/>
                    <a:gd name="connsiteY2" fmla="*/ 37811 h 1523944"/>
                    <a:gd name="connsiteX3" fmla="*/ 379388 w 1522971"/>
                    <a:gd name="connsiteY3" fmla="*/ 342601 h 1523944"/>
                    <a:gd name="connsiteX4" fmla="*/ 417487 w 1522971"/>
                    <a:gd name="connsiteY4" fmla="*/ 380699 h 1523944"/>
                    <a:gd name="connsiteX5" fmla="*/ 1141361 w 1522971"/>
                    <a:gd name="connsiteY5" fmla="*/ 380699 h 1523944"/>
                    <a:gd name="connsiteX6" fmla="*/ 1141361 w 1522971"/>
                    <a:gd name="connsiteY6" fmla="*/ 1047419 h 1523944"/>
                    <a:gd name="connsiteX7" fmla="*/ 1046114 w 1522971"/>
                    <a:gd name="connsiteY7" fmla="*/ 1142665 h 1523944"/>
                    <a:gd name="connsiteX8" fmla="*/ 1046116 w 1522971"/>
                    <a:gd name="connsiteY8" fmla="*/ 1142671 h 1523944"/>
                    <a:gd name="connsiteX9" fmla="*/ 760375 w 1522971"/>
                    <a:gd name="connsiteY9" fmla="*/ 1142671 h 1523944"/>
                    <a:gd name="connsiteX10" fmla="*/ 380906 w 1522971"/>
                    <a:gd name="connsiteY10" fmla="*/ 795833 h 1523944"/>
                    <a:gd name="connsiteX11" fmla="*/ 343167 w 1522971"/>
                    <a:gd name="connsiteY11" fmla="*/ 761686 h 1523944"/>
                    <a:gd name="connsiteX12" fmla="*/ 37614 w 1522971"/>
                    <a:gd name="connsiteY12" fmla="*/ 761685 h 1523944"/>
                    <a:gd name="connsiteX13" fmla="*/ -623 w 1522971"/>
                    <a:gd name="connsiteY13" fmla="*/ 799229 h 1523944"/>
                    <a:gd name="connsiteX14" fmla="*/ -574 w 1522971"/>
                    <a:gd name="connsiteY14" fmla="*/ 801525 h 1523944"/>
                    <a:gd name="connsiteX15" fmla="*/ 760375 w 1522971"/>
                    <a:gd name="connsiteY15" fmla="*/ 1523658 h 1523944"/>
                    <a:gd name="connsiteX16" fmla="*/ 1103262 w 1522971"/>
                    <a:gd name="connsiteY16" fmla="*/ 1523658 h 1523944"/>
                    <a:gd name="connsiteX17" fmla="*/ 1141361 w 1522971"/>
                    <a:gd name="connsiteY17" fmla="*/ 1485559 h 1523944"/>
                    <a:gd name="connsiteX18" fmla="*/ 1141361 w 1522971"/>
                    <a:gd name="connsiteY18" fmla="*/ 1333161 h 1523944"/>
                    <a:gd name="connsiteX19" fmla="*/ 1331854 w 1522971"/>
                    <a:gd name="connsiteY19" fmla="*/ 1142669 h 1523944"/>
                    <a:gd name="connsiteX20" fmla="*/ 1331858 w 1522971"/>
                    <a:gd name="connsiteY20" fmla="*/ 1142669 h 1523944"/>
                    <a:gd name="connsiteX21" fmla="*/ 1484248 w 1522971"/>
                    <a:gd name="connsiteY21" fmla="*/ 1142671 h 1523944"/>
                    <a:gd name="connsiteX22" fmla="*/ 1522347 w 1522971"/>
                    <a:gd name="connsiteY22" fmla="*/ 1104574 h 1523944"/>
                    <a:gd name="connsiteX23" fmla="*/ 1522347 w 1522971"/>
                    <a:gd name="connsiteY23" fmla="*/ 1104573 h 1523944"/>
                    <a:gd name="connsiteX24" fmla="*/ 1522347 w 1522971"/>
                    <a:gd name="connsiteY24" fmla="*/ 37811 h 1523944"/>
                    <a:gd name="connsiteX25" fmla="*/ 1484248 w 1522971"/>
                    <a:gd name="connsiteY25" fmla="*/ -287 h 1523944"/>
                    <a:gd name="connsiteX26" fmla="*/ 1484248 w 1522971"/>
                    <a:gd name="connsiteY26"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522971" h="1523944">
                      <a:moveTo>
                        <a:pt x="1484248" y="-287"/>
                      </a:moveTo>
                      <a:lnTo>
                        <a:pt x="417487" y="-287"/>
                      </a:lnTo>
                      <a:cubicBezTo>
                        <a:pt x="396445" y="-287"/>
                        <a:pt x="379388" y="16770"/>
                        <a:pt x="379388" y="37811"/>
                      </a:cubicBezTo>
                      <a:lnTo>
                        <a:pt x="379388" y="342601"/>
                      </a:lnTo>
                      <a:cubicBezTo>
                        <a:pt x="379388" y="363642"/>
                        <a:pt x="396445" y="380699"/>
                        <a:pt x="417487" y="380699"/>
                      </a:cubicBezTo>
                      <a:lnTo>
                        <a:pt x="1141361" y="380699"/>
                      </a:lnTo>
                      <a:lnTo>
                        <a:pt x="1141361" y="1047419"/>
                      </a:lnTo>
                      <a:cubicBezTo>
                        <a:pt x="1141361" y="1100022"/>
                        <a:pt x="1098717" y="1142665"/>
                        <a:pt x="1046114" y="1142665"/>
                      </a:cubicBezTo>
                      <a:lnTo>
                        <a:pt x="1046116" y="1142671"/>
                      </a:lnTo>
                      <a:lnTo>
                        <a:pt x="760375" y="1142671"/>
                      </a:lnTo>
                      <a:cubicBezTo>
                        <a:pt x="563285" y="1142431"/>
                        <a:pt x="398819" y="992107"/>
                        <a:pt x="380906" y="795833"/>
                      </a:cubicBezTo>
                      <a:cubicBezTo>
                        <a:pt x="379041" y="776408"/>
                        <a:pt x="362681" y="761605"/>
                        <a:pt x="343167" y="761686"/>
                      </a:cubicBezTo>
                      <a:lnTo>
                        <a:pt x="37614" y="761685"/>
                      </a:lnTo>
                      <a:cubicBezTo>
                        <a:pt x="16688" y="761494"/>
                        <a:pt x="-431" y="778303"/>
                        <a:pt x="-623" y="799229"/>
                      </a:cubicBezTo>
                      <a:cubicBezTo>
                        <a:pt x="-630" y="799995"/>
                        <a:pt x="-614" y="800760"/>
                        <a:pt x="-574" y="801525"/>
                      </a:cubicBezTo>
                      <a:cubicBezTo>
                        <a:pt x="20635" y="1206314"/>
                        <a:pt x="355031" y="1523651"/>
                        <a:pt x="760375" y="1523658"/>
                      </a:cubicBezTo>
                      <a:lnTo>
                        <a:pt x="1103262" y="1523658"/>
                      </a:lnTo>
                      <a:cubicBezTo>
                        <a:pt x="1124304" y="1523658"/>
                        <a:pt x="1141361" y="1506600"/>
                        <a:pt x="1141361" y="1485559"/>
                      </a:cubicBezTo>
                      <a:lnTo>
                        <a:pt x="1141361" y="1333161"/>
                      </a:lnTo>
                      <a:cubicBezTo>
                        <a:pt x="1141361" y="1227955"/>
                        <a:pt x="1226648" y="1142669"/>
                        <a:pt x="1331854" y="1142669"/>
                      </a:cubicBezTo>
                      <a:cubicBezTo>
                        <a:pt x="1331855" y="1142669"/>
                        <a:pt x="1331856" y="1142669"/>
                        <a:pt x="1331858" y="1142669"/>
                      </a:cubicBezTo>
                      <a:lnTo>
                        <a:pt x="1484248" y="1142671"/>
                      </a:lnTo>
                      <a:cubicBezTo>
                        <a:pt x="1505289" y="1142672"/>
                        <a:pt x="1522347" y="1125615"/>
                        <a:pt x="1522347" y="1104574"/>
                      </a:cubicBezTo>
                      <a:cubicBezTo>
                        <a:pt x="1522347" y="1104574"/>
                        <a:pt x="1522347" y="1104574"/>
                        <a:pt x="1522347" y="1104573"/>
                      </a:cubicBezTo>
                      <a:lnTo>
                        <a:pt x="1522347" y="37811"/>
                      </a:lnTo>
                      <a:cubicBezTo>
                        <a:pt x="1522347" y="16770"/>
                        <a:pt x="1505290" y="-287"/>
                        <a:pt x="1484248" y="-287"/>
                      </a:cubicBezTo>
                      <a:cubicBezTo>
                        <a:pt x="1484248" y="-287"/>
                        <a:pt x="1484248" y="-287"/>
                        <a:pt x="1484248" y="-287"/>
                      </a:cubicBezTo>
                      <a:close/>
                    </a:path>
                  </a:pathLst>
                </a:custGeom>
                <a:solidFill>
                  <a:srgbClr val="FFFFFF"/>
                </a:solidFill>
                <a:ln w="9525" cap="flat">
                  <a:noFill/>
                  <a:prstDash val="solid"/>
                  <a:miter/>
                </a:ln>
              </p:spPr>
              <p:txBody>
                <a:bodyPr rtlCol="0" anchor="ctr"/>
                <a:lstStyle/>
                <a:p>
                  <a:endParaRPr lang="en-US"/>
                </a:p>
              </p:txBody>
            </p:sp>
            <p:sp>
              <p:nvSpPr>
                <p:cNvPr id="33" name="Freeform: Shape 32">
                  <a:extLst>
                    <a:ext uri="{FF2B5EF4-FFF2-40B4-BE49-F238E27FC236}">
                      <a16:creationId xmlns:a16="http://schemas.microsoft.com/office/drawing/2014/main" id="{A828632D-2C47-462F-B1F8-5285BBC57E3A}"/>
                    </a:ext>
                  </a:extLst>
                </p:cNvPr>
                <p:cNvSpPr/>
                <p:nvPr/>
              </p:nvSpPr>
              <p:spPr>
                <a:xfrm>
                  <a:off x="3603806" y="1385576"/>
                  <a:ext cx="1714437" cy="1523944"/>
                </a:xfrm>
                <a:custGeom>
                  <a:avLst/>
                  <a:gdLst>
                    <a:gd name="connsiteX0" fmla="*/ 1523019 w 1714437"/>
                    <a:gd name="connsiteY0" fmla="*/ 380699 h 1523944"/>
                    <a:gd name="connsiteX1" fmla="*/ 1332526 w 1714437"/>
                    <a:gd name="connsiteY1" fmla="*/ 190206 h 1523944"/>
                    <a:gd name="connsiteX2" fmla="*/ 1332526 w 1714437"/>
                    <a:gd name="connsiteY2" fmla="*/ 189829 h 1523944"/>
                    <a:gd name="connsiteX3" fmla="*/ 1332827 w 1714437"/>
                    <a:gd name="connsiteY3" fmla="*/ 37812 h 1523944"/>
                    <a:gd name="connsiteX4" fmla="*/ 1294728 w 1714437"/>
                    <a:gd name="connsiteY4" fmla="*/ -287 h 1523944"/>
                    <a:gd name="connsiteX5" fmla="*/ 37474 w 1714437"/>
                    <a:gd name="connsiteY5" fmla="*/ -287 h 1523944"/>
                    <a:gd name="connsiteX6" fmla="*/ -624 w 1714437"/>
                    <a:gd name="connsiteY6" fmla="*/ 37811 h 1523944"/>
                    <a:gd name="connsiteX7" fmla="*/ -624 w 1714437"/>
                    <a:gd name="connsiteY7" fmla="*/ 1485559 h 1523944"/>
                    <a:gd name="connsiteX8" fmla="*/ 37475 w 1714437"/>
                    <a:gd name="connsiteY8" fmla="*/ 1523657 h 1523944"/>
                    <a:gd name="connsiteX9" fmla="*/ 342263 w 1714437"/>
                    <a:gd name="connsiteY9" fmla="*/ 1523657 h 1523944"/>
                    <a:gd name="connsiteX10" fmla="*/ 380362 w 1714437"/>
                    <a:gd name="connsiteY10" fmla="*/ 1485559 h 1523944"/>
                    <a:gd name="connsiteX11" fmla="*/ 380362 w 1714437"/>
                    <a:gd name="connsiteY11" fmla="*/ 475899 h 1523944"/>
                    <a:gd name="connsiteX12" fmla="*/ 475609 w 1714437"/>
                    <a:gd name="connsiteY12" fmla="*/ 380652 h 1523944"/>
                    <a:gd name="connsiteX13" fmla="*/ 570855 w 1714437"/>
                    <a:gd name="connsiteY13" fmla="*/ 380652 h 1523944"/>
                    <a:gd name="connsiteX14" fmla="*/ 666102 w 1714437"/>
                    <a:gd name="connsiteY14" fmla="*/ 475898 h 1523944"/>
                    <a:gd name="connsiteX15" fmla="*/ 666102 w 1714437"/>
                    <a:gd name="connsiteY15" fmla="*/ 1103601 h 1523944"/>
                    <a:gd name="connsiteX16" fmla="*/ 704200 w 1714437"/>
                    <a:gd name="connsiteY16" fmla="*/ 1141700 h 1523944"/>
                    <a:gd name="connsiteX17" fmla="*/ 1008990 w 1714437"/>
                    <a:gd name="connsiteY17" fmla="*/ 1141700 h 1523944"/>
                    <a:gd name="connsiteX18" fmla="*/ 1047088 w 1714437"/>
                    <a:gd name="connsiteY18" fmla="*/ 1103602 h 1523944"/>
                    <a:gd name="connsiteX19" fmla="*/ 1047088 w 1714437"/>
                    <a:gd name="connsiteY19" fmla="*/ 475899 h 1523944"/>
                    <a:gd name="connsiteX20" fmla="*/ 1142335 w 1714437"/>
                    <a:gd name="connsiteY20" fmla="*/ 380652 h 1523944"/>
                    <a:gd name="connsiteX21" fmla="*/ 1237154 w 1714437"/>
                    <a:gd name="connsiteY21" fmla="*/ 380652 h 1523944"/>
                    <a:gd name="connsiteX22" fmla="*/ 1332401 w 1714437"/>
                    <a:gd name="connsiteY22" fmla="*/ 475858 h 1523944"/>
                    <a:gd name="connsiteX23" fmla="*/ 1332827 w 1714437"/>
                    <a:gd name="connsiteY23" fmla="*/ 1485558 h 1523944"/>
                    <a:gd name="connsiteX24" fmla="*/ 1370926 w 1714437"/>
                    <a:gd name="connsiteY24" fmla="*/ 1523657 h 1523944"/>
                    <a:gd name="connsiteX25" fmla="*/ 1675714 w 1714437"/>
                    <a:gd name="connsiteY25" fmla="*/ 1523657 h 1523944"/>
                    <a:gd name="connsiteX26" fmla="*/ 1713813 w 1714437"/>
                    <a:gd name="connsiteY26" fmla="*/ 1485558 h 1523944"/>
                    <a:gd name="connsiteX27" fmla="*/ 1713813 w 1714437"/>
                    <a:gd name="connsiteY27" fmla="*/ 418798 h 1523944"/>
                    <a:gd name="connsiteX28" fmla="*/ 1675714 w 1714437"/>
                    <a:gd name="connsiteY28"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714437" h="1523944">
                      <a:moveTo>
                        <a:pt x="1523019" y="380699"/>
                      </a:moveTo>
                      <a:cubicBezTo>
                        <a:pt x="1417812" y="380699"/>
                        <a:pt x="1332526" y="295413"/>
                        <a:pt x="1332526" y="190206"/>
                      </a:cubicBezTo>
                      <a:cubicBezTo>
                        <a:pt x="1332526" y="190081"/>
                        <a:pt x="1332526" y="189955"/>
                        <a:pt x="1332526" y="189829"/>
                      </a:cubicBezTo>
                      <a:lnTo>
                        <a:pt x="1332827" y="37812"/>
                      </a:lnTo>
                      <a:cubicBezTo>
                        <a:pt x="1332827" y="16770"/>
                        <a:pt x="1315770" y="-287"/>
                        <a:pt x="1294728" y="-287"/>
                      </a:cubicBezTo>
                      <a:lnTo>
                        <a:pt x="37474" y="-287"/>
                      </a:lnTo>
                      <a:cubicBezTo>
                        <a:pt x="16433" y="-287"/>
                        <a:pt x="-624" y="16770"/>
                        <a:pt x="-624" y="37811"/>
                      </a:cubicBezTo>
                      <a:lnTo>
                        <a:pt x="-624" y="1485559"/>
                      </a:lnTo>
                      <a:cubicBezTo>
                        <a:pt x="-624" y="1506600"/>
                        <a:pt x="16433" y="1523657"/>
                        <a:pt x="37475" y="1523657"/>
                      </a:cubicBezTo>
                      <a:lnTo>
                        <a:pt x="342263" y="1523657"/>
                      </a:lnTo>
                      <a:cubicBezTo>
                        <a:pt x="363305" y="1523657"/>
                        <a:pt x="380362" y="1506600"/>
                        <a:pt x="380362" y="1485559"/>
                      </a:cubicBezTo>
                      <a:lnTo>
                        <a:pt x="380362" y="475899"/>
                      </a:lnTo>
                      <a:cubicBezTo>
                        <a:pt x="380362" y="423295"/>
                        <a:pt x="423006" y="380652"/>
                        <a:pt x="475609" y="380652"/>
                      </a:cubicBezTo>
                      <a:lnTo>
                        <a:pt x="570855" y="380652"/>
                      </a:lnTo>
                      <a:cubicBezTo>
                        <a:pt x="623458" y="380652"/>
                        <a:pt x="666102" y="423295"/>
                        <a:pt x="666102" y="475898"/>
                      </a:cubicBezTo>
                      <a:lnTo>
                        <a:pt x="666102" y="1103601"/>
                      </a:lnTo>
                      <a:cubicBezTo>
                        <a:pt x="666102" y="1124642"/>
                        <a:pt x="683159" y="1141700"/>
                        <a:pt x="704200" y="1141700"/>
                      </a:cubicBezTo>
                      <a:lnTo>
                        <a:pt x="1008990" y="1141700"/>
                      </a:lnTo>
                      <a:cubicBezTo>
                        <a:pt x="1030031" y="1141700"/>
                        <a:pt x="1047088" y="1124643"/>
                        <a:pt x="1047088" y="1103602"/>
                      </a:cubicBezTo>
                      <a:lnTo>
                        <a:pt x="1047088" y="475899"/>
                      </a:lnTo>
                      <a:cubicBezTo>
                        <a:pt x="1047088" y="423295"/>
                        <a:pt x="1089732" y="380652"/>
                        <a:pt x="1142335" y="380652"/>
                      </a:cubicBezTo>
                      <a:lnTo>
                        <a:pt x="1237154" y="380652"/>
                      </a:lnTo>
                      <a:cubicBezTo>
                        <a:pt x="1289742" y="380652"/>
                        <a:pt x="1332379" y="423271"/>
                        <a:pt x="1332401" y="475858"/>
                      </a:cubicBezTo>
                      <a:lnTo>
                        <a:pt x="1332827" y="1485558"/>
                      </a:lnTo>
                      <a:cubicBezTo>
                        <a:pt x="1332827" y="1506599"/>
                        <a:pt x="1349884" y="1523657"/>
                        <a:pt x="1370926" y="1523657"/>
                      </a:cubicBezTo>
                      <a:lnTo>
                        <a:pt x="1675714" y="1523657"/>
                      </a:lnTo>
                      <a:cubicBezTo>
                        <a:pt x="1696755" y="1523657"/>
                        <a:pt x="1713813" y="1506600"/>
                        <a:pt x="1713813" y="1485558"/>
                      </a:cubicBezTo>
                      <a:lnTo>
                        <a:pt x="1713813" y="418798"/>
                      </a:lnTo>
                      <a:cubicBezTo>
                        <a:pt x="1713813" y="397756"/>
                        <a:pt x="1696756" y="380699"/>
                        <a:pt x="1675714" y="380699"/>
                      </a:cubicBezTo>
                      <a:close/>
                    </a:path>
                  </a:pathLst>
                </a:custGeom>
                <a:solidFill>
                  <a:srgbClr val="FFFFFF"/>
                </a:solidFill>
                <a:ln w="9525" cap="flat">
                  <a:noFill/>
                  <a:prstDash val="solid"/>
                  <a:miter/>
                </a:ln>
              </p:spPr>
              <p:txBody>
                <a:bodyPr rtlCol="0" anchor="ctr"/>
                <a:lstStyle/>
                <a:p>
                  <a:endParaRPr lang="en-US"/>
                </a:p>
              </p:txBody>
            </p:sp>
            <p:sp>
              <p:nvSpPr>
                <p:cNvPr id="34" name="Freeform: Shape 33">
                  <a:extLst>
                    <a:ext uri="{FF2B5EF4-FFF2-40B4-BE49-F238E27FC236}">
                      <a16:creationId xmlns:a16="http://schemas.microsoft.com/office/drawing/2014/main" id="{A633F05D-0278-47C5-A51F-66CCCF09D971}"/>
                    </a:ext>
                  </a:extLst>
                </p:cNvPr>
                <p:cNvSpPr/>
                <p:nvPr/>
              </p:nvSpPr>
              <p:spPr>
                <a:xfrm>
                  <a:off x="5361741" y="3100244"/>
                  <a:ext cx="1523944" cy="1523944"/>
                </a:xfrm>
                <a:custGeom>
                  <a:avLst/>
                  <a:gdLst>
                    <a:gd name="connsiteX0" fmla="*/ 37474 w 1523944"/>
                    <a:gd name="connsiteY0" fmla="*/ -287 h 1523944"/>
                    <a:gd name="connsiteX1" fmla="*/ 1104236 w 1523944"/>
                    <a:gd name="connsiteY1" fmla="*/ -287 h 1523944"/>
                    <a:gd name="connsiteX2" fmla="*/ 1142334 w 1523944"/>
                    <a:gd name="connsiteY2" fmla="*/ 37811 h 1523944"/>
                    <a:gd name="connsiteX3" fmla="*/ 1142334 w 1523944"/>
                    <a:gd name="connsiteY3" fmla="*/ 190003 h 1523944"/>
                    <a:gd name="connsiteX4" fmla="*/ 1332573 w 1523944"/>
                    <a:gd name="connsiteY4" fmla="*/ 380495 h 1523944"/>
                    <a:gd name="connsiteX5" fmla="*/ 1485222 w 1523944"/>
                    <a:gd name="connsiteY5" fmla="*/ 380699 h 1523944"/>
                    <a:gd name="connsiteX6" fmla="*/ 1523320 w 1523944"/>
                    <a:gd name="connsiteY6" fmla="*/ 418797 h 1523944"/>
                    <a:gd name="connsiteX7" fmla="*/ 1523320 w 1523944"/>
                    <a:gd name="connsiteY7" fmla="*/ 418797 h 1523944"/>
                    <a:gd name="connsiteX8" fmla="*/ 1523320 w 1523944"/>
                    <a:gd name="connsiteY8" fmla="*/ 1485558 h 1523944"/>
                    <a:gd name="connsiteX9" fmla="*/ 1485222 w 1523944"/>
                    <a:gd name="connsiteY9" fmla="*/ 1523657 h 1523944"/>
                    <a:gd name="connsiteX10" fmla="*/ 1180433 w 1523944"/>
                    <a:gd name="connsiteY10" fmla="*/ 1523657 h 1523944"/>
                    <a:gd name="connsiteX11" fmla="*/ 1142334 w 1523944"/>
                    <a:gd name="connsiteY11" fmla="*/ 1485558 h 1523944"/>
                    <a:gd name="connsiteX12" fmla="*/ 1142334 w 1523944"/>
                    <a:gd name="connsiteY12" fmla="*/ 475940 h 1523944"/>
                    <a:gd name="connsiteX13" fmla="*/ 1047146 w 1523944"/>
                    <a:gd name="connsiteY13" fmla="*/ 380699 h 1523944"/>
                    <a:gd name="connsiteX14" fmla="*/ 475551 w 1523944"/>
                    <a:gd name="connsiteY14" fmla="*/ 380699 h 1523944"/>
                    <a:gd name="connsiteX15" fmla="*/ 380362 w 1523944"/>
                    <a:gd name="connsiteY15" fmla="*/ 475940 h 1523944"/>
                    <a:gd name="connsiteX16" fmla="*/ 380362 w 1523944"/>
                    <a:gd name="connsiteY16" fmla="*/ 1485558 h 1523944"/>
                    <a:gd name="connsiteX17" fmla="*/ 342263 w 1523944"/>
                    <a:gd name="connsiteY17" fmla="*/ 1523657 h 1523944"/>
                    <a:gd name="connsiteX18" fmla="*/ 37474 w 1523944"/>
                    <a:gd name="connsiteY18" fmla="*/ 1523657 h 1523944"/>
                    <a:gd name="connsiteX19" fmla="*/ -624 w 1523944"/>
                    <a:gd name="connsiteY19" fmla="*/ 1485558 h 1523944"/>
                    <a:gd name="connsiteX20" fmla="*/ -624 w 1523944"/>
                    <a:gd name="connsiteY20" fmla="*/ 37812 h 1523944"/>
                    <a:gd name="connsiteX21" fmla="*/ 37474 w 1523944"/>
                    <a:gd name="connsiteY21"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23944" h="1523944">
                      <a:moveTo>
                        <a:pt x="37474" y="-287"/>
                      </a:moveTo>
                      <a:lnTo>
                        <a:pt x="1104236" y="-287"/>
                      </a:lnTo>
                      <a:cubicBezTo>
                        <a:pt x="1125277" y="-287"/>
                        <a:pt x="1142334" y="16770"/>
                        <a:pt x="1142334" y="37811"/>
                      </a:cubicBezTo>
                      <a:lnTo>
                        <a:pt x="1142334" y="190003"/>
                      </a:lnTo>
                      <a:cubicBezTo>
                        <a:pt x="1142334" y="295110"/>
                        <a:pt x="1227466" y="380355"/>
                        <a:pt x="1332573" y="380495"/>
                      </a:cubicBezTo>
                      <a:lnTo>
                        <a:pt x="1485222" y="380699"/>
                      </a:lnTo>
                      <a:cubicBezTo>
                        <a:pt x="1506263" y="380699"/>
                        <a:pt x="1523320" y="397756"/>
                        <a:pt x="1523320" y="418797"/>
                      </a:cubicBezTo>
                      <a:cubicBezTo>
                        <a:pt x="1523320" y="418797"/>
                        <a:pt x="1523320" y="418797"/>
                        <a:pt x="1523320" y="418797"/>
                      </a:cubicBezTo>
                      <a:lnTo>
                        <a:pt x="1523320" y="1485558"/>
                      </a:lnTo>
                      <a:cubicBezTo>
                        <a:pt x="1523320" y="1506600"/>
                        <a:pt x="1506263" y="1523657"/>
                        <a:pt x="1485222" y="1523657"/>
                      </a:cubicBezTo>
                      <a:lnTo>
                        <a:pt x="1180433" y="1523657"/>
                      </a:lnTo>
                      <a:cubicBezTo>
                        <a:pt x="1159392" y="1523657"/>
                        <a:pt x="1142334" y="1506600"/>
                        <a:pt x="1142334" y="1485558"/>
                      </a:cubicBezTo>
                      <a:lnTo>
                        <a:pt x="1142334" y="475940"/>
                      </a:lnTo>
                      <a:cubicBezTo>
                        <a:pt x="1142333" y="423361"/>
                        <a:pt x="1099725" y="380729"/>
                        <a:pt x="1047146" y="380699"/>
                      </a:cubicBezTo>
                      <a:lnTo>
                        <a:pt x="475551" y="380699"/>
                      </a:lnTo>
                      <a:cubicBezTo>
                        <a:pt x="422972" y="380729"/>
                        <a:pt x="380363" y="423360"/>
                        <a:pt x="380362" y="475940"/>
                      </a:cubicBezTo>
                      <a:lnTo>
                        <a:pt x="380362" y="1485558"/>
                      </a:lnTo>
                      <a:cubicBezTo>
                        <a:pt x="380362" y="1506600"/>
                        <a:pt x="363305" y="1523657"/>
                        <a:pt x="342263" y="1523657"/>
                      </a:cubicBezTo>
                      <a:lnTo>
                        <a:pt x="37474" y="1523657"/>
                      </a:lnTo>
                      <a:cubicBezTo>
                        <a:pt x="16433" y="1523657"/>
                        <a:pt x="-624" y="1506600"/>
                        <a:pt x="-624" y="1485558"/>
                      </a:cubicBezTo>
                      <a:lnTo>
                        <a:pt x="-624" y="37812"/>
                      </a:lnTo>
                      <a:cubicBezTo>
                        <a:pt x="-624" y="16770"/>
                        <a:pt x="16433" y="-287"/>
                        <a:pt x="37474" y="-287"/>
                      </a:cubicBezTo>
                      <a:close/>
                    </a:path>
                  </a:pathLst>
                </a:custGeom>
                <a:solidFill>
                  <a:srgbClr val="FFFFFF"/>
                </a:solidFill>
                <a:ln w="9525" cap="flat">
                  <a:noFill/>
                  <a:prstDash val="solid"/>
                  <a:miter/>
                </a:ln>
              </p:spPr>
              <p:txBody>
                <a:bodyPr rtlCol="0" anchor="ctr"/>
                <a:lstStyle/>
                <a:p>
                  <a:endParaRPr lang="en-US"/>
                </a:p>
              </p:txBody>
            </p:sp>
            <p:sp>
              <p:nvSpPr>
                <p:cNvPr id="35" name="Freeform: Shape 34">
                  <a:extLst>
                    <a:ext uri="{FF2B5EF4-FFF2-40B4-BE49-F238E27FC236}">
                      <a16:creationId xmlns:a16="http://schemas.microsoft.com/office/drawing/2014/main" id="{53513401-61BA-417E-AB54-02CBF3C5B5BD}"/>
                    </a:ext>
                  </a:extLst>
                </p:cNvPr>
                <p:cNvSpPr/>
                <p:nvPr/>
              </p:nvSpPr>
              <p:spPr>
                <a:xfrm>
                  <a:off x="3603806" y="3100244"/>
                  <a:ext cx="1523944" cy="1523944"/>
                </a:xfrm>
                <a:custGeom>
                  <a:avLst/>
                  <a:gdLst>
                    <a:gd name="connsiteX0" fmla="*/ 1485221 w 1523944"/>
                    <a:gd name="connsiteY0" fmla="*/ 380699 h 1523944"/>
                    <a:gd name="connsiteX1" fmla="*/ 1332080 w 1523944"/>
                    <a:gd name="connsiteY1" fmla="*/ 380099 h 1523944"/>
                    <a:gd name="connsiteX2" fmla="*/ 1142333 w 1523944"/>
                    <a:gd name="connsiteY2" fmla="*/ 189608 h 1523944"/>
                    <a:gd name="connsiteX3" fmla="*/ 1142334 w 1523944"/>
                    <a:gd name="connsiteY3" fmla="*/ 37812 h 1523944"/>
                    <a:gd name="connsiteX4" fmla="*/ 1104235 w 1523944"/>
                    <a:gd name="connsiteY4" fmla="*/ -287 h 1523944"/>
                    <a:gd name="connsiteX5" fmla="*/ 761348 w 1523944"/>
                    <a:gd name="connsiteY5" fmla="*/ -287 h 1523944"/>
                    <a:gd name="connsiteX6" fmla="*/ -624 w 1523944"/>
                    <a:gd name="connsiteY6" fmla="*/ 761685 h 1523944"/>
                    <a:gd name="connsiteX7" fmla="*/ -624 w 1523944"/>
                    <a:gd name="connsiteY7" fmla="*/ 1485558 h 1523944"/>
                    <a:gd name="connsiteX8" fmla="*/ 37474 w 1523944"/>
                    <a:gd name="connsiteY8" fmla="*/ 1523657 h 1523944"/>
                    <a:gd name="connsiteX9" fmla="*/ 342263 w 1523944"/>
                    <a:gd name="connsiteY9" fmla="*/ 1523657 h 1523944"/>
                    <a:gd name="connsiteX10" fmla="*/ 380362 w 1523944"/>
                    <a:gd name="connsiteY10" fmla="*/ 1485558 h 1523944"/>
                    <a:gd name="connsiteX11" fmla="*/ 380362 w 1523944"/>
                    <a:gd name="connsiteY11" fmla="*/ 761685 h 1523944"/>
                    <a:gd name="connsiteX12" fmla="*/ 761348 w 1523944"/>
                    <a:gd name="connsiteY12" fmla="*/ 380700 h 1523944"/>
                    <a:gd name="connsiteX13" fmla="*/ 1047145 w 1523944"/>
                    <a:gd name="connsiteY13" fmla="*/ 380699 h 1523944"/>
                    <a:gd name="connsiteX14" fmla="*/ 1142334 w 1523944"/>
                    <a:gd name="connsiteY14" fmla="*/ 475940 h 1523944"/>
                    <a:gd name="connsiteX15" fmla="*/ 1142334 w 1523944"/>
                    <a:gd name="connsiteY15" fmla="*/ 666433 h 1523944"/>
                    <a:gd name="connsiteX16" fmla="*/ 1047087 w 1523944"/>
                    <a:gd name="connsiteY16" fmla="*/ 761679 h 1523944"/>
                    <a:gd name="connsiteX17" fmla="*/ 1047088 w 1523944"/>
                    <a:gd name="connsiteY17" fmla="*/ 761685 h 1523944"/>
                    <a:gd name="connsiteX18" fmla="*/ 628002 w 1523944"/>
                    <a:gd name="connsiteY18" fmla="*/ 761685 h 1523944"/>
                    <a:gd name="connsiteX19" fmla="*/ 589904 w 1523944"/>
                    <a:gd name="connsiteY19" fmla="*/ 799783 h 1523944"/>
                    <a:gd name="connsiteX20" fmla="*/ 589904 w 1523944"/>
                    <a:gd name="connsiteY20" fmla="*/ 1104573 h 1523944"/>
                    <a:gd name="connsiteX21" fmla="*/ 628002 w 1523944"/>
                    <a:gd name="connsiteY21" fmla="*/ 1142672 h 1523944"/>
                    <a:gd name="connsiteX22" fmla="*/ 1047145 w 1523944"/>
                    <a:gd name="connsiteY22" fmla="*/ 1142671 h 1523944"/>
                    <a:gd name="connsiteX23" fmla="*/ 1142334 w 1523944"/>
                    <a:gd name="connsiteY23" fmla="*/ 1237912 h 1523944"/>
                    <a:gd name="connsiteX24" fmla="*/ 1142334 w 1523944"/>
                    <a:gd name="connsiteY24" fmla="*/ 1485558 h 1523944"/>
                    <a:gd name="connsiteX25" fmla="*/ 1180433 w 1523944"/>
                    <a:gd name="connsiteY25" fmla="*/ 1523657 h 1523944"/>
                    <a:gd name="connsiteX26" fmla="*/ 1485221 w 1523944"/>
                    <a:gd name="connsiteY26" fmla="*/ 1523657 h 1523944"/>
                    <a:gd name="connsiteX27" fmla="*/ 1523320 w 1523944"/>
                    <a:gd name="connsiteY27" fmla="*/ 1485558 h 1523944"/>
                    <a:gd name="connsiteX28" fmla="*/ 1523320 w 1523944"/>
                    <a:gd name="connsiteY28" fmla="*/ 418797 h 1523944"/>
                    <a:gd name="connsiteX29" fmla="*/ 1485222 w 1523944"/>
                    <a:gd name="connsiteY29"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523944" h="1523944">
                      <a:moveTo>
                        <a:pt x="1485221" y="380699"/>
                      </a:moveTo>
                      <a:lnTo>
                        <a:pt x="1332080" y="380099"/>
                      </a:lnTo>
                      <a:cubicBezTo>
                        <a:pt x="1227166" y="379688"/>
                        <a:pt x="1142333" y="294523"/>
                        <a:pt x="1142333" y="189608"/>
                      </a:cubicBezTo>
                      <a:lnTo>
                        <a:pt x="1142334" y="37812"/>
                      </a:lnTo>
                      <a:cubicBezTo>
                        <a:pt x="1142334" y="16770"/>
                        <a:pt x="1125277" y="-287"/>
                        <a:pt x="1104235" y="-287"/>
                      </a:cubicBezTo>
                      <a:lnTo>
                        <a:pt x="761348" y="-287"/>
                      </a:lnTo>
                      <a:cubicBezTo>
                        <a:pt x="340522" y="-287"/>
                        <a:pt x="-624" y="340859"/>
                        <a:pt x="-624" y="761685"/>
                      </a:cubicBezTo>
                      <a:lnTo>
                        <a:pt x="-624" y="1485558"/>
                      </a:lnTo>
                      <a:cubicBezTo>
                        <a:pt x="-624" y="1506600"/>
                        <a:pt x="16433" y="1523657"/>
                        <a:pt x="37474" y="1523657"/>
                      </a:cubicBezTo>
                      <a:lnTo>
                        <a:pt x="342263" y="1523657"/>
                      </a:lnTo>
                      <a:cubicBezTo>
                        <a:pt x="363304" y="1523657"/>
                        <a:pt x="380362" y="1506600"/>
                        <a:pt x="380362" y="1485558"/>
                      </a:cubicBezTo>
                      <a:lnTo>
                        <a:pt x="380362" y="761685"/>
                      </a:lnTo>
                      <a:cubicBezTo>
                        <a:pt x="380362" y="551272"/>
                        <a:pt x="550935" y="380700"/>
                        <a:pt x="761348" y="380700"/>
                      </a:cubicBezTo>
                      <a:lnTo>
                        <a:pt x="1047145" y="380699"/>
                      </a:lnTo>
                      <a:cubicBezTo>
                        <a:pt x="1099724" y="380729"/>
                        <a:pt x="1142333" y="423360"/>
                        <a:pt x="1142334" y="475940"/>
                      </a:cubicBezTo>
                      <a:lnTo>
                        <a:pt x="1142334" y="666433"/>
                      </a:lnTo>
                      <a:cubicBezTo>
                        <a:pt x="1142334" y="719036"/>
                        <a:pt x="1099690" y="761679"/>
                        <a:pt x="1047087" y="761679"/>
                      </a:cubicBezTo>
                      <a:lnTo>
                        <a:pt x="1047088" y="761685"/>
                      </a:lnTo>
                      <a:lnTo>
                        <a:pt x="628002" y="761685"/>
                      </a:lnTo>
                      <a:cubicBezTo>
                        <a:pt x="606961" y="761685"/>
                        <a:pt x="589904" y="778742"/>
                        <a:pt x="589904" y="799783"/>
                      </a:cubicBezTo>
                      <a:lnTo>
                        <a:pt x="589904" y="1104573"/>
                      </a:lnTo>
                      <a:cubicBezTo>
                        <a:pt x="589904" y="1125614"/>
                        <a:pt x="606961" y="1142672"/>
                        <a:pt x="628002" y="1142672"/>
                      </a:cubicBezTo>
                      <a:lnTo>
                        <a:pt x="1047145" y="1142671"/>
                      </a:lnTo>
                      <a:cubicBezTo>
                        <a:pt x="1099724" y="1142701"/>
                        <a:pt x="1142333" y="1185333"/>
                        <a:pt x="1142334" y="1237912"/>
                      </a:cubicBezTo>
                      <a:lnTo>
                        <a:pt x="1142334" y="1485558"/>
                      </a:lnTo>
                      <a:cubicBezTo>
                        <a:pt x="1142334" y="1506600"/>
                        <a:pt x="1159391" y="1523657"/>
                        <a:pt x="1180433" y="1523657"/>
                      </a:cubicBezTo>
                      <a:lnTo>
                        <a:pt x="1485221" y="1523657"/>
                      </a:lnTo>
                      <a:cubicBezTo>
                        <a:pt x="1506262" y="1523657"/>
                        <a:pt x="1523320" y="1506600"/>
                        <a:pt x="1523320" y="1485558"/>
                      </a:cubicBezTo>
                      <a:lnTo>
                        <a:pt x="1523320" y="418797"/>
                      </a:lnTo>
                      <a:cubicBezTo>
                        <a:pt x="1523320" y="397756"/>
                        <a:pt x="1506263" y="380699"/>
                        <a:pt x="1485222" y="380699"/>
                      </a:cubicBezTo>
                      <a:close/>
                    </a:path>
                  </a:pathLst>
                </a:custGeom>
                <a:solidFill>
                  <a:srgbClr val="FFFFFF"/>
                </a:solidFill>
                <a:ln w="9525" cap="flat">
                  <a:noFill/>
                  <a:prstDash val="solid"/>
                  <a:miter/>
                </a:ln>
              </p:spPr>
              <p:txBody>
                <a:bodyPr rtlCol="0" anchor="ctr"/>
                <a:lstStyle/>
                <a:p>
                  <a:endParaRPr lang="en-US"/>
                </a:p>
              </p:txBody>
            </p:sp>
            <p:sp>
              <p:nvSpPr>
                <p:cNvPr id="36" name="Freeform: Shape 35">
                  <a:extLst>
                    <a:ext uri="{FF2B5EF4-FFF2-40B4-BE49-F238E27FC236}">
                      <a16:creationId xmlns:a16="http://schemas.microsoft.com/office/drawing/2014/main" id="{2BBBD84D-D8EF-4FE1-94AF-DB3ED4BA0EE6}"/>
                    </a:ext>
                  </a:extLst>
                </p:cNvPr>
                <p:cNvSpPr/>
                <p:nvPr/>
              </p:nvSpPr>
              <p:spPr>
                <a:xfrm>
                  <a:off x="7075150" y="3100244"/>
                  <a:ext cx="1523999" cy="1524002"/>
                </a:xfrm>
                <a:custGeom>
                  <a:avLst/>
                  <a:gdLst>
                    <a:gd name="connsiteX0" fmla="*/ 750663 w 1523999"/>
                    <a:gd name="connsiteY0" fmla="*/ 380711 h 1524002"/>
                    <a:gd name="connsiteX1" fmla="*/ 1485275 w 1523999"/>
                    <a:gd name="connsiteY1" fmla="*/ 380711 h 1524002"/>
                    <a:gd name="connsiteX2" fmla="*/ 1523375 w 1523999"/>
                    <a:gd name="connsiteY2" fmla="*/ 342619 h 1524002"/>
                    <a:gd name="connsiteX3" fmla="*/ 1523375 w 1523999"/>
                    <a:gd name="connsiteY3" fmla="*/ 342611 h 1524002"/>
                    <a:gd name="connsiteX4" fmla="*/ 1523375 w 1523999"/>
                    <a:gd name="connsiteY4" fmla="*/ 37813 h 1524002"/>
                    <a:gd name="connsiteX5" fmla="*/ 1485275 w 1523999"/>
                    <a:gd name="connsiteY5" fmla="*/ -287 h 1524002"/>
                    <a:gd name="connsiteX6" fmla="*/ 751339 w 1523999"/>
                    <a:gd name="connsiteY6" fmla="*/ -287 h 1524002"/>
                    <a:gd name="connsiteX7" fmla="*/ 36139 w 1523999"/>
                    <a:gd name="connsiteY7" fmla="*/ 521356 h 1524002"/>
                    <a:gd name="connsiteX8" fmla="*/ 721640 w 1523999"/>
                    <a:gd name="connsiteY8" fmla="*/ 1522695 h 1524002"/>
                    <a:gd name="connsiteX9" fmla="*/ 761334 w 1523999"/>
                    <a:gd name="connsiteY9" fmla="*/ 1486723 h 1524002"/>
                    <a:gd name="connsiteX10" fmla="*/ 761378 w 1523999"/>
                    <a:gd name="connsiteY10" fmla="*/ 1484500 h 1524002"/>
                    <a:gd name="connsiteX11" fmla="*/ 761378 w 1523999"/>
                    <a:gd name="connsiteY11" fmla="*/ 1237957 h 1524002"/>
                    <a:gd name="connsiteX12" fmla="*/ 856571 w 1523999"/>
                    <a:gd name="connsiteY12" fmla="*/ 1142707 h 1524002"/>
                    <a:gd name="connsiteX13" fmla="*/ 1047184 w 1523999"/>
                    <a:gd name="connsiteY13" fmla="*/ 1142707 h 1524002"/>
                    <a:gd name="connsiteX14" fmla="*/ 1142377 w 1523999"/>
                    <a:gd name="connsiteY14" fmla="*/ 1237957 h 1524002"/>
                    <a:gd name="connsiteX15" fmla="*/ 1142377 w 1523999"/>
                    <a:gd name="connsiteY15" fmla="*/ 1485615 h 1524002"/>
                    <a:gd name="connsiteX16" fmla="*/ 1180477 w 1523999"/>
                    <a:gd name="connsiteY16" fmla="*/ 1523715 h 1524002"/>
                    <a:gd name="connsiteX17" fmla="*/ 1485275 w 1523999"/>
                    <a:gd name="connsiteY17" fmla="*/ 1523715 h 1524002"/>
                    <a:gd name="connsiteX18" fmla="*/ 1523375 w 1523999"/>
                    <a:gd name="connsiteY18" fmla="*/ 1485615 h 1524002"/>
                    <a:gd name="connsiteX19" fmla="*/ 1523375 w 1523999"/>
                    <a:gd name="connsiteY19" fmla="*/ 799809 h 1524002"/>
                    <a:gd name="connsiteX20" fmla="*/ 1485275 w 1523999"/>
                    <a:gd name="connsiteY20" fmla="*/ 761709 h 1524002"/>
                    <a:gd name="connsiteX21" fmla="*/ 799478 w 1523999"/>
                    <a:gd name="connsiteY21" fmla="*/ 761709 h 1524002"/>
                    <a:gd name="connsiteX22" fmla="*/ 761378 w 1523999"/>
                    <a:gd name="connsiteY22" fmla="*/ 799809 h 1524002"/>
                    <a:gd name="connsiteX23" fmla="*/ 761378 w 1523999"/>
                    <a:gd name="connsiteY23" fmla="*/ 1001052 h 1524002"/>
                    <a:gd name="connsiteX24" fmla="*/ 653269 w 1523999"/>
                    <a:gd name="connsiteY24" fmla="*/ 1109505 h 1524002"/>
                    <a:gd name="connsiteX25" fmla="*/ 634372 w 1523999"/>
                    <a:gd name="connsiteY25" fmla="*/ 1107874 h 1524002"/>
                    <a:gd name="connsiteX26" fmla="*/ 525551 w 1523999"/>
                    <a:gd name="connsiteY26" fmla="*/ 1060599 h 1524002"/>
                    <a:gd name="connsiteX27" fmla="*/ 408697 w 1523999"/>
                    <a:gd name="connsiteY27" fmla="*/ 613206 h 1524002"/>
                    <a:gd name="connsiteX28" fmla="*/ 750662 w 1523999"/>
                    <a:gd name="connsiteY28" fmla="*/ 380711 h 1524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523999" h="1524002">
                      <a:moveTo>
                        <a:pt x="750663" y="380711"/>
                      </a:moveTo>
                      <a:lnTo>
                        <a:pt x="1485275" y="380711"/>
                      </a:lnTo>
                      <a:cubicBezTo>
                        <a:pt x="1506314" y="380713"/>
                        <a:pt x="1523373" y="363659"/>
                        <a:pt x="1523375" y="342619"/>
                      </a:cubicBezTo>
                      <a:cubicBezTo>
                        <a:pt x="1523375" y="342617"/>
                        <a:pt x="1523375" y="342614"/>
                        <a:pt x="1523375" y="342611"/>
                      </a:cubicBezTo>
                      <a:lnTo>
                        <a:pt x="1523375" y="37813"/>
                      </a:lnTo>
                      <a:cubicBezTo>
                        <a:pt x="1523374" y="16771"/>
                        <a:pt x="1506317" y="-286"/>
                        <a:pt x="1485275" y="-287"/>
                      </a:cubicBezTo>
                      <a:lnTo>
                        <a:pt x="751339" y="-287"/>
                      </a:lnTo>
                      <a:cubicBezTo>
                        <a:pt x="424919" y="-287"/>
                        <a:pt x="131827" y="209280"/>
                        <a:pt x="36139" y="521356"/>
                      </a:cubicBezTo>
                      <a:cubicBezTo>
                        <a:pt x="-119966" y="1030512"/>
                        <a:pt x="242306" y="1498073"/>
                        <a:pt x="721640" y="1522695"/>
                      </a:cubicBezTo>
                      <a:cubicBezTo>
                        <a:pt x="742534" y="1523723"/>
                        <a:pt x="760306" y="1507618"/>
                        <a:pt x="761334" y="1486723"/>
                      </a:cubicBezTo>
                      <a:cubicBezTo>
                        <a:pt x="761370" y="1485983"/>
                        <a:pt x="761385" y="1485241"/>
                        <a:pt x="761378" y="1484500"/>
                      </a:cubicBezTo>
                      <a:lnTo>
                        <a:pt x="761378" y="1237957"/>
                      </a:lnTo>
                      <a:cubicBezTo>
                        <a:pt x="761381" y="1185374"/>
                        <a:pt x="803990" y="1142740"/>
                        <a:pt x="856571" y="1142707"/>
                      </a:cubicBezTo>
                      <a:lnTo>
                        <a:pt x="1047184" y="1142707"/>
                      </a:lnTo>
                      <a:cubicBezTo>
                        <a:pt x="1099766" y="1142740"/>
                        <a:pt x="1142375" y="1185375"/>
                        <a:pt x="1142377" y="1237957"/>
                      </a:cubicBezTo>
                      <a:lnTo>
                        <a:pt x="1142377" y="1485615"/>
                      </a:lnTo>
                      <a:cubicBezTo>
                        <a:pt x="1142378" y="1506657"/>
                        <a:pt x="1159435" y="1523714"/>
                        <a:pt x="1180477" y="1523715"/>
                      </a:cubicBezTo>
                      <a:lnTo>
                        <a:pt x="1485275" y="1523715"/>
                      </a:lnTo>
                      <a:cubicBezTo>
                        <a:pt x="1506317" y="1523714"/>
                        <a:pt x="1523374" y="1506657"/>
                        <a:pt x="1523375" y="1485615"/>
                      </a:cubicBezTo>
                      <a:lnTo>
                        <a:pt x="1523375" y="799809"/>
                      </a:lnTo>
                      <a:cubicBezTo>
                        <a:pt x="1523374" y="778767"/>
                        <a:pt x="1506317" y="761710"/>
                        <a:pt x="1485275" y="761709"/>
                      </a:cubicBezTo>
                      <a:lnTo>
                        <a:pt x="799478" y="761709"/>
                      </a:lnTo>
                      <a:cubicBezTo>
                        <a:pt x="778437" y="761710"/>
                        <a:pt x="761379" y="778767"/>
                        <a:pt x="761378" y="799809"/>
                      </a:cubicBezTo>
                      <a:lnTo>
                        <a:pt x="761378" y="1001052"/>
                      </a:lnTo>
                      <a:cubicBezTo>
                        <a:pt x="761474" y="1060854"/>
                        <a:pt x="713071" y="1109410"/>
                        <a:pt x="653269" y="1109505"/>
                      </a:cubicBezTo>
                      <a:cubicBezTo>
                        <a:pt x="646934" y="1109515"/>
                        <a:pt x="640611" y="1108969"/>
                        <a:pt x="634372" y="1107874"/>
                      </a:cubicBezTo>
                      <a:cubicBezTo>
                        <a:pt x="594787" y="1101219"/>
                        <a:pt x="557430" y="1084990"/>
                        <a:pt x="525551" y="1060599"/>
                      </a:cubicBezTo>
                      <a:cubicBezTo>
                        <a:pt x="402277" y="963001"/>
                        <a:pt x="340321" y="791186"/>
                        <a:pt x="408697" y="613206"/>
                      </a:cubicBezTo>
                      <a:cubicBezTo>
                        <a:pt x="463696" y="472494"/>
                        <a:pt x="599585" y="380107"/>
                        <a:pt x="750662" y="380711"/>
                      </a:cubicBezTo>
                    </a:path>
                  </a:pathLst>
                </a:custGeom>
                <a:solidFill>
                  <a:srgbClr val="FFFFFF"/>
                </a:solidFill>
                <a:ln w="9525" cap="flat">
                  <a:noFill/>
                  <a:prstDash val="solid"/>
                  <a:miter/>
                </a:ln>
              </p:spPr>
              <p:txBody>
                <a:bodyPr rtlCol="0" anchor="ctr"/>
                <a:lstStyle/>
                <a:p>
                  <a:endParaRPr lang="en-US"/>
                </a:p>
              </p:txBody>
            </p:sp>
          </p:grpSp>
        </p:grpSp>
      </p:grpSp>
    </p:spTree>
    <p:extLst>
      <p:ext uri="{BB962C8B-B14F-4D97-AF65-F5344CB8AC3E}">
        <p14:creationId xmlns:p14="http://schemas.microsoft.com/office/powerpoint/2010/main" val="1423392183"/>
      </p:ext>
    </p:extLst>
  </p:cSld>
  <p:clrMapOvr>
    <a:masterClrMapping/>
  </p:clrMapOvr>
  <p:extLst>
    <p:ext uri="{DCECCB84-F9BA-43D5-87BE-67443E8EF086}">
      <p15:sldGuideLst xmlns:p15="http://schemas.microsoft.com/office/powerpoint/2012/main"/>
    </p:ext>
  </p:extLst>
</p:sldLayout>
</file>

<file path=ppt/slideLayouts/slideLayout130.xml><?xml version="1.0" encoding="utf-8"?>
<p:sldLayout xmlns:a="http://schemas.openxmlformats.org/drawingml/2006/main" xmlns:r="http://schemas.openxmlformats.org/officeDocument/2006/relationships" xmlns:p="http://schemas.openxmlformats.org/presentationml/2006/main" preserve="1" userDrawn="1">
  <p:cSld name="1/3 Blue">
    <p:spTree>
      <p:nvGrpSpPr>
        <p:cNvPr id="1" name=""/>
        <p:cNvGrpSpPr/>
        <p:nvPr/>
      </p:nvGrpSpPr>
      <p:grpSpPr>
        <a:xfrm>
          <a:off x="0" y="0"/>
          <a:ext cx="0" cy="0"/>
          <a:chOff x="0" y="0"/>
          <a:chExt cx="0" cy="0"/>
        </a:xfrm>
      </p:grpSpPr>
      <p:pic>
        <p:nvPicPr>
          <p:cNvPr id="5" name="Picture 4"/>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0"/>
            <a:ext cx="4339450" cy="6858000"/>
          </a:xfrm>
          <a:prstGeom prst="rect">
            <a:avLst/>
          </a:prstGeom>
        </p:spPr>
      </p:pic>
      <p:sp>
        <p:nvSpPr>
          <p:cNvPr id="2" name="Title 1"/>
          <p:cNvSpPr>
            <a:spLocks noGrp="1"/>
          </p:cNvSpPr>
          <p:nvPr>
            <p:ph type="title" hasCustomPrompt="1"/>
          </p:nvPr>
        </p:nvSpPr>
        <p:spPr>
          <a:xfrm>
            <a:off x="0" y="2817441"/>
            <a:ext cx="4339450" cy="1223121"/>
          </a:xfrm>
        </p:spPr>
        <p:txBody>
          <a:bodyPr lIns="182880" rIns="182880" anchor="ctr"/>
          <a:lstStyle>
            <a:lvl1pPr marL="0" marR="0" indent="0" algn="ctr" defTabSz="914400" rtl="0" eaLnBrk="1" fontAlgn="auto" latinLnBrk="0" hangingPunct="1">
              <a:lnSpc>
                <a:spcPct val="90000"/>
              </a:lnSpc>
              <a:spcBef>
                <a:spcPts val="0"/>
              </a:spcBef>
              <a:spcAft>
                <a:spcPts val="600"/>
              </a:spcAft>
              <a:buClrTx/>
              <a:buSzPct val="90000"/>
              <a:buFont typeface="Wingdings" pitchFamily="2" charset="2"/>
              <a:buNone/>
              <a:tabLst/>
              <a:defRPr lang="en-US" sz="5400" kern="1200" dirty="0" smtClean="0">
                <a:solidFill>
                  <a:schemeClr val="bg1">
                    <a:alpha val="99000"/>
                  </a:schemeClr>
                </a:solidFill>
                <a:latin typeface="+mj-lt"/>
                <a:ea typeface="+mn-ea"/>
                <a:cs typeface="+mn-cs"/>
              </a:defRPr>
            </a:lvl1pPr>
          </a:lstStyle>
          <a:p>
            <a:r>
              <a:rPr lang="en-US" dirty="0"/>
              <a:t>Title</a:t>
            </a:r>
          </a:p>
        </p:txBody>
      </p:sp>
    </p:spTree>
    <p:extLst>
      <p:ext uri="{BB962C8B-B14F-4D97-AF65-F5344CB8AC3E}">
        <p14:creationId xmlns:p14="http://schemas.microsoft.com/office/powerpoint/2010/main" val="1905860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1.xml><?xml version="1.0" encoding="utf-8"?>
<p:sldLayout xmlns:a="http://schemas.openxmlformats.org/drawingml/2006/main" xmlns:r="http://schemas.openxmlformats.org/officeDocument/2006/relationships" xmlns:p="http://schemas.openxmlformats.org/presentationml/2006/main" preserve="1" userDrawn="1">
  <p:cSld name="1/3 Purple">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E17E1DF8-4F0B-4730-A65D-E9A1FBB13BF4}"/>
              </a:ext>
            </a:extLst>
          </p:cNvPr>
          <p:cNvPicPr>
            <a:picLocks noChangeAspect="1"/>
          </p:cNvPicPr>
          <p:nvPr userDrawn="1"/>
        </p:nvPicPr>
        <p:blipFill rotWithShape="1">
          <a:blip r:embed="rId2" cstate="screen">
            <a:duotone>
              <a:prstClr val="black"/>
              <a:schemeClr val="accent4">
                <a:tint val="45000"/>
                <a:satMod val="400000"/>
              </a:schemeClr>
            </a:duotone>
            <a:extLst>
              <a:ext uri="{BEBA8EAE-BF5A-486C-A8C5-ECC9F3942E4B}">
                <a14:imgProps xmlns:a14="http://schemas.microsoft.com/office/drawing/2010/main">
                  <a14:imgLayer r:embed="rId3">
                    <a14:imgEffect>
                      <a14:sharpenSoften amount="-25000"/>
                    </a14:imgEffect>
                    <a14:imgEffect>
                      <a14:saturation sat="300000"/>
                    </a14:imgEffect>
                    <a14:imgEffect>
                      <a14:brightnessContrast bright="20000" contrast="20000"/>
                    </a14:imgEffect>
                  </a14:imgLayer>
                </a14:imgProps>
              </a:ext>
              <a:ext uri="{28A0092B-C50C-407E-A947-70E740481C1C}">
                <a14:useLocalDpi xmlns:a14="http://schemas.microsoft.com/office/drawing/2010/main"/>
              </a:ext>
            </a:extLst>
          </a:blip>
          <a:srcRect/>
          <a:stretch/>
        </p:blipFill>
        <p:spPr>
          <a:xfrm>
            <a:off x="0" y="0"/>
            <a:ext cx="4339450" cy="6858000"/>
          </a:xfrm>
          <a:prstGeom prst="rect">
            <a:avLst/>
          </a:prstGeom>
        </p:spPr>
      </p:pic>
      <p:sp>
        <p:nvSpPr>
          <p:cNvPr id="4" name="Rectangle 3">
            <a:extLst>
              <a:ext uri="{FF2B5EF4-FFF2-40B4-BE49-F238E27FC236}">
                <a16:creationId xmlns:a16="http://schemas.microsoft.com/office/drawing/2014/main" id="{F3DD25F7-CA5C-4812-8595-D0CB1685A452}"/>
              </a:ext>
            </a:extLst>
          </p:cNvPr>
          <p:cNvSpPr/>
          <p:nvPr userDrawn="1"/>
        </p:nvSpPr>
        <p:spPr bwMode="auto">
          <a:xfrm>
            <a:off x="0" y="0"/>
            <a:ext cx="4339450" cy="6858000"/>
          </a:xfrm>
          <a:prstGeom prst="rect">
            <a:avLst/>
          </a:prstGeom>
          <a:solidFill>
            <a:schemeClr val="accent4">
              <a:alpha val="7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784" tIns="146228" rIns="182784" bIns="146228" numCol="1" spcCol="0" rtlCol="0" fromWordArt="0" anchor="t" anchorCtr="0" forceAA="0" compatLnSpc="1">
            <a:prstTxWarp prst="textNoShape">
              <a:avLst/>
            </a:prstTxWarp>
            <a:noAutofit/>
          </a:bodyPr>
          <a:lstStyle/>
          <a:p>
            <a:pPr marL="0" marR="0" lvl="0" indent="0" algn="ctr" defTabSz="931912" rtl="0" eaLnBrk="1" fontAlgn="base" latinLnBrk="0" hangingPunct="1">
              <a:lnSpc>
                <a:spcPct val="90000"/>
              </a:lnSpc>
              <a:spcBef>
                <a:spcPct val="0"/>
              </a:spcBef>
              <a:spcAft>
                <a:spcPct val="0"/>
              </a:spcAft>
              <a:buClrTx/>
              <a:buSzTx/>
              <a:buFontTx/>
              <a:buNone/>
              <a:tabLst/>
              <a:defRPr/>
            </a:pPr>
            <a:endParaRPr kumimoji="0" lang="en-US" sz="2398" b="0" i="0" u="none" strike="noStrike" kern="1200" cap="none" spc="0" normalizeH="0" baseline="0" noProof="0" dirty="0" err="1">
              <a:ln>
                <a:noFill/>
              </a:ln>
              <a:solidFill>
                <a:schemeClr val="accent4"/>
              </a:solidFill>
              <a:effectLst/>
              <a:uLnTx/>
              <a:uFillTx/>
              <a:latin typeface="Gotham Book"/>
              <a:ea typeface="Segoe UI" pitchFamily="34" charset="0"/>
              <a:cs typeface="Segoe UI" pitchFamily="34" charset="0"/>
            </a:endParaRPr>
          </a:p>
        </p:txBody>
      </p:sp>
      <p:sp>
        <p:nvSpPr>
          <p:cNvPr id="2" name="Title 1"/>
          <p:cNvSpPr>
            <a:spLocks noGrp="1"/>
          </p:cNvSpPr>
          <p:nvPr>
            <p:ph type="title" hasCustomPrompt="1"/>
          </p:nvPr>
        </p:nvSpPr>
        <p:spPr>
          <a:xfrm>
            <a:off x="0" y="2817443"/>
            <a:ext cx="4339450" cy="1223121"/>
          </a:xfrm>
        </p:spPr>
        <p:txBody>
          <a:bodyPr lIns="182880" rIns="182880" anchor="ctr"/>
          <a:lstStyle>
            <a:lvl1pPr marL="0" marR="0" indent="0" algn="ctr" defTabSz="914126" rtl="0" eaLnBrk="1" fontAlgn="auto" latinLnBrk="0" hangingPunct="1">
              <a:lnSpc>
                <a:spcPct val="90000"/>
              </a:lnSpc>
              <a:spcBef>
                <a:spcPts val="0"/>
              </a:spcBef>
              <a:spcAft>
                <a:spcPts val="600"/>
              </a:spcAft>
              <a:buClrTx/>
              <a:buSzPct val="90000"/>
              <a:buFont typeface="Wingdings" pitchFamily="2" charset="2"/>
              <a:buNone/>
              <a:tabLst/>
              <a:defRPr lang="en-US" sz="5398" kern="1200" dirty="0" smtClean="0">
                <a:solidFill>
                  <a:schemeClr val="bg1">
                    <a:alpha val="99000"/>
                  </a:schemeClr>
                </a:solidFill>
                <a:latin typeface="+mj-lt"/>
                <a:ea typeface="+mn-ea"/>
                <a:cs typeface="+mn-cs"/>
              </a:defRPr>
            </a:lvl1pPr>
          </a:lstStyle>
          <a:p>
            <a:r>
              <a:rPr lang="en-US" dirty="0"/>
              <a:t>Title</a:t>
            </a:r>
          </a:p>
        </p:txBody>
      </p:sp>
    </p:spTree>
    <p:extLst>
      <p:ext uri="{BB962C8B-B14F-4D97-AF65-F5344CB8AC3E}">
        <p14:creationId xmlns:p14="http://schemas.microsoft.com/office/powerpoint/2010/main" val="25390218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2.xml><?xml version="1.0" encoding="utf-8"?>
<p:sldLayout xmlns:a="http://schemas.openxmlformats.org/drawingml/2006/main" xmlns:r="http://schemas.openxmlformats.org/officeDocument/2006/relationships" xmlns:p="http://schemas.openxmlformats.org/presentationml/2006/main" preserve="1" userDrawn="1">
  <p:cSld name="1/3 Go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63D69C42-D207-4E4D-9BB7-475F596C5E98}"/>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1" y="0"/>
            <a:ext cx="4339450" cy="6858000"/>
          </a:xfrm>
          <a:prstGeom prst="rect">
            <a:avLst/>
          </a:prstGeom>
        </p:spPr>
      </p:pic>
      <p:sp>
        <p:nvSpPr>
          <p:cNvPr id="2" name="Title 1"/>
          <p:cNvSpPr>
            <a:spLocks noGrp="1"/>
          </p:cNvSpPr>
          <p:nvPr>
            <p:ph type="title" hasCustomPrompt="1"/>
          </p:nvPr>
        </p:nvSpPr>
        <p:spPr>
          <a:xfrm>
            <a:off x="0" y="2817441"/>
            <a:ext cx="4339450" cy="1223121"/>
          </a:xfrm>
        </p:spPr>
        <p:txBody>
          <a:bodyPr lIns="182880" rIns="182880" anchor="ctr"/>
          <a:lstStyle>
            <a:lvl1pPr marL="0" marR="0" indent="0" algn="ctr" defTabSz="914400" rtl="0" eaLnBrk="1" fontAlgn="auto" latinLnBrk="0" hangingPunct="1">
              <a:lnSpc>
                <a:spcPct val="90000"/>
              </a:lnSpc>
              <a:spcBef>
                <a:spcPts val="0"/>
              </a:spcBef>
              <a:spcAft>
                <a:spcPts val="600"/>
              </a:spcAft>
              <a:buClrTx/>
              <a:buSzPct val="90000"/>
              <a:buFont typeface="Wingdings" pitchFamily="2" charset="2"/>
              <a:buNone/>
              <a:tabLst/>
              <a:defRPr lang="en-US" sz="5400" kern="1200" dirty="0" smtClean="0">
                <a:solidFill>
                  <a:schemeClr val="bg1">
                    <a:alpha val="99000"/>
                  </a:schemeClr>
                </a:solidFill>
                <a:latin typeface="+mj-lt"/>
                <a:ea typeface="+mn-ea"/>
                <a:cs typeface="+mn-cs"/>
              </a:defRPr>
            </a:lvl1pPr>
          </a:lstStyle>
          <a:p>
            <a:r>
              <a:rPr lang="en-US" dirty="0"/>
              <a:t>Title</a:t>
            </a:r>
          </a:p>
        </p:txBody>
      </p:sp>
    </p:spTree>
    <p:extLst>
      <p:ext uri="{BB962C8B-B14F-4D97-AF65-F5344CB8AC3E}">
        <p14:creationId xmlns:p14="http://schemas.microsoft.com/office/powerpoint/2010/main" val="32440329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3.xml><?xml version="1.0" encoding="utf-8"?>
<p:sldLayout xmlns:a="http://schemas.openxmlformats.org/drawingml/2006/main" xmlns:r="http://schemas.openxmlformats.org/officeDocument/2006/relationships" xmlns:p="http://schemas.openxmlformats.org/presentationml/2006/main" preserve="1" userDrawn="1">
  <p:cSld name="1/3 Re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E17E1DF8-4F0B-4730-A65D-E9A1FBB13BF4}"/>
              </a:ext>
            </a:extLst>
          </p:cNvPr>
          <p:cNvPicPr>
            <a:picLocks noChangeAspect="1"/>
          </p:cNvPicPr>
          <p:nvPr userDrawn="1"/>
        </p:nvPicPr>
        <p:blipFill rotWithShape="1">
          <a:blip r:embed="rId2" cstate="screen">
            <a:duotone>
              <a:prstClr val="black"/>
              <a:schemeClr val="accent3">
                <a:tint val="45000"/>
                <a:satMod val="400000"/>
              </a:schemeClr>
            </a:duotone>
            <a:extLst>
              <a:ext uri="{BEBA8EAE-BF5A-486C-A8C5-ECC9F3942E4B}">
                <a14:imgProps xmlns:a14="http://schemas.microsoft.com/office/drawing/2010/main">
                  <a14:imgLayer r:embed="rId3">
                    <a14:imgEffect>
                      <a14:sharpenSoften amount="-25000"/>
                    </a14:imgEffect>
                    <a14:imgEffect>
                      <a14:saturation sat="300000"/>
                    </a14:imgEffect>
                    <a14:imgEffect>
                      <a14:brightnessContrast bright="20000" contrast="20000"/>
                    </a14:imgEffect>
                  </a14:imgLayer>
                </a14:imgProps>
              </a:ext>
              <a:ext uri="{28A0092B-C50C-407E-A947-70E740481C1C}">
                <a14:useLocalDpi xmlns:a14="http://schemas.microsoft.com/office/drawing/2010/main"/>
              </a:ext>
            </a:extLst>
          </a:blip>
          <a:srcRect/>
          <a:stretch/>
        </p:blipFill>
        <p:spPr>
          <a:xfrm>
            <a:off x="0" y="0"/>
            <a:ext cx="4339450" cy="6858000"/>
          </a:xfrm>
          <a:prstGeom prst="rect">
            <a:avLst/>
          </a:prstGeom>
        </p:spPr>
      </p:pic>
      <p:sp>
        <p:nvSpPr>
          <p:cNvPr id="4" name="Rectangle 3">
            <a:extLst>
              <a:ext uri="{FF2B5EF4-FFF2-40B4-BE49-F238E27FC236}">
                <a16:creationId xmlns:a16="http://schemas.microsoft.com/office/drawing/2014/main" id="{F3DD25F7-CA5C-4812-8595-D0CB1685A452}"/>
              </a:ext>
            </a:extLst>
          </p:cNvPr>
          <p:cNvSpPr/>
          <p:nvPr userDrawn="1"/>
        </p:nvSpPr>
        <p:spPr bwMode="auto">
          <a:xfrm>
            <a:off x="0" y="0"/>
            <a:ext cx="4339450" cy="6858000"/>
          </a:xfrm>
          <a:prstGeom prst="rect">
            <a:avLst/>
          </a:prstGeom>
          <a:solidFill>
            <a:schemeClr val="accent3">
              <a:alpha val="7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32" tIns="146266" rIns="182832" bIns="146266" numCol="1" spcCol="0" rtlCol="0" fromWordArt="0" anchor="t" anchorCtr="0" forceAA="0" compatLnSpc="1">
            <a:prstTxWarp prst="textNoShape">
              <a:avLst/>
            </a:prstTxWarp>
            <a:noAutofit/>
          </a:bodyPr>
          <a:lstStyle/>
          <a:p>
            <a:pPr algn="ctr" defTabSz="932192" fontAlgn="base">
              <a:lnSpc>
                <a:spcPct val="90000"/>
              </a:lnSpc>
              <a:spcBef>
                <a:spcPct val="0"/>
              </a:spcBef>
              <a:spcAft>
                <a:spcPct val="0"/>
              </a:spcAft>
            </a:pPr>
            <a:endParaRPr lang="en-US" sz="2399" dirty="0" err="1">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0" y="2817441"/>
            <a:ext cx="4339450" cy="1223121"/>
          </a:xfrm>
        </p:spPr>
        <p:txBody>
          <a:bodyPr lIns="182880" rIns="182880" anchor="ctr"/>
          <a:lstStyle>
            <a:lvl1pPr marL="0" marR="0" indent="0" algn="ctr" defTabSz="914400" rtl="0" eaLnBrk="1" fontAlgn="auto" latinLnBrk="0" hangingPunct="1">
              <a:lnSpc>
                <a:spcPct val="90000"/>
              </a:lnSpc>
              <a:spcBef>
                <a:spcPts val="0"/>
              </a:spcBef>
              <a:spcAft>
                <a:spcPts val="600"/>
              </a:spcAft>
              <a:buClrTx/>
              <a:buSzPct val="90000"/>
              <a:buFont typeface="Wingdings" pitchFamily="2" charset="2"/>
              <a:buNone/>
              <a:tabLst/>
              <a:defRPr lang="en-US" sz="5400" kern="1200" dirty="0" smtClean="0">
                <a:solidFill>
                  <a:schemeClr val="bg1">
                    <a:alpha val="99000"/>
                  </a:schemeClr>
                </a:solidFill>
                <a:latin typeface="+mj-lt"/>
                <a:ea typeface="+mn-ea"/>
                <a:cs typeface="+mn-cs"/>
              </a:defRPr>
            </a:lvl1pPr>
          </a:lstStyle>
          <a:p>
            <a:r>
              <a:rPr lang="en-US" dirty="0"/>
              <a:t>Title</a:t>
            </a:r>
          </a:p>
        </p:txBody>
      </p:sp>
    </p:spTree>
    <p:extLst>
      <p:ext uri="{BB962C8B-B14F-4D97-AF65-F5344CB8AC3E}">
        <p14:creationId xmlns:p14="http://schemas.microsoft.com/office/powerpoint/2010/main" val="5001029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4.xml><?xml version="1.0" encoding="utf-8"?>
<p:sldLayout xmlns:a="http://schemas.openxmlformats.org/drawingml/2006/main" xmlns:r="http://schemas.openxmlformats.org/officeDocument/2006/relationships" xmlns:p="http://schemas.openxmlformats.org/presentationml/2006/main" preserve="1" userDrawn="1">
  <p:cSld name="50-50 Right Photo Layout">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38620" y="1417578"/>
            <a:ext cx="5109169" cy="2780185"/>
          </a:xfrm>
        </p:spPr>
        <p:txBody>
          <a:bodyPr wrap="square">
            <a:spAutoFit/>
          </a:bodyPr>
          <a:lstStyle>
            <a:lvl1pPr>
              <a:defRPr sz="6469" baseline="0">
                <a:gradFill>
                  <a:gsLst>
                    <a:gs pos="1250">
                      <a:schemeClr val="tx1"/>
                    </a:gs>
                    <a:gs pos="100000">
                      <a:schemeClr val="tx1"/>
                    </a:gs>
                  </a:gsLst>
                  <a:lin ang="5400000" scaled="0"/>
                </a:gradFill>
              </a:defRPr>
            </a:lvl1pPr>
          </a:lstStyle>
          <a:p>
            <a:r>
              <a:rPr lang="en-US" dirty="0"/>
              <a:t>50/50 photo layout</a:t>
            </a:r>
          </a:p>
        </p:txBody>
      </p:sp>
      <p:sp>
        <p:nvSpPr>
          <p:cNvPr id="5" name="Picture Placeholder 4"/>
          <p:cNvSpPr>
            <a:spLocks noGrp="1"/>
          </p:cNvSpPr>
          <p:nvPr>
            <p:ph type="pic" sz="quarter" idx="10"/>
          </p:nvPr>
        </p:nvSpPr>
        <p:spPr bwMode="ltGray">
          <a:xfrm>
            <a:off x="6097556" y="0"/>
            <a:ext cx="6094444" cy="6856100"/>
          </a:xfrm>
          <a:blipFill dpi="0" rotWithShape="1">
            <a:blip r:embed="rId2">
              <a:extLst>
                <a:ext uri="{28A0092B-C50C-407E-A947-70E740481C1C}">
                  <a14:useLocalDpi xmlns:a14="http://schemas.microsoft.com/office/drawing/2010/main"/>
                </a:ext>
              </a:extLst>
            </a:blip>
            <a:srcRect/>
            <a:stretch>
              <a:fillRect/>
            </a:stretch>
          </a:blipFill>
        </p:spPr>
        <p:txBody>
          <a:bodyPr tIns="548640" anchor="ctr" anchorCtr="0">
            <a:noAutofit/>
          </a:bodyPr>
          <a:lstStyle>
            <a:lvl1pPr marL="0" indent="0" algn="ctr">
              <a:buNone/>
              <a:defRPr sz="1568" b="1" cap="none" baseline="0">
                <a:gradFill>
                  <a:gsLst>
                    <a:gs pos="0">
                      <a:srgbClr val="FFFFFF"/>
                    </a:gs>
                    <a:gs pos="27000">
                      <a:srgbClr val="FFFFFF"/>
                    </a:gs>
                  </a:gsLst>
                  <a:lin ang="5400000" scaled="0"/>
                </a:gradFill>
                <a:latin typeface="+mn-lt"/>
              </a:defRPr>
            </a:lvl1pPr>
          </a:lstStyle>
          <a:p>
            <a:r>
              <a:rPr lang="en-US"/>
              <a:t>Click icon to add picture</a:t>
            </a:r>
            <a:endParaRPr lang="en-US" dirty="0"/>
          </a:p>
        </p:txBody>
      </p:sp>
    </p:spTree>
    <p:extLst>
      <p:ext uri="{BB962C8B-B14F-4D97-AF65-F5344CB8AC3E}">
        <p14:creationId xmlns:p14="http://schemas.microsoft.com/office/powerpoint/2010/main" val="637120955"/>
      </p:ext>
    </p:extLst>
  </p:cSld>
  <p:clrMapOvr>
    <a:masterClrMapping/>
  </p:clrMapOvr>
  <p:transition>
    <p:fade/>
  </p:transition>
</p:sldLayout>
</file>

<file path=ppt/slideLayouts/slideLayout13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Tree>
    <p:extLst>
      <p:ext uri="{BB962C8B-B14F-4D97-AF65-F5344CB8AC3E}">
        <p14:creationId xmlns:p14="http://schemas.microsoft.com/office/powerpoint/2010/main" val="16952516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6.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488546201"/>
      </p:ext>
    </p:extLst>
  </p:cSld>
  <p:clrMapOvr>
    <a:masterClrMapping/>
  </p:clrMapOvr>
</p:sldLayout>
</file>

<file path=ppt/slideLayouts/slideLayout137.xml><?xml version="1.0" encoding="utf-8"?>
<p:sldLayout xmlns:a="http://schemas.openxmlformats.org/drawingml/2006/main" xmlns:r="http://schemas.openxmlformats.org/officeDocument/2006/relationships" xmlns:p="http://schemas.openxmlformats.org/presentationml/2006/main" preserve="1" userDrawn="1">
  <p:cSld name="Microsoft">
    <p:bg>
      <p:bgPr>
        <a:solidFill>
          <a:schemeClr val="bg1"/>
        </a:solid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602373" y="3113532"/>
            <a:ext cx="2952332" cy="630936"/>
          </a:xfrm>
          <a:prstGeom prst="rect">
            <a:avLst/>
          </a:prstGeom>
        </p:spPr>
      </p:pic>
      <p:sp>
        <p:nvSpPr>
          <p:cNvPr id="7" name="Text Box 3"/>
          <p:cNvSpPr txBox="1">
            <a:spLocks noChangeArrowheads="1"/>
          </p:cNvSpPr>
          <p:nvPr userDrawn="1"/>
        </p:nvSpPr>
        <p:spPr bwMode="blackWhite">
          <a:xfrm>
            <a:off x="274710" y="6294477"/>
            <a:ext cx="11890295" cy="403187"/>
          </a:xfrm>
          <a:prstGeom prst="rect">
            <a:avLst/>
          </a:prstGeom>
          <a:noFill/>
          <a:ln w="12700">
            <a:noFill/>
            <a:miter lim="800000"/>
            <a:headEnd type="none" w="sm" len="sm"/>
            <a:tailEnd type="none" w="sm" len="sm"/>
          </a:ln>
          <a:effectLst/>
        </p:spPr>
        <p:txBody>
          <a:bodyPr vert="horz" wrap="square" lIns="182880" tIns="146304" rIns="182880" bIns="146304" numCol="1" anchor="t" anchorCtr="0" compatLnSpc="1">
            <a:prstTxWarp prst="textNoShape">
              <a:avLst/>
            </a:prstTxWarp>
            <a:spAutoFit/>
          </a:bodyPr>
          <a:lstStyle/>
          <a:p>
            <a:pPr defTabSz="932290" eaLnBrk="0" hangingPunct="0"/>
            <a:r>
              <a:rPr lang="sv-se" sz="700" dirty="0">
                <a:gradFill>
                  <a:gsLst>
                    <a:gs pos="0">
                      <a:schemeClr val="tx1"/>
                    </a:gs>
                    <a:gs pos="100000">
                      <a:schemeClr val="tx1"/>
                    </a:gs>
                  </a:gsLst>
                  <a:lin ang="5400000" scaled="0"/>
                </a:gradFill>
                <a:latin typeface="Segoe UI" panose="020B0502040204020203" pitchFamily="34" charset="0"/>
                <a:cs typeface="Segoe UI" panose="020B0502040204020203" pitchFamily="34" charset="0"/>
              </a:rPr>
              <a:t>© Upphovsrätt Microsoft Corporation. Alla rättigheter förbehålles. </a:t>
            </a:r>
          </a:p>
        </p:txBody>
      </p:sp>
    </p:spTree>
    <p:extLst>
      <p:ext uri="{BB962C8B-B14F-4D97-AF65-F5344CB8AC3E}">
        <p14:creationId xmlns:p14="http://schemas.microsoft.com/office/powerpoint/2010/main" val="22878115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8.xml><?xml version="1.0" encoding="utf-8"?>
<p:sldLayout xmlns:a="http://schemas.openxmlformats.org/drawingml/2006/main" xmlns:r="http://schemas.openxmlformats.org/officeDocument/2006/relationships" xmlns:p="http://schemas.openxmlformats.org/presentationml/2006/main" preserve="1" userDrawn="1">
  <p:cSld name="1_Title Only">
    <p:spTree>
      <p:nvGrpSpPr>
        <p:cNvPr id="1" name=""/>
        <p:cNvGrpSpPr/>
        <p:nvPr/>
      </p:nvGrpSpPr>
      <p:grpSpPr>
        <a:xfrm>
          <a:off x="0" y="0"/>
          <a:ext cx="0" cy="0"/>
          <a:chOff x="0" y="0"/>
          <a:chExt cx="0" cy="0"/>
        </a:xfrm>
      </p:grpSpPr>
      <p:pic>
        <p:nvPicPr>
          <p:cNvPr id="3" name="Picture 2"/>
          <p:cNvPicPr>
            <a:picLocks noChangeAspect="1"/>
          </p:cNvPicPr>
          <p:nvPr userDrawn="1"/>
        </p:nvPicPr>
        <p:blipFill rotWithShape="1">
          <a:blip r:embed="rId2" cstate="print">
            <a:duotone>
              <a:schemeClr val="bg2">
                <a:shade val="45000"/>
                <a:satMod val="135000"/>
              </a:schemeClr>
              <a:prstClr val="white"/>
            </a:duotone>
            <a:extLst>
              <a:ext uri="{28A0092B-C50C-407E-A947-70E740481C1C}">
                <a14:useLocalDpi xmlns:a14="http://schemas.microsoft.com/office/drawing/2010/main"/>
              </a:ext>
            </a:extLst>
          </a:blip>
          <a:srcRect t="-1"/>
          <a:stretch/>
        </p:blipFill>
        <p:spPr>
          <a:xfrm>
            <a:off x="1" y="1"/>
            <a:ext cx="12192000" cy="6858000"/>
          </a:xfrm>
          <a:prstGeom prst="rect">
            <a:avLst/>
          </a:prstGeom>
        </p:spPr>
      </p:pic>
    </p:spTree>
    <p:extLst>
      <p:ext uri="{BB962C8B-B14F-4D97-AF65-F5344CB8AC3E}">
        <p14:creationId xmlns:p14="http://schemas.microsoft.com/office/powerpoint/2010/main" val="6995478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9.xml><?xml version="1.0" encoding="utf-8"?>
<p:sldLayout xmlns:a="http://schemas.openxmlformats.org/drawingml/2006/main" xmlns:r="http://schemas.openxmlformats.org/officeDocument/2006/relationships" xmlns:p="http://schemas.openxmlformats.org/presentationml/2006/main" preserve="1" userDrawn="1">
  <p:cSld name="Title and text side by sid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EDEC010-DDB9-42D4-B78F-4D54E3BEA4FF}"/>
              </a:ext>
              <a:ext uri="{C183D7F6-B498-43B3-948B-1728B52AA6E4}">
                <adec:decorative xmlns:adec="http://schemas.microsoft.com/office/drawing/2017/decorative" val="1"/>
              </a:ext>
            </a:extLst>
          </p:cNvPr>
          <p:cNvSpPr/>
          <p:nvPr userDrawn="1"/>
        </p:nvSpPr>
        <p:spPr bwMode="blackWhite">
          <a:xfrm>
            <a:off x="0" y="0"/>
            <a:ext cx="4356100" cy="6858000"/>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a:gradFill>
                <a:gsLst>
                  <a:gs pos="0">
                    <a:srgbClr val="FFFFFF"/>
                  </a:gs>
                  <a:gs pos="100000">
                    <a:srgbClr val="FFFFFF"/>
                  </a:gs>
                </a:gsLst>
                <a:lin ang="5400000" scaled="0"/>
              </a:gradFill>
              <a:ea typeface="Segoe UI" pitchFamily="34" charset="0"/>
              <a:cs typeface="Segoe UI" pitchFamily="34" charset="0"/>
            </a:endParaRPr>
          </a:p>
        </p:txBody>
      </p:sp>
      <p:sp>
        <p:nvSpPr>
          <p:cNvPr id="5" name="Title 4">
            <a:extLst>
              <a:ext uri="{FF2B5EF4-FFF2-40B4-BE49-F238E27FC236}">
                <a16:creationId xmlns:a16="http://schemas.microsoft.com/office/drawing/2014/main" id="{CCF6E003-50E5-45D8-A623-8E629A545CBD}"/>
              </a:ext>
            </a:extLst>
          </p:cNvPr>
          <p:cNvSpPr>
            <a:spLocks noGrp="1"/>
          </p:cNvSpPr>
          <p:nvPr>
            <p:ph type="title" hasCustomPrompt="1"/>
          </p:nvPr>
        </p:nvSpPr>
        <p:spPr>
          <a:xfrm>
            <a:off x="588263" y="585788"/>
            <a:ext cx="3183637" cy="5683250"/>
          </a:xfrm>
        </p:spPr>
        <p:txBody>
          <a:bodyPr anchor="ctr"/>
          <a:lstStyle>
            <a:lvl1pPr>
              <a:defRPr>
                <a:solidFill>
                  <a:srgbClr val="D59DFF"/>
                </a:solidFill>
              </a:defRPr>
            </a:lvl1pPr>
          </a:lstStyle>
          <a:p>
            <a:r>
              <a:rPr lang="en-US"/>
              <a:t>Title</a:t>
            </a:r>
          </a:p>
        </p:txBody>
      </p:sp>
      <p:sp>
        <p:nvSpPr>
          <p:cNvPr id="4" name="Text Placeholder 6">
            <a:extLst>
              <a:ext uri="{FF2B5EF4-FFF2-40B4-BE49-F238E27FC236}">
                <a16:creationId xmlns:a16="http://schemas.microsoft.com/office/drawing/2014/main" id="{55F69672-DC8B-4F90-8167-6367A65F8F78}"/>
              </a:ext>
            </a:extLst>
          </p:cNvPr>
          <p:cNvSpPr>
            <a:spLocks noGrp="1"/>
          </p:cNvSpPr>
          <p:nvPr>
            <p:ph type="body" sz="quarter" idx="10"/>
          </p:nvPr>
        </p:nvSpPr>
        <p:spPr>
          <a:xfrm>
            <a:off x="4938315" y="585788"/>
            <a:ext cx="6669658" cy="5683250"/>
          </a:xfrm>
        </p:spPr>
        <p:txBody>
          <a:bodyPr anchor="ctr" anchorCtr="0"/>
          <a:lstStyle>
            <a:lvl1pPr marL="0" indent="0">
              <a:spcAft>
                <a:spcPts val="1200"/>
              </a:spcAft>
              <a:buNone/>
              <a:defRPr sz="2800"/>
            </a:lvl1pPr>
            <a:lvl2pPr marL="228600" indent="0">
              <a:buNone/>
              <a:defRPr/>
            </a:lvl2pPr>
          </a:lstStyle>
          <a:p>
            <a:pPr lvl="0"/>
            <a:r>
              <a:rPr lang="en-US"/>
              <a:t>Edit Master text styles</a:t>
            </a:r>
          </a:p>
        </p:txBody>
      </p:sp>
    </p:spTree>
    <p:extLst>
      <p:ext uri="{BB962C8B-B14F-4D97-AF65-F5344CB8AC3E}">
        <p14:creationId xmlns:p14="http://schemas.microsoft.com/office/powerpoint/2010/main" val="536570303"/>
      </p:ext>
    </p:extLst>
  </p:cSld>
  <p:clrMapOvr>
    <a:masterClrMapping/>
  </p:clrMapOvr>
  <p:transition>
    <p:fade/>
  </p:transition>
  <p:extLst>
    <p:ext uri="{DCECCB84-F9BA-43D5-87BE-67443E8EF086}">
      <p15:sldGuideLst xmlns:p15="http://schemas.microsoft.com/office/powerpoint/2012/main">
        <p15:guide id="13" pos="2744">
          <p15:clr>
            <a:srgbClr val="5ACBF0"/>
          </p15:clr>
        </p15:guide>
        <p15:guide id="14" pos="3110">
          <p15:clr>
            <a:srgbClr val="5ACBF0"/>
          </p15:clr>
        </p15:guide>
        <p15:guide id="29" orient="horz" pos="2160">
          <p15:clr>
            <a:srgbClr val="FDE53C"/>
          </p15:clr>
        </p15:guide>
        <p15:guide id="30" pos="2376">
          <p15:clr>
            <a:srgbClr val="5ACBF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hapter Divider 1 - Dark">
    <p:bg>
      <p:bgPr>
        <a:solidFill>
          <a:schemeClr val="bg1"/>
        </a:solidFill>
        <a:effectLst/>
      </p:bgPr>
    </p:bg>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FDF22C1D-5F68-4AD1-AF62-B92661EAC478}"/>
              </a:ext>
            </a:extLst>
          </p:cNvPr>
          <p:cNvSpPr>
            <a:spLocks noGrp="1"/>
          </p:cNvSpPr>
          <p:nvPr>
            <p:ph type="dt" sz="half" idx="10"/>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5" name="Footer Placeholder 4">
            <a:extLst>
              <a:ext uri="{FF2B5EF4-FFF2-40B4-BE49-F238E27FC236}">
                <a16:creationId xmlns:a16="http://schemas.microsoft.com/office/drawing/2014/main" id="{B4D11049-8734-4FAF-884A-19FA58BEF52F}"/>
              </a:ext>
            </a:extLst>
          </p:cNvPr>
          <p:cNvSpPr>
            <a:spLocks noGrp="1"/>
          </p:cNvSpPr>
          <p:nvPr>
            <p:ph type="ftr" sz="quarter" idx="11"/>
          </p:nvPr>
        </p:nvSpPr>
        <p:spPr>
          <a:xfrm>
            <a:off x="1725618" y="6512719"/>
            <a:ext cx="1377945" cy="87751"/>
          </a:xfrm>
        </p:spPr>
        <p:txBody>
          <a:bodyPr/>
          <a:lstStyle>
            <a:lvl1pPr>
              <a:defRPr>
                <a:solidFill>
                  <a:schemeClr val="bg1"/>
                </a:solidFill>
              </a:defRPr>
            </a:lvl1pPr>
          </a:lstStyle>
          <a:p>
            <a:r>
              <a:rPr lang="en-US"/>
              <a:t>Mojang Studios</a:t>
            </a:r>
          </a:p>
        </p:txBody>
      </p:sp>
      <p:sp>
        <p:nvSpPr>
          <p:cNvPr id="7" name="Freeform: Shape 6">
            <a:extLst>
              <a:ext uri="{FF2B5EF4-FFF2-40B4-BE49-F238E27FC236}">
                <a16:creationId xmlns:a16="http://schemas.microsoft.com/office/drawing/2014/main" id="{3A0249A5-0772-4B2A-88AB-C779DCF9DD27}"/>
              </a:ext>
            </a:extLst>
          </p:cNvPr>
          <p:cNvSpPr/>
          <p:nvPr userDrawn="1"/>
        </p:nvSpPr>
        <p:spPr>
          <a:xfrm>
            <a:off x="10730593" y="5397414"/>
            <a:ext cx="1207435" cy="1207011"/>
          </a:xfrm>
          <a:custGeom>
            <a:avLst/>
            <a:gdLst>
              <a:gd name="connsiteX0" fmla="*/ 1177313 w 1207435"/>
              <a:gd name="connsiteY0" fmla="*/ 603293 h 1207011"/>
              <a:gd name="connsiteX1" fmla="*/ 1011429 w 1207435"/>
              <a:gd name="connsiteY1" fmla="*/ 603293 h 1207011"/>
              <a:gd name="connsiteX2" fmla="*/ 981306 w 1207435"/>
              <a:gd name="connsiteY2" fmla="*/ 573171 h 1207011"/>
              <a:gd name="connsiteX3" fmla="*/ 981306 w 1207435"/>
              <a:gd name="connsiteY3" fmla="*/ 301647 h 1207011"/>
              <a:gd name="connsiteX4" fmla="*/ 981306 w 1207435"/>
              <a:gd name="connsiteY4" fmla="*/ 30122 h 1207011"/>
              <a:gd name="connsiteX5" fmla="*/ 951184 w 1207435"/>
              <a:gd name="connsiteY5" fmla="*/ 0 h 1207011"/>
              <a:gd name="connsiteX6" fmla="*/ 105640 w 1207435"/>
              <a:gd name="connsiteY6" fmla="*/ 0 h 1207011"/>
              <a:gd name="connsiteX7" fmla="*/ 75518 w 1207435"/>
              <a:gd name="connsiteY7" fmla="*/ 30122 h 1207011"/>
              <a:gd name="connsiteX8" fmla="*/ 75518 w 1207435"/>
              <a:gd name="connsiteY8" fmla="*/ 271524 h 1207011"/>
              <a:gd name="connsiteX9" fmla="*/ 105640 w 1207435"/>
              <a:gd name="connsiteY9" fmla="*/ 301647 h 1207011"/>
              <a:gd name="connsiteX10" fmla="*/ 226553 w 1207435"/>
              <a:gd name="connsiteY10" fmla="*/ 301647 h 1207011"/>
              <a:gd name="connsiteX11" fmla="*/ 226553 w 1207435"/>
              <a:gd name="connsiteY11" fmla="*/ 905364 h 1207011"/>
              <a:gd name="connsiteX12" fmla="*/ 30122 w 1207435"/>
              <a:gd name="connsiteY12" fmla="*/ 905364 h 1207011"/>
              <a:gd name="connsiteX13" fmla="*/ 0 w 1207435"/>
              <a:gd name="connsiteY13" fmla="*/ 935487 h 1207011"/>
              <a:gd name="connsiteX14" fmla="*/ 0 w 1207435"/>
              <a:gd name="connsiteY14" fmla="*/ 1176889 h 1207011"/>
              <a:gd name="connsiteX15" fmla="*/ 30122 w 1207435"/>
              <a:gd name="connsiteY15" fmla="*/ 1207011 h 1207011"/>
              <a:gd name="connsiteX16" fmla="*/ 950760 w 1207435"/>
              <a:gd name="connsiteY16" fmla="*/ 1207011 h 1207011"/>
              <a:gd name="connsiteX17" fmla="*/ 980882 w 1207435"/>
              <a:gd name="connsiteY17" fmla="*/ 1176889 h 1207011"/>
              <a:gd name="connsiteX18" fmla="*/ 980882 w 1207435"/>
              <a:gd name="connsiteY18" fmla="*/ 935487 h 1207011"/>
              <a:gd name="connsiteX19" fmla="*/ 1011004 w 1207435"/>
              <a:gd name="connsiteY19" fmla="*/ 905364 h 1207011"/>
              <a:gd name="connsiteX20" fmla="*/ 1177313 w 1207435"/>
              <a:gd name="connsiteY20" fmla="*/ 905364 h 1207011"/>
              <a:gd name="connsiteX21" fmla="*/ 1207435 w 1207435"/>
              <a:gd name="connsiteY21" fmla="*/ 875242 h 1207011"/>
              <a:gd name="connsiteX22" fmla="*/ 1207435 w 1207435"/>
              <a:gd name="connsiteY22" fmla="*/ 633840 h 1207011"/>
              <a:gd name="connsiteX23" fmla="*/ 1177313 w 1207435"/>
              <a:gd name="connsiteY23" fmla="*/ 603293 h 1207011"/>
              <a:gd name="connsiteX24" fmla="*/ 754753 w 1207435"/>
              <a:gd name="connsiteY24" fmla="*/ 603293 h 1207011"/>
              <a:gd name="connsiteX25" fmla="*/ 679235 w 1207435"/>
              <a:gd name="connsiteY25" fmla="*/ 678811 h 1207011"/>
              <a:gd name="connsiteX26" fmla="*/ 528200 w 1207435"/>
              <a:gd name="connsiteY26" fmla="*/ 678811 h 1207011"/>
              <a:gd name="connsiteX27" fmla="*/ 452682 w 1207435"/>
              <a:gd name="connsiteY27" fmla="*/ 603293 h 1207011"/>
              <a:gd name="connsiteX28" fmla="*/ 452682 w 1207435"/>
              <a:gd name="connsiteY28" fmla="*/ 452258 h 1207011"/>
              <a:gd name="connsiteX29" fmla="*/ 528200 w 1207435"/>
              <a:gd name="connsiteY29" fmla="*/ 376740 h 1207011"/>
              <a:gd name="connsiteX30" fmla="*/ 679235 w 1207435"/>
              <a:gd name="connsiteY30" fmla="*/ 376740 h 1207011"/>
              <a:gd name="connsiteX31" fmla="*/ 754753 w 1207435"/>
              <a:gd name="connsiteY31" fmla="*/ 452258 h 1207011"/>
              <a:gd name="connsiteX32" fmla="*/ 754753 w 1207435"/>
              <a:gd name="connsiteY32" fmla="*/ 603293 h 1207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207435" h="1207011">
                <a:moveTo>
                  <a:pt x="1177313" y="603293"/>
                </a:moveTo>
                <a:lnTo>
                  <a:pt x="1011429" y="603293"/>
                </a:lnTo>
                <a:cubicBezTo>
                  <a:pt x="994883" y="603293"/>
                  <a:pt x="981306" y="589717"/>
                  <a:pt x="981306" y="573171"/>
                </a:cubicBezTo>
                <a:lnTo>
                  <a:pt x="981306" y="301647"/>
                </a:lnTo>
                <a:lnTo>
                  <a:pt x="981306" y="30122"/>
                </a:lnTo>
                <a:cubicBezTo>
                  <a:pt x="981306" y="13576"/>
                  <a:pt x="967730" y="0"/>
                  <a:pt x="951184" y="0"/>
                </a:cubicBezTo>
                <a:lnTo>
                  <a:pt x="105640" y="0"/>
                </a:lnTo>
                <a:cubicBezTo>
                  <a:pt x="89094" y="0"/>
                  <a:pt x="75518" y="13576"/>
                  <a:pt x="75518" y="30122"/>
                </a:cubicBezTo>
                <a:lnTo>
                  <a:pt x="75518" y="271524"/>
                </a:lnTo>
                <a:cubicBezTo>
                  <a:pt x="75518" y="288071"/>
                  <a:pt x="89094" y="301647"/>
                  <a:pt x="105640" y="301647"/>
                </a:cubicBezTo>
                <a:lnTo>
                  <a:pt x="226553" y="301647"/>
                </a:lnTo>
                <a:lnTo>
                  <a:pt x="226553" y="905364"/>
                </a:lnTo>
                <a:lnTo>
                  <a:pt x="30122" y="905364"/>
                </a:lnTo>
                <a:cubicBezTo>
                  <a:pt x="13576" y="905364"/>
                  <a:pt x="0" y="918940"/>
                  <a:pt x="0" y="935487"/>
                </a:cubicBezTo>
                <a:lnTo>
                  <a:pt x="0" y="1176889"/>
                </a:lnTo>
                <a:cubicBezTo>
                  <a:pt x="0" y="1193435"/>
                  <a:pt x="13576" y="1207011"/>
                  <a:pt x="30122" y="1207011"/>
                </a:cubicBezTo>
                <a:lnTo>
                  <a:pt x="950760" y="1207011"/>
                </a:lnTo>
                <a:cubicBezTo>
                  <a:pt x="967306" y="1207011"/>
                  <a:pt x="980882" y="1193435"/>
                  <a:pt x="980882" y="1176889"/>
                </a:cubicBezTo>
                <a:lnTo>
                  <a:pt x="980882" y="935487"/>
                </a:lnTo>
                <a:cubicBezTo>
                  <a:pt x="980882" y="918940"/>
                  <a:pt x="994458" y="905364"/>
                  <a:pt x="1011004" y="905364"/>
                </a:cubicBezTo>
                <a:lnTo>
                  <a:pt x="1177313" y="905364"/>
                </a:lnTo>
                <a:cubicBezTo>
                  <a:pt x="1193859" y="905364"/>
                  <a:pt x="1207435" y="891788"/>
                  <a:pt x="1207435" y="875242"/>
                </a:cubicBezTo>
                <a:lnTo>
                  <a:pt x="1207435" y="633840"/>
                </a:lnTo>
                <a:cubicBezTo>
                  <a:pt x="1207435" y="616445"/>
                  <a:pt x="1193859" y="603293"/>
                  <a:pt x="1177313" y="603293"/>
                </a:cubicBezTo>
                <a:close/>
                <a:moveTo>
                  <a:pt x="754753" y="603293"/>
                </a:moveTo>
                <a:cubicBezTo>
                  <a:pt x="754753" y="644871"/>
                  <a:pt x="720813" y="678811"/>
                  <a:pt x="679235" y="678811"/>
                </a:cubicBezTo>
                <a:lnTo>
                  <a:pt x="528200" y="678811"/>
                </a:lnTo>
                <a:cubicBezTo>
                  <a:pt x="486623" y="678811"/>
                  <a:pt x="452682" y="644871"/>
                  <a:pt x="452682" y="603293"/>
                </a:cubicBezTo>
                <a:lnTo>
                  <a:pt x="452682" y="452258"/>
                </a:lnTo>
                <a:cubicBezTo>
                  <a:pt x="452682" y="410681"/>
                  <a:pt x="486623" y="376740"/>
                  <a:pt x="528200" y="376740"/>
                </a:cubicBezTo>
                <a:lnTo>
                  <a:pt x="679235" y="376740"/>
                </a:lnTo>
                <a:cubicBezTo>
                  <a:pt x="720813" y="376740"/>
                  <a:pt x="754753" y="410681"/>
                  <a:pt x="754753" y="452258"/>
                </a:cubicBezTo>
                <a:lnTo>
                  <a:pt x="754753" y="603293"/>
                </a:lnTo>
                <a:close/>
              </a:path>
            </a:pathLst>
          </a:custGeom>
          <a:solidFill>
            <a:schemeClr val="tx1"/>
          </a:solidFill>
          <a:ln w="4242" cap="flat">
            <a:noFill/>
            <a:prstDash val="solid"/>
            <a:miter/>
          </a:ln>
        </p:spPr>
        <p:txBody>
          <a:bodyPr rtlCol="0" anchor="ctr"/>
          <a:lstStyle/>
          <a:p>
            <a:endParaRPr lang="en-US"/>
          </a:p>
        </p:txBody>
      </p:sp>
      <p:sp>
        <p:nvSpPr>
          <p:cNvPr id="8" name="Slide Number Placeholder 7">
            <a:extLst>
              <a:ext uri="{FF2B5EF4-FFF2-40B4-BE49-F238E27FC236}">
                <a16:creationId xmlns:a16="http://schemas.microsoft.com/office/drawing/2014/main" id="{0CC6FDED-05AC-41F4-8F15-EEFB9855ED1F}"/>
              </a:ext>
            </a:extLst>
          </p:cNvPr>
          <p:cNvSpPr>
            <a:spLocks noGrp="1"/>
          </p:cNvSpPr>
          <p:nvPr>
            <p:ph type="sldNum" sz="quarter" idx="17"/>
          </p:nvPr>
        </p:nvSpPr>
        <p:spPr/>
        <p:txBody>
          <a:bodyPr/>
          <a:lstStyle>
            <a:lvl1pPr>
              <a:defRPr>
                <a:solidFill>
                  <a:schemeClr val="bg1"/>
                </a:solidFill>
              </a:defRPr>
            </a:lvl1pPr>
          </a:lstStyle>
          <a:p>
            <a:fld id="{7C84D469-983E-45D1-83D0-D0A54F8F126E}" type="slidenum">
              <a:rPr lang="en-US" smtClean="0"/>
              <a:pPr/>
              <a:t>‹#›</a:t>
            </a:fld>
            <a:endParaRPr lang="en-US"/>
          </a:p>
        </p:txBody>
      </p:sp>
      <p:sp>
        <p:nvSpPr>
          <p:cNvPr id="9" name="Text Placeholder 20">
            <a:extLst>
              <a:ext uri="{FF2B5EF4-FFF2-40B4-BE49-F238E27FC236}">
                <a16:creationId xmlns:a16="http://schemas.microsoft.com/office/drawing/2014/main" id="{CFEE0837-58BD-48B9-9DA1-A3B295C43E07}"/>
              </a:ext>
            </a:extLst>
          </p:cNvPr>
          <p:cNvSpPr>
            <a:spLocks noGrp="1"/>
          </p:cNvSpPr>
          <p:nvPr>
            <p:ph type="body" sz="quarter" idx="16" hasCustomPrompt="1"/>
          </p:nvPr>
        </p:nvSpPr>
        <p:spPr>
          <a:xfrm>
            <a:off x="3195638" y="1327150"/>
            <a:ext cx="8743950" cy="3111500"/>
          </a:xfrm>
          <a:prstGeom prst="rect">
            <a:avLst/>
          </a:prstGeom>
        </p:spPr>
        <p:txBody>
          <a:bodyPr lIns="0" tIns="54864" rIns="0" bIns="0" anchor="t" anchorCtr="0"/>
          <a:lstStyle>
            <a:lvl1pPr marL="0" indent="0">
              <a:lnSpc>
                <a:spcPct val="77000"/>
              </a:lnSpc>
              <a:spcBef>
                <a:spcPts val="0"/>
              </a:spcBef>
              <a:spcAft>
                <a:spcPts val="1200"/>
              </a:spcAft>
              <a:buFont typeface="Arial" panose="020B0604020202020204" pitchFamily="34" charset="0"/>
              <a:buNone/>
              <a:defRPr sz="4000" b="1" normalizeH="0" baseline="0"/>
            </a:lvl1pPr>
            <a:lvl2pPr marL="228600" indent="0">
              <a:buFont typeface="Arial" panose="020B0604020202020204" pitchFamily="34" charset="0"/>
              <a:buNone/>
              <a:defRPr/>
            </a:lvl2pPr>
            <a:lvl3pPr marL="502920" indent="0">
              <a:buFont typeface="Arial" panose="020B0604020202020204" pitchFamily="34" charset="0"/>
              <a:buNone/>
              <a:defRPr/>
            </a:lvl3pPr>
            <a:lvl4pPr marL="777240" indent="0">
              <a:buFont typeface="Arial" panose="020B0604020202020204" pitchFamily="34" charset="0"/>
              <a:buNone/>
              <a:defRPr/>
            </a:lvl4pPr>
            <a:lvl5pPr marL="1051560" indent="0">
              <a:buFont typeface="Arial" panose="020B0604020202020204" pitchFamily="34" charset="0"/>
              <a:buNone/>
              <a:defRPr/>
            </a:lvl5pPr>
          </a:lstStyle>
          <a:p>
            <a:r>
              <a:rPr lang="en-US"/>
              <a:t>Chapter divider title 1 (40pt)</a:t>
            </a:r>
          </a:p>
        </p:txBody>
      </p:sp>
      <p:sp>
        <p:nvSpPr>
          <p:cNvPr id="10" name="Title 23">
            <a:extLst>
              <a:ext uri="{FF2B5EF4-FFF2-40B4-BE49-F238E27FC236}">
                <a16:creationId xmlns:a16="http://schemas.microsoft.com/office/drawing/2014/main" id="{BBA3F944-A7A2-4E68-871C-BCD150580242}"/>
              </a:ext>
            </a:extLst>
          </p:cNvPr>
          <p:cNvSpPr>
            <a:spLocks noGrp="1"/>
          </p:cNvSpPr>
          <p:nvPr>
            <p:ph type="title" hasCustomPrompt="1"/>
          </p:nvPr>
        </p:nvSpPr>
        <p:spPr>
          <a:xfrm>
            <a:off x="252413" y="1327150"/>
            <a:ext cx="2851150" cy="206375"/>
          </a:xfrm>
          <a:prstGeom prst="rect">
            <a:avLst/>
          </a:prstGeom>
        </p:spPr>
        <p:txBody>
          <a:bodyPr rIns="274320" anchor="t" anchorCtr="0">
            <a:noAutofit/>
          </a:bodyPr>
          <a:lstStyle>
            <a:lvl1pPr>
              <a:lnSpc>
                <a:spcPct val="105000"/>
              </a:lnSpc>
              <a:defRPr/>
            </a:lvl1pPr>
          </a:lstStyle>
          <a:p>
            <a:r>
              <a:rPr lang="en-US"/>
              <a:t>Chapter divider (14pt)</a:t>
            </a:r>
          </a:p>
        </p:txBody>
      </p:sp>
      <p:sp>
        <p:nvSpPr>
          <p:cNvPr id="11" name="Text Placeholder 21">
            <a:extLst>
              <a:ext uri="{FF2B5EF4-FFF2-40B4-BE49-F238E27FC236}">
                <a16:creationId xmlns:a16="http://schemas.microsoft.com/office/drawing/2014/main" id="{CF7C2D6C-AC30-41D0-8482-EF9B7903080E}"/>
              </a:ext>
            </a:extLst>
          </p:cNvPr>
          <p:cNvSpPr>
            <a:spLocks noGrp="1"/>
          </p:cNvSpPr>
          <p:nvPr>
            <p:ph type="body" sz="quarter" idx="15" hasCustomPrompt="1"/>
          </p:nvPr>
        </p:nvSpPr>
        <p:spPr>
          <a:xfrm>
            <a:off x="252413" y="1533526"/>
            <a:ext cx="2851150" cy="231774"/>
          </a:xfrm>
          <a:prstGeom prst="rect">
            <a:avLst/>
          </a:prstGeom>
        </p:spPr>
        <p:txBody>
          <a:bodyPr lIns="0" tIns="18288"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Number (14pt)</a:t>
            </a:r>
          </a:p>
        </p:txBody>
      </p:sp>
      <p:grpSp>
        <p:nvGrpSpPr>
          <p:cNvPr id="14" name="Graphic 27">
            <a:extLst>
              <a:ext uri="{FF2B5EF4-FFF2-40B4-BE49-F238E27FC236}">
                <a16:creationId xmlns:a16="http://schemas.microsoft.com/office/drawing/2014/main" id="{B0E46478-A6B5-4BF8-A0AC-2519A4B24092}"/>
              </a:ext>
            </a:extLst>
          </p:cNvPr>
          <p:cNvGrpSpPr/>
          <p:nvPr userDrawn="1"/>
        </p:nvGrpSpPr>
        <p:grpSpPr>
          <a:xfrm>
            <a:off x="211138" y="6093845"/>
            <a:ext cx="634650" cy="548640"/>
            <a:chOff x="3214686" y="1004887"/>
            <a:chExt cx="5765431" cy="4850549"/>
          </a:xfrm>
        </p:grpSpPr>
        <p:sp>
          <p:nvSpPr>
            <p:cNvPr id="15" name="Freeform: Shape 14">
              <a:extLst>
                <a:ext uri="{FF2B5EF4-FFF2-40B4-BE49-F238E27FC236}">
                  <a16:creationId xmlns:a16="http://schemas.microsoft.com/office/drawing/2014/main" id="{36A844CA-1D0D-4F89-906E-2BF1A332F201}"/>
                </a:ext>
              </a:extLst>
            </p:cNvPr>
            <p:cNvSpPr/>
            <p:nvPr/>
          </p:nvSpPr>
          <p:spPr>
            <a:xfrm>
              <a:off x="3214686" y="1004887"/>
              <a:ext cx="5765431" cy="4850549"/>
            </a:xfrm>
            <a:custGeom>
              <a:avLst/>
              <a:gdLst>
                <a:gd name="connsiteX0" fmla="*/ 5574315 w 5765431"/>
                <a:gd name="connsiteY0" fmla="*/ -287 h 4850549"/>
                <a:gd name="connsiteX1" fmla="*/ 190747 w 5765431"/>
                <a:gd name="connsiteY1" fmla="*/ -287 h 4850549"/>
                <a:gd name="connsiteX2" fmla="*/ 253 w 5765431"/>
                <a:gd name="connsiteY2" fmla="*/ 190169 h 4850549"/>
                <a:gd name="connsiteX3" fmla="*/ -624 w 5765431"/>
                <a:gd name="connsiteY3" fmla="*/ 4659733 h 4850549"/>
                <a:gd name="connsiteX4" fmla="*/ 189831 w 5765431"/>
                <a:gd name="connsiteY4" fmla="*/ 4850263 h 4850549"/>
                <a:gd name="connsiteX5" fmla="*/ 189869 w 5765431"/>
                <a:gd name="connsiteY5" fmla="*/ 4850263 h 4850549"/>
                <a:gd name="connsiteX6" fmla="*/ 5574315 w 5765431"/>
                <a:gd name="connsiteY6" fmla="*/ 4850263 h 4850549"/>
                <a:gd name="connsiteX7" fmla="*/ 5764808 w 5765431"/>
                <a:gd name="connsiteY7" fmla="*/ 4659770 h 4850549"/>
                <a:gd name="connsiteX8" fmla="*/ 5764808 w 5765431"/>
                <a:gd name="connsiteY8" fmla="*/ 190205 h 4850549"/>
                <a:gd name="connsiteX9" fmla="*/ 5574315 w 5765431"/>
                <a:gd name="connsiteY9" fmla="*/ -287 h 4850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65431" h="4850549">
                  <a:moveTo>
                    <a:pt x="5574315" y="-287"/>
                  </a:moveTo>
                  <a:lnTo>
                    <a:pt x="190747" y="-287"/>
                  </a:lnTo>
                  <a:cubicBezTo>
                    <a:pt x="85555" y="-287"/>
                    <a:pt x="274" y="84977"/>
                    <a:pt x="253" y="190169"/>
                  </a:cubicBezTo>
                  <a:lnTo>
                    <a:pt x="-624" y="4659733"/>
                  </a:lnTo>
                  <a:cubicBezTo>
                    <a:pt x="-645" y="4764940"/>
                    <a:pt x="84625" y="4850242"/>
                    <a:pt x="189831" y="4850263"/>
                  </a:cubicBezTo>
                  <a:cubicBezTo>
                    <a:pt x="189844" y="4850263"/>
                    <a:pt x="189856" y="4850263"/>
                    <a:pt x="189869" y="4850263"/>
                  </a:cubicBezTo>
                  <a:lnTo>
                    <a:pt x="5574315" y="4850263"/>
                  </a:lnTo>
                  <a:cubicBezTo>
                    <a:pt x="5679521" y="4850263"/>
                    <a:pt x="5764808" y="4764976"/>
                    <a:pt x="5764808" y="4659770"/>
                  </a:cubicBezTo>
                  <a:lnTo>
                    <a:pt x="5764808" y="190205"/>
                  </a:lnTo>
                  <a:cubicBezTo>
                    <a:pt x="5764808" y="84999"/>
                    <a:pt x="5679521" y="-287"/>
                    <a:pt x="5574315" y="-287"/>
                  </a:cubicBezTo>
                  <a:close/>
                </a:path>
              </a:pathLst>
            </a:custGeom>
            <a:solidFill>
              <a:schemeClr val="bg1"/>
            </a:solidFill>
            <a:ln w="9525" cap="flat">
              <a:noFill/>
              <a:prstDash val="solid"/>
              <a:miter/>
            </a:ln>
          </p:spPr>
          <p:txBody>
            <a:bodyPr rtlCol="0" anchor="ctr"/>
            <a:lstStyle/>
            <a:p>
              <a:endParaRPr lang="en-US"/>
            </a:p>
          </p:txBody>
        </p:sp>
        <p:grpSp>
          <p:nvGrpSpPr>
            <p:cNvPr id="17" name="Graphic 27">
              <a:extLst>
                <a:ext uri="{FF2B5EF4-FFF2-40B4-BE49-F238E27FC236}">
                  <a16:creationId xmlns:a16="http://schemas.microsoft.com/office/drawing/2014/main" id="{DABA000E-D83B-48E9-B0F3-4DE098DBC298}"/>
                </a:ext>
              </a:extLst>
            </p:cNvPr>
            <p:cNvGrpSpPr/>
            <p:nvPr/>
          </p:nvGrpSpPr>
          <p:grpSpPr>
            <a:xfrm>
              <a:off x="3588488" y="1366527"/>
              <a:ext cx="5031814" cy="4160789"/>
              <a:chOff x="3588488" y="1366527"/>
              <a:chExt cx="5031814" cy="4160789"/>
            </a:xfrm>
            <a:solidFill>
              <a:srgbClr val="FFFFFF"/>
            </a:solidFill>
          </p:grpSpPr>
          <p:grpSp>
            <p:nvGrpSpPr>
              <p:cNvPr id="18" name="Graphic 27">
                <a:extLst>
                  <a:ext uri="{FF2B5EF4-FFF2-40B4-BE49-F238E27FC236}">
                    <a16:creationId xmlns:a16="http://schemas.microsoft.com/office/drawing/2014/main" id="{D101A84C-84DE-4FAF-A552-39FB228BB2CB}"/>
                  </a:ext>
                </a:extLst>
              </p:cNvPr>
              <p:cNvGrpSpPr/>
              <p:nvPr/>
            </p:nvGrpSpPr>
            <p:grpSpPr>
              <a:xfrm>
                <a:off x="3588488" y="4982639"/>
                <a:ext cx="5031814" cy="544677"/>
                <a:chOff x="3588488" y="4982639"/>
                <a:chExt cx="5031814" cy="544677"/>
              </a:xfrm>
              <a:solidFill>
                <a:srgbClr val="FFFFFF"/>
              </a:solidFill>
            </p:grpSpPr>
            <p:sp>
              <p:nvSpPr>
                <p:cNvPr id="26" name="Freeform: Shape 25">
                  <a:extLst>
                    <a:ext uri="{FF2B5EF4-FFF2-40B4-BE49-F238E27FC236}">
                      <a16:creationId xmlns:a16="http://schemas.microsoft.com/office/drawing/2014/main" id="{65EE6595-ECBB-4CE4-8282-2F8E119E984F}"/>
                    </a:ext>
                  </a:extLst>
                </p:cNvPr>
                <p:cNvSpPr/>
                <p:nvPr/>
              </p:nvSpPr>
              <p:spPr>
                <a:xfrm>
                  <a:off x="4332862" y="4996495"/>
                  <a:ext cx="458636" cy="516241"/>
                </a:xfrm>
                <a:custGeom>
                  <a:avLst/>
                  <a:gdLst>
                    <a:gd name="connsiteX0" fmla="*/ 438721 w 458636"/>
                    <a:gd name="connsiteY0" fmla="*/ -287 h 516241"/>
                    <a:gd name="connsiteX1" fmla="*/ 18666 w 458636"/>
                    <a:gd name="connsiteY1" fmla="*/ -287 h 516241"/>
                    <a:gd name="connsiteX2" fmla="*/ -624 w 458636"/>
                    <a:gd name="connsiteY2" fmla="*/ 19002 h 516241"/>
                    <a:gd name="connsiteX3" fmla="*/ -624 w 458636"/>
                    <a:gd name="connsiteY3" fmla="*/ 19003 h 516241"/>
                    <a:gd name="connsiteX4" fmla="*/ -624 w 458636"/>
                    <a:gd name="connsiteY4" fmla="*/ 115315 h 516241"/>
                    <a:gd name="connsiteX5" fmla="*/ 18666 w 458636"/>
                    <a:gd name="connsiteY5" fmla="*/ 134606 h 516241"/>
                    <a:gd name="connsiteX6" fmla="*/ 18667 w 458636"/>
                    <a:gd name="connsiteY6" fmla="*/ 134606 h 516241"/>
                    <a:gd name="connsiteX7" fmla="*/ 133938 w 458636"/>
                    <a:gd name="connsiteY7" fmla="*/ 134606 h 516241"/>
                    <a:gd name="connsiteX8" fmla="*/ 153229 w 458636"/>
                    <a:gd name="connsiteY8" fmla="*/ 153896 h 516241"/>
                    <a:gd name="connsiteX9" fmla="*/ 153229 w 458636"/>
                    <a:gd name="connsiteY9" fmla="*/ 153896 h 516241"/>
                    <a:gd name="connsiteX10" fmla="*/ 153228 w 458636"/>
                    <a:gd name="connsiteY10" fmla="*/ 496663 h 516241"/>
                    <a:gd name="connsiteX11" fmla="*/ 172519 w 458636"/>
                    <a:gd name="connsiteY11" fmla="*/ 515954 h 516241"/>
                    <a:gd name="connsiteX12" fmla="*/ 284874 w 458636"/>
                    <a:gd name="connsiteY12" fmla="*/ 515953 h 516241"/>
                    <a:gd name="connsiteX13" fmla="*/ 304165 w 458636"/>
                    <a:gd name="connsiteY13" fmla="*/ 496663 h 516241"/>
                    <a:gd name="connsiteX14" fmla="*/ 304165 w 458636"/>
                    <a:gd name="connsiteY14" fmla="*/ 496663 h 516241"/>
                    <a:gd name="connsiteX15" fmla="*/ 304165 w 458636"/>
                    <a:gd name="connsiteY15" fmla="*/ 153896 h 516241"/>
                    <a:gd name="connsiteX16" fmla="*/ 323455 w 458636"/>
                    <a:gd name="connsiteY16" fmla="*/ 134606 h 516241"/>
                    <a:gd name="connsiteX17" fmla="*/ 438721 w 458636"/>
                    <a:gd name="connsiteY17" fmla="*/ 134606 h 516241"/>
                    <a:gd name="connsiteX18" fmla="*/ 458012 w 458636"/>
                    <a:gd name="connsiteY18" fmla="*/ 115316 h 516241"/>
                    <a:gd name="connsiteX19" fmla="*/ 458012 w 458636"/>
                    <a:gd name="connsiteY19" fmla="*/ 115315 h 516241"/>
                    <a:gd name="connsiteX20" fmla="*/ 458012 w 458636"/>
                    <a:gd name="connsiteY20" fmla="*/ 19003 h 516241"/>
                    <a:gd name="connsiteX21" fmla="*/ 438723 w 458636"/>
                    <a:gd name="connsiteY21" fmla="*/ -287 h 516241"/>
                    <a:gd name="connsiteX22" fmla="*/ 438721 w 458636"/>
                    <a:gd name="connsiteY22" fmla="*/ -28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58636" h="516241">
                      <a:moveTo>
                        <a:pt x="438721" y="-287"/>
                      </a:moveTo>
                      <a:lnTo>
                        <a:pt x="18666" y="-287"/>
                      </a:lnTo>
                      <a:cubicBezTo>
                        <a:pt x="8013" y="-288"/>
                        <a:pt x="-624" y="8349"/>
                        <a:pt x="-624" y="19002"/>
                      </a:cubicBezTo>
                      <a:cubicBezTo>
                        <a:pt x="-624" y="19003"/>
                        <a:pt x="-624" y="19003"/>
                        <a:pt x="-624" y="19003"/>
                      </a:cubicBezTo>
                      <a:lnTo>
                        <a:pt x="-624" y="115315"/>
                      </a:lnTo>
                      <a:cubicBezTo>
                        <a:pt x="-624" y="125968"/>
                        <a:pt x="8012" y="134605"/>
                        <a:pt x="18666" y="134606"/>
                      </a:cubicBezTo>
                      <a:cubicBezTo>
                        <a:pt x="18666" y="134606"/>
                        <a:pt x="18666" y="134606"/>
                        <a:pt x="18667" y="134606"/>
                      </a:cubicBezTo>
                      <a:lnTo>
                        <a:pt x="133938" y="134606"/>
                      </a:lnTo>
                      <a:cubicBezTo>
                        <a:pt x="144592" y="134606"/>
                        <a:pt x="153229" y="143242"/>
                        <a:pt x="153229" y="153896"/>
                      </a:cubicBezTo>
                      <a:cubicBezTo>
                        <a:pt x="153229" y="153896"/>
                        <a:pt x="153229" y="153896"/>
                        <a:pt x="153229" y="153896"/>
                      </a:cubicBezTo>
                      <a:lnTo>
                        <a:pt x="153228" y="496663"/>
                      </a:lnTo>
                      <a:cubicBezTo>
                        <a:pt x="153228" y="507317"/>
                        <a:pt x="161865" y="515954"/>
                        <a:pt x="172519" y="515954"/>
                      </a:cubicBezTo>
                      <a:lnTo>
                        <a:pt x="284874" y="515953"/>
                      </a:lnTo>
                      <a:cubicBezTo>
                        <a:pt x="295528" y="515953"/>
                        <a:pt x="304165" y="507317"/>
                        <a:pt x="304165" y="496663"/>
                      </a:cubicBezTo>
                      <a:cubicBezTo>
                        <a:pt x="304165" y="496663"/>
                        <a:pt x="304165" y="496663"/>
                        <a:pt x="304165" y="496663"/>
                      </a:cubicBezTo>
                      <a:lnTo>
                        <a:pt x="304165" y="153896"/>
                      </a:lnTo>
                      <a:cubicBezTo>
                        <a:pt x="304165" y="143242"/>
                        <a:pt x="312801" y="134606"/>
                        <a:pt x="323455" y="134606"/>
                      </a:cubicBezTo>
                      <a:lnTo>
                        <a:pt x="438721" y="134606"/>
                      </a:lnTo>
                      <a:cubicBezTo>
                        <a:pt x="449375" y="134606"/>
                        <a:pt x="458012" y="125970"/>
                        <a:pt x="458012" y="115316"/>
                      </a:cubicBezTo>
                      <a:cubicBezTo>
                        <a:pt x="458012" y="115316"/>
                        <a:pt x="458012" y="115316"/>
                        <a:pt x="458012" y="115315"/>
                      </a:cubicBezTo>
                      <a:lnTo>
                        <a:pt x="458012" y="19003"/>
                      </a:lnTo>
                      <a:cubicBezTo>
                        <a:pt x="458013" y="8350"/>
                        <a:pt x="449377" y="-287"/>
                        <a:pt x="438723" y="-287"/>
                      </a:cubicBezTo>
                      <a:cubicBezTo>
                        <a:pt x="438722" y="-287"/>
                        <a:pt x="438722" y="-287"/>
                        <a:pt x="438721" y="-287"/>
                      </a:cubicBezTo>
                      <a:close/>
                    </a:path>
                  </a:pathLst>
                </a:custGeom>
                <a:solidFill>
                  <a:srgbClr val="FFFFFF"/>
                </a:solidFill>
                <a:ln w="9525" cap="flat">
                  <a:noFill/>
                  <a:prstDash val="solid"/>
                  <a:miter/>
                </a:ln>
              </p:spPr>
              <p:txBody>
                <a:bodyPr rtlCol="0" anchor="ctr"/>
                <a:lstStyle/>
                <a:p>
                  <a:endParaRPr lang="en-US"/>
                </a:p>
              </p:txBody>
            </p:sp>
            <p:sp>
              <p:nvSpPr>
                <p:cNvPr id="27" name="Freeform: Shape 26">
                  <a:extLst>
                    <a:ext uri="{FF2B5EF4-FFF2-40B4-BE49-F238E27FC236}">
                      <a16:creationId xmlns:a16="http://schemas.microsoft.com/office/drawing/2014/main" id="{AC1049ED-B5AA-4F08-BF2B-85F8793F17A1}"/>
                    </a:ext>
                  </a:extLst>
                </p:cNvPr>
                <p:cNvSpPr/>
                <p:nvPr/>
              </p:nvSpPr>
              <p:spPr>
                <a:xfrm>
                  <a:off x="5981381" y="4996495"/>
                  <a:ext cx="475404" cy="516241"/>
                </a:xfrm>
                <a:custGeom>
                  <a:avLst/>
                  <a:gdLst>
                    <a:gd name="connsiteX0" fmla="*/ 179474 w 475404"/>
                    <a:gd name="connsiteY0" fmla="*/ -287 h 516241"/>
                    <a:gd name="connsiteX1" fmla="*/ 18666 w 475404"/>
                    <a:gd name="connsiteY1" fmla="*/ -287 h 516241"/>
                    <a:gd name="connsiteX2" fmla="*/ -624 w 475404"/>
                    <a:gd name="connsiteY2" fmla="*/ 19002 h 516241"/>
                    <a:gd name="connsiteX3" fmla="*/ -624 w 475404"/>
                    <a:gd name="connsiteY3" fmla="*/ 19003 h 516241"/>
                    <a:gd name="connsiteX4" fmla="*/ -624 w 475404"/>
                    <a:gd name="connsiteY4" fmla="*/ 496663 h 516241"/>
                    <a:gd name="connsiteX5" fmla="*/ 18666 w 475404"/>
                    <a:gd name="connsiteY5" fmla="*/ 515954 h 516241"/>
                    <a:gd name="connsiteX6" fmla="*/ 18666 w 475404"/>
                    <a:gd name="connsiteY6" fmla="*/ 515954 h 516241"/>
                    <a:gd name="connsiteX7" fmla="*/ 178748 w 475404"/>
                    <a:gd name="connsiteY7" fmla="*/ 515953 h 516241"/>
                    <a:gd name="connsiteX8" fmla="*/ 474780 w 475404"/>
                    <a:gd name="connsiteY8" fmla="*/ 256374 h 516241"/>
                    <a:gd name="connsiteX9" fmla="*/ 179474 w 475404"/>
                    <a:gd name="connsiteY9" fmla="*/ -287 h 516241"/>
                    <a:gd name="connsiteX10" fmla="*/ 171985 w 475404"/>
                    <a:gd name="connsiteY10" fmla="*/ 383977 h 516241"/>
                    <a:gd name="connsiteX11" fmla="*/ 164912 w 475404"/>
                    <a:gd name="connsiteY11" fmla="*/ 383977 h 516241"/>
                    <a:gd name="connsiteX12" fmla="*/ 145307 w 475404"/>
                    <a:gd name="connsiteY12" fmla="*/ 364686 h 516241"/>
                    <a:gd name="connsiteX13" fmla="*/ 145307 w 475404"/>
                    <a:gd name="connsiteY13" fmla="*/ 150979 h 516241"/>
                    <a:gd name="connsiteX14" fmla="*/ 164912 w 475404"/>
                    <a:gd name="connsiteY14" fmla="*/ 131688 h 516241"/>
                    <a:gd name="connsiteX15" fmla="*/ 173470 w 475404"/>
                    <a:gd name="connsiteY15" fmla="*/ 131689 h 516241"/>
                    <a:gd name="connsiteX16" fmla="*/ 320932 w 475404"/>
                    <a:gd name="connsiteY16" fmla="*/ 256374 h 516241"/>
                    <a:gd name="connsiteX17" fmla="*/ 171985 w 475404"/>
                    <a:gd name="connsiteY17" fmla="*/ 38397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75404" h="516241">
                      <a:moveTo>
                        <a:pt x="179474" y="-287"/>
                      </a:moveTo>
                      <a:lnTo>
                        <a:pt x="18666" y="-287"/>
                      </a:lnTo>
                      <a:cubicBezTo>
                        <a:pt x="8013" y="-288"/>
                        <a:pt x="-624" y="8349"/>
                        <a:pt x="-624" y="19002"/>
                      </a:cubicBezTo>
                      <a:cubicBezTo>
                        <a:pt x="-624" y="19003"/>
                        <a:pt x="-624" y="19003"/>
                        <a:pt x="-624" y="19003"/>
                      </a:cubicBezTo>
                      <a:lnTo>
                        <a:pt x="-624" y="496663"/>
                      </a:lnTo>
                      <a:cubicBezTo>
                        <a:pt x="-624" y="507317"/>
                        <a:pt x="8012" y="515954"/>
                        <a:pt x="18666" y="515954"/>
                      </a:cubicBezTo>
                      <a:cubicBezTo>
                        <a:pt x="18666" y="515954"/>
                        <a:pt x="18666" y="515954"/>
                        <a:pt x="18666" y="515954"/>
                      </a:cubicBezTo>
                      <a:lnTo>
                        <a:pt x="178748" y="515953"/>
                      </a:lnTo>
                      <a:cubicBezTo>
                        <a:pt x="361033" y="515953"/>
                        <a:pt x="474780" y="416788"/>
                        <a:pt x="474780" y="256374"/>
                      </a:cubicBezTo>
                      <a:cubicBezTo>
                        <a:pt x="474780" y="98879"/>
                        <a:pt x="365411" y="-287"/>
                        <a:pt x="179474" y="-287"/>
                      </a:cubicBezTo>
                      <a:close/>
                      <a:moveTo>
                        <a:pt x="171985" y="383977"/>
                      </a:moveTo>
                      <a:lnTo>
                        <a:pt x="164912" y="383977"/>
                      </a:lnTo>
                      <a:cubicBezTo>
                        <a:pt x="154172" y="384063"/>
                        <a:pt x="145395" y="375427"/>
                        <a:pt x="145307" y="364686"/>
                      </a:cubicBezTo>
                      <a:lnTo>
                        <a:pt x="145307" y="150979"/>
                      </a:lnTo>
                      <a:cubicBezTo>
                        <a:pt x="145395" y="140239"/>
                        <a:pt x="154171" y="131602"/>
                        <a:pt x="164912" y="131688"/>
                      </a:cubicBezTo>
                      <a:lnTo>
                        <a:pt x="173470" y="131689"/>
                      </a:lnTo>
                      <a:cubicBezTo>
                        <a:pt x="271284" y="131689"/>
                        <a:pt x="320932" y="169608"/>
                        <a:pt x="320932" y="256374"/>
                      </a:cubicBezTo>
                      <a:cubicBezTo>
                        <a:pt x="320932" y="346063"/>
                        <a:pt x="271284" y="383977"/>
                        <a:pt x="171985" y="383977"/>
                      </a:cubicBezTo>
                      <a:close/>
                    </a:path>
                  </a:pathLst>
                </a:custGeom>
                <a:solidFill>
                  <a:srgbClr val="FFFFFF"/>
                </a:solidFill>
                <a:ln w="9525" cap="flat">
                  <a:noFill/>
                  <a:prstDash val="solid"/>
                  <a:miter/>
                </a:ln>
              </p:spPr>
              <p:txBody>
                <a:bodyPr rtlCol="0" anchor="ctr"/>
                <a:lstStyle/>
                <a:p>
                  <a:endParaRPr lang="en-US"/>
                </a:p>
              </p:txBody>
            </p:sp>
            <p:sp>
              <p:nvSpPr>
                <p:cNvPr id="28" name="Freeform: Shape 27">
                  <a:extLst>
                    <a:ext uri="{FF2B5EF4-FFF2-40B4-BE49-F238E27FC236}">
                      <a16:creationId xmlns:a16="http://schemas.microsoft.com/office/drawing/2014/main" id="{B36C17F5-D14F-4220-9A46-901B95FB12CC}"/>
                    </a:ext>
                  </a:extLst>
                </p:cNvPr>
                <p:cNvSpPr/>
                <p:nvPr/>
              </p:nvSpPr>
              <p:spPr>
                <a:xfrm>
                  <a:off x="6832758" y="4996495"/>
                  <a:ext cx="154394" cy="516240"/>
                </a:xfrm>
                <a:custGeom>
                  <a:avLst/>
                  <a:gdLst>
                    <a:gd name="connsiteX0" fmla="*/ 135104 w 154394"/>
                    <a:gd name="connsiteY0" fmla="*/ 0 h 516240"/>
                    <a:gd name="connsiteX1" fmla="*/ 154395 w 154394"/>
                    <a:gd name="connsiteY1" fmla="*/ 0 h 516240"/>
                    <a:gd name="connsiteX2" fmla="*/ 154395 w 154394"/>
                    <a:gd name="connsiteY2" fmla="*/ 516241 h 516240"/>
                    <a:gd name="connsiteX3" fmla="*/ 135104 w 154394"/>
                    <a:gd name="connsiteY3" fmla="*/ 516241 h 516240"/>
                    <a:gd name="connsiteX4" fmla="*/ 19291 w 154394"/>
                    <a:gd name="connsiteY4" fmla="*/ 516241 h 516240"/>
                    <a:gd name="connsiteX5" fmla="*/ 19291 w 154394"/>
                    <a:gd name="connsiteY5" fmla="*/ 0 h 516240"/>
                    <a:gd name="connsiteX6" fmla="*/ 0 w 154394"/>
                    <a:gd name="connsiteY6" fmla="*/ 0 h 516240"/>
                    <a:gd name="connsiteX7" fmla="*/ 19291 w 154394"/>
                    <a:gd name="connsiteY7" fmla="*/ 0 h 516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4394" h="516240">
                      <a:moveTo>
                        <a:pt x="135104" y="0"/>
                      </a:moveTo>
                      <a:cubicBezTo>
                        <a:pt x="145758" y="0"/>
                        <a:pt x="154395" y="0"/>
                        <a:pt x="154395" y="0"/>
                      </a:cubicBezTo>
                      <a:lnTo>
                        <a:pt x="154395" y="516241"/>
                      </a:lnTo>
                      <a:cubicBezTo>
                        <a:pt x="154395" y="516241"/>
                        <a:pt x="145758" y="516241"/>
                        <a:pt x="135104" y="516241"/>
                      </a:cubicBezTo>
                      <a:lnTo>
                        <a:pt x="19291" y="516241"/>
                      </a:lnTo>
                      <a:lnTo>
                        <a:pt x="19291" y="0"/>
                      </a:lnTo>
                      <a:cubicBezTo>
                        <a:pt x="8637" y="0"/>
                        <a:pt x="0" y="0"/>
                        <a:pt x="0" y="0"/>
                      </a:cubicBezTo>
                      <a:cubicBezTo>
                        <a:pt x="0" y="0"/>
                        <a:pt x="8637" y="0"/>
                        <a:pt x="19291" y="0"/>
                      </a:cubicBezTo>
                      <a:close/>
                    </a:path>
                  </a:pathLst>
                </a:custGeom>
                <a:solidFill>
                  <a:srgbClr val="FFFFFF"/>
                </a:solidFill>
                <a:ln w="9525" cap="flat">
                  <a:noFill/>
                  <a:prstDash val="solid"/>
                  <a:miter/>
                </a:ln>
              </p:spPr>
              <p:txBody>
                <a:bodyPr rtlCol="0" anchor="ctr"/>
                <a:lstStyle/>
                <a:p>
                  <a:endParaRPr lang="en-US"/>
                </a:p>
              </p:txBody>
            </p:sp>
            <p:sp>
              <p:nvSpPr>
                <p:cNvPr id="29" name="Freeform: Shape 28">
                  <a:extLst>
                    <a:ext uri="{FF2B5EF4-FFF2-40B4-BE49-F238E27FC236}">
                      <a16:creationId xmlns:a16="http://schemas.microsoft.com/office/drawing/2014/main" id="{3073AAFA-EA95-4BC6-9472-28D29F88AB20}"/>
                    </a:ext>
                  </a:extLst>
                </p:cNvPr>
                <p:cNvSpPr/>
                <p:nvPr/>
              </p:nvSpPr>
              <p:spPr>
                <a:xfrm>
                  <a:off x="5145840" y="4996495"/>
                  <a:ext cx="459367" cy="530096"/>
                </a:xfrm>
                <a:custGeom>
                  <a:avLst/>
                  <a:gdLst>
                    <a:gd name="connsiteX0" fmla="*/ 439452 w 459367"/>
                    <a:gd name="connsiteY0" fmla="*/ -287 h 530096"/>
                    <a:gd name="connsiteX1" fmla="*/ 329285 w 459367"/>
                    <a:gd name="connsiteY1" fmla="*/ -287 h 530096"/>
                    <a:gd name="connsiteX2" fmla="*/ 309994 w 459367"/>
                    <a:gd name="connsiteY2" fmla="*/ 19003 h 530096"/>
                    <a:gd name="connsiteX3" fmla="*/ 309994 w 459367"/>
                    <a:gd name="connsiteY3" fmla="*/ 19003 h 530096"/>
                    <a:gd name="connsiteX4" fmla="*/ 309994 w 459367"/>
                    <a:gd name="connsiteY4" fmla="*/ 275334 h 530096"/>
                    <a:gd name="connsiteX5" fmla="*/ 229062 w 459367"/>
                    <a:gd name="connsiteY5" fmla="*/ 391268 h 530096"/>
                    <a:gd name="connsiteX6" fmla="*/ 148125 w 459367"/>
                    <a:gd name="connsiteY6" fmla="*/ 275334 h 530096"/>
                    <a:gd name="connsiteX7" fmla="*/ 148125 w 459367"/>
                    <a:gd name="connsiteY7" fmla="*/ 19003 h 530096"/>
                    <a:gd name="connsiteX8" fmla="*/ 128835 w 459367"/>
                    <a:gd name="connsiteY8" fmla="*/ -287 h 530096"/>
                    <a:gd name="connsiteX9" fmla="*/ 128834 w 459367"/>
                    <a:gd name="connsiteY9" fmla="*/ -287 h 530096"/>
                    <a:gd name="connsiteX10" fmla="*/ 18666 w 459367"/>
                    <a:gd name="connsiteY10" fmla="*/ -287 h 530096"/>
                    <a:gd name="connsiteX11" fmla="*/ -624 w 459367"/>
                    <a:gd name="connsiteY11" fmla="*/ 19003 h 530096"/>
                    <a:gd name="connsiteX12" fmla="*/ -624 w 459367"/>
                    <a:gd name="connsiteY12" fmla="*/ 19003 h 530096"/>
                    <a:gd name="connsiteX13" fmla="*/ -624 w 459367"/>
                    <a:gd name="connsiteY13" fmla="*/ 289915 h 530096"/>
                    <a:gd name="connsiteX14" fmla="*/ 229062 w 459367"/>
                    <a:gd name="connsiteY14" fmla="*/ 529809 h 530096"/>
                    <a:gd name="connsiteX15" fmla="*/ 458743 w 459367"/>
                    <a:gd name="connsiteY15" fmla="*/ 289184 h 530096"/>
                    <a:gd name="connsiteX16" fmla="*/ 458743 w 459367"/>
                    <a:gd name="connsiteY16" fmla="*/ 19003 h 530096"/>
                    <a:gd name="connsiteX17" fmla="*/ 439453 w 459367"/>
                    <a:gd name="connsiteY17" fmla="*/ -287 h 530096"/>
                    <a:gd name="connsiteX18" fmla="*/ 439453 w 459367"/>
                    <a:gd name="connsiteY18" fmla="*/ -287 h 530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59367" h="530096">
                      <a:moveTo>
                        <a:pt x="439452" y="-287"/>
                      </a:moveTo>
                      <a:lnTo>
                        <a:pt x="329285" y="-287"/>
                      </a:lnTo>
                      <a:cubicBezTo>
                        <a:pt x="318631" y="-287"/>
                        <a:pt x="309994" y="8349"/>
                        <a:pt x="309994" y="19003"/>
                      </a:cubicBezTo>
                      <a:cubicBezTo>
                        <a:pt x="309994" y="19003"/>
                        <a:pt x="309994" y="19003"/>
                        <a:pt x="309994" y="19003"/>
                      </a:cubicBezTo>
                      <a:lnTo>
                        <a:pt x="309994" y="275334"/>
                      </a:lnTo>
                      <a:cubicBezTo>
                        <a:pt x="309994" y="361375"/>
                        <a:pt x="286661" y="391268"/>
                        <a:pt x="229062" y="391268"/>
                      </a:cubicBezTo>
                      <a:cubicBezTo>
                        <a:pt x="171458" y="391268"/>
                        <a:pt x="148125" y="361375"/>
                        <a:pt x="148125" y="275334"/>
                      </a:cubicBezTo>
                      <a:lnTo>
                        <a:pt x="148125" y="19003"/>
                      </a:lnTo>
                      <a:cubicBezTo>
                        <a:pt x="148125" y="8349"/>
                        <a:pt x="139489" y="-287"/>
                        <a:pt x="128835" y="-287"/>
                      </a:cubicBezTo>
                      <a:cubicBezTo>
                        <a:pt x="128835" y="-287"/>
                        <a:pt x="128834" y="-287"/>
                        <a:pt x="128834" y="-287"/>
                      </a:cubicBezTo>
                      <a:lnTo>
                        <a:pt x="18666" y="-287"/>
                      </a:lnTo>
                      <a:cubicBezTo>
                        <a:pt x="8012" y="-287"/>
                        <a:pt x="-624" y="8349"/>
                        <a:pt x="-624" y="19003"/>
                      </a:cubicBezTo>
                      <a:cubicBezTo>
                        <a:pt x="-624" y="19003"/>
                        <a:pt x="-624" y="19003"/>
                        <a:pt x="-624" y="19003"/>
                      </a:cubicBezTo>
                      <a:lnTo>
                        <a:pt x="-624" y="289915"/>
                      </a:lnTo>
                      <a:cubicBezTo>
                        <a:pt x="-624" y="448142"/>
                        <a:pt x="70105" y="529809"/>
                        <a:pt x="229062" y="529809"/>
                      </a:cubicBezTo>
                      <a:cubicBezTo>
                        <a:pt x="383640" y="529809"/>
                        <a:pt x="458743" y="443768"/>
                        <a:pt x="458743" y="289184"/>
                      </a:cubicBezTo>
                      <a:lnTo>
                        <a:pt x="458743" y="19003"/>
                      </a:lnTo>
                      <a:cubicBezTo>
                        <a:pt x="458743" y="8349"/>
                        <a:pt x="450107" y="-287"/>
                        <a:pt x="439453" y="-287"/>
                      </a:cubicBezTo>
                      <a:cubicBezTo>
                        <a:pt x="439453" y="-287"/>
                        <a:pt x="439453" y="-287"/>
                        <a:pt x="439453" y="-287"/>
                      </a:cubicBezTo>
                      <a:close/>
                    </a:path>
                  </a:pathLst>
                </a:custGeom>
                <a:solidFill>
                  <a:srgbClr val="FFFFFF"/>
                </a:solidFill>
                <a:ln w="9525" cap="flat">
                  <a:noFill/>
                  <a:prstDash val="solid"/>
                  <a:miter/>
                </a:ln>
              </p:spPr>
              <p:txBody>
                <a:bodyPr rtlCol="0" anchor="ctr"/>
                <a:lstStyle/>
                <a:p>
                  <a:endParaRPr lang="en-US"/>
                </a:p>
              </p:txBody>
            </p:sp>
            <p:sp>
              <p:nvSpPr>
                <p:cNvPr id="30" name="Freeform: Shape 29">
                  <a:extLst>
                    <a:ext uri="{FF2B5EF4-FFF2-40B4-BE49-F238E27FC236}">
                      <a16:creationId xmlns:a16="http://schemas.microsoft.com/office/drawing/2014/main" id="{F93E54E5-8DD7-4708-8694-13079D605B6E}"/>
                    </a:ext>
                  </a:extLst>
                </p:cNvPr>
                <p:cNvSpPr/>
                <p:nvPr/>
              </p:nvSpPr>
              <p:spPr>
                <a:xfrm>
                  <a:off x="3588488" y="4982639"/>
                  <a:ext cx="402067" cy="544677"/>
                </a:xfrm>
                <a:custGeom>
                  <a:avLst/>
                  <a:gdLst>
                    <a:gd name="connsiteX0" fmla="*/ 269467 w 402067"/>
                    <a:gd name="connsiteY0" fmla="*/ 217730 h 544677"/>
                    <a:gd name="connsiteX1" fmla="*/ 203655 w 402067"/>
                    <a:gd name="connsiteY1" fmla="*/ 190741 h 544677"/>
                    <a:gd name="connsiteX2" fmla="*/ 166087 w 402067"/>
                    <a:gd name="connsiteY2" fmla="*/ 137105 h 544677"/>
                    <a:gd name="connsiteX3" fmla="*/ 229317 w 402067"/>
                    <a:gd name="connsiteY3" fmla="*/ 120071 h 544677"/>
                    <a:gd name="connsiteX4" fmla="*/ 284563 w 402067"/>
                    <a:gd name="connsiteY4" fmla="*/ 163075 h 544677"/>
                    <a:gd name="connsiteX5" fmla="*/ 294647 w 402067"/>
                    <a:gd name="connsiteY5" fmla="*/ 169458 h 544677"/>
                    <a:gd name="connsiteX6" fmla="*/ 294647 w 402067"/>
                    <a:gd name="connsiteY6" fmla="*/ 169458 h 544677"/>
                    <a:gd name="connsiteX7" fmla="*/ 308525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4 w 402067"/>
                    <a:gd name="connsiteY13" fmla="*/ 312747 h 544677"/>
                    <a:gd name="connsiteX14" fmla="*/ 203493 w 402067"/>
                    <a:gd name="connsiteY14" fmla="*/ 336403 h 544677"/>
                    <a:gd name="connsiteX15" fmla="*/ 248693 w 402067"/>
                    <a:gd name="connsiteY15" fmla="*/ 400935 h 544677"/>
                    <a:gd name="connsiteX16" fmla="*/ 172617 w 402067"/>
                    <a:gd name="connsiteY16" fmla="*/ 421429 h 544677"/>
                    <a:gd name="connsiteX17" fmla="*/ 110729 w 402067"/>
                    <a:gd name="connsiteY17" fmla="*/ 373801 h 544677"/>
                    <a:gd name="connsiteX18" fmla="*/ 101303 w 402067"/>
                    <a:gd name="connsiteY18" fmla="*/ 368072 h 544677"/>
                    <a:gd name="connsiteX19" fmla="*/ 101045 w 402067"/>
                    <a:gd name="connsiteY19" fmla="*/ 368017 h 544677"/>
                    <a:gd name="connsiteX20" fmla="*/ 87613 w 402067"/>
                    <a:gd name="connsiteY20" fmla="*/ 370752 h 544677"/>
                    <a:gd name="connsiteX21" fmla="*/ 6780 w 402067"/>
                    <a:gd name="connsiteY21" fmla="*/ 427161 h 544677"/>
                    <a:gd name="connsiteX22" fmla="*/ 2511 w 402067"/>
                    <a:gd name="connsiteY22" fmla="*/ 451323 h 544677"/>
                    <a:gd name="connsiteX23" fmla="*/ 2980 w 402067"/>
                    <a:gd name="connsiteY23" fmla="*/ 451961 h 544677"/>
                    <a:gd name="connsiteX24" fmla="*/ 198007 w 402067"/>
                    <a:gd name="connsiteY24" fmla="*/ 544390 h 544677"/>
                    <a:gd name="connsiteX25" fmla="*/ 401443 w 402067"/>
                    <a:gd name="connsiteY25" fmla="*/ 370852 h 544677"/>
                    <a:gd name="connsiteX26" fmla="*/ 269467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7" y="217730"/>
                      </a:moveTo>
                      <a:cubicBezTo>
                        <a:pt x="253517" y="210896"/>
                        <a:pt x="209665" y="192693"/>
                        <a:pt x="203655" y="190741"/>
                      </a:cubicBezTo>
                      <a:cubicBezTo>
                        <a:pt x="161018" y="176893"/>
                        <a:pt x="159000" y="156620"/>
                        <a:pt x="166087" y="137105"/>
                      </a:cubicBezTo>
                      <a:cubicBezTo>
                        <a:pt x="173174" y="117589"/>
                        <a:pt x="201884" y="108919"/>
                        <a:pt x="229317" y="120071"/>
                      </a:cubicBezTo>
                      <a:cubicBezTo>
                        <a:pt x="244044" y="126057"/>
                        <a:pt x="280586" y="159194"/>
                        <a:pt x="284563" y="163075"/>
                      </a:cubicBezTo>
                      <a:cubicBezTo>
                        <a:pt x="287208" y="166165"/>
                        <a:pt x="290722" y="168388"/>
                        <a:pt x="294647" y="169458"/>
                      </a:cubicBezTo>
                      <a:lnTo>
                        <a:pt x="294647" y="169458"/>
                      </a:lnTo>
                      <a:cubicBezTo>
                        <a:pt x="299497" y="170480"/>
                        <a:pt x="304553" y="169366"/>
                        <a:pt x="308525" y="166401"/>
                      </a:cubicBezTo>
                      <a:lnTo>
                        <a:pt x="388854" y="106445"/>
                      </a:lnTo>
                      <a:cubicBezTo>
                        <a:pt x="396529" y="100703"/>
                        <a:pt x="398095"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4" y="312747"/>
                      </a:cubicBezTo>
                      <a:cubicBezTo>
                        <a:pt x="162099" y="320852"/>
                        <a:pt x="191666" y="332924"/>
                        <a:pt x="203493" y="336403"/>
                      </a:cubicBezTo>
                      <a:cubicBezTo>
                        <a:pt x="255235" y="351627"/>
                        <a:pt x="257218" y="377455"/>
                        <a:pt x="248693" y="400935"/>
                      </a:cubicBezTo>
                      <a:cubicBezTo>
                        <a:pt x="240168" y="424414"/>
                        <a:pt x="205764" y="434494"/>
                        <a:pt x="172617" y="421429"/>
                      </a:cubicBezTo>
                      <a:cubicBezTo>
                        <a:pt x="149484" y="412310"/>
                        <a:pt x="113254" y="377309"/>
                        <a:pt x="110729" y="373801"/>
                      </a:cubicBezTo>
                      <a:cubicBezTo>
                        <a:pt x="108295" y="370915"/>
                        <a:pt x="104985" y="368904"/>
                        <a:pt x="101303" y="368072"/>
                      </a:cubicBezTo>
                      <a:lnTo>
                        <a:pt x="101045" y="368017"/>
                      </a:lnTo>
                      <a:cubicBezTo>
                        <a:pt x="96382" y="367035"/>
                        <a:pt x="91520" y="368025"/>
                        <a:pt x="87613" y="370752"/>
                      </a:cubicBezTo>
                      <a:lnTo>
                        <a:pt x="6780" y="427161"/>
                      </a:lnTo>
                      <a:cubicBezTo>
                        <a:pt x="-1070" y="432654"/>
                        <a:pt x="-2982" y="443472"/>
                        <a:pt x="2511" y="451323"/>
                      </a:cubicBezTo>
                      <a:cubicBezTo>
                        <a:pt x="2662" y="451539"/>
                        <a:pt x="2819" y="451752"/>
                        <a:pt x="2980" y="451961"/>
                      </a:cubicBezTo>
                      <a:cubicBezTo>
                        <a:pt x="49728" y="512420"/>
                        <a:pt x="118225" y="544390"/>
                        <a:pt x="198007" y="544390"/>
                      </a:cubicBezTo>
                      <a:cubicBezTo>
                        <a:pt x="316858" y="544390"/>
                        <a:pt x="401443" y="470749"/>
                        <a:pt x="401443" y="370852"/>
                      </a:cubicBezTo>
                      <a:cubicBezTo>
                        <a:pt x="401443" y="305232"/>
                        <a:pt x="365711" y="258567"/>
                        <a:pt x="269467" y="217730"/>
                      </a:cubicBezTo>
                      <a:close/>
                    </a:path>
                  </a:pathLst>
                </a:custGeom>
                <a:solidFill>
                  <a:srgbClr val="FFFFFF"/>
                </a:solidFill>
                <a:ln w="9525" cap="flat">
                  <a:noFill/>
                  <a:prstDash val="solid"/>
                  <a:miter/>
                </a:ln>
              </p:spPr>
              <p:txBody>
                <a:bodyPr rtlCol="0" anchor="ctr"/>
                <a:lstStyle/>
                <a:p>
                  <a:endParaRPr lang="en-US"/>
                </a:p>
              </p:txBody>
            </p:sp>
            <p:sp>
              <p:nvSpPr>
                <p:cNvPr id="31" name="Freeform: Shape 30">
                  <a:extLst>
                    <a:ext uri="{FF2B5EF4-FFF2-40B4-BE49-F238E27FC236}">
                      <a16:creationId xmlns:a16="http://schemas.microsoft.com/office/drawing/2014/main" id="{31877C33-FCE5-400F-BF5B-6554C7E42F52}"/>
                    </a:ext>
                  </a:extLst>
                </p:cNvPr>
                <p:cNvSpPr/>
                <p:nvPr/>
              </p:nvSpPr>
              <p:spPr>
                <a:xfrm>
                  <a:off x="7354513" y="4982640"/>
                  <a:ext cx="543938" cy="543937"/>
                </a:xfrm>
                <a:custGeom>
                  <a:avLst/>
                  <a:gdLst>
                    <a:gd name="connsiteX0" fmla="*/ 271345 w 543938"/>
                    <a:gd name="connsiteY0" fmla="*/ -287 h 543937"/>
                    <a:gd name="connsiteX1" fmla="*/ -624 w 543938"/>
                    <a:gd name="connsiteY1" fmla="*/ 271682 h 543937"/>
                    <a:gd name="connsiteX2" fmla="*/ 271345 w 543938"/>
                    <a:gd name="connsiteY2" fmla="*/ 543650 h 543937"/>
                    <a:gd name="connsiteX3" fmla="*/ 543315 w 543938"/>
                    <a:gd name="connsiteY3" fmla="*/ 271682 h 543937"/>
                    <a:gd name="connsiteX4" fmla="*/ 271346 w 543938"/>
                    <a:gd name="connsiteY4" fmla="*/ -287 h 543937"/>
                    <a:gd name="connsiteX5" fmla="*/ 271345 w 543938"/>
                    <a:gd name="connsiteY5" fmla="*/ 393052 h 543937"/>
                    <a:gd name="connsiteX6" fmla="*/ 149975 w 543938"/>
                    <a:gd name="connsiteY6" fmla="*/ 271682 h 543937"/>
                    <a:gd name="connsiteX7" fmla="*/ 271345 w 543938"/>
                    <a:gd name="connsiteY7" fmla="*/ 150311 h 543937"/>
                    <a:gd name="connsiteX8" fmla="*/ 392716 w 543938"/>
                    <a:gd name="connsiteY8" fmla="*/ 271682 h 543937"/>
                    <a:gd name="connsiteX9" fmla="*/ 271345 w 543938"/>
                    <a:gd name="connsiteY9" fmla="*/ 393052 h 543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3938" h="543937">
                      <a:moveTo>
                        <a:pt x="271345" y="-287"/>
                      </a:moveTo>
                      <a:cubicBezTo>
                        <a:pt x="121140" y="-287"/>
                        <a:pt x="-624" y="121477"/>
                        <a:pt x="-624" y="271682"/>
                      </a:cubicBezTo>
                      <a:cubicBezTo>
                        <a:pt x="-624" y="421886"/>
                        <a:pt x="121140" y="543650"/>
                        <a:pt x="271345" y="543650"/>
                      </a:cubicBezTo>
                      <a:cubicBezTo>
                        <a:pt x="421550" y="543650"/>
                        <a:pt x="543315" y="421886"/>
                        <a:pt x="543315" y="271682"/>
                      </a:cubicBezTo>
                      <a:cubicBezTo>
                        <a:pt x="543315" y="121477"/>
                        <a:pt x="421550" y="-287"/>
                        <a:pt x="271346" y="-287"/>
                      </a:cubicBezTo>
                      <a:close/>
                      <a:moveTo>
                        <a:pt x="271345" y="393052"/>
                      </a:moveTo>
                      <a:cubicBezTo>
                        <a:pt x="204314" y="393052"/>
                        <a:pt x="149975" y="338712"/>
                        <a:pt x="149975" y="271682"/>
                      </a:cubicBezTo>
                      <a:cubicBezTo>
                        <a:pt x="149975" y="204650"/>
                        <a:pt x="204314" y="150311"/>
                        <a:pt x="271345" y="150311"/>
                      </a:cubicBezTo>
                      <a:cubicBezTo>
                        <a:pt x="338376" y="150311"/>
                        <a:pt x="392716" y="204651"/>
                        <a:pt x="392716" y="271682"/>
                      </a:cubicBezTo>
                      <a:cubicBezTo>
                        <a:pt x="392640" y="338682"/>
                        <a:pt x="338344" y="392977"/>
                        <a:pt x="271345" y="393052"/>
                      </a:cubicBezTo>
                      <a:close/>
                    </a:path>
                  </a:pathLst>
                </a:custGeom>
                <a:solidFill>
                  <a:srgbClr val="FFFFFF"/>
                </a:solidFill>
                <a:ln w="9525" cap="flat">
                  <a:noFill/>
                  <a:prstDash val="solid"/>
                  <a:miter/>
                </a:ln>
              </p:spPr>
              <p:txBody>
                <a:bodyPr rtlCol="0" anchor="ctr"/>
                <a:lstStyle/>
                <a:p>
                  <a:endParaRPr lang="en-US"/>
                </a:p>
              </p:txBody>
            </p:sp>
            <p:sp>
              <p:nvSpPr>
                <p:cNvPr id="32" name="Freeform: Shape 31">
                  <a:extLst>
                    <a:ext uri="{FF2B5EF4-FFF2-40B4-BE49-F238E27FC236}">
                      <a16:creationId xmlns:a16="http://schemas.microsoft.com/office/drawing/2014/main" id="{9BCEA18A-8F65-41C5-B3E0-90CD8484F216}"/>
                    </a:ext>
                  </a:extLst>
                </p:cNvPr>
                <p:cNvSpPr/>
                <p:nvPr/>
              </p:nvSpPr>
              <p:spPr>
                <a:xfrm>
                  <a:off x="8218235" y="4982639"/>
                  <a:ext cx="402067" cy="544677"/>
                </a:xfrm>
                <a:custGeom>
                  <a:avLst/>
                  <a:gdLst>
                    <a:gd name="connsiteX0" fmla="*/ 269466 w 402067"/>
                    <a:gd name="connsiteY0" fmla="*/ 217730 h 544677"/>
                    <a:gd name="connsiteX1" fmla="*/ 203655 w 402067"/>
                    <a:gd name="connsiteY1" fmla="*/ 190741 h 544677"/>
                    <a:gd name="connsiteX2" fmla="*/ 166087 w 402067"/>
                    <a:gd name="connsiteY2" fmla="*/ 137105 h 544677"/>
                    <a:gd name="connsiteX3" fmla="*/ 229316 w 402067"/>
                    <a:gd name="connsiteY3" fmla="*/ 120071 h 544677"/>
                    <a:gd name="connsiteX4" fmla="*/ 284562 w 402067"/>
                    <a:gd name="connsiteY4" fmla="*/ 163075 h 544677"/>
                    <a:gd name="connsiteX5" fmla="*/ 294646 w 402067"/>
                    <a:gd name="connsiteY5" fmla="*/ 169458 h 544677"/>
                    <a:gd name="connsiteX6" fmla="*/ 294647 w 402067"/>
                    <a:gd name="connsiteY6" fmla="*/ 169458 h 544677"/>
                    <a:gd name="connsiteX7" fmla="*/ 308526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5 w 402067"/>
                    <a:gd name="connsiteY13" fmla="*/ 312747 h 544677"/>
                    <a:gd name="connsiteX14" fmla="*/ 203492 w 402067"/>
                    <a:gd name="connsiteY14" fmla="*/ 336403 h 544677"/>
                    <a:gd name="connsiteX15" fmla="*/ 248693 w 402067"/>
                    <a:gd name="connsiteY15" fmla="*/ 400935 h 544677"/>
                    <a:gd name="connsiteX16" fmla="*/ 172618 w 402067"/>
                    <a:gd name="connsiteY16" fmla="*/ 421429 h 544677"/>
                    <a:gd name="connsiteX17" fmla="*/ 110728 w 402067"/>
                    <a:gd name="connsiteY17" fmla="*/ 373801 h 544677"/>
                    <a:gd name="connsiteX18" fmla="*/ 101302 w 402067"/>
                    <a:gd name="connsiteY18" fmla="*/ 368072 h 544677"/>
                    <a:gd name="connsiteX19" fmla="*/ 101045 w 402067"/>
                    <a:gd name="connsiteY19" fmla="*/ 368017 h 544677"/>
                    <a:gd name="connsiteX20" fmla="*/ 87614 w 402067"/>
                    <a:gd name="connsiteY20" fmla="*/ 370752 h 544677"/>
                    <a:gd name="connsiteX21" fmla="*/ 6780 w 402067"/>
                    <a:gd name="connsiteY21" fmla="*/ 427161 h 544677"/>
                    <a:gd name="connsiteX22" fmla="*/ 2512 w 402067"/>
                    <a:gd name="connsiteY22" fmla="*/ 451323 h 544677"/>
                    <a:gd name="connsiteX23" fmla="*/ 2980 w 402067"/>
                    <a:gd name="connsiteY23" fmla="*/ 451962 h 544677"/>
                    <a:gd name="connsiteX24" fmla="*/ 198007 w 402067"/>
                    <a:gd name="connsiteY24" fmla="*/ 544390 h 544677"/>
                    <a:gd name="connsiteX25" fmla="*/ 401443 w 402067"/>
                    <a:gd name="connsiteY25" fmla="*/ 370852 h 544677"/>
                    <a:gd name="connsiteX26" fmla="*/ 269466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6" y="217730"/>
                      </a:moveTo>
                      <a:cubicBezTo>
                        <a:pt x="253517" y="210896"/>
                        <a:pt x="209665" y="192693"/>
                        <a:pt x="203655" y="190741"/>
                      </a:cubicBezTo>
                      <a:cubicBezTo>
                        <a:pt x="161018" y="176893"/>
                        <a:pt x="159000" y="156620"/>
                        <a:pt x="166087" y="137105"/>
                      </a:cubicBezTo>
                      <a:cubicBezTo>
                        <a:pt x="173173" y="117589"/>
                        <a:pt x="201883" y="108919"/>
                        <a:pt x="229316" y="120071"/>
                      </a:cubicBezTo>
                      <a:cubicBezTo>
                        <a:pt x="244043" y="126057"/>
                        <a:pt x="280585" y="159194"/>
                        <a:pt x="284562" y="163075"/>
                      </a:cubicBezTo>
                      <a:cubicBezTo>
                        <a:pt x="287208" y="166165"/>
                        <a:pt x="290721" y="168389"/>
                        <a:pt x="294646" y="169458"/>
                      </a:cubicBezTo>
                      <a:lnTo>
                        <a:pt x="294647" y="169458"/>
                      </a:lnTo>
                      <a:cubicBezTo>
                        <a:pt x="299498" y="170480"/>
                        <a:pt x="304553" y="169366"/>
                        <a:pt x="308526" y="166401"/>
                      </a:cubicBezTo>
                      <a:lnTo>
                        <a:pt x="388854" y="106445"/>
                      </a:lnTo>
                      <a:cubicBezTo>
                        <a:pt x="396530" y="100703"/>
                        <a:pt x="398096"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5" y="312747"/>
                      </a:cubicBezTo>
                      <a:cubicBezTo>
                        <a:pt x="162100" y="320852"/>
                        <a:pt x="191666" y="332924"/>
                        <a:pt x="203492" y="336403"/>
                      </a:cubicBezTo>
                      <a:cubicBezTo>
                        <a:pt x="255236" y="351627"/>
                        <a:pt x="257218" y="377455"/>
                        <a:pt x="248693" y="400935"/>
                      </a:cubicBezTo>
                      <a:cubicBezTo>
                        <a:pt x="240168" y="424414"/>
                        <a:pt x="205764" y="434494"/>
                        <a:pt x="172618" y="421429"/>
                      </a:cubicBezTo>
                      <a:cubicBezTo>
                        <a:pt x="149483" y="412310"/>
                        <a:pt x="113254" y="377309"/>
                        <a:pt x="110728" y="373801"/>
                      </a:cubicBezTo>
                      <a:cubicBezTo>
                        <a:pt x="108295" y="370915"/>
                        <a:pt x="104985" y="368904"/>
                        <a:pt x="101302" y="368072"/>
                      </a:cubicBezTo>
                      <a:lnTo>
                        <a:pt x="101045" y="368017"/>
                      </a:lnTo>
                      <a:cubicBezTo>
                        <a:pt x="96383" y="367035"/>
                        <a:pt x="91521" y="368025"/>
                        <a:pt x="87614" y="370752"/>
                      </a:cubicBezTo>
                      <a:lnTo>
                        <a:pt x="6780" y="427161"/>
                      </a:lnTo>
                      <a:cubicBezTo>
                        <a:pt x="-1071" y="432654"/>
                        <a:pt x="-2982" y="443472"/>
                        <a:pt x="2512" y="451323"/>
                      </a:cubicBezTo>
                      <a:cubicBezTo>
                        <a:pt x="2663" y="451539"/>
                        <a:pt x="2820" y="451753"/>
                        <a:pt x="2980" y="451962"/>
                      </a:cubicBezTo>
                      <a:cubicBezTo>
                        <a:pt x="49729" y="512420"/>
                        <a:pt x="118226" y="544390"/>
                        <a:pt x="198007" y="544390"/>
                      </a:cubicBezTo>
                      <a:cubicBezTo>
                        <a:pt x="316858" y="544390"/>
                        <a:pt x="401443" y="470749"/>
                        <a:pt x="401443" y="370852"/>
                      </a:cubicBezTo>
                      <a:cubicBezTo>
                        <a:pt x="401442" y="305232"/>
                        <a:pt x="365710" y="258567"/>
                        <a:pt x="269466" y="217730"/>
                      </a:cubicBezTo>
                      <a:close/>
                    </a:path>
                  </a:pathLst>
                </a:custGeom>
                <a:solidFill>
                  <a:srgbClr val="FFFFFF"/>
                </a:solidFill>
                <a:ln w="9525" cap="flat">
                  <a:noFill/>
                  <a:prstDash val="solid"/>
                  <a:miter/>
                </a:ln>
              </p:spPr>
              <p:txBody>
                <a:bodyPr rtlCol="0" anchor="ctr"/>
                <a:lstStyle/>
                <a:p>
                  <a:endParaRPr lang="en-US"/>
                </a:p>
              </p:txBody>
            </p:sp>
          </p:grpSp>
          <p:grpSp>
            <p:nvGrpSpPr>
              <p:cNvPr id="19" name="Graphic 27">
                <a:extLst>
                  <a:ext uri="{FF2B5EF4-FFF2-40B4-BE49-F238E27FC236}">
                    <a16:creationId xmlns:a16="http://schemas.microsoft.com/office/drawing/2014/main" id="{582ECDB6-D12F-42A2-81FE-39BC12DE6B9B}"/>
                  </a:ext>
                </a:extLst>
              </p:cNvPr>
              <p:cNvGrpSpPr/>
              <p:nvPr/>
            </p:nvGrpSpPr>
            <p:grpSpPr>
              <a:xfrm>
                <a:off x="3603806" y="1366527"/>
                <a:ext cx="4995343" cy="3257719"/>
                <a:chOff x="3603806" y="1366527"/>
                <a:chExt cx="4995343" cy="3257719"/>
              </a:xfrm>
              <a:solidFill>
                <a:srgbClr val="FFFFFF"/>
              </a:solidFill>
            </p:grpSpPr>
            <p:sp>
              <p:nvSpPr>
                <p:cNvPr id="20" name="Freeform: Shape 19">
                  <a:extLst>
                    <a:ext uri="{FF2B5EF4-FFF2-40B4-BE49-F238E27FC236}">
                      <a16:creationId xmlns:a16="http://schemas.microsoft.com/office/drawing/2014/main" id="{3ECF1B4D-76DD-4D68-AEDC-CBADC81F945A}"/>
                    </a:ext>
                  </a:extLst>
                </p:cNvPr>
                <p:cNvSpPr/>
                <p:nvPr/>
              </p:nvSpPr>
              <p:spPr>
                <a:xfrm>
                  <a:off x="5424889" y="1366527"/>
                  <a:ext cx="1562043" cy="1562043"/>
                </a:xfrm>
                <a:custGeom>
                  <a:avLst/>
                  <a:gdLst>
                    <a:gd name="connsiteX0" fmla="*/ 780397 w 1562043"/>
                    <a:gd name="connsiteY0" fmla="*/ -287 h 1562043"/>
                    <a:gd name="connsiteX1" fmla="*/ -624 w 1562043"/>
                    <a:gd name="connsiteY1" fmla="*/ 780734 h 1562043"/>
                    <a:gd name="connsiteX2" fmla="*/ 780397 w 1562043"/>
                    <a:gd name="connsiteY2" fmla="*/ 1561756 h 1562043"/>
                    <a:gd name="connsiteX3" fmla="*/ 1561419 w 1562043"/>
                    <a:gd name="connsiteY3" fmla="*/ 780734 h 1562043"/>
                    <a:gd name="connsiteX4" fmla="*/ 780397 w 1562043"/>
                    <a:gd name="connsiteY4" fmla="*/ -287 h 1562043"/>
                    <a:gd name="connsiteX5" fmla="*/ 780397 w 1562043"/>
                    <a:gd name="connsiteY5" fmla="*/ 1161720 h 1562043"/>
                    <a:gd name="connsiteX6" fmla="*/ 399411 w 1562043"/>
                    <a:gd name="connsiteY6" fmla="*/ 780734 h 1562043"/>
                    <a:gd name="connsiteX7" fmla="*/ 780397 w 1562043"/>
                    <a:gd name="connsiteY7" fmla="*/ 399748 h 1562043"/>
                    <a:gd name="connsiteX8" fmla="*/ 1161383 w 1562043"/>
                    <a:gd name="connsiteY8" fmla="*/ 780734 h 1562043"/>
                    <a:gd name="connsiteX9" fmla="*/ 780397 w 1562043"/>
                    <a:gd name="connsiteY9" fmla="*/ 1161720 h 1562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62043" h="1562043">
                      <a:moveTo>
                        <a:pt x="780397" y="-287"/>
                      </a:moveTo>
                      <a:cubicBezTo>
                        <a:pt x="349051" y="-287"/>
                        <a:pt x="-624" y="349388"/>
                        <a:pt x="-624" y="780734"/>
                      </a:cubicBezTo>
                      <a:cubicBezTo>
                        <a:pt x="-624" y="1212081"/>
                        <a:pt x="349051" y="1561756"/>
                        <a:pt x="780397" y="1561756"/>
                      </a:cubicBezTo>
                      <a:cubicBezTo>
                        <a:pt x="1211744" y="1561756"/>
                        <a:pt x="1561419" y="1212081"/>
                        <a:pt x="1561419" y="780734"/>
                      </a:cubicBezTo>
                      <a:cubicBezTo>
                        <a:pt x="1561419" y="349388"/>
                        <a:pt x="1211744" y="-287"/>
                        <a:pt x="780397" y="-287"/>
                      </a:cubicBezTo>
                      <a:close/>
                      <a:moveTo>
                        <a:pt x="780397" y="1161720"/>
                      </a:moveTo>
                      <a:cubicBezTo>
                        <a:pt x="569984" y="1161720"/>
                        <a:pt x="399411" y="991147"/>
                        <a:pt x="399411" y="780734"/>
                      </a:cubicBezTo>
                      <a:cubicBezTo>
                        <a:pt x="399411" y="570322"/>
                        <a:pt x="569984" y="399748"/>
                        <a:pt x="780397" y="399748"/>
                      </a:cubicBezTo>
                      <a:cubicBezTo>
                        <a:pt x="990810" y="399748"/>
                        <a:pt x="1161383" y="570322"/>
                        <a:pt x="1161383" y="780734"/>
                      </a:cubicBezTo>
                      <a:cubicBezTo>
                        <a:pt x="1161145" y="991048"/>
                        <a:pt x="990712" y="1161483"/>
                        <a:pt x="780397" y="1161720"/>
                      </a:cubicBezTo>
                      <a:close/>
                    </a:path>
                  </a:pathLst>
                </a:custGeom>
                <a:solidFill>
                  <a:srgbClr val="FFFFFF"/>
                </a:solidFill>
                <a:ln w="9525" cap="flat">
                  <a:noFill/>
                  <a:prstDash val="solid"/>
                  <a:miter/>
                </a:ln>
              </p:spPr>
              <p:txBody>
                <a:bodyPr rtlCol="0" anchor="ctr"/>
                <a:lstStyle/>
                <a:p>
                  <a:endParaRPr lang="en-US"/>
                </a:p>
              </p:txBody>
            </p:sp>
            <p:sp>
              <p:nvSpPr>
                <p:cNvPr id="21" name="Freeform: Shape 20">
                  <a:extLst>
                    <a:ext uri="{FF2B5EF4-FFF2-40B4-BE49-F238E27FC236}">
                      <a16:creationId xmlns:a16="http://schemas.microsoft.com/office/drawing/2014/main" id="{4E3554B2-A654-4C76-87D6-075587EC5731}"/>
                    </a:ext>
                  </a:extLst>
                </p:cNvPr>
                <p:cNvSpPr/>
                <p:nvPr/>
              </p:nvSpPr>
              <p:spPr>
                <a:xfrm>
                  <a:off x="7076167" y="1385576"/>
                  <a:ext cx="1522971" cy="1523944"/>
                </a:xfrm>
                <a:custGeom>
                  <a:avLst/>
                  <a:gdLst>
                    <a:gd name="connsiteX0" fmla="*/ 1484248 w 1522971"/>
                    <a:gd name="connsiteY0" fmla="*/ -287 h 1523944"/>
                    <a:gd name="connsiteX1" fmla="*/ 417487 w 1522971"/>
                    <a:gd name="connsiteY1" fmla="*/ -287 h 1523944"/>
                    <a:gd name="connsiteX2" fmla="*/ 379388 w 1522971"/>
                    <a:gd name="connsiteY2" fmla="*/ 37811 h 1523944"/>
                    <a:gd name="connsiteX3" fmla="*/ 379388 w 1522971"/>
                    <a:gd name="connsiteY3" fmla="*/ 342601 h 1523944"/>
                    <a:gd name="connsiteX4" fmla="*/ 417487 w 1522971"/>
                    <a:gd name="connsiteY4" fmla="*/ 380699 h 1523944"/>
                    <a:gd name="connsiteX5" fmla="*/ 1141361 w 1522971"/>
                    <a:gd name="connsiteY5" fmla="*/ 380699 h 1523944"/>
                    <a:gd name="connsiteX6" fmla="*/ 1141361 w 1522971"/>
                    <a:gd name="connsiteY6" fmla="*/ 1047419 h 1523944"/>
                    <a:gd name="connsiteX7" fmla="*/ 1046114 w 1522971"/>
                    <a:gd name="connsiteY7" fmla="*/ 1142665 h 1523944"/>
                    <a:gd name="connsiteX8" fmla="*/ 1046116 w 1522971"/>
                    <a:gd name="connsiteY8" fmla="*/ 1142671 h 1523944"/>
                    <a:gd name="connsiteX9" fmla="*/ 760375 w 1522971"/>
                    <a:gd name="connsiteY9" fmla="*/ 1142671 h 1523944"/>
                    <a:gd name="connsiteX10" fmla="*/ 380906 w 1522971"/>
                    <a:gd name="connsiteY10" fmla="*/ 795833 h 1523944"/>
                    <a:gd name="connsiteX11" fmla="*/ 343167 w 1522971"/>
                    <a:gd name="connsiteY11" fmla="*/ 761686 h 1523944"/>
                    <a:gd name="connsiteX12" fmla="*/ 37614 w 1522971"/>
                    <a:gd name="connsiteY12" fmla="*/ 761685 h 1523944"/>
                    <a:gd name="connsiteX13" fmla="*/ -623 w 1522971"/>
                    <a:gd name="connsiteY13" fmla="*/ 799229 h 1523944"/>
                    <a:gd name="connsiteX14" fmla="*/ -574 w 1522971"/>
                    <a:gd name="connsiteY14" fmla="*/ 801525 h 1523944"/>
                    <a:gd name="connsiteX15" fmla="*/ 760375 w 1522971"/>
                    <a:gd name="connsiteY15" fmla="*/ 1523658 h 1523944"/>
                    <a:gd name="connsiteX16" fmla="*/ 1103262 w 1522971"/>
                    <a:gd name="connsiteY16" fmla="*/ 1523658 h 1523944"/>
                    <a:gd name="connsiteX17" fmla="*/ 1141361 w 1522971"/>
                    <a:gd name="connsiteY17" fmla="*/ 1485559 h 1523944"/>
                    <a:gd name="connsiteX18" fmla="*/ 1141361 w 1522971"/>
                    <a:gd name="connsiteY18" fmla="*/ 1333161 h 1523944"/>
                    <a:gd name="connsiteX19" fmla="*/ 1331854 w 1522971"/>
                    <a:gd name="connsiteY19" fmla="*/ 1142669 h 1523944"/>
                    <a:gd name="connsiteX20" fmla="*/ 1331858 w 1522971"/>
                    <a:gd name="connsiteY20" fmla="*/ 1142669 h 1523944"/>
                    <a:gd name="connsiteX21" fmla="*/ 1484248 w 1522971"/>
                    <a:gd name="connsiteY21" fmla="*/ 1142671 h 1523944"/>
                    <a:gd name="connsiteX22" fmla="*/ 1522347 w 1522971"/>
                    <a:gd name="connsiteY22" fmla="*/ 1104574 h 1523944"/>
                    <a:gd name="connsiteX23" fmla="*/ 1522347 w 1522971"/>
                    <a:gd name="connsiteY23" fmla="*/ 1104573 h 1523944"/>
                    <a:gd name="connsiteX24" fmla="*/ 1522347 w 1522971"/>
                    <a:gd name="connsiteY24" fmla="*/ 37811 h 1523944"/>
                    <a:gd name="connsiteX25" fmla="*/ 1484248 w 1522971"/>
                    <a:gd name="connsiteY25" fmla="*/ -287 h 1523944"/>
                    <a:gd name="connsiteX26" fmla="*/ 1484248 w 1522971"/>
                    <a:gd name="connsiteY26"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522971" h="1523944">
                      <a:moveTo>
                        <a:pt x="1484248" y="-287"/>
                      </a:moveTo>
                      <a:lnTo>
                        <a:pt x="417487" y="-287"/>
                      </a:lnTo>
                      <a:cubicBezTo>
                        <a:pt x="396445" y="-287"/>
                        <a:pt x="379388" y="16770"/>
                        <a:pt x="379388" y="37811"/>
                      </a:cubicBezTo>
                      <a:lnTo>
                        <a:pt x="379388" y="342601"/>
                      </a:lnTo>
                      <a:cubicBezTo>
                        <a:pt x="379388" y="363642"/>
                        <a:pt x="396445" y="380699"/>
                        <a:pt x="417487" y="380699"/>
                      </a:cubicBezTo>
                      <a:lnTo>
                        <a:pt x="1141361" y="380699"/>
                      </a:lnTo>
                      <a:lnTo>
                        <a:pt x="1141361" y="1047419"/>
                      </a:lnTo>
                      <a:cubicBezTo>
                        <a:pt x="1141361" y="1100022"/>
                        <a:pt x="1098717" y="1142665"/>
                        <a:pt x="1046114" y="1142665"/>
                      </a:cubicBezTo>
                      <a:lnTo>
                        <a:pt x="1046116" y="1142671"/>
                      </a:lnTo>
                      <a:lnTo>
                        <a:pt x="760375" y="1142671"/>
                      </a:lnTo>
                      <a:cubicBezTo>
                        <a:pt x="563285" y="1142431"/>
                        <a:pt x="398819" y="992107"/>
                        <a:pt x="380906" y="795833"/>
                      </a:cubicBezTo>
                      <a:cubicBezTo>
                        <a:pt x="379041" y="776408"/>
                        <a:pt x="362681" y="761605"/>
                        <a:pt x="343167" y="761686"/>
                      </a:cubicBezTo>
                      <a:lnTo>
                        <a:pt x="37614" y="761685"/>
                      </a:lnTo>
                      <a:cubicBezTo>
                        <a:pt x="16688" y="761494"/>
                        <a:pt x="-431" y="778303"/>
                        <a:pt x="-623" y="799229"/>
                      </a:cubicBezTo>
                      <a:cubicBezTo>
                        <a:pt x="-630" y="799995"/>
                        <a:pt x="-614" y="800760"/>
                        <a:pt x="-574" y="801525"/>
                      </a:cubicBezTo>
                      <a:cubicBezTo>
                        <a:pt x="20635" y="1206314"/>
                        <a:pt x="355031" y="1523651"/>
                        <a:pt x="760375" y="1523658"/>
                      </a:cubicBezTo>
                      <a:lnTo>
                        <a:pt x="1103262" y="1523658"/>
                      </a:lnTo>
                      <a:cubicBezTo>
                        <a:pt x="1124304" y="1523658"/>
                        <a:pt x="1141361" y="1506600"/>
                        <a:pt x="1141361" y="1485559"/>
                      </a:cubicBezTo>
                      <a:lnTo>
                        <a:pt x="1141361" y="1333161"/>
                      </a:lnTo>
                      <a:cubicBezTo>
                        <a:pt x="1141361" y="1227955"/>
                        <a:pt x="1226648" y="1142669"/>
                        <a:pt x="1331854" y="1142669"/>
                      </a:cubicBezTo>
                      <a:cubicBezTo>
                        <a:pt x="1331855" y="1142669"/>
                        <a:pt x="1331856" y="1142669"/>
                        <a:pt x="1331858" y="1142669"/>
                      </a:cubicBezTo>
                      <a:lnTo>
                        <a:pt x="1484248" y="1142671"/>
                      </a:lnTo>
                      <a:cubicBezTo>
                        <a:pt x="1505289" y="1142672"/>
                        <a:pt x="1522347" y="1125615"/>
                        <a:pt x="1522347" y="1104574"/>
                      </a:cubicBezTo>
                      <a:cubicBezTo>
                        <a:pt x="1522347" y="1104574"/>
                        <a:pt x="1522347" y="1104574"/>
                        <a:pt x="1522347" y="1104573"/>
                      </a:cubicBezTo>
                      <a:lnTo>
                        <a:pt x="1522347" y="37811"/>
                      </a:lnTo>
                      <a:cubicBezTo>
                        <a:pt x="1522347" y="16770"/>
                        <a:pt x="1505290" y="-287"/>
                        <a:pt x="1484248" y="-287"/>
                      </a:cubicBezTo>
                      <a:cubicBezTo>
                        <a:pt x="1484248" y="-287"/>
                        <a:pt x="1484248" y="-287"/>
                        <a:pt x="1484248" y="-287"/>
                      </a:cubicBezTo>
                      <a:close/>
                    </a:path>
                  </a:pathLst>
                </a:custGeom>
                <a:solidFill>
                  <a:srgbClr val="FFFFFF"/>
                </a:solidFill>
                <a:ln w="9525" cap="flat">
                  <a:noFill/>
                  <a:prstDash val="solid"/>
                  <a:miter/>
                </a:ln>
              </p:spPr>
              <p:txBody>
                <a:bodyPr rtlCol="0" anchor="ctr"/>
                <a:lstStyle/>
                <a:p>
                  <a:endParaRPr lang="en-US"/>
                </a:p>
              </p:txBody>
            </p:sp>
            <p:sp>
              <p:nvSpPr>
                <p:cNvPr id="22" name="Freeform: Shape 21">
                  <a:extLst>
                    <a:ext uri="{FF2B5EF4-FFF2-40B4-BE49-F238E27FC236}">
                      <a16:creationId xmlns:a16="http://schemas.microsoft.com/office/drawing/2014/main" id="{DB592672-7488-47BE-B932-AEE3BF61A38D}"/>
                    </a:ext>
                  </a:extLst>
                </p:cNvPr>
                <p:cNvSpPr/>
                <p:nvPr/>
              </p:nvSpPr>
              <p:spPr>
                <a:xfrm>
                  <a:off x="3603806" y="1385576"/>
                  <a:ext cx="1714437" cy="1523944"/>
                </a:xfrm>
                <a:custGeom>
                  <a:avLst/>
                  <a:gdLst>
                    <a:gd name="connsiteX0" fmla="*/ 1523019 w 1714437"/>
                    <a:gd name="connsiteY0" fmla="*/ 380699 h 1523944"/>
                    <a:gd name="connsiteX1" fmla="*/ 1332526 w 1714437"/>
                    <a:gd name="connsiteY1" fmla="*/ 190206 h 1523944"/>
                    <a:gd name="connsiteX2" fmla="*/ 1332526 w 1714437"/>
                    <a:gd name="connsiteY2" fmla="*/ 189829 h 1523944"/>
                    <a:gd name="connsiteX3" fmla="*/ 1332827 w 1714437"/>
                    <a:gd name="connsiteY3" fmla="*/ 37812 h 1523944"/>
                    <a:gd name="connsiteX4" fmla="*/ 1294728 w 1714437"/>
                    <a:gd name="connsiteY4" fmla="*/ -287 h 1523944"/>
                    <a:gd name="connsiteX5" fmla="*/ 37474 w 1714437"/>
                    <a:gd name="connsiteY5" fmla="*/ -287 h 1523944"/>
                    <a:gd name="connsiteX6" fmla="*/ -624 w 1714437"/>
                    <a:gd name="connsiteY6" fmla="*/ 37811 h 1523944"/>
                    <a:gd name="connsiteX7" fmla="*/ -624 w 1714437"/>
                    <a:gd name="connsiteY7" fmla="*/ 1485559 h 1523944"/>
                    <a:gd name="connsiteX8" fmla="*/ 37475 w 1714437"/>
                    <a:gd name="connsiteY8" fmla="*/ 1523657 h 1523944"/>
                    <a:gd name="connsiteX9" fmla="*/ 342263 w 1714437"/>
                    <a:gd name="connsiteY9" fmla="*/ 1523657 h 1523944"/>
                    <a:gd name="connsiteX10" fmla="*/ 380362 w 1714437"/>
                    <a:gd name="connsiteY10" fmla="*/ 1485559 h 1523944"/>
                    <a:gd name="connsiteX11" fmla="*/ 380362 w 1714437"/>
                    <a:gd name="connsiteY11" fmla="*/ 475899 h 1523944"/>
                    <a:gd name="connsiteX12" fmla="*/ 475609 w 1714437"/>
                    <a:gd name="connsiteY12" fmla="*/ 380652 h 1523944"/>
                    <a:gd name="connsiteX13" fmla="*/ 570855 w 1714437"/>
                    <a:gd name="connsiteY13" fmla="*/ 380652 h 1523944"/>
                    <a:gd name="connsiteX14" fmla="*/ 666102 w 1714437"/>
                    <a:gd name="connsiteY14" fmla="*/ 475898 h 1523944"/>
                    <a:gd name="connsiteX15" fmla="*/ 666102 w 1714437"/>
                    <a:gd name="connsiteY15" fmla="*/ 1103601 h 1523944"/>
                    <a:gd name="connsiteX16" fmla="*/ 704200 w 1714437"/>
                    <a:gd name="connsiteY16" fmla="*/ 1141700 h 1523944"/>
                    <a:gd name="connsiteX17" fmla="*/ 1008990 w 1714437"/>
                    <a:gd name="connsiteY17" fmla="*/ 1141700 h 1523944"/>
                    <a:gd name="connsiteX18" fmla="*/ 1047088 w 1714437"/>
                    <a:gd name="connsiteY18" fmla="*/ 1103602 h 1523944"/>
                    <a:gd name="connsiteX19" fmla="*/ 1047088 w 1714437"/>
                    <a:gd name="connsiteY19" fmla="*/ 475899 h 1523944"/>
                    <a:gd name="connsiteX20" fmla="*/ 1142335 w 1714437"/>
                    <a:gd name="connsiteY20" fmla="*/ 380652 h 1523944"/>
                    <a:gd name="connsiteX21" fmla="*/ 1237154 w 1714437"/>
                    <a:gd name="connsiteY21" fmla="*/ 380652 h 1523944"/>
                    <a:gd name="connsiteX22" fmla="*/ 1332401 w 1714437"/>
                    <a:gd name="connsiteY22" fmla="*/ 475858 h 1523944"/>
                    <a:gd name="connsiteX23" fmla="*/ 1332827 w 1714437"/>
                    <a:gd name="connsiteY23" fmla="*/ 1485558 h 1523944"/>
                    <a:gd name="connsiteX24" fmla="*/ 1370926 w 1714437"/>
                    <a:gd name="connsiteY24" fmla="*/ 1523657 h 1523944"/>
                    <a:gd name="connsiteX25" fmla="*/ 1675714 w 1714437"/>
                    <a:gd name="connsiteY25" fmla="*/ 1523657 h 1523944"/>
                    <a:gd name="connsiteX26" fmla="*/ 1713813 w 1714437"/>
                    <a:gd name="connsiteY26" fmla="*/ 1485558 h 1523944"/>
                    <a:gd name="connsiteX27" fmla="*/ 1713813 w 1714437"/>
                    <a:gd name="connsiteY27" fmla="*/ 418798 h 1523944"/>
                    <a:gd name="connsiteX28" fmla="*/ 1675714 w 1714437"/>
                    <a:gd name="connsiteY28"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714437" h="1523944">
                      <a:moveTo>
                        <a:pt x="1523019" y="380699"/>
                      </a:moveTo>
                      <a:cubicBezTo>
                        <a:pt x="1417812" y="380699"/>
                        <a:pt x="1332526" y="295413"/>
                        <a:pt x="1332526" y="190206"/>
                      </a:cubicBezTo>
                      <a:cubicBezTo>
                        <a:pt x="1332526" y="190081"/>
                        <a:pt x="1332526" y="189955"/>
                        <a:pt x="1332526" y="189829"/>
                      </a:cubicBezTo>
                      <a:lnTo>
                        <a:pt x="1332827" y="37812"/>
                      </a:lnTo>
                      <a:cubicBezTo>
                        <a:pt x="1332827" y="16770"/>
                        <a:pt x="1315770" y="-287"/>
                        <a:pt x="1294728" y="-287"/>
                      </a:cubicBezTo>
                      <a:lnTo>
                        <a:pt x="37474" y="-287"/>
                      </a:lnTo>
                      <a:cubicBezTo>
                        <a:pt x="16433" y="-287"/>
                        <a:pt x="-624" y="16770"/>
                        <a:pt x="-624" y="37811"/>
                      </a:cubicBezTo>
                      <a:lnTo>
                        <a:pt x="-624" y="1485559"/>
                      </a:lnTo>
                      <a:cubicBezTo>
                        <a:pt x="-624" y="1506600"/>
                        <a:pt x="16433" y="1523657"/>
                        <a:pt x="37475" y="1523657"/>
                      </a:cubicBezTo>
                      <a:lnTo>
                        <a:pt x="342263" y="1523657"/>
                      </a:lnTo>
                      <a:cubicBezTo>
                        <a:pt x="363305" y="1523657"/>
                        <a:pt x="380362" y="1506600"/>
                        <a:pt x="380362" y="1485559"/>
                      </a:cubicBezTo>
                      <a:lnTo>
                        <a:pt x="380362" y="475899"/>
                      </a:lnTo>
                      <a:cubicBezTo>
                        <a:pt x="380362" y="423295"/>
                        <a:pt x="423006" y="380652"/>
                        <a:pt x="475609" y="380652"/>
                      </a:cubicBezTo>
                      <a:lnTo>
                        <a:pt x="570855" y="380652"/>
                      </a:lnTo>
                      <a:cubicBezTo>
                        <a:pt x="623458" y="380652"/>
                        <a:pt x="666102" y="423295"/>
                        <a:pt x="666102" y="475898"/>
                      </a:cubicBezTo>
                      <a:lnTo>
                        <a:pt x="666102" y="1103601"/>
                      </a:lnTo>
                      <a:cubicBezTo>
                        <a:pt x="666102" y="1124642"/>
                        <a:pt x="683159" y="1141700"/>
                        <a:pt x="704200" y="1141700"/>
                      </a:cubicBezTo>
                      <a:lnTo>
                        <a:pt x="1008990" y="1141700"/>
                      </a:lnTo>
                      <a:cubicBezTo>
                        <a:pt x="1030031" y="1141700"/>
                        <a:pt x="1047088" y="1124643"/>
                        <a:pt x="1047088" y="1103602"/>
                      </a:cubicBezTo>
                      <a:lnTo>
                        <a:pt x="1047088" y="475899"/>
                      </a:lnTo>
                      <a:cubicBezTo>
                        <a:pt x="1047088" y="423295"/>
                        <a:pt x="1089732" y="380652"/>
                        <a:pt x="1142335" y="380652"/>
                      </a:cubicBezTo>
                      <a:lnTo>
                        <a:pt x="1237154" y="380652"/>
                      </a:lnTo>
                      <a:cubicBezTo>
                        <a:pt x="1289742" y="380652"/>
                        <a:pt x="1332379" y="423271"/>
                        <a:pt x="1332401" y="475858"/>
                      </a:cubicBezTo>
                      <a:lnTo>
                        <a:pt x="1332827" y="1485558"/>
                      </a:lnTo>
                      <a:cubicBezTo>
                        <a:pt x="1332827" y="1506599"/>
                        <a:pt x="1349884" y="1523657"/>
                        <a:pt x="1370926" y="1523657"/>
                      </a:cubicBezTo>
                      <a:lnTo>
                        <a:pt x="1675714" y="1523657"/>
                      </a:lnTo>
                      <a:cubicBezTo>
                        <a:pt x="1696755" y="1523657"/>
                        <a:pt x="1713813" y="1506600"/>
                        <a:pt x="1713813" y="1485558"/>
                      </a:cubicBezTo>
                      <a:lnTo>
                        <a:pt x="1713813" y="418798"/>
                      </a:lnTo>
                      <a:cubicBezTo>
                        <a:pt x="1713813" y="397756"/>
                        <a:pt x="1696756" y="380699"/>
                        <a:pt x="1675714" y="380699"/>
                      </a:cubicBezTo>
                      <a:close/>
                    </a:path>
                  </a:pathLst>
                </a:custGeom>
                <a:solidFill>
                  <a:srgbClr val="FFFFFF"/>
                </a:solidFill>
                <a:ln w="9525" cap="flat">
                  <a:noFill/>
                  <a:prstDash val="solid"/>
                  <a:miter/>
                </a:ln>
              </p:spPr>
              <p:txBody>
                <a:bodyPr rtlCol="0" anchor="ctr"/>
                <a:lstStyle/>
                <a:p>
                  <a:endParaRPr lang="en-US"/>
                </a:p>
              </p:txBody>
            </p:sp>
            <p:sp>
              <p:nvSpPr>
                <p:cNvPr id="23" name="Freeform: Shape 22">
                  <a:extLst>
                    <a:ext uri="{FF2B5EF4-FFF2-40B4-BE49-F238E27FC236}">
                      <a16:creationId xmlns:a16="http://schemas.microsoft.com/office/drawing/2014/main" id="{87F669B4-5B1B-4A54-BACA-040D5CFB23EE}"/>
                    </a:ext>
                  </a:extLst>
                </p:cNvPr>
                <p:cNvSpPr/>
                <p:nvPr/>
              </p:nvSpPr>
              <p:spPr>
                <a:xfrm>
                  <a:off x="5361741" y="3100244"/>
                  <a:ext cx="1523944" cy="1523944"/>
                </a:xfrm>
                <a:custGeom>
                  <a:avLst/>
                  <a:gdLst>
                    <a:gd name="connsiteX0" fmla="*/ 37474 w 1523944"/>
                    <a:gd name="connsiteY0" fmla="*/ -287 h 1523944"/>
                    <a:gd name="connsiteX1" fmla="*/ 1104236 w 1523944"/>
                    <a:gd name="connsiteY1" fmla="*/ -287 h 1523944"/>
                    <a:gd name="connsiteX2" fmla="*/ 1142334 w 1523944"/>
                    <a:gd name="connsiteY2" fmla="*/ 37811 h 1523944"/>
                    <a:gd name="connsiteX3" fmla="*/ 1142334 w 1523944"/>
                    <a:gd name="connsiteY3" fmla="*/ 190003 h 1523944"/>
                    <a:gd name="connsiteX4" fmla="*/ 1332573 w 1523944"/>
                    <a:gd name="connsiteY4" fmla="*/ 380495 h 1523944"/>
                    <a:gd name="connsiteX5" fmla="*/ 1485222 w 1523944"/>
                    <a:gd name="connsiteY5" fmla="*/ 380699 h 1523944"/>
                    <a:gd name="connsiteX6" fmla="*/ 1523320 w 1523944"/>
                    <a:gd name="connsiteY6" fmla="*/ 418797 h 1523944"/>
                    <a:gd name="connsiteX7" fmla="*/ 1523320 w 1523944"/>
                    <a:gd name="connsiteY7" fmla="*/ 418797 h 1523944"/>
                    <a:gd name="connsiteX8" fmla="*/ 1523320 w 1523944"/>
                    <a:gd name="connsiteY8" fmla="*/ 1485558 h 1523944"/>
                    <a:gd name="connsiteX9" fmla="*/ 1485222 w 1523944"/>
                    <a:gd name="connsiteY9" fmla="*/ 1523657 h 1523944"/>
                    <a:gd name="connsiteX10" fmla="*/ 1180433 w 1523944"/>
                    <a:gd name="connsiteY10" fmla="*/ 1523657 h 1523944"/>
                    <a:gd name="connsiteX11" fmla="*/ 1142334 w 1523944"/>
                    <a:gd name="connsiteY11" fmla="*/ 1485558 h 1523944"/>
                    <a:gd name="connsiteX12" fmla="*/ 1142334 w 1523944"/>
                    <a:gd name="connsiteY12" fmla="*/ 475940 h 1523944"/>
                    <a:gd name="connsiteX13" fmla="*/ 1047146 w 1523944"/>
                    <a:gd name="connsiteY13" fmla="*/ 380699 h 1523944"/>
                    <a:gd name="connsiteX14" fmla="*/ 475551 w 1523944"/>
                    <a:gd name="connsiteY14" fmla="*/ 380699 h 1523944"/>
                    <a:gd name="connsiteX15" fmla="*/ 380362 w 1523944"/>
                    <a:gd name="connsiteY15" fmla="*/ 475940 h 1523944"/>
                    <a:gd name="connsiteX16" fmla="*/ 380362 w 1523944"/>
                    <a:gd name="connsiteY16" fmla="*/ 1485558 h 1523944"/>
                    <a:gd name="connsiteX17" fmla="*/ 342263 w 1523944"/>
                    <a:gd name="connsiteY17" fmla="*/ 1523657 h 1523944"/>
                    <a:gd name="connsiteX18" fmla="*/ 37474 w 1523944"/>
                    <a:gd name="connsiteY18" fmla="*/ 1523657 h 1523944"/>
                    <a:gd name="connsiteX19" fmla="*/ -624 w 1523944"/>
                    <a:gd name="connsiteY19" fmla="*/ 1485558 h 1523944"/>
                    <a:gd name="connsiteX20" fmla="*/ -624 w 1523944"/>
                    <a:gd name="connsiteY20" fmla="*/ 37812 h 1523944"/>
                    <a:gd name="connsiteX21" fmla="*/ 37474 w 1523944"/>
                    <a:gd name="connsiteY21"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23944" h="1523944">
                      <a:moveTo>
                        <a:pt x="37474" y="-287"/>
                      </a:moveTo>
                      <a:lnTo>
                        <a:pt x="1104236" y="-287"/>
                      </a:lnTo>
                      <a:cubicBezTo>
                        <a:pt x="1125277" y="-287"/>
                        <a:pt x="1142334" y="16770"/>
                        <a:pt x="1142334" y="37811"/>
                      </a:cubicBezTo>
                      <a:lnTo>
                        <a:pt x="1142334" y="190003"/>
                      </a:lnTo>
                      <a:cubicBezTo>
                        <a:pt x="1142334" y="295110"/>
                        <a:pt x="1227466" y="380355"/>
                        <a:pt x="1332573" y="380495"/>
                      </a:cubicBezTo>
                      <a:lnTo>
                        <a:pt x="1485222" y="380699"/>
                      </a:lnTo>
                      <a:cubicBezTo>
                        <a:pt x="1506263" y="380699"/>
                        <a:pt x="1523320" y="397756"/>
                        <a:pt x="1523320" y="418797"/>
                      </a:cubicBezTo>
                      <a:cubicBezTo>
                        <a:pt x="1523320" y="418797"/>
                        <a:pt x="1523320" y="418797"/>
                        <a:pt x="1523320" y="418797"/>
                      </a:cubicBezTo>
                      <a:lnTo>
                        <a:pt x="1523320" y="1485558"/>
                      </a:lnTo>
                      <a:cubicBezTo>
                        <a:pt x="1523320" y="1506600"/>
                        <a:pt x="1506263" y="1523657"/>
                        <a:pt x="1485222" y="1523657"/>
                      </a:cubicBezTo>
                      <a:lnTo>
                        <a:pt x="1180433" y="1523657"/>
                      </a:lnTo>
                      <a:cubicBezTo>
                        <a:pt x="1159392" y="1523657"/>
                        <a:pt x="1142334" y="1506600"/>
                        <a:pt x="1142334" y="1485558"/>
                      </a:cubicBezTo>
                      <a:lnTo>
                        <a:pt x="1142334" y="475940"/>
                      </a:lnTo>
                      <a:cubicBezTo>
                        <a:pt x="1142333" y="423361"/>
                        <a:pt x="1099725" y="380729"/>
                        <a:pt x="1047146" y="380699"/>
                      </a:cubicBezTo>
                      <a:lnTo>
                        <a:pt x="475551" y="380699"/>
                      </a:lnTo>
                      <a:cubicBezTo>
                        <a:pt x="422972" y="380729"/>
                        <a:pt x="380363" y="423360"/>
                        <a:pt x="380362" y="475940"/>
                      </a:cubicBezTo>
                      <a:lnTo>
                        <a:pt x="380362" y="1485558"/>
                      </a:lnTo>
                      <a:cubicBezTo>
                        <a:pt x="380362" y="1506600"/>
                        <a:pt x="363305" y="1523657"/>
                        <a:pt x="342263" y="1523657"/>
                      </a:cubicBezTo>
                      <a:lnTo>
                        <a:pt x="37474" y="1523657"/>
                      </a:lnTo>
                      <a:cubicBezTo>
                        <a:pt x="16433" y="1523657"/>
                        <a:pt x="-624" y="1506600"/>
                        <a:pt x="-624" y="1485558"/>
                      </a:cubicBezTo>
                      <a:lnTo>
                        <a:pt x="-624" y="37812"/>
                      </a:lnTo>
                      <a:cubicBezTo>
                        <a:pt x="-624" y="16770"/>
                        <a:pt x="16433" y="-287"/>
                        <a:pt x="37474" y="-287"/>
                      </a:cubicBezTo>
                      <a:close/>
                    </a:path>
                  </a:pathLst>
                </a:custGeom>
                <a:solidFill>
                  <a:srgbClr val="FFFFFF"/>
                </a:solidFill>
                <a:ln w="9525" cap="flat">
                  <a:noFill/>
                  <a:prstDash val="solid"/>
                  <a:miter/>
                </a:ln>
              </p:spPr>
              <p:txBody>
                <a:bodyPr rtlCol="0" anchor="ctr"/>
                <a:lstStyle/>
                <a:p>
                  <a:endParaRPr lang="en-US"/>
                </a:p>
              </p:txBody>
            </p:sp>
            <p:sp>
              <p:nvSpPr>
                <p:cNvPr id="24" name="Freeform: Shape 23">
                  <a:extLst>
                    <a:ext uri="{FF2B5EF4-FFF2-40B4-BE49-F238E27FC236}">
                      <a16:creationId xmlns:a16="http://schemas.microsoft.com/office/drawing/2014/main" id="{6A934262-F392-4EB1-BD72-93B7DCE0DDF8}"/>
                    </a:ext>
                  </a:extLst>
                </p:cNvPr>
                <p:cNvSpPr/>
                <p:nvPr/>
              </p:nvSpPr>
              <p:spPr>
                <a:xfrm>
                  <a:off x="3603806" y="3100244"/>
                  <a:ext cx="1523944" cy="1523944"/>
                </a:xfrm>
                <a:custGeom>
                  <a:avLst/>
                  <a:gdLst>
                    <a:gd name="connsiteX0" fmla="*/ 1485221 w 1523944"/>
                    <a:gd name="connsiteY0" fmla="*/ 380699 h 1523944"/>
                    <a:gd name="connsiteX1" fmla="*/ 1332080 w 1523944"/>
                    <a:gd name="connsiteY1" fmla="*/ 380099 h 1523944"/>
                    <a:gd name="connsiteX2" fmla="*/ 1142333 w 1523944"/>
                    <a:gd name="connsiteY2" fmla="*/ 189608 h 1523944"/>
                    <a:gd name="connsiteX3" fmla="*/ 1142334 w 1523944"/>
                    <a:gd name="connsiteY3" fmla="*/ 37812 h 1523944"/>
                    <a:gd name="connsiteX4" fmla="*/ 1104235 w 1523944"/>
                    <a:gd name="connsiteY4" fmla="*/ -287 h 1523944"/>
                    <a:gd name="connsiteX5" fmla="*/ 761348 w 1523944"/>
                    <a:gd name="connsiteY5" fmla="*/ -287 h 1523944"/>
                    <a:gd name="connsiteX6" fmla="*/ -624 w 1523944"/>
                    <a:gd name="connsiteY6" fmla="*/ 761685 h 1523944"/>
                    <a:gd name="connsiteX7" fmla="*/ -624 w 1523944"/>
                    <a:gd name="connsiteY7" fmla="*/ 1485558 h 1523944"/>
                    <a:gd name="connsiteX8" fmla="*/ 37474 w 1523944"/>
                    <a:gd name="connsiteY8" fmla="*/ 1523657 h 1523944"/>
                    <a:gd name="connsiteX9" fmla="*/ 342263 w 1523944"/>
                    <a:gd name="connsiteY9" fmla="*/ 1523657 h 1523944"/>
                    <a:gd name="connsiteX10" fmla="*/ 380362 w 1523944"/>
                    <a:gd name="connsiteY10" fmla="*/ 1485558 h 1523944"/>
                    <a:gd name="connsiteX11" fmla="*/ 380362 w 1523944"/>
                    <a:gd name="connsiteY11" fmla="*/ 761685 h 1523944"/>
                    <a:gd name="connsiteX12" fmla="*/ 761348 w 1523944"/>
                    <a:gd name="connsiteY12" fmla="*/ 380700 h 1523944"/>
                    <a:gd name="connsiteX13" fmla="*/ 1047145 w 1523944"/>
                    <a:gd name="connsiteY13" fmla="*/ 380699 h 1523944"/>
                    <a:gd name="connsiteX14" fmla="*/ 1142334 w 1523944"/>
                    <a:gd name="connsiteY14" fmla="*/ 475940 h 1523944"/>
                    <a:gd name="connsiteX15" fmla="*/ 1142334 w 1523944"/>
                    <a:gd name="connsiteY15" fmla="*/ 666433 h 1523944"/>
                    <a:gd name="connsiteX16" fmla="*/ 1047087 w 1523944"/>
                    <a:gd name="connsiteY16" fmla="*/ 761679 h 1523944"/>
                    <a:gd name="connsiteX17" fmla="*/ 1047088 w 1523944"/>
                    <a:gd name="connsiteY17" fmla="*/ 761685 h 1523944"/>
                    <a:gd name="connsiteX18" fmla="*/ 628002 w 1523944"/>
                    <a:gd name="connsiteY18" fmla="*/ 761685 h 1523944"/>
                    <a:gd name="connsiteX19" fmla="*/ 589904 w 1523944"/>
                    <a:gd name="connsiteY19" fmla="*/ 799783 h 1523944"/>
                    <a:gd name="connsiteX20" fmla="*/ 589904 w 1523944"/>
                    <a:gd name="connsiteY20" fmla="*/ 1104573 h 1523944"/>
                    <a:gd name="connsiteX21" fmla="*/ 628002 w 1523944"/>
                    <a:gd name="connsiteY21" fmla="*/ 1142672 h 1523944"/>
                    <a:gd name="connsiteX22" fmla="*/ 1047145 w 1523944"/>
                    <a:gd name="connsiteY22" fmla="*/ 1142671 h 1523944"/>
                    <a:gd name="connsiteX23" fmla="*/ 1142334 w 1523944"/>
                    <a:gd name="connsiteY23" fmla="*/ 1237912 h 1523944"/>
                    <a:gd name="connsiteX24" fmla="*/ 1142334 w 1523944"/>
                    <a:gd name="connsiteY24" fmla="*/ 1485558 h 1523944"/>
                    <a:gd name="connsiteX25" fmla="*/ 1180433 w 1523944"/>
                    <a:gd name="connsiteY25" fmla="*/ 1523657 h 1523944"/>
                    <a:gd name="connsiteX26" fmla="*/ 1485221 w 1523944"/>
                    <a:gd name="connsiteY26" fmla="*/ 1523657 h 1523944"/>
                    <a:gd name="connsiteX27" fmla="*/ 1523320 w 1523944"/>
                    <a:gd name="connsiteY27" fmla="*/ 1485558 h 1523944"/>
                    <a:gd name="connsiteX28" fmla="*/ 1523320 w 1523944"/>
                    <a:gd name="connsiteY28" fmla="*/ 418797 h 1523944"/>
                    <a:gd name="connsiteX29" fmla="*/ 1485222 w 1523944"/>
                    <a:gd name="connsiteY29"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523944" h="1523944">
                      <a:moveTo>
                        <a:pt x="1485221" y="380699"/>
                      </a:moveTo>
                      <a:lnTo>
                        <a:pt x="1332080" y="380099"/>
                      </a:lnTo>
                      <a:cubicBezTo>
                        <a:pt x="1227166" y="379688"/>
                        <a:pt x="1142333" y="294523"/>
                        <a:pt x="1142333" y="189608"/>
                      </a:cubicBezTo>
                      <a:lnTo>
                        <a:pt x="1142334" y="37812"/>
                      </a:lnTo>
                      <a:cubicBezTo>
                        <a:pt x="1142334" y="16770"/>
                        <a:pt x="1125277" y="-287"/>
                        <a:pt x="1104235" y="-287"/>
                      </a:cubicBezTo>
                      <a:lnTo>
                        <a:pt x="761348" y="-287"/>
                      </a:lnTo>
                      <a:cubicBezTo>
                        <a:pt x="340522" y="-287"/>
                        <a:pt x="-624" y="340859"/>
                        <a:pt x="-624" y="761685"/>
                      </a:cubicBezTo>
                      <a:lnTo>
                        <a:pt x="-624" y="1485558"/>
                      </a:lnTo>
                      <a:cubicBezTo>
                        <a:pt x="-624" y="1506600"/>
                        <a:pt x="16433" y="1523657"/>
                        <a:pt x="37474" y="1523657"/>
                      </a:cubicBezTo>
                      <a:lnTo>
                        <a:pt x="342263" y="1523657"/>
                      </a:lnTo>
                      <a:cubicBezTo>
                        <a:pt x="363304" y="1523657"/>
                        <a:pt x="380362" y="1506600"/>
                        <a:pt x="380362" y="1485558"/>
                      </a:cubicBezTo>
                      <a:lnTo>
                        <a:pt x="380362" y="761685"/>
                      </a:lnTo>
                      <a:cubicBezTo>
                        <a:pt x="380362" y="551272"/>
                        <a:pt x="550935" y="380700"/>
                        <a:pt x="761348" y="380700"/>
                      </a:cubicBezTo>
                      <a:lnTo>
                        <a:pt x="1047145" y="380699"/>
                      </a:lnTo>
                      <a:cubicBezTo>
                        <a:pt x="1099724" y="380729"/>
                        <a:pt x="1142333" y="423360"/>
                        <a:pt x="1142334" y="475940"/>
                      </a:cubicBezTo>
                      <a:lnTo>
                        <a:pt x="1142334" y="666433"/>
                      </a:lnTo>
                      <a:cubicBezTo>
                        <a:pt x="1142334" y="719036"/>
                        <a:pt x="1099690" y="761679"/>
                        <a:pt x="1047087" y="761679"/>
                      </a:cubicBezTo>
                      <a:lnTo>
                        <a:pt x="1047088" y="761685"/>
                      </a:lnTo>
                      <a:lnTo>
                        <a:pt x="628002" y="761685"/>
                      </a:lnTo>
                      <a:cubicBezTo>
                        <a:pt x="606961" y="761685"/>
                        <a:pt x="589904" y="778742"/>
                        <a:pt x="589904" y="799783"/>
                      </a:cubicBezTo>
                      <a:lnTo>
                        <a:pt x="589904" y="1104573"/>
                      </a:lnTo>
                      <a:cubicBezTo>
                        <a:pt x="589904" y="1125614"/>
                        <a:pt x="606961" y="1142672"/>
                        <a:pt x="628002" y="1142672"/>
                      </a:cubicBezTo>
                      <a:lnTo>
                        <a:pt x="1047145" y="1142671"/>
                      </a:lnTo>
                      <a:cubicBezTo>
                        <a:pt x="1099724" y="1142701"/>
                        <a:pt x="1142333" y="1185333"/>
                        <a:pt x="1142334" y="1237912"/>
                      </a:cubicBezTo>
                      <a:lnTo>
                        <a:pt x="1142334" y="1485558"/>
                      </a:lnTo>
                      <a:cubicBezTo>
                        <a:pt x="1142334" y="1506600"/>
                        <a:pt x="1159391" y="1523657"/>
                        <a:pt x="1180433" y="1523657"/>
                      </a:cubicBezTo>
                      <a:lnTo>
                        <a:pt x="1485221" y="1523657"/>
                      </a:lnTo>
                      <a:cubicBezTo>
                        <a:pt x="1506262" y="1523657"/>
                        <a:pt x="1523320" y="1506600"/>
                        <a:pt x="1523320" y="1485558"/>
                      </a:cubicBezTo>
                      <a:lnTo>
                        <a:pt x="1523320" y="418797"/>
                      </a:lnTo>
                      <a:cubicBezTo>
                        <a:pt x="1523320" y="397756"/>
                        <a:pt x="1506263" y="380699"/>
                        <a:pt x="1485222" y="380699"/>
                      </a:cubicBezTo>
                      <a:close/>
                    </a:path>
                  </a:pathLst>
                </a:custGeom>
                <a:solidFill>
                  <a:srgbClr val="FFFFFF"/>
                </a:solidFill>
                <a:ln w="9525" cap="flat">
                  <a:noFill/>
                  <a:prstDash val="solid"/>
                  <a:miter/>
                </a:ln>
              </p:spPr>
              <p:txBody>
                <a:bodyPr rtlCol="0" anchor="ctr"/>
                <a:lstStyle/>
                <a:p>
                  <a:endParaRPr lang="en-US"/>
                </a:p>
              </p:txBody>
            </p:sp>
            <p:sp>
              <p:nvSpPr>
                <p:cNvPr id="25" name="Freeform: Shape 24">
                  <a:extLst>
                    <a:ext uri="{FF2B5EF4-FFF2-40B4-BE49-F238E27FC236}">
                      <a16:creationId xmlns:a16="http://schemas.microsoft.com/office/drawing/2014/main" id="{3EB8D5AC-4812-4D0B-A215-376D639733F6}"/>
                    </a:ext>
                  </a:extLst>
                </p:cNvPr>
                <p:cNvSpPr/>
                <p:nvPr/>
              </p:nvSpPr>
              <p:spPr>
                <a:xfrm>
                  <a:off x="7075150" y="3100244"/>
                  <a:ext cx="1523999" cy="1524002"/>
                </a:xfrm>
                <a:custGeom>
                  <a:avLst/>
                  <a:gdLst>
                    <a:gd name="connsiteX0" fmla="*/ 750663 w 1523999"/>
                    <a:gd name="connsiteY0" fmla="*/ 380711 h 1524002"/>
                    <a:gd name="connsiteX1" fmla="*/ 1485275 w 1523999"/>
                    <a:gd name="connsiteY1" fmla="*/ 380711 h 1524002"/>
                    <a:gd name="connsiteX2" fmla="*/ 1523375 w 1523999"/>
                    <a:gd name="connsiteY2" fmla="*/ 342619 h 1524002"/>
                    <a:gd name="connsiteX3" fmla="*/ 1523375 w 1523999"/>
                    <a:gd name="connsiteY3" fmla="*/ 342611 h 1524002"/>
                    <a:gd name="connsiteX4" fmla="*/ 1523375 w 1523999"/>
                    <a:gd name="connsiteY4" fmla="*/ 37813 h 1524002"/>
                    <a:gd name="connsiteX5" fmla="*/ 1485275 w 1523999"/>
                    <a:gd name="connsiteY5" fmla="*/ -287 h 1524002"/>
                    <a:gd name="connsiteX6" fmla="*/ 751339 w 1523999"/>
                    <a:gd name="connsiteY6" fmla="*/ -287 h 1524002"/>
                    <a:gd name="connsiteX7" fmla="*/ 36139 w 1523999"/>
                    <a:gd name="connsiteY7" fmla="*/ 521356 h 1524002"/>
                    <a:gd name="connsiteX8" fmla="*/ 721640 w 1523999"/>
                    <a:gd name="connsiteY8" fmla="*/ 1522695 h 1524002"/>
                    <a:gd name="connsiteX9" fmla="*/ 761334 w 1523999"/>
                    <a:gd name="connsiteY9" fmla="*/ 1486723 h 1524002"/>
                    <a:gd name="connsiteX10" fmla="*/ 761378 w 1523999"/>
                    <a:gd name="connsiteY10" fmla="*/ 1484500 h 1524002"/>
                    <a:gd name="connsiteX11" fmla="*/ 761378 w 1523999"/>
                    <a:gd name="connsiteY11" fmla="*/ 1237957 h 1524002"/>
                    <a:gd name="connsiteX12" fmla="*/ 856571 w 1523999"/>
                    <a:gd name="connsiteY12" fmla="*/ 1142707 h 1524002"/>
                    <a:gd name="connsiteX13" fmla="*/ 1047184 w 1523999"/>
                    <a:gd name="connsiteY13" fmla="*/ 1142707 h 1524002"/>
                    <a:gd name="connsiteX14" fmla="*/ 1142377 w 1523999"/>
                    <a:gd name="connsiteY14" fmla="*/ 1237957 h 1524002"/>
                    <a:gd name="connsiteX15" fmla="*/ 1142377 w 1523999"/>
                    <a:gd name="connsiteY15" fmla="*/ 1485615 h 1524002"/>
                    <a:gd name="connsiteX16" fmla="*/ 1180477 w 1523999"/>
                    <a:gd name="connsiteY16" fmla="*/ 1523715 h 1524002"/>
                    <a:gd name="connsiteX17" fmla="*/ 1485275 w 1523999"/>
                    <a:gd name="connsiteY17" fmla="*/ 1523715 h 1524002"/>
                    <a:gd name="connsiteX18" fmla="*/ 1523375 w 1523999"/>
                    <a:gd name="connsiteY18" fmla="*/ 1485615 h 1524002"/>
                    <a:gd name="connsiteX19" fmla="*/ 1523375 w 1523999"/>
                    <a:gd name="connsiteY19" fmla="*/ 799809 h 1524002"/>
                    <a:gd name="connsiteX20" fmla="*/ 1485275 w 1523999"/>
                    <a:gd name="connsiteY20" fmla="*/ 761709 h 1524002"/>
                    <a:gd name="connsiteX21" fmla="*/ 799478 w 1523999"/>
                    <a:gd name="connsiteY21" fmla="*/ 761709 h 1524002"/>
                    <a:gd name="connsiteX22" fmla="*/ 761378 w 1523999"/>
                    <a:gd name="connsiteY22" fmla="*/ 799809 h 1524002"/>
                    <a:gd name="connsiteX23" fmla="*/ 761378 w 1523999"/>
                    <a:gd name="connsiteY23" fmla="*/ 1001052 h 1524002"/>
                    <a:gd name="connsiteX24" fmla="*/ 653269 w 1523999"/>
                    <a:gd name="connsiteY24" fmla="*/ 1109505 h 1524002"/>
                    <a:gd name="connsiteX25" fmla="*/ 634372 w 1523999"/>
                    <a:gd name="connsiteY25" fmla="*/ 1107874 h 1524002"/>
                    <a:gd name="connsiteX26" fmla="*/ 525551 w 1523999"/>
                    <a:gd name="connsiteY26" fmla="*/ 1060599 h 1524002"/>
                    <a:gd name="connsiteX27" fmla="*/ 408697 w 1523999"/>
                    <a:gd name="connsiteY27" fmla="*/ 613206 h 1524002"/>
                    <a:gd name="connsiteX28" fmla="*/ 750662 w 1523999"/>
                    <a:gd name="connsiteY28" fmla="*/ 380711 h 1524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523999" h="1524002">
                      <a:moveTo>
                        <a:pt x="750663" y="380711"/>
                      </a:moveTo>
                      <a:lnTo>
                        <a:pt x="1485275" y="380711"/>
                      </a:lnTo>
                      <a:cubicBezTo>
                        <a:pt x="1506314" y="380713"/>
                        <a:pt x="1523373" y="363659"/>
                        <a:pt x="1523375" y="342619"/>
                      </a:cubicBezTo>
                      <a:cubicBezTo>
                        <a:pt x="1523375" y="342617"/>
                        <a:pt x="1523375" y="342614"/>
                        <a:pt x="1523375" y="342611"/>
                      </a:cubicBezTo>
                      <a:lnTo>
                        <a:pt x="1523375" y="37813"/>
                      </a:lnTo>
                      <a:cubicBezTo>
                        <a:pt x="1523374" y="16771"/>
                        <a:pt x="1506317" y="-286"/>
                        <a:pt x="1485275" y="-287"/>
                      </a:cubicBezTo>
                      <a:lnTo>
                        <a:pt x="751339" y="-287"/>
                      </a:lnTo>
                      <a:cubicBezTo>
                        <a:pt x="424919" y="-287"/>
                        <a:pt x="131827" y="209280"/>
                        <a:pt x="36139" y="521356"/>
                      </a:cubicBezTo>
                      <a:cubicBezTo>
                        <a:pt x="-119966" y="1030512"/>
                        <a:pt x="242306" y="1498073"/>
                        <a:pt x="721640" y="1522695"/>
                      </a:cubicBezTo>
                      <a:cubicBezTo>
                        <a:pt x="742534" y="1523723"/>
                        <a:pt x="760306" y="1507618"/>
                        <a:pt x="761334" y="1486723"/>
                      </a:cubicBezTo>
                      <a:cubicBezTo>
                        <a:pt x="761370" y="1485983"/>
                        <a:pt x="761385" y="1485241"/>
                        <a:pt x="761378" y="1484500"/>
                      </a:cubicBezTo>
                      <a:lnTo>
                        <a:pt x="761378" y="1237957"/>
                      </a:lnTo>
                      <a:cubicBezTo>
                        <a:pt x="761381" y="1185374"/>
                        <a:pt x="803990" y="1142740"/>
                        <a:pt x="856571" y="1142707"/>
                      </a:cubicBezTo>
                      <a:lnTo>
                        <a:pt x="1047184" y="1142707"/>
                      </a:lnTo>
                      <a:cubicBezTo>
                        <a:pt x="1099766" y="1142740"/>
                        <a:pt x="1142375" y="1185375"/>
                        <a:pt x="1142377" y="1237957"/>
                      </a:cubicBezTo>
                      <a:lnTo>
                        <a:pt x="1142377" y="1485615"/>
                      </a:lnTo>
                      <a:cubicBezTo>
                        <a:pt x="1142378" y="1506657"/>
                        <a:pt x="1159435" y="1523714"/>
                        <a:pt x="1180477" y="1523715"/>
                      </a:cubicBezTo>
                      <a:lnTo>
                        <a:pt x="1485275" y="1523715"/>
                      </a:lnTo>
                      <a:cubicBezTo>
                        <a:pt x="1506317" y="1523714"/>
                        <a:pt x="1523374" y="1506657"/>
                        <a:pt x="1523375" y="1485615"/>
                      </a:cubicBezTo>
                      <a:lnTo>
                        <a:pt x="1523375" y="799809"/>
                      </a:lnTo>
                      <a:cubicBezTo>
                        <a:pt x="1523374" y="778767"/>
                        <a:pt x="1506317" y="761710"/>
                        <a:pt x="1485275" y="761709"/>
                      </a:cubicBezTo>
                      <a:lnTo>
                        <a:pt x="799478" y="761709"/>
                      </a:lnTo>
                      <a:cubicBezTo>
                        <a:pt x="778437" y="761710"/>
                        <a:pt x="761379" y="778767"/>
                        <a:pt x="761378" y="799809"/>
                      </a:cubicBezTo>
                      <a:lnTo>
                        <a:pt x="761378" y="1001052"/>
                      </a:lnTo>
                      <a:cubicBezTo>
                        <a:pt x="761474" y="1060854"/>
                        <a:pt x="713071" y="1109410"/>
                        <a:pt x="653269" y="1109505"/>
                      </a:cubicBezTo>
                      <a:cubicBezTo>
                        <a:pt x="646934" y="1109515"/>
                        <a:pt x="640611" y="1108969"/>
                        <a:pt x="634372" y="1107874"/>
                      </a:cubicBezTo>
                      <a:cubicBezTo>
                        <a:pt x="594787" y="1101219"/>
                        <a:pt x="557430" y="1084990"/>
                        <a:pt x="525551" y="1060599"/>
                      </a:cubicBezTo>
                      <a:cubicBezTo>
                        <a:pt x="402277" y="963001"/>
                        <a:pt x="340321" y="791186"/>
                        <a:pt x="408697" y="613206"/>
                      </a:cubicBezTo>
                      <a:cubicBezTo>
                        <a:pt x="463696" y="472494"/>
                        <a:pt x="599585" y="380107"/>
                        <a:pt x="750662" y="380711"/>
                      </a:cubicBezTo>
                    </a:path>
                  </a:pathLst>
                </a:custGeom>
                <a:solidFill>
                  <a:srgbClr val="FFFFFF"/>
                </a:solidFill>
                <a:ln w="9525" cap="flat">
                  <a:noFill/>
                  <a:prstDash val="solid"/>
                  <a:miter/>
                </a:ln>
              </p:spPr>
              <p:txBody>
                <a:bodyPr rtlCol="0" anchor="ctr"/>
                <a:lstStyle/>
                <a:p>
                  <a:endParaRPr lang="en-US"/>
                </a:p>
              </p:txBody>
            </p:sp>
          </p:grpSp>
        </p:grpSp>
      </p:grpSp>
    </p:spTree>
    <p:extLst>
      <p:ext uri="{BB962C8B-B14F-4D97-AF65-F5344CB8AC3E}">
        <p14:creationId xmlns:p14="http://schemas.microsoft.com/office/powerpoint/2010/main" val="2214220348"/>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140.xml><?xml version="1.0" encoding="utf-8"?>
<p:sldLayout xmlns:a="http://schemas.openxmlformats.org/drawingml/2006/main" xmlns:r="http://schemas.openxmlformats.org/officeDocument/2006/relationships" xmlns:p="http://schemas.openxmlformats.org/presentationml/2006/main" preserve="1" userDrawn="1">
  <p:cSld name="Bottom horizontal photo and titl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45563AC-3A0B-4839-A9DC-F00E8E5411A6}"/>
              </a:ext>
            </a:extLst>
          </p:cNvPr>
          <p:cNvSpPr>
            <a:spLocks noGrp="1"/>
          </p:cNvSpPr>
          <p:nvPr>
            <p:ph type="title"/>
          </p:nvPr>
        </p:nvSpPr>
        <p:spPr>
          <a:xfrm>
            <a:off x="588263" y="585788"/>
            <a:ext cx="11018520" cy="1114996"/>
          </a:xfrm>
        </p:spPr>
        <p:txBody>
          <a:bodyPr anchor="ctr"/>
          <a:lstStyle>
            <a:lvl1pPr algn="ctr">
              <a:defRPr/>
            </a:lvl1pPr>
          </a:lstStyle>
          <a:p>
            <a:r>
              <a:rPr lang="en-US"/>
              <a:t>Click to edit Master title style</a:t>
            </a:r>
          </a:p>
        </p:txBody>
      </p:sp>
      <p:sp>
        <p:nvSpPr>
          <p:cNvPr id="4" name="Picture Placeholder" descr="This photo is a 'placeholder' only. Drag or drop your photo here, or click and tap the center to insert a photo.">
            <a:extLst>
              <a:ext uri="{FF2B5EF4-FFF2-40B4-BE49-F238E27FC236}">
                <a16:creationId xmlns:a16="http://schemas.microsoft.com/office/drawing/2014/main" id="{FEB5B31F-7AD9-4BC6-8D61-62AD8011666E}"/>
              </a:ext>
            </a:extLst>
          </p:cNvPr>
          <p:cNvSpPr>
            <a:spLocks noGrp="1"/>
          </p:cNvSpPr>
          <p:nvPr>
            <p:ph type="pic" sz="quarter" idx="11" hasCustomPrompt="1"/>
          </p:nvPr>
        </p:nvSpPr>
        <p:spPr bwMode="gray">
          <a:xfrm>
            <a:off x="-2381" y="2286000"/>
            <a:ext cx="12192000" cy="4572000"/>
          </a:xfrm>
          <a:blipFill>
            <a:blip r:embed="rId2">
              <a:extLst>
                <a:ext uri="{28A0092B-C50C-407E-A947-70E740481C1C}">
                  <a14:useLocalDpi xmlns:a14="http://schemas.microsoft.com/office/drawing/2010/main"/>
                </a:ext>
              </a:extLst>
            </a:blip>
            <a:stretch>
              <a:fillRect/>
            </a:stretch>
          </a:blipFill>
        </p:spPr>
        <p:txBody>
          <a:bodyPr vert="horz" wrap="square" lIns="0" tIns="1097280" rIns="0" bIns="0" rtlCol="0" anchor="t" anchorCtr="0">
            <a:noAutofit/>
          </a:bodyPr>
          <a:lstStyle>
            <a:lvl1pPr marL="0" indent="0" algn="ctr">
              <a:buNone/>
              <a:defRPr lang="en-US" sz="1400" b="1" dirty="0">
                <a:solidFill>
                  <a:srgbClr val="FFFFFF"/>
                </a:solidFill>
              </a:defRPr>
            </a:lvl1pPr>
          </a:lstStyle>
          <a:p>
            <a:pPr marL="228600" lvl="0" indent="-228600" algn="ctr"/>
            <a:r>
              <a:rPr lang="en-US"/>
              <a:t>Drag &amp; drop your photo here </a:t>
            </a:r>
            <a:br>
              <a:rPr lang="en-US"/>
            </a:br>
            <a:r>
              <a:rPr lang="en-US"/>
              <a:t>or click or tap icon below </a:t>
            </a:r>
            <a:br>
              <a:rPr lang="en-US"/>
            </a:br>
            <a:r>
              <a:rPr lang="en-US"/>
              <a:t>to insert</a:t>
            </a:r>
          </a:p>
        </p:txBody>
      </p:sp>
    </p:spTree>
    <p:extLst>
      <p:ext uri="{BB962C8B-B14F-4D97-AF65-F5344CB8AC3E}">
        <p14:creationId xmlns:p14="http://schemas.microsoft.com/office/powerpoint/2010/main" val="2380355327"/>
      </p:ext>
    </p:extLst>
  </p:cSld>
  <p:clrMapOvr>
    <a:masterClrMapping/>
  </p:clrMapOvr>
  <p:transition>
    <p:fade/>
  </p:transition>
  <p:extLst>
    <p:ext uri="{DCECCB84-F9BA-43D5-87BE-67443E8EF086}">
      <p15:sldGuideLst xmlns:p15="http://schemas.microsoft.com/office/powerpoint/2012/main">
        <p15:guide id="5" orient="horz" pos="1440">
          <p15:clr>
            <a:srgbClr val="5ACBF0"/>
          </p15:clr>
        </p15:guide>
        <p15:guide id="6" orient="horz" pos="720">
          <p15:clr>
            <a:srgbClr val="FBAE40"/>
          </p15:clr>
        </p15:guide>
      </p15:sldGuideLst>
    </p:ext>
  </p:extLst>
</p:sldLayout>
</file>

<file path=ppt/slideLayouts/slideLayout141.xml><?xml version="1.0" encoding="utf-8"?>
<p:sldLayout xmlns:a="http://schemas.openxmlformats.org/drawingml/2006/main" xmlns:r="http://schemas.openxmlformats.org/officeDocument/2006/relationships" xmlns:p="http://schemas.openxmlformats.org/presentationml/2006/main" preserve="1" userDrawn="1">
  <p:cSld name="Title - Square Photo ">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35C9167-B5C7-4834-AC78-240C8C3EF11E}"/>
              </a:ext>
            </a:extLst>
          </p:cNvPr>
          <p:cNvSpPr>
            <a:spLocks noGrp="1"/>
          </p:cNvSpPr>
          <p:nvPr>
            <p:ph type="title" hasCustomPrompt="1"/>
          </p:nvPr>
        </p:nvSpPr>
        <p:spPr>
          <a:xfrm>
            <a:off x="588263" y="588963"/>
            <a:ext cx="4158362" cy="2535236"/>
          </a:xfrm>
        </p:spPr>
        <p:txBody>
          <a:bodyPr anchor="b"/>
          <a:lstStyle>
            <a:lvl1pPr>
              <a:defRPr/>
            </a:lvl1pPr>
          </a:lstStyle>
          <a:p>
            <a:r>
              <a:rPr lang="en-US"/>
              <a:t>Title square photo layout </a:t>
            </a:r>
          </a:p>
        </p:txBody>
      </p:sp>
      <p:sp>
        <p:nvSpPr>
          <p:cNvPr id="4" name="Text Placeholder 3">
            <a:extLst>
              <a:ext uri="{FF2B5EF4-FFF2-40B4-BE49-F238E27FC236}">
                <a16:creationId xmlns:a16="http://schemas.microsoft.com/office/drawing/2014/main" id="{0E780C89-4FC1-4FE7-AFCA-1C41A1B0944C}"/>
              </a:ext>
            </a:extLst>
          </p:cNvPr>
          <p:cNvSpPr>
            <a:spLocks noGrp="1"/>
          </p:cNvSpPr>
          <p:nvPr>
            <p:ph type="body" sz="quarter" idx="10"/>
          </p:nvPr>
        </p:nvSpPr>
        <p:spPr>
          <a:xfrm>
            <a:off x="584200" y="3535540"/>
            <a:ext cx="4162425" cy="2733497"/>
          </a:xfrm>
        </p:spPr>
        <p:txBody>
          <a:bodyPr/>
          <a:lstStyle>
            <a:lvl1pPr marL="0" indent="0">
              <a:buNone/>
              <a:defRPr sz="2200">
                <a:latin typeface="+mn-lt"/>
              </a:defRPr>
            </a:lvl1pPr>
            <a:lvl2pPr marL="228600" indent="0">
              <a:buNone/>
              <a:defRPr/>
            </a:lvl2pPr>
            <a:lvl3pPr marL="457200" indent="0">
              <a:buNone/>
              <a:defRPr/>
            </a:lvl3pPr>
            <a:lvl4pPr marL="661988" indent="0">
              <a:buNone/>
              <a:defRPr/>
            </a:lvl4pPr>
            <a:lvl5pPr marL="855663" indent="0">
              <a:buNone/>
              <a:defRPr/>
            </a:lvl5pPr>
          </a:lstStyle>
          <a:p>
            <a:pPr lvl="0"/>
            <a:r>
              <a:rPr lang="en-US"/>
              <a:t>Edit Master text styles</a:t>
            </a:r>
          </a:p>
        </p:txBody>
      </p:sp>
      <p:sp>
        <p:nvSpPr>
          <p:cNvPr id="5" name="Picture Placeholder" descr="This photo is a 'placeholder' only. Drag or drop your photo here, or click and tap the center to insert a photo.">
            <a:extLst>
              <a:ext uri="{FF2B5EF4-FFF2-40B4-BE49-F238E27FC236}">
                <a16:creationId xmlns:a16="http://schemas.microsoft.com/office/drawing/2014/main" id="{2E18FD0C-FA99-4937-92CD-5CF7F279CD8E}"/>
              </a:ext>
            </a:extLst>
          </p:cNvPr>
          <p:cNvSpPr>
            <a:spLocks noGrp="1"/>
          </p:cNvSpPr>
          <p:nvPr>
            <p:ph type="pic" sz="quarter" idx="11" hasCustomPrompt="1"/>
          </p:nvPr>
        </p:nvSpPr>
        <p:spPr bwMode="gray">
          <a:xfrm>
            <a:off x="5334000" y="0"/>
            <a:ext cx="6858000" cy="6858000"/>
          </a:xfrm>
          <a:blipFill>
            <a:blip r:embed="rId2">
              <a:extLst>
                <a:ext uri="{28A0092B-C50C-407E-A947-70E740481C1C}">
                  <a14:useLocalDpi xmlns:a14="http://schemas.microsoft.com/office/drawing/2010/main"/>
                </a:ext>
              </a:extLst>
            </a:blip>
            <a:stretch>
              <a:fillRect/>
            </a:stretch>
          </a:blipFill>
        </p:spPr>
        <p:txBody>
          <a:bodyPr lIns="0" tIns="2103120" rIns="0" anchor="t" anchorCtr="0">
            <a:noAutofit/>
          </a:bodyPr>
          <a:lstStyle>
            <a:lvl1pPr marL="0" indent="0" algn="ctr">
              <a:lnSpc>
                <a:spcPct val="100000"/>
              </a:lnSpc>
              <a:buNone/>
              <a:defRPr sz="1600" b="1">
                <a:solidFill>
                  <a:srgbClr val="FFFFFF"/>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Tree>
    <p:extLst>
      <p:ext uri="{BB962C8B-B14F-4D97-AF65-F5344CB8AC3E}">
        <p14:creationId xmlns:p14="http://schemas.microsoft.com/office/powerpoint/2010/main" val="2422152709"/>
      </p:ext>
    </p:extLst>
  </p:cSld>
  <p:clrMapOvr>
    <a:masterClrMapping/>
  </p:clrMapOvr>
  <p:transition>
    <p:fade/>
  </p:transition>
  <p:extLst>
    <p:ext uri="{DCECCB84-F9BA-43D5-87BE-67443E8EF086}">
      <p15:sldGuideLst xmlns:p15="http://schemas.microsoft.com/office/powerpoint/2012/main">
        <p15:guide id="2" pos="3360">
          <p15:clr>
            <a:srgbClr val="FBAE40"/>
          </p15:clr>
        </p15:guide>
        <p15:guide id="6" orient="horz" pos="904">
          <p15:clr>
            <a:srgbClr val="5ACBF0"/>
          </p15:clr>
        </p15:guide>
        <p15:guide id="7" orient="horz" pos="1968">
          <p15:clr>
            <a:srgbClr val="5ACBF0"/>
          </p15:clr>
        </p15:guide>
        <p15:guide id="8" orient="horz" pos="2226">
          <p15:clr>
            <a:srgbClr val="5ACBF0"/>
          </p15:clr>
        </p15:guide>
        <p15:guide id="10" pos="3729">
          <p15:clr>
            <a:srgbClr val="C35EA4"/>
          </p15:clr>
        </p15:guide>
        <p15:guide id="11" pos="2993">
          <p15:clr>
            <a:srgbClr val="5ACBF0"/>
          </p15:clr>
        </p15:guide>
        <p15:guide id="12" pos="3543">
          <p15:clr>
            <a:srgbClr val="A4A3A4"/>
          </p15:clr>
        </p15:guide>
      </p15:sldGuideLst>
    </p:ext>
  </p:extLst>
</p:sldLayout>
</file>

<file path=ppt/slideLayouts/slideLayout142.xml><?xml version="1.0" encoding="utf-8"?>
<p:sldLayout xmlns:a="http://schemas.openxmlformats.org/drawingml/2006/main" xmlns:r="http://schemas.openxmlformats.org/officeDocument/2006/relationships" xmlns:p="http://schemas.openxmlformats.org/presentationml/2006/main" preserve="1" userDrawn="1">
  <p:cSld name="Two picture conten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27DCA08-1117-4B11-AEFD-AAB2B33543F9}"/>
              </a:ext>
            </a:extLst>
          </p:cNvPr>
          <p:cNvSpPr>
            <a:spLocks noGrp="1"/>
          </p:cNvSpPr>
          <p:nvPr>
            <p:ph type="title"/>
          </p:nvPr>
        </p:nvSpPr>
        <p:spPr>
          <a:xfrm>
            <a:off x="588263" y="457200"/>
            <a:ext cx="11018520" cy="983234"/>
          </a:xfrm>
        </p:spPr>
        <p:txBody>
          <a:bodyPr/>
          <a:lstStyle/>
          <a:p>
            <a:r>
              <a:rPr lang="en-US"/>
              <a:t>Click to edit Master title style</a:t>
            </a:r>
          </a:p>
        </p:txBody>
      </p:sp>
      <p:sp>
        <p:nvSpPr>
          <p:cNvPr id="4" name="Text Placeholder 3">
            <a:extLst>
              <a:ext uri="{FF2B5EF4-FFF2-40B4-BE49-F238E27FC236}">
                <a16:creationId xmlns:a16="http://schemas.microsoft.com/office/drawing/2014/main" id="{AE833B58-0629-4A46-8711-902C16A99314}"/>
              </a:ext>
            </a:extLst>
          </p:cNvPr>
          <p:cNvSpPr>
            <a:spLocks noGrp="1"/>
          </p:cNvSpPr>
          <p:nvPr>
            <p:ph type="body" sz="quarter" idx="16"/>
          </p:nvPr>
        </p:nvSpPr>
        <p:spPr>
          <a:xfrm>
            <a:off x="584199" y="5689600"/>
            <a:ext cx="5367528" cy="579438"/>
          </a:xfrm>
        </p:spPr>
        <p:txBody>
          <a:bodyPr/>
          <a:lstStyle>
            <a:lvl1pPr marL="0" indent="0" algn="ctr">
              <a:spcBef>
                <a:spcPts val="0"/>
              </a:spcBef>
              <a:buNone/>
              <a:defRPr sz="2000"/>
            </a:lvl1pPr>
          </a:lstStyle>
          <a:p>
            <a:pPr lvl="0"/>
            <a:r>
              <a:rPr lang="en-US"/>
              <a:t>Edit Master text</a:t>
            </a:r>
          </a:p>
        </p:txBody>
      </p:sp>
      <p:sp>
        <p:nvSpPr>
          <p:cNvPr id="9" name="Picture Placeholder" descr="This photo is a 'placeholder' only. Drag or drop your photo here, or click and tap the center to insert a photo.">
            <a:extLst>
              <a:ext uri="{FF2B5EF4-FFF2-40B4-BE49-F238E27FC236}">
                <a16:creationId xmlns:a16="http://schemas.microsoft.com/office/drawing/2014/main" id="{1231301F-62BD-4CF6-8990-CDF00AFC8CCF}"/>
              </a:ext>
            </a:extLst>
          </p:cNvPr>
          <p:cNvSpPr>
            <a:spLocks noGrp="1"/>
          </p:cNvSpPr>
          <p:nvPr>
            <p:ph type="pic" sz="quarter" idx="13" hasCustomPrompt="1"/>
          </p:nvPr>
        </p:nvSpPr>
        <p:spPr bwMode="gray">
          <a:xfrm>
            <a:off x="582612" y="2025650"/>
            <a:ext cx="5367528" cy="3474720"/>
          </a:xfrm>
          <a:blipFill>
            <a:blip r:embed="rId2">
              <a:extLst>
                <a:ext uri="{28A0092B-C50C-407E-A947-70E740481C1C}">
                  <a14:useLocalDpi xmlns:a14="http://schemas.microsoft.com/office/drawing/2010/main"/>
                </a:ext>
              </a:extLst>
            </a:blip>
            <a:stretch>
              <a:fillRect/>
            </a:stretch>
          </a:blipFill>
        </p:spPr>
        <p:txBody>
          <a:bodyPr vert="horz" wrap="square" lIns="0" tIns="0" rIns="0" bIns="1188720" rtlCol="0" anchor="ctr" anchorCtr="0">
            <a:noAutofit/>
          </a:bodyPr>
          <a:lstStyle>
            <a:lvl1pPr marL="0" indent="0" algn="ctr">
              <a:buNone/>
              <a:defRPr lang="en-US" sz="1000" b="1" dirty="0">
                <a:solidFill>
                  <a:srgbClr val="FFFFFF"/>
                </a:solidFill>
              </a:defRPr>
            </a:lvl1pPr>
          </a:lstStyle>
          <a:p>
            <a:pPr marL="228600" lvl="0" indent="-228600" algn="ctr"/>
            <a:r>
              <a:rPr lang="en-US"/>
              <a:t>Drag &amp; drop your photo here </a:t>
            </a:r>
            <a:br>
              <a:rPr lang="en-US"/>
            </a:br>
            <a:r>
              <a:rPr lang="en-US"/>
              <a:t>or click or tap icon below </a:t>
            </a:r>
            <a:br>
              <a:rPr lang="en-US"/>
            </a:br>
            <a:r>
              <a:rPr lang="en-US"/>
              <a:t>to insert</a:t>
            </a:r>
          </a:p>
        </p:txBody>
      </p:sp>
      <p:sp>
        <p:nvSpPr>
          <p:cNvPr id="13" name="Text Placeholder 3">
            <a:extLst>
              <a:ext uri="{FF2B5EF4-FFF2-40B4-BE49-F238E27FC236}">
                <a16:creationId xmlns:a16="http://schemas.microsoft.com/office/drawing/2014/main" id="{05B401B2-8D93-427E-90A4-52337B3965E8}"/>
              </a:ext>
            </a:extLst>
          </p:cNvPr>
          <p:cNvSpPr>
            <a:spLocks noGrp="1"/>
          </p:cNvSpPr>
          <p:nvPr>
            <p:ph type="body" sz="quarter" idx="18"/>
          </p:nvPr>
        </p:nvSpPr>
        <p:spPr>
          <a:xfrm>
            <a:off x="6241860" y="5689600"/>
            <a:ext cx="5367528" cy="579438"/>
          </a:xfrm>
        </p:spPr>
        <p:txBody>
          <a:bodyPr/>
          <a:lstStyle>
            <a:lvl1pPr marL="0" indent="0" algn="ctr">
              <a:spcBef>
                <a:spcPts val="0"/>
              </a:spcBef>
              <a:buNone/>
              <a:defRPr sz="2000"/>
            </a:lvl1pPr>
          </a:lstStyle>
          <a:p>
            <a:pPr lvl="0"/>
            <a:r>
              <a:rPr lang="en-US"/>
              <a:t>Edit Master text</a:t>
            </a:r>
          </a:p>
        </p:txBody>
      </p:sp>
      <p:sp>
        <p:nvSpPr>
          <p:cNvPr id="11" name="Picture Placeholder" descr="This photo is a 'placeholder' only. Drag or drop your photo here, or click and tap the center to insert a photo.">
            <a:extLst>
              <a:ext uri="{FF2B5EF4-FFF2-40B4-BE49-F238E27FC236}">
                <a16:creationId xmlns:a16="http://schemas.microsoft.com/office/drawing/2014/main" id="{7223C820-5673-4288-A9D6-185A95066B1E}"/>
              </a:ext>
            </a:extLst>
          </p:cNvPr>
          <p:cNvSpPr>
            <a:spLocks noGrp="1"/>
          </p:cNvSpPr>
          <p:nvPr>
            <p:ph type="pic" sz="quarter" idx="15" hasCustomPrompt="1"/>
          </p:nvPr>
        </p:nvSpPr>
        <p:spPr bwMode="gray">
          <a:xfrm>
            <a:off x="6239255" y="2025650"/>
            <a:ext cx="5367528" cy="3474720"/>
          </a:xfrm>
          <a:blipFill>
            <a:blip r:embed="rId2">
              <a:extLst>
                <a:ext uri="{28A0092B-C50C-407E-A947-70E740481C1C}">
                  <a14:useLocalDpi xmlns:a14="http://schemas.microsoft.com/office/drawing/2010/main"/>
                </a:ext>
              </a:extLst>
            </a:blip>
            <a:stretch>
              <a:fillRect/>
            </a:stretch>
          </a:blipFill>
        </p:spPr>
        <p:txBody>
          <a:bodyPr vert="horz" wrap="square" lIns="0" tIns="0" rIns="0" bIns="1188720" rtlCol="0" anchor="ctr" anchorCtr="0">
            <a:noAutofit/>
          </a:bodyPr>
          <a:lstStyle>
            <a:lvl1pPr marL="0" indent="0" algn="ctr">
              <a:buNone/>
              <a:defRPr lang="en-US" sz="1000" b="1" dirty="0">
                <a:solidFill>
                  <a:srgbClr val="FFFFFF"/>
                </a:solidFill>
              </a:defRPr>
            </a:lvl1pPr>
          </a:lstStyle>
          <a:p>
            <a:pPr marL="228600" lvl="0" indent="-228600" algn="ctr"/>
            <a:r>
              <a:rPr lang="en-US"/>
              <a:t>Drag &amp; drop your photo here </a:t>
            </a:r>
            <a:br>
              <a:rPr lang="en-US"/>
            </a:br>
            <a:r>
              <a:rPr lang="en-US"/>
              <a:t>or click or tap icon below </a:t>
            </a:r>
            <a:br>
              <a:rPr lang="en-US"/>
            </a:br>
            <a:r>
              <a:rPr lang="en-US"/>
              <a:t>to insert</a:t>
            </a:r>
          </a:p>
        </p:txBody>
      </p:sp>
    </p:spTree>
    <p:extLst>
      <p:ext uri="{BB962C8B-B14F-4D97-AF65-F5344CB8AC3E}">
        <p14:creationId xmlns:p14="http://schemas.microsoft.com/office/powerpoint/2010/main" val="71795248"/>
      </p:ext>
    </p:extLst>
  </p:cSld>
  <p:clrMapOvr>
    <a:masterClrMapping/>
  </p:clrMapOvr>
  <p:transition>
    <p:fade/>
  </p:transition>
  <p:extLst>
    <p:ext uri="{DCECCB84-F9BA-43D5-87BE-67443E8EF086}">
      <p15:sldGuideLst xmlns:p15="http://schemas.microsoft.com/office/powerpoint/2012/main">
        <p15:guide id="3" orient="horz" pos="3584">
          <p15:clr>
            <a:srgbClr val="5ACBF0"/>
          </p15:clr>
        </p15:guide>
        <p15:guide id="4" orient="horz" pos="1276">
          <p15:clr>
            <a:srgbClr val="5ACBF0"/>
          </p15:clr>
        </p15:guide>
        <p15:guide id="5" orient="horz" pos="288">
          <p15:clr>
            <a:srgbClr val="5ACBF0"/>
          </p15:clr>
        </p15:guide>
        <p15:guide id="6" pos="3749">
          <p15:clr>
            <a:srgbClr val="5ACBF0"/>
          </p15:clr>
        </p15:guide>
        <p15:guide id="7" pos="3931">
          <p15:clr>
            <a:srgbClr val="5ACBF0"/>
          </p15:clr>
        </p15:guide>
      </p15:sldGuideLst>
    </p:ext>
  </p:extLst>
</p:sldLayout>
</file>

<file path=ppt/slideLayouts/slideLayout143.xml><?xml version="1.0" encoding="utf-8"?>
<p:sldLayout xmlns:a="http://schemas.openxmlformats.org/drawingml/2006/main" xmlns:r="http://schemas.openxmlformats.org/officeDocument/2006/relationships" xmlns:p="http://schemas.openxmlformats.org/presentationml/2006/main" preserve="1" userDrawn="1">
  <p:cSld name="Title square photo">
    <p:bg>
      <p:bgRef idx="1001">
        <a:schemeClr val="bg2"/>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D0408F-4A76-4E13-B20C-89E0FD40DC32}"/>
              </a:ext>
            </a:extLst>
          </p:cNvPr>
          <p:cNvSpPr>
            <a:spLocks noGrp="1"/>
          </p:cNvSpPr>
          <p:nvPr>
            <p:ph type="title" hasCustomPrompt="1"/>
          </p:nvPr>
        </p:nvSpPr>
        <p:spPr>
          <a:xfrm>
            <a:off x="588263" y="2425541"/>
            <a:ext cx="4167887" cy="1107996"/>
          </a:xfrm>
        </p:spPr>
        <p:txBody>
          <a:bodyPr anchor="b" anchorCtr="0">
            <a:spAutoFit/>
          </a:bodyPr>
          <a:lstStyle>
            <a:lvl1pPr>
              <a:defRPr>
                <a:solidFill>
                  <a:srgbClr val="D59DFF"/>
                </a:solidFill>
              </a:defRPr>
            </a:lvl1pPr>
          </a:lstStyle>
          <a:p>
            <a:r>
              <a:rPr lang="en-US"/>
              <a:t>Event name or presentation title </a:t>
            </a:r>
          </a:p>
        </p:txBody>
      </p:sp>
      <p:sp>
        <p:nvSpPr>
          <p:cNvPr id="5" name="Text Placeholder 4"/>
          <p:cNvSpPr>
            <a:spLocks noGrp="1"/>
          </p:cNvSpPr>
          <p:nvPr>
            <p:ph type="body" sz="quarter" idx="12" hasCustomPrompt="1"/>
          </p:nvPr>
        </p:nvSpPr>
        <p:spPr>
          <a:xfrm>
            <a:off x="582042" y="3962400"/>
            <a:ext cx="4164583" cy="338554"/>
          </a:xfrm>
          <a:noFill/>
        </p:spPr>
        <p:txBody>
          <a:bodyPr wrap="square" lIns="0" tIns="0" rIns="0" bIns="0">
            <a:spAutoFit/>
          </a:bodyPr>
          <a:lstStyle>
            <a:lvl1pPr marL="0" indent="0">
              <a:spcBef>
                <a:spcPts val="0"/>
              </a:spcBef>
              <a:buNone/>
              <a:defRPr sz="2200" spc="0" baseline="0">
                <a:gradFill>
                  <a:gsLst>
                    <a:gs pos="91000">
                      <a:schemeClr val="tx1"/>
                    </a:gs>
                    <a:gs pos="0">
                      <a:schemeClr val="tx1"/>
                    </a:gs>
                  </a:gsLst>
                  <a:lin ang="5400000" scaled="0"/>
                </a:gradFill>
                <a:latin typeface="+mn-lt"/>
                <a:cs typeface="Segoe UI" panose="020B0502040204020203" pitchFamily="34" charset="0"/>
              </a:defRPr>
            </a:lvl1pPr>
          </a:lstStyle>
          <a:p>
            <a:pPr lvl="0"/>
            <a:r>
              <a:rPr lang="en-US"/>
              <a:t>Speaker name or subtitle</a:t>
            </a:r>
          </a:p>
        </p:txBody>
      </p:sp>
      <p:pic>
        <p:nvPicPr>
          <p:cNvPr id="7" name="Picture 6" descr="En person som sitter vid ett bord och använder en dator&#10;&#10;Beskrivning genereras automatiskt">
            <a:extLst>
              <a:ext uri="{FF2B5EF4-FFF2-40B4-BE49-F238E27FC236}">
                <a16:creationId xmlns:a16="http://schemas.microsoft.com/office/drawing/2014/main" id="{CC8E8413-FBF3-49EB-855C-688A14E6D68C}"/>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5326063" y="0"/>
            <a:ext cx="6865937" cy="6865937"/>
          </a:xfrm>
          <a:prstGeom prst="rect">
            <a:avLst/>
          </a:prstGeom>
        </p:spPr>
      </p:pic>
    </p:spTree>
    <p:extLst>
      <p:ext uri="{BB962C8B-B14F-4D97-AF65-F5344CB8AC3E}">
        <p14:creationId xmlns:p14="http://schemas.microsoft.com/office/powerpoint/2010/main" val="2342490034"/>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2" orient="horz" pos="2496">
          <p15:clr>
            <a:srgbClr val="5ACBF0"/>
          </p15:clr>
        </p15:guide>
        <p15:guide id="3" pos="3355">
          <p15:clr>
            <a:srgbClr val="FBAE40"/>
          </p15:clr>
        </p15:guide>
        <p15:guide id="5" orient="horz" pos="2160">
          <p15:clr>
            <a:srgbClr val="FBAE40"/>
          </p15:clr>
        </p15:guide>
        <p15:guide id="6" orient="horz" pos="2229">
          <p15:clr>
            <a:srgbClr val="5ACBF0"/>
          </p15:clr>
        </p15:guide>
        <p15:guide id="7" pos="2996">
          <p15:clr>
            <a:srgbClr val="5ACBF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hapter Divider 2 - Dark">
    <p:bg>
      <p:bgPr>
        <a:solidFill>
          <a:schemeClr val="bg1"/>
        </a:solidFill>
        <a:effectLst/>
      </p:bgPr>
    </p:bg>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69C4E4EB-38C7-4DF4-A1F8-2FC1BB83BF54}"/>
              </a:ext>
            </a:extLst>
          </p:cNvPr>
          <p:cNvSpPr>
            <a:spLocks noGrp="1"/>
          </p:cNvSpPr>
          <p:nvPr>
            <p:ph type="dt" sz="half" idx="10"/>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DBECE651-3402-4441-B780-820F46B0EE22}"/>
              </a:ext>
            </a:extLst>
          </p:cNvPr>
          <p:cNvSpPr>
            <a:spLocks noGrp="1"/>
          </p:cNvSpPr>
          <p:nvPr>
            <p:ph type="ftr" sz="quarter" idx="11"/>
          </p:nvPr>
        </p:nvSpPr>
        <p:spPr>
          <a:xfrm>
            <a:off x="1724025" y="6512719"/>
            <a:ext cx="1377945" cy="87751"/>
          </a:xfrm>
        </p:spPr>
        <p:txBody>
          <a:bodyPr/>
          <a:lstStyle>
            <a:lvl1pPr>
              <a:defRPr>
                <a:solidFill>
                  <a:schemeClr val="bg1"/>
                </a:solidFill>
              </a:defRPr>
            </a:lvl1pPr>
          </a:lstStyle>
          <a:p>
            <a:r>
              <a:rPr lang="en-US"/>
              <a:t>Mojang Studios</a:t>
            </a:r>
          </a:p>
        </p:txBody>
      </p:sp>
      <p:sp>
        <p:nvSpPr>
          <p:cNvPr id="8" name="Freeform: Shape 7">
            <a:extLst>
              <a:ext uri="{FF2B5EF4-FFF2-40B4-BE49-F238E27FC236}">
                <a16:creationId xmlns:a16="http://schemas.microsoft.com/office/drawing/2014/main" id="{7BEA1827-8928-43A6-A399-502E772BD520}"/>
              </a:ext>
            </a:extLst>
          </p:cNvPr>
          <p:cNvSpPr/>
          <p:nvPr userDrawn="1"/>
        </p:nvSpPr>
        <p:spPr>
          <a:xfrm>
            <a:off x="9353455" y="5396565"/>
            <a:ext cx="1207444" cy="1207435"/>
          </a:xfrm>
          <a:custGeom>
            <a:avLst/>
            <a:gdLst>
              <a:gd name="connsiteX0" fmla="*/ 1177737 w 1207444"/>
              <a:gd name="connsiteY0" fmla="*/ 0 h 1207435"/>
              <a:gd name="connsiteX1" fmla="*/ 332193 w 1207444"/>
              <a:gd name="connsiteY1" fmla="*/ 0 h 1207435"/>
              <a:gd name="connsiteX2" fmla="*/ 302071 w 1207444"/>
              <a:gd name="connsiteY2" fmla="*/ 30122 h 1207435"/>
              <a:gd name="connsiteX3" fmla="*/ 302071 w 1207444"/>
              <a:gd name="connsiteY3" fmla="*/ 302920 h 1207435"/>
              <a:gd name="connsiteX4" fmla="*/ 151036 w 1207444"/>
              <a:gd name="connsiteY4" fmla="*/ 302920 h 1207435"/>
              <a:gd name="connsiteX5" fmla="*/ 0 w 1207444"/>
              <a:gd name="connsiteY5" fmla="*/ 453955 h 1207435"/>
              <a:gd name="connsiteX6" fmla="*/ 0 w 1207444"/>
              <a:gd name="connsiteY6" fmla="*/ 1056400 h 1207435"/>
              <a:gd name="connsiteX7" fmla="*/ 151036 w 1207444"/>
              <a:gd name="connsiteY7" fmla="*/ 1207435 h 1207435"/>
              <a:gd name="connsiteX8" fmla="*/ 271949 w 1207444"/>
              <a:gd name="connsiteY8" fmla="*/ 1207435 h 1207435"/>
              <a:gd name="connsiteX9" fmla="*/ 302071 w 1207444"/>
              <a:gd name="connsiteY9" fmla="*/ 1177313 h 1207435"/>
              <a:gd name="connsiteX10" fmla="*/ 302071 w 1207444"/>
              <a:gd name="connsiteY10" fmla="*/ 1056400 h 1207435"/>
              <a:gd name="connsiteX11" fmla="*/ 754753 w 1207444"/>
              <a:gd name="connsiteY11" fmla="*/ 1056400 h 1207435"/>
              <a:gd name="connsiteX12" fmla="*/ 754753 w 1207444"/>
              <a:gd name="connsiteY12" fmla="*/ 1177313 h 1207435"/>
              <a:gd name="connsiteX13" fmla="*/ 784875 w 1207444"/>
              <a:gd name="connsiteY13" fmla="*/ 1207435 h 1207435"/>
              <a:gd name="connsiteX14" fmla="*/ 1177313 w 1207444"/>
              <a:gd name="connsiteY14" fmla="*/ 1207435 h 1207435"/>
              <a:gd name="connsiteX15" fmla="*/ 1207435 w 1207444"/>
              <a:gd name="connsiteY15" fmla="*/ 1177313 h 1207435"/>
              <a:gd name="connsiteX16" fmla="*/ 1207435 w 1207444"/>
              <a:gd name="connsiteY16" fmla="*/ 30547 h 1207435"/>
              <a:gd name="connsiteX17" fmla="*/ 1177737 w 1207444"/>
              <a:gd name="connsiteY17" fmla="*/ 0 h 1207435"/>
              <a:gd name="connsiteX18" fmla="*/ 981306 w 1207444"/>
              <a:gd name="connsiteY18" fmla="*/ 679660 h 1207435"/>
              <a:gd name="connsiteX19" fmla="*/ 528624 w 1207444"/>
              <a:gd name="connsiteY19" fmla="*/ 679660 h 1207435"/>
              <a:gd name="connsiteX20" fmla="*/ 528624 w 1207444"/>
              <a:gd name="connsiteY20" fmla="*/ 453106 h 1207435"/>
              <a:gd name="connsiteX21" fmla="*/ 679660 w 1207444"/>
              <a:gd name="connsiteY21" fmla="*/ 302071 h 1207435"/>
              <a:gd name="connsiteX22" fmla="*/ 830695 w 1207444"/>
              <a:gd name="connsiteY22" fmla="*/ 302071 h 1207435"/>
              <a:gd name="connsiteX23" fmla="*/ 981731 w 1207444"/>
              <a:gd name="connsiteY23" fmla="*/ 453106 h 1207435"/>
              <a:gd name="connsiteX24" fmla="*/ 981731 w 1207444"/>
              <a:gd name="connsiteY24" fmla="*/ 679660 h 120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207444" h="1207435">
                <a:moveTo>
                  <a:pt x="1177737" y="0"/>
                </a:moveTo>
                <a:lnTo>
                  <a:pt x="332193" y="0"/>
                </a:lnTo>
                <a:cubicBezTo>
                  <a:pt x="315647" y="0"/>
                  <a:pt x="302071" y="13576"/>
                  <a:pt x="302071" y="30122"/>
                </a:cubicBezTo>
                <a:lnTo>
                  <a:pt x="302071" y="302920"/>
                </a:lnTo>
                <a:lnTo>
                  <a:pt x="151036" y="302920"/>
                </a:lnTo>
                <a:cubicBezTo>
                  <a:pt x="67881" y="302920"/>
                  <a:pt x="0" y="370376"/>
                  <a:pt x="0" y="453955"/>
                </a:cubicBezTo>
                <a:lnTo>
                  <a:pt x="0" y="1056400"/>
                </a:lnTo>
                <a:cubicBezTo>
                  <a:pt x="0" y="1139554"/>
                  <a:pt x="67457" y="1207435"/>
                  <a:pt x="151036" y="1207435"/>
                </a:cubicBezTo>
                <a:lnTo>
                  <a:pt x="271949" y="1207435"/>
                </a:lnTo>
                <a:cubicBezTo>
                  <a:pt x="288495" y="1207435"/>
                  <a:pt x="302071" y="1193859"/>
                  <a:pt x="302071" y="1177313"/>
                </a:cubicBezTo>
                <a:lnTo>
                  <a:pt x="302071" y="1056400"/>
                </a:lnTo>
                <a:lnTo>
                  <a:pt x="754753" y="1056400"/>
                </a:lnTo>
                <a:lnTo>
                  <a:pt x="754753" y="1177313"/>
                </a:lnTo>
                <a:cubicBezTo>
                  <a:pt x="754753" y="1193859"/>
                  <a:pt x="768329" y="1207435"/>
                  <a:pt x="784875" y="1207435"/>
                </a:cubicBezTo>
                <a:lnTo>
                  <a:pt x="1177313" y="1207435"/>
                </a:lnTo>
                <a:cubicBezTo>
                  <a:pt x="1193859" y="1207435"/>
                  <a:pt x="1207435" y="1193859"/>
                  <a:pt x="1207435" y="1177313"/>
                </a:cubicBezTo>
                <a:lnTo>
                  <a:pt x="1207435" y="30547"/>
                </a:lnTo>
                <a:cubicBezTo>
                  <a:pt x="1207859" y="13576"/>
                  <a:pt x="1194283" y="0"/>
                  <a:pt x="1177737" y="0"/>
                </a:cubicBezTo>
                <a:close/>
                <a:moveTo>
                  <a:pt x="981306" y="679660"/>
                </a:moveTo>
                <a:lnTo>
                  <a:pt x="528624" y="679660"/>
                </a:lnTo>
                <a:lnTo>
                  <a:pt x="528624" y="453106"/>
                </a:lnTo>
                <a:cubicBezTo>
                  <a:pt x="528624" y="369528"/>
                  <a:pt x="596081" y="302071"/>
                  <a:pt x="679660" y="302071"/>
                </a:cubicBezTo>
                <a:lnTo>
                  <a:pt x="830695" y="302071"/>
                </a:lnTo>
                <a:cubicBezTo>
                  <a:pt x="914274" y="302071"/>
                  <a:pt x="981731" y="369528"/>
                  <a:pt x="981731" y="453106"/>
                </a:cubicBezTo>
                <a:lnTo>
                  <a:pt x="981731" y="679660"/>
                </a:lnTo>
                <a:close/>
              </a:path>
            </a:pathLst>
          </a:custGeom>
          <a:solidFill>
            <a:schemeClr val="tx1"/>
          </a:solidFill>
          <a:ln w="4242" cap="flat">
            <a:noFill/>
            <a:prstDash val="solid"/>
            <a:miter/>
          </a:ln>
        </p:spPr>
        <p:txBody>
          <a:bodyPr rtlCol="0" anchor="ctr"/>
          <a:lstStyle/>
          <a:p>
            <a:endParaRPr lang="en-US"/>
          </a:p>
        </p:txBody>
      </p:sp>
      <p:sp>
        <p:nvSpPr>
          <p:cNvPr id="9" name="Freeform: Shape 8">
            <a:extLst>
              <a:ext uri="{FF2B5EF4-FFF2-40B4-BE49-F238E27FC236}">
                <a16:creationId xmlns:a16="http://schemas.microsoft.com/office/drawing/2014/main" id="{33ECAE45-1A6B-4339-AF76-360C63EF9085}"/>
              </a:ext>
            </a:extLst>
          </p:cNvPr>
          <p:cNvSpPr/>
          <p:nvPr userDrawn="1"/>
        </p:nvSpPr>
        <p:spPr>
          <a:xfrm>
            <a:off x="10730593" y="5397414"/>
            <a:ext cx="1207435" cy="1207011"/>
          </a:xfrm>
          <a:custGeom>
            <a:avLst/>
            <a:gdLst>
              <a:gd name="connsiteX0" fmla="*/ 1177313 w 1207435"/>
              <a:gd name="connsiteY0" fmla="*/ 603293 h 1207011"/>
              <a:gd name="connsiteX1" fmla="*/ 1011429 w 1207435"/>
              <a:gd name="connsiteY1" fmla="*/ 603293 h 1207011"/>
              <a:gd name="connsiteX2" fmla="*/ 981306 w 1207435"/>
              <a:gd name="connsiteY2" fmla="*/ 573171 h 1207011"/>
              <a:gd name="connsiteX3" fmla="*/ 981306 w 1207435"/>
              <a:gd name="connsiteY3" fmla="*/ 301647 h 1207011"/>
              <a:gd name="connsiteX4" fmla="*/ 981306 w 1207435"/>
              <a:gd name="connsiteY4" fmla="*/ 30122 h 1207011"/>
              <a:gd name="connsiteX5" fmla="*/ 951184 w 1207435"/>
              <a:gd name="connsiteY5" fmla="*/ 0 h 1207011"/>
              <a:gd name="connsiteX6" fmla="*/ 105640 w 1207435"/>
              <a:gd name="connsiteY6" fmla="*/ 0 h 1207011"/>
              <a:gd name="connsiteX7" fmla="*/ 75518 w 1207435"/>
              <a:gd name="connsiteY7" fmla="*/ 30122 h 1207011"/>
              <a:gd name="connsiteX8" fmla="*/ 75518 w 1207435"/>
              <a:gd name="connsiteY8" fmla="*/ 271524 h 1207011"/>
              <a:gd name="connsiteX9" fmla="*/ 105640 w 1207435"/>
              <a:gd name="connsiteY9" fmla="*/ 301647 h 1207011"/>
              <a:gd name="connsiteX10" fmla="*/ 226553 w 1207435"/>
              <a:gd name="connsiteY10" fmla="*/ 301647 h 1207011"/>
              <a:gd name="connsiteX11" fmla="*/ 226553 w 1207435"/>
              <a:gd name="connsiteY11" fmla="*/ 905364 h 1207011"/>
              <a:gd name="connsiteX12" fmla="*/ 30122 w 1207435"/>
              <a:gd name="connsiteY12" fmla="*/ 905364 h 1207011"/>
              <a:gd name="connsiteX13" fmla="*/ 0 w 1207435"/>
              <a:gd name="connsiteY13" fmla="*/ 935487 h 1207011"/>
              <a:gd name="connsiteX14" fmla="*/ 0 w 1207435"/>
              <a:gd name="connsiteY14" fmla="*/ 1176889 h 1207011"/>
              <a:gd name="connsiteX15" fmla="*/ 30122 w 1207435"/>
              <a:gd name="connsiteY15" fmla="*/ 1207011 h 1207011"/>
              <a:gd name="connsiteX16" fmla="*/ 950760 w 1207435"/>
              <a:gd name="connsiteY16" fmla="*/ 1207011 h 1207011"/>
              <a:gd name="connsiteX17" fmla="*/ 980882 w 1207435"/>
              <a:gd name="connsiteY17" fmla="*/ 1176889 h 1207011"/>
              <a:gd name="connsiteX18" fmla="*/ 980882 w 1207435"/>
              <a:gd name="connsiteY18" fmla="*/ 935487 h 1207011"/>
              <a:gd name="connsiteX19" fmla="*/ 1011004 w 1207435"/>
              <a:gd name="connsiteY19" fmla="*/ 905364 h 1207011"/>
              <a:gd name="connsiteX20" fmla="*/ 1177313 w 1207435"/>
              <a:gd name="connsiteY20" fmla="*/ 905364 h 1207011"/>
              <a:gd name="connsiteX21" fmla="*/ 1207435 w 1207435"/>
              <a:gd name="connsiteY21" fmla="*/ 875242 h 1207011"/>
              <a:gd name="connsiteX22" fmla="*/ 1207435 w 1207435"/>
              <a:gd name="connsiteY22" fmla="*/ 633840 h 1207011"/>
              <a:gd name="connsiteX23" fmla="*/ 1177313 w 1207435"/>
              <a:gd name="connsiteY23" fmla="*/ 603293 h 1207011"/>
              <a:gd name="connsiteX24" fmla="*/ 754753 w 1207435"/>
              <a:gd name="connsiteY24" fmla="*/ 603293 h 1207011"/>
              <a:gd name="connsiteX25" fmla="*/ 679235 w 1207435"/>
              <a:gd name="connsiteY25" fmla="*/ 678811 h 1207011"/>
              <a:gd name="connsiteX26" fmla="*/ 528200 w 1207435"/>
              <a:gd name="connsiteY26" fmla="*/ 678811 h 1207011"/>
              <a:gd name="connsiteX27" fmla="*/ 452682 w 1207435"/>
              <a:gd name="connsiteY27" fmla="*/ 603293 h 1207011"/>
              <a:gd name="connsiteX28" fmla="*/ 452682 w 1207435"/>
              <a:gd name="connsiteY28" fmla="*/ 452258 h 1207011"/>
              <a:gd name="connsiteX29" fmla="*/ 528200 w 1207435"/>
              <a:gd name="connsiteY29" fmla="*/ 376740 h 1207011"/>
              <a:gd name="connsiteX30" fmla="*/ 679235 w 1207435"/>
              <a:gd name="connsiteY30" fmla="*/ 376740 h 1207011"/>
              <a:gd name="connsiteX31" fmla="*/ 754753 w 1207435"/>
              <a:gd name="connsiteY31" fmla="*/ 452258 h 1207011"/>
              <a:gd name="connsiteX32" fmla="*/ 754753 w 1207435"/>
              <a:gd name="connsiteY32" fmla="*/ 603293 h 1207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207435" h="1207011">
                <a:moveTo>
                  <a:pt x="1177313" y="603293"/>
                </a:moveTo>
                <a:lnTo>
                  <a:pt x="1011429" y="603293"/>
                </a:lnTo>
                <a:cubicBezTo>
                  <a:pt x="994883" y="603293"/>
                  <a:pt x="981306" y="589717"/>
                  <a:pt x="981306" y="573171"/>
                </a:cubicBezTo>
                <a:lnTo>
                  <a:pt x="981306" y="301647"/>
                </a:lnTo>
                <a:lnTo>
                  <a:pt x="981306" y="30122"/>
                </a:lnTo>
                <a:cubicBezTo>
                  <a:pt x="981306" y="13576"/>
                  <a:pt x="967730" y="0"/>
                  <a:pt x="951184" y="0"/>
                </a:cubicBezTo>
                <a:lnTo>
                  <a:pt x="105640" y="0"/>
                </a:lnTo>
                <a:cubicBezTo>
                  <a:pt x="89094" y="0"/>
                  <a:pt x="75518" y="13576"/>
                  <a:pt x="75518" y="30122"/>
                </a:cubicBezTo>
                <a:lnTo>
                  <a:pt x="75518" y="271524"/>
                </a:lnTo>
                <a:cubicBezTo>
                  <a:pt x="75518" y="288071"/>
                  <a:pt x="89094" y="301647"/>
                  <a:pt x="105640" y="301647"/>
                </a:cubicBezTo>
                <a:lnTo>
                  <a:pt x="226553" y="301647"/>
                </a:lnTo>
                <a:lnTo>
                  <a:pt x="226553" y="905364"/>
                </a:lnTo>
                <a:lnTo>
                  <a:pt x="30122" y="905364"/>
                </a:lnTo>
                <a:cubicBezTo>
                  <a:pt x="13576" y="905364"/>
                  <a:pt x="0" y="918940"/>
                  <a:pt x="0" y="935487"/>
                </a:cubicBezTo>
                <a:lnTo>
                  <a:pt x="0" y="1176889"/>
                </a:lnTo>
                <a:cubicBezTo>
                  <a:pt x="0" y="1193435"/>
                  <a:pt x="13576" y="1207011"/>
                  <a:pt x="30122" y="1207011"/>
                </a:cubicBezTo>
                <a:lnTo>
                  <a:pt x="950760" y="1207011"/>
                </a:lnTo>
                <a:cubicBezTo>
                  <a:pt x="967306" y="1207011"/>
                  <a:pt x="980882" y="1193435"/>
                  <a:pt x="980882" y="1176889"/>
                </a:cubicBezTo>
                <a:lnTo>
                  <a:pt x="980882" y="935487"/>
                </a:lnTo>
                <a:cubicBezTo>
                  <a:pt x="980882" y="918940"/>
                  <a:pt x="994458" y="905364"/>
                  <a:pt x="1011004" y="905364"/>
                </a:cubicBezTo>
                <a:lnTo>
                  <a:pt x="1177313" y="905364"/>
                </a:lnTo>
                <a:cubicBezTo>
                  <a:pt x="1193859" y="905364"/>
                  <a:pt x="1207435" y="891788"/>
                  <a:pt x="1207435" y="875242"/>
                </a:cubicBezTo>
                <a:lnTo>
                  <a:pt x="1207435" y="633840"/>
                </a:lnTo>
                <a:cubicBezTo>
                  <a:pt x="1207435" y="616445"/>
                  <a:pt x="1193859" y="603293"/>
                  <a:pt x="1177313" y="603293"/>
                </a:cubicBezTo>
                <a:close/>
                <a:moveTo>
                  <a:pt x="754753" y="603293"/>
                </a:moveTo>
                <a:cubicBezTo>
                  <a:pt x="754753" y="644871"/>
                  <a:pt x="720813" y="678811"/>
                  <a:pt x="679235" y="678811"/>
                </a:cubicBezTo>
                <a:lnTo>
                  <a:pt x="528200" y="678811"/>
                </a:lnTo>
                <a:cubicBezTo>
                  <a:pt x="486623" y="678811"/>
                  <a:pt x="452682" y="644871"/>
                  <a:pt x="452682" y="603293"/>
                </a:cubicBezTo>
                <a:lnTo>
                  <a:pt x="452682" y="452258"/>
                </a:lnTo>
                <a:cubicBezTo>
                  <a:pt x="452682" y="410681"/>
                  <a:pt x="486623" y="376740"/>
                  <a:pt x="528200" y="376740"/>
                </a:cubicBezTo>
                <a:lnTo>
                  <a:pt x="679235" y="376740"/>
                </a:lnTo>
                <a:cubicBezTo>
                  <a:pt x="720813" y="376740"/>
                  <a:pt x="754753" y="410681"/>
                  <a:pt x="754753" y="452258"/>
                </a:cubicBezTo>
                <a:lnTo>
                  <a:pt x="754753" y="603293"/>
                </a:lnTo>
                <a:close/>
              </a:path>
            </a:pathLst>
          </a:custGeom>
          <a:solidFill>
            <a:schemeClr val="tx1"/>
          </a:solidFill>
          <a:ln w="4242" cap="flat">
            <a:noFill/>
            <a:prstDash val="solid"/>
            <a:miter/>
          </a:ln>
        </p:spPr>
        <p:txBody>
          <a:bodyPr rtlCol="0" anchor="ctr"/>
          <a:lstStyle/>
          <a:p>
            <a:endParaRPr lang="en-US"/>
          </a:p>
        </p:txBody>
      </p:sp>
      <p:sp>
        <p:nvSpPr>
          <p:cNvPr id="10" name="Slide Number Placeholder 9">
            <a:extLst>
              <a:ext uri="{FF2B5EF4-FFF2-40B4-BE49-F238E27FC236}">
                <a16:creationId xmlns:a16="http://schemas.microsoft.com/office/drawing/2014/main" id="{836E7A9A-A68E-4C64-815F-2C49A969C9C4}"/>
              </a:ext>
            </a:extLst>
          </p:cNvPr>
          <p:cNvSpPr>
            <a:spLocks noGrp="1"/>
          </p:cNvSpPr>
          <p:nvPr>
            <p:ph type="sldNum" sz="quarter" idx="17"/>
          </p:nvPr>
        </p:nvSpPr>
        <p:spPr/>
        <p:txBody>
          <a:bodyPr/>
          <a:lstStyle>
            <a:lvl1pPr>
              <a:defRPr>
                <a:solidFill>
                  <a:schemeClr val="bg1"/>
                </a:solidFill>
              </a:defRPr>
            </a:lvl1pPr>
          </a:lstStyle>
          <a:p>
            <a:fld id="{7C84D469-983E-45D1-83D0-D0A54F8F126E}" type="slidenum">
              <a:rPr lang="en-US" smtClean="0"/>
              <a:pPr/>
              <a:t>‹#›</a:t>
            </a:fld>
            <a:endParaRPr lang="en-US"/>
          </a:p>
        </p:txBody>
      </p:sp>
      <p:sp>
        <p:nvSpPr>
          <p:cNvPr id="11" name="Text Placeholder 20">
            <a:extLst>
              <a:ext uri="{FF2B5EF4-FFF2-40B4-BE49-F238E27FC236}">
                <a16:creationId xmlns:a16="http://schemas.microsoft.com/office/drawing/2014/main" id="{890BF533-0266-4B55-8395-A0D224733609}"/>
              </a:ext>
            </a:extLst>
          </p:cNvPr>
          <p:cNvSpPr>
            <a:spLocks noGrp="1"/>
          </p:cNvSpPr>
          <p:nvPr>
            <p:ph type="body" sz="quarter" idx="16" hasCustomPrompt="1"/>
          </p:nvPr>
        </p:nvSpPr>
        <p:spPr>
          <a:xfrm>
            <a:off x="3195638" y="1327150"/>
            <a:ext cx="8743950" cy="3111500"/>
          </a:xfrm>
          <a:prstGeom prst="rect">
            <a:avLst/>
          </a:prstGeom>
        </p:spPr>
        <p:txBody>
          <a:bodyPr lIns="0" tIns="54864" rIns="0" bIns="0" anchor="t" anchorCtr="0"/>
          <a:lstStyle>
            <a:lvl1pPr marL="0" indent="0">
              <a:lnSpc>
                <a:spcPct val="77000"/>
              </a:lnSpc>
              <a:spcBef>
                <a:spcPts val="0"/>
              </a:spcBef>
              <a:spcAft>
                <a:spcPts val="1200"/>
              </a:spcAft>
              <a:buFont typeface="Arial" panose="020B0604020202020204" pitchFamily="34" charset="0"/>
              <a:buNone/>
              <a:defRPr sz="4000" b="1" normalizeH="0" baseline="0"/>
            </a:lvl1pPr>
            <a:lvl2pPr marL="228600" indent="0">
              <a:buFont typeface="Arial" panose="020B0604020202020204" pitchFamily="34" charset="0"/>
              <a:buNone/>
              <a:defRPr/>
            </a:lvl2pPr>
            <a:lvl3pPr marL="502920" indent="0">
              <a:buFont typeface="Arial" panose="020B0604020202020204" pitchFamily="34" charset="0"/>
              <a:buNone/>
              <a:defRPr/>
            </a:lvl3pPr>
            <a:lvl4pPr marL="777240" indent="0">
              <a:buFont typeface="Arial" panose="020B0604020202020204" pitchFamily="34" charset="0"/>
              <a:buNone/>
              <a:defRPr/>
            </a:lvl4pPr>
            <a:lvl5pPr marL="1051560" indent="0">
              <a:buFont typeface="Arial" panose="020B0604020202020204" pitchFamily="34" charset="0"/>
              <a:buNone/>
              <a:defRPr/>
            </a:lvl5pPr>
          </a:lstStyle>
          <a:p>
            <a:r>
              <a:rPr lang="en-US"/>
              <a:t>Chapter divider title 2 (40pt)</a:t>
            </a:r>
          </a:p>
        </p:txBody>
      </p:sp>
      <p:sp>
        <p:nvSpPr>
          <p:cNvPr id="15" name="Title 23">
            <a:extLst>
              <a:ext uri="{FF2B5EF4-FFF2-40B4-BE49-F238E27FC236}">
                <a16:creationId xmlns:a16="http://schemas.microsoft.com/office/drawing/2014/main" id="{0E5F1C3F-9BF9-494C-BE47-4FA10A3AB3F6}"/>
              </a:ext>
            </a:extLst>
          </p:cNvPr>
          <p:cNvSpPr>
            <a:spLocks noGrp="1"/>
          </p:cNvSpPr>
          <p:nvPr>
            <p:ph type="title" hasCustomPrompt="1"/>
          </p:nvPr>
        </p:nvSpPr>
        <p:spPr>
          <a:xfrm>
            <a:off x="252413" y="1327150"/>
            <a:ext cx="2851150" cy="206375"/>
          </a:xfrm>
          <a:prstGeom prst="rect">
            <a:avLst/>
          </a:prstGeom>
        </p:spPr>
        <p:txBody>
          <a:bodyPr rIns="274320" anchor="t" anchorCtr="0">
            <a:noAutofit/>
          </a:bodyPr>
          <a:lstStyle>
            <a:lvl1pPr>
              <a:lnSpc>
                <a:spcPct val="105000"/>
              </a:lnSpc>
              <a:defRPr/>
            </a:lvl1pPr>
          </a:lstStyle>
          <a:p>
            <a:r>
              <a:rPr lang="en-US"/>
              <a:t>Chapter divider (14pt)</a:t>
            </a:r>
          </a:p>
        </p:txBody>
      </p:sp>
      <p:sp>
        <p:nvSpPr>
          <p:cNvPr id="16" name="Text Placeholder 21">
            <a:extLst>
              <a:ext uri="{FF2B5EF4-FFF2-40B4-BE49-F238E27FC236}">
                <a16:creationId xmlns:a16="http://schemas.microsoft.com/office/drawing/2014/main" id="{77E52985-7A98-4BA9-A0E4-E2C32491AFC3}"/>
              </a:ext>
            </a:extLst>
          </p:cNvPr>
          <p:cNvSpPr>
            <a:spLocks noGrp="1"/>
          </p:cNvSpPr>
          <p:nvPr>
            <p:ph type="body" sz="quarter" idx="15" hasCustomPrompt="1"/>
          </p:nvPr>
        </p:nvSpPr>
        <p:spPr>
          <a:xfrm>
            <a:off x="252413" y="1533526"/>
            <a:ext cx="2851150" cy="231774"/>
          </a:xfrm>
          <a:prstGeom prst="rect">
            <a:avLst/>
          </a:prstGeom>
        </p:spPr>
        <p:txBody>
          <a:bodyPr lIns="0" tIns="18288"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Number (14pt)</a:t>
            </a:r>
          </a:p>
        </p:txBody>
      </p:sp>
      <p:grpSp>
        <p:nvGrpSpPr>
          <p:cNvPr id="17" name="Graphic 27">
            <a:extLst>
              <a:ext uri="{FF2B5EF4-FFF2-40B4-BE49-F238E27FC236}">
                <a16:creationId xmlns:a16="http://schemas.microsoft.com/office/drawing/2014/main" id="{5C0C2AD1-0C31-4B6B-BD3D-C0AB151F95A8}"/>
              </a:ext>
            </a:extLst>
          </p:cNvPr>
          <p:cNvGrpSpPr/>
          <p:nvPr userDrawn="1"/>
        </p:nvGrpSpPr>
        <p:grpSpPr>
          <a:xfrm>
            <a:off x="211138" y="6093845"/>
            <a:ext cx="634650" cy="548640"/>
            <a:chOff x="3214686" y="1004887"/>
            <a:chExt cx="5765431" cy="4850549"/>
          </a:xfrm>
        </p:grpSpPr>
        <p:sp>
          <p:nvSpPr>
            <p:cNvPr id="18" name="Freeform: Shape 17">
              <a:extLst>
                <a:ext uri="{FF2B5EF4-FFF2-40B4-BE49-F238E27FC236}">
                  <a16:creationId xmlns:a16="http://schemas.microsoft.com/office/drawing/2014/main" id="{9B14D604-2173-4399-A26B-6DD044B59E8B}"/>
                </a:ext>
              </a:extLst>
            </p:cNvPr>
            <p:cNvSpPr/>
            <p:nvPr/>
          </p:nvSpPr>
          <p:spPr>
            <a:xfrm>
              <a:off x="3214686" y="1004887"/>
              <a:ext cx="5765431" cy="4850549"/>
            </a:xfrm>
            <a:custGeom>
              <a:avLst/>
              <a:gdLst>
                <a:gd name="connsiteX0" fmla="*/ 5574315 w 5765431"/>
                <a:gd name="connsiteY0" fmla="*/ -287 h 4850549"/>
                <a:gd name="connsiteX1" fmla="*/ 190747 w 5765431"/>
                <a:gd name="connsiteY1" fmla="*/ -287 h 4850549"/>
                <a:gd name="connsiteX2" fmla="*/ 253 w 5765431"/>
                <a:gd name="connsiteY2" fmla="*/ 190169 h 4850549"/>
                <a:gd name="connsiteX3" fmla="*/ -624 w 5765431"/>
                <a:gd name="connsiteY3" fmla="*/ 4659733 h 4850549"/>
                <a:gd name="connsiteX4" fmla="*/ 189831 w 5765431"/>
                <a:gd name="connsiteY4" fmla="*/ 4850263 h 4850549"/>
                <a:gd name="connsiteX5" fmla="*/ 189869 w 5765431"/>
                <a:gd name="connsiteY5" fmla="*/ 4850263 h 4850549"/>
                <a:gd name="connsiteX6" fmla="*/ 5574315 w 5765431"/>
                <a:gd name="connsiteY6" fmla="*/ 4850263 h 4850549"/>
                <a:gd name="connsiteX7" fmla="*/ 5764808 w 5765431"/>
                <a:gd name="connsiteY7" fmla="*/ 4659770 h 4850549"/>
                <a:gd name="connsiteX8" fmla="*/ 5764808 w 5765431"/>
                <a:gd name="connsiteY8" fmla="*/ 190205 h 4850549"/>
                <a:gd name="connsiteX9" fmla="*/ 5574315 w 5765431"/>
                <a:gd name="connsiteY9" fmla="*/ -287 h 4850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65431" h="4850549">
                  <a:moveTo>
                    <a:pt x="5574315" y="-287"/>
                  </a:moveTo>
                  <a:lnTo>
                    <a:pt x="190747" y="-287"/>
                  </a:lnTo>
                  <a:cubicBezTo>
                    <a:pt x="85555" y="-287"/>
                    <a:pt x="274" y="84977"/>
                    <a:pt x="253" y="190169"/>
                  </a:cubicBezTo>
                  <a:lnTo>
                    <a:pt x="-624" y="4659733"/>
                  </a:lnTo>
                  <a:cubicBezTo>
                    <a:pt x="-645" y="4764940"/>
                    <a:pt x="84625" y="4850242"/>
                    <a:pt x="189831" y="4850263"/>
                  </a:cubicBezTo>
                  <a:cubicBezTo>
                    <a:pt x="189844" y="4850263"/>
                    <a:pt x="189856" y="4850263"/>
                    <a:pt x="189869" y="4850263"/>
                  </a:cubicBezTo>
                  <a:lnTo>
                    <a:pt x="5574315" y="4850263"/>
                  </a:lnTo>
                  <a:cubicBezTo>
                    <a:pt x="5679521" y="4850263"/>
                    <a:pt x="5764808" y="4764976"/>
                    <a:pt x="5764808" y="4659770"/>
                  </a:cubicBezTo>
                  <a:lnTo>
                    <a:pt x="5764808" y="190205"/>
                  </a:lnTo>
                  <a:cubicBezTo>
                    <a:pt x="5764808" y="84999"/>
                    <a:pt x="5679521" y="-287"/>
                    <a:pt x="5574315" y="-287"/>
                  </a:cubicBezTo>
                  <a:close/>
                </a:path>
              </a:pathLst>
            </a:custGeom>
            <a:solidFill>
              <a:schemeClr val="bg1"/>
            </a:solidFill>
            <a:ln w="9525" cap="flat">
              <a:noFill/>
              <a:prstDash val="solid"/>
              <a:miter/>
            </a:ln>
          </p:spPr>
          <p:txBody>
            <a:bodyPr rtlCol="0" anchor="ctr"/>
            <a:lstStyle/>
            <a:p>
              <a:endParaRPr lang="en-US"/>
            </a:p>
          </p:txBody>
        </p:sp>
        <p:grpSp>
          <p:nvGrpSpPr>
            <p:cNvPr id="19" name="Graphic 27">
              <a:extLst>
                <a:ext uri="{FF2B5EF4-FFF2-40B4-BE49-F238E27FC236}">
                  <a16:creationId xmlns:a16="http://schemas.microsoft.com/office/drawing/2014/main" id="{D5E8EA99-BEAA-4FAB-A0CC-72F9326E6733}"/>
                </a:ext>
              </a:extLst>
            </p:cNvPr>
            <p:cNvGrpSpPr/>
            <p:nvPr/>
          </p:nvGrpSpPr>
          <p:grpSpPr>
            <a:xfrm>
              <a:off x="3588488" y="1366527"/>
              <a:ext cx="5031814" cy="4160789"/>
              <a:chOff x="3588488" y="1366527"/>
              <a:chExt cx="5031814" cy="4160789"/>
            </a:xfrm>
            <a:solidFill>
              <a:srgbClr val="FFFFFF"/>
            </a:solidFill>
          </p:grpSpPr>
          <p:grpSp>
            <p:nvGrpSpPr>
              <p:cNvPr id="20" name="Graphic 27">
                <a:extLst>
                  <a:ext uri="{FF2B5EF4-FFF2-40B4-BE49-F238E27FC236}">
                    <a16:creationId xmlns:a16="http://schemas.microsoft.com/office/drawing/2014/main" id="{387391BA-B2B5-4351-99D0-68A10DDC6F40}"/>
                  </a:ext>
                </a:extLst>
              </p:cNvPr>
              <p:cNvGrpSpPr/>
              <p:nvPr/>
            </p:nvGrpSpPr>
            <p:grpSpPr>
              <a:xfrm>
                <a:off x="3588488" y="4982639"/>
                <a:ext cx="5031814" cy="544677"/>
                <a:chOff x="3588488" y="4982639"/>
                <a:chExt cx="5031814" cy="544677"/>
              </a:xfrm>
              <a:solidFill>
                <a:srgbClr val="FFFFFF"/>
              </a:solidFill>
            </p:grpSpPr>
            <p:sp>
              <p:nvSpPr>
                <p:cNvPr id="28" name="Freeform: Shape 27">
                  <a:extLst>
                    <a:ext uri="{FF2B5EF4-FFF2-40B4-BE49-F238E27FC236}">
                      <a16:creationId xmlns:a16="http://schemas.microsoft.com/office/drawing/2014/main" id="{9259FF8F-901E-4CE6-A5BD-C8EC7E70FE86}"/>
                    </a:ext>
                  </a:extLst>
                </p:cNvPr>
                <p:cNvSpPr/>
                <p:nvPr/>
              </p:nvSpPr>
              <p:spPr>
                <a:xfrm>
                  <a:off x="4332862" y="4996495"/>
                  <a:ext cx="458636" cy="516241"/>
                </a:xfrm>
                <a:custGeom>
                  <a:avLst/>
                  <a:gdLst>
                    <a:gd name="connsiteX0" fmla="*/ 438721 w 458636"/>
                    <a:gd name="connsiteY0" fmla="*/ -287 h 516241"/>
                    <a:gd name="connsiteX1" fmla="*/ 18666 w 458636"/>
                    <a:gd name="connsiteY1" fmla="*/ -287 h 516241"/>
                    <a:gd name="connsiteX2" fmla="*/ -624 w 458636"/>
                    <a:gd name="connsiteY2" fmla="*/ 19002 h 516241"/>
                    <a:gd name="connsiteX3" fmla="*/ -624 w 458636"/>
                    <a:gd name="connsiteY3" fmla="*/ 19003 h 516241"/>
                    <a:gd name="connsiteX4" fmla="*/ -624 w 458636"/>
                    <a:gd name="connsiteY4" fmla="*/ 115315 h 516241"/>
                    <a:gd name="connsiteX5" fmla="*/ 18666 w 458636"/>
                    <a:gd name="connsiteY5" fmla="*/ 134606 h 516241"/>
                    <a:gd name="connsiteX6" fmla="*/ 18667 w 458636"/>
                    <a:gd name="connsiteY6" fmla="*/ 134606 h 516241"/>
                    <a:gd name="connsiteX7" fmla="*/ 133938 w 458636"/>
                    <a:gd name="connsiteY7" fmla="*/ 134606 h 516241"/>
                    <a:gd name="connsiteX8" fmla="*/ 153229 w 458636"/>
                    <a:gd name="connsiteY8" fmla="*/ 153896 h 516241"/>
                    <a:gd name="connsiteX9" fmla="*/ 153229 w 458636"/>
                    <a:gd name="connsiteY9" fmla="*/ 153896 h 516241"/>
                    <a:gd name="connsiteX10" fmla="*/ 153228 w 458636"/>
                    <a:gd name="connsiteY10" fmla="*/ 496663 h 516241"/>
                    <a:gd name="connsiteX11" fmla="*/ 172519 w 458636"/>
                    <a:gd name="connsiteY11" fmla="*/ 515954 h 516241"/>
                    <a:gd name="connsiteX12" fmla="*/ 284874 w 458636"/>
                    <a:gd name="connsiteY12" fmla="*/ 515953 h 516241"/>
                    <a:gd name="connsiteX13" fmla="*/ 304165 w 458636"/>
                    <a:gd name="connsiteY13" fmla="*/ 496663 h 516241"/>
                    <a:gd name="connsiteX14" fmla="*/ 304165 w 458636"/>
                    <a:gd name="connsiteY14" fmla="*/ 496663 h 516241"/>
                    <a:gd name="connsiteX15" fmla="*/ 304165 w 458636"/>
                    <a:gd name="connsiteY15" fmla="*/ 153896 h 516241"/>
                    <a:gd name="connsiteX16" fmla="*/ 323455 w 458636"/>
                    <a:gd name="connsiteY16" fmla="*/ 134606 h 516241"/>
                    <a:gd name="connsiteX17" fmla="*/ 438721 w 458636"/>
                    <a:gd name="connsiteY17" fmla="*/ 134606 h 516241"/>
                    <a:gd name="connsiteX18" fmla="*/ 458012 w 458636"/>
                    <a:gd name="connsiteY18" fmla="*/ 115316 h 516241"/>
                    <a:gd name="connsiteX19" fmla="*/ 458012 w 458636"/>
                    <a:gd name="connsiteY19" fmla="*/ 115315 h 516241"/>
                    <a:gd name="connsiteX20" fmla="*/ 458012 w 458636"/>
                    <a:gd name="connsiteY20" fmla="*/ 19003 h 516241"/>
                    <a:gd name="connsiteX21" fmla="*/ 438723 w 458636"/>
                    <a:gd name="connsiteY21" fmla="*/ -287 h 516241"/>
                    <a:gd name="connsiteX22" fmla="*/ 438721 w 458636"/>
                    <a:gd name="connsiteY22" fmla="*/ -28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58636" h="516241">
                      <a:moveTo>
                        <a:pt x="438721" y="-287"/>
                      </a:moveTo>
                      <a:lnTo>
                        <a:pt x="18666" y="-287"/>
                      </a:lnTo>
                      <a:cubicBezTo>
                        <a:pt x="8013" y="-288"/>
                        <a:pt x="-624" y="8349"/>
                        <a:pt x="-624" y="19002"/>
                      </a:cubicBezTo>
                      <a:cubicBezTo>
                        <a:pt x="-624" y="19003"/>
                        <a:pt x="-624" y="19003"/>
                        <a:pt x="-624" y="19003"/>
                      </a:cubicBezTo>
                      <a:lnTo>
                        <a:pt x="-624" y="115315"/>
                      </a:lnTo>
                      <a:cubicBezTo>
                        <a:pt x="-624" y="125968"/>
                        <a:pt x="8012" y="134605"/>
                        <a:pt x="18666" y="134606"/>
                      </a:cubicBezTo>
                      <a:cubicBezTo>
                        <a:pt x="18666" y="134606"/>
                        <a:pt x="18666" y="134606"/>
                        <a:pt x="18667" y="134606"/>
                      </a:cubicBezTo>
                      <a:lnTo>
                        <a:pt x="133938" y="134606"/>
                      </a:lnTo>
                      <a:cubicBezTo>
                        <a:pt x="144592" y="134606"/>
                        <a:pt x="153229" y="143242"/>
                        <a:pt x="153229" y="153896"/>
                      </a:cubicBezTo>
                      <a:cubicBezTo>
                        <a:pt x="153229" y="153896"/>
                        <a:pt x="153229" y="153896"/>
                        <a:pt x="153229" y="153896"/>
                      </a:cubicBezTo>
                      <a:lnTo>
                        <a:pt x="153228" y="496663"/>
                      </a:lnTo>
                      <a:cubicBezTo>
                        <a:pt x="153228" y="507317"/>
                        <a:pt x="161865" y="515954"/>
                        <a:pt x="172519" y="515954"/>
                      </a:cubicBezTo>
                      <a:lnTo>
                        <a:pt x="284874" y="515953"/>
                      </a:lnTo>
                      <a:cubicBezTo>
                        <a:pt x="295528" y="515953"/>
                        <a:pt x="304165" y="507317"/>
                        <a:pt x="304165" y="496663"/>
                      </a:cubicBezTo>
                      <a:cubicBezTo>
                        <a:pt x="304165" y="496663"/>
                        <a:pt x="304165" y="496663"/>
                        <a:pt x="304165" y="496663"/>
                      </a:cubicBezTo>
                      <a:lnTo>
                        <a:pt x="304165" y="153896"/>
                      </a:lnTo>
                      <a:cubicBezTo>
                        <a:pt x="304165" y="143242"/>
                        <a:pt x="312801" y="134606"/>
                        <a:pt x="323455" y="134606"/>
                      </a:cubicBezTo>
                      <a:lnTo>
                        <a:pt x="438721" y="134606"/>
                      </a:lnTo>
                      <a:cubicBezTo>
                        <a:pt x="449375" y="134606"/>
                        <a:pt x="458012" y="125970"/>
                        <a:pt x="458012" y="115316"/>
                      </a:cubicBezTo>
                      <a:cubicBezTo>
                        <a:pt x="458012" y="115316"/>
                        <a:pt x="458012" y="115316"/>
                        <a:pt x="458012" y="115315"/>
                      </a:cubicBezTo>
                      <a:lnTo>
                        <a:pt x="458012" y="19003"/>
                      </a:lnTo>
                      <a:cubicBezTo>
                        <a:pt x="458013" y="8350"/>
                        <a:pt x="449377" y="-287"/>
                        <a:pt x="438723" y="-287"/>
                      </a:cubicBezTo>
                      <a:cubicBezTo>
                        <a:pt x="438722" y="-287"/>
                        <a:pt x="438722" y="-287"/>
                        <a:pt x="438721" y="-287"/>
                      </a:cubicBezTo>
                      <a:close/>
                    </a:path>
                  </a:pathLst>
                </a:custGeom>
                <a:solidFill>
                  <a:srgbClr val="FFFFFF"/>
                </a:solidFill>
                <a:ln w="9525" cap="flat">
                  <a:noFill/>
                  <a:prstDash val="solid"/>
                  <a:miter/>
                </a:ln>
              </p:spPr>
              <p:txBody>
                <a:bodyPr rtlCol="0" anchor="ctr"/>
                <a:lstStyle/>
                <a:p>
                  <a:endParaRPr lang="en-US"/>
                </a:p>
              </p:txBody>
            </p:sp>
            <p:sp>
              <p:nvSpPr>
                <p:cNvPr id="29" name="Freeform: Shape 28">
                  <a:extLst>
                    <a:ext uri="{FF2B5EF4-FFF2-40B4-BE49-F238E27FC236}">
                      <a16:creationId xmlns:a16="http://schemas.microsoft.com/office/drawing/2014/main" id="{B8C19C6F-037A-4CE3-AAC0-D4BF60C8C4B5}"/>
                    </a:ext>
                  </a:extLst>
                </p:cNvPr>
                <p:cNvSpPr/>
                <p:nvPr/>
              </p:nvSpPr>
              <p:spPr>
                <a:xfrm>
                  <a:off x="5981381" y="4996495"/>
                  <a:ext cx="475404" cy="516241"/>
                </a:xfrm>
                <a:custGeom>
                  <a:avLst/>
                  <a:gdLst>
                    <a:gd name="connsiteX0" fmla="*/ 179474 w 475404"/>
                    <a:gd name="connsiteY0" fmla="*/ -287 h 516241"/>
                    <a:gd name="connsiteX1" fmla="*/ 18666 w 475404"/>
                    <a:gd name="connsiteY1" fmla="*/ -287 h 516241"/>
                    <a:gd name="connsiteX2" fmla="*/ -624 w 475404"/>
                    <a:gd name="connsiteY2" fmla="*/ 19002 h 516241"/>
                    <a:gd name="connsiteX3" fmla="*/ -624 w 475404"/>
                    <a:gd name="connsiteY3" fmla="*/ 19003 h 516241"/>
                    <a:gd name="connsiteX4" fmla="*/ -624 w 475404"/>
                    <a:gd name="connsiteY4" fmla="*/ 496663 h 516241"/>
                    <a:gd name="connsiteX5" fmla="*/ 18666 w 475404"/>
                    <a:gd name="connsiteY5" fmla="*/ 515954 h 516241"/>
                    <a:gd name="connsiteX6" fmla="*/ 18666 w 475404"/>
                    <a:gd name="connsiteY6" fmla="*/ 515954 h 516241"/>
                    <a:gd name="connsiteX7" fmla="*/ 178748 w 475404"/>
                    <a:gd name="connsiteY7" fmla="*/ 515953 h 516241"/>
                    <a:gd name="connsiteX8" fmla="*/ 474780 w 475404"/>
                    <a:gd name="connsiteY8" fmla="*/ 256374 h 516241"/>
                    <a:gd name="connsiteX9" fmla="*/ 179474 w 475404"/>
                    <a:gd name="connsiteY9" fmla="*/ -287 h 516241"/>
                    <a:gd name="connsiteX10" fmla="*/ 171985 w 475404"/>
                    <a:gd name="connsiteY10" fmla="*/ 383977 h 516241"/>
                    <a:gd name="connsiteX11" fmla="*/ 164912 w 475404"/>
                    <a:gd name="connsiteY11" fmla="*/ 383977 h 516241"/>
                    <a:gd name="connsiteX12" fmla="*/ 145307 w 475404"/>
                    <a:gd name="connsiteY12" fmla="*/ 364686 h 516241"/>
                    <a:gd name="connsiteX13" fmla="*/ 145307 w 475404"/>
                    <a:gd name="connsiteY13" fmla="*/ 150979 h 516241"/>
                    <a:gd name="connsiteX14" fmla="*/ 164912 w 475404"/>
                    <a:gd name="connsiteY14" fmla="*/ 131688 h 516241"/>
                    <a:gd name="connsiteX15" fmla="*/ 173470 w 475404"/>
                    <a:gd name="connsiteY15" fmla="*/ 131689 h 516241"/>
                    <a:gd name="connsiteX16" fmla="*/ 320932 w 475404"/>
                    <a:gd name="connsiteY16" fmla="*/ 256374 h 516241"/>
                    <a:gd name="connsiteX17" fmla="*/ 171985 w 475404"/>
                    <a:gd name="connsiteY17" fmla="*/ 38397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75404" h="516241">
                      <a:moveTo>
                        <a:pt x="179474" y="-287"/>
                      </a:moveTo>
                      <a:lnTo>
                        <a:pt x="18666" y="-287"/>
                      </a:lnTo>
                      <a:cubicBezTo>
                        <a:pt x="8013" y="-288"/>
                        <a:pt x="-624" y="8349"/>
                        <a:pt x="-624" y="19002"/>
                      </a:cubicBezTo>
                      <a:cubicBezTo>
                        <a:pt x="-624" y="19003"/>
                        <a:pt x="-624" y="19003"/>
                        <a:pt x="-624" y="19003"/>
                      </a:cubicBezTo>
                      <a:lnTo>
                        <a:pt x="-624" y="496663"/>
                      </a:lnTo>
                      <a:cubicBezTo>
                        <a:pt x="-624" y="507317"/>
                        <a:pt x="8012" y="515954"/>
                        <a:pt x="18666" y="515954"/>
                      </a:cubicBezTo>
                      <a:cubicBezTo>
                        <a:pt x="18666" y="515954"/>
                        <a:pt x="18666" y="515954"/>
                        <a:pt x="18666" y="515954"/>
                      </a:cubicBezTo>
                      <a:lnTo>
                        <a:pt x="178748" y="515953"/>
                      </a:lnTo>
                      <a:cubicBezTo>
                        <a:pt x="361033" y="515953"/>
                        <a:pt x="474780" y="416788"/>
                        <a:pt x="474780" y="256374"/>
                      </a:cubicBezTo>
                      <a:cubicBezTo>
                        <a:pt x="474780" y="98879"/>
                        <a:pt x="365411" y="-287"/>
                        <a:pt x="179474" y="-287"/>
                      </a:cubicBezTo>
                      <a:close/>
                      <a:moveTo>
                        <a:pt x="171985" y="383977"/>
                      </a:moveTo>
                      <a:lnTo>
                        <a:pt x="164912" y="383977"/>
                      </a:lnTo>
                      <a:cubicBezTo>
                        <a:pt x="154172" y="384063"/>
                        <a:pt x="145395" y="375427"/>
                        <a:pt x="145307" y="364686"/>
                      </a:cubicBezTo>
                      <a:lnTo>
                        <a:pt x="145307" y="150979"/>
                      </a:lnTo>
                      <a:cubicBezTo>
                        <a:pt x="145395" y="140239"/>
                        <a:pt x="154171" y="131602"/>
                        <a:pt x="164912" y="131688"/>
                      </a:cubicBezTo>
                      <a:lnTo>
                        <a:pt x="173470" y="131689"/>
                      </a:lnTo>
                      <a:cubicBezTo>
                        <a:pt x="271284" y="131689"/>
                        <a:pt x="320932" y="169608"/>
                        <a:pt x="320932" y="256374"/>
                      </a:cubicBezTo>
                      <a:cubicBezTo>
                        <a:pt x="320932" y="346063"/>
                        <a:pt x="271284" y="383977"/>
                        <a:pt x="171985" y="383977"/>
                      </a:cubicBezTo>
                      <a:close/>
                    </a:path>
                  </a:pathLst>
                </a:custGeom>
                <a:solidFill>
                  <a:srgbClr val="FFFFFF"/>
                </a:solidFill>
                <a:ln w="9525" cap="flat">
                  <a:noFill/>
                  <a:prstDash val="solid"/>
                  <a:miter/>
                </a:ln>
              </p:spPr>
              <p:txBody>
                <a:bodyPr rtlCol="0" anchor="ctr"/>
                <a:lstStyle/>
                <a:p>
                  <a:endParaRPr lang="en-US"/>
                </a:p>
              </p:txBody>
            </p:sp>
            <p:sp>
              <p:nvSpPr>
                <p:cNvPr id="30" name="Freeform: Shape 29">
                  <a:extLst>
                    <a:ext uri="{FF2B5EF4-FFF2-40B4-BE49-F238E27FC236}">
                      <a16:creationId xmlns:a16="http://schemas.microsoft.com/office/drawing/2014/main" id="{7A341077-8191-4A26-9B84-886C5D9B741A}"/>
                    </a:ext>
                  </a:extLst>
                </p:cNvPr>
                <p:cNvSpPr/>
                <p:nvPr/>
              </p:nvSpPr>
              <p:spPr>
                <a:xfrm>
                  <a:off x="6832758" y="4996495"/>
                  <a:ext cx="154394" cy="516240"/>
                </a:xfrm>
                <a:custGeom>
                  <a:avLst/>
                  <a:gdLst>
                    <a:gd name="connsiteX0" fmla="*/ 135104 w 154394"/>
                    <a:gd name="connsiteY0" fmla="*/ 0 h 516240"/>
                    <a:gd name="connsiteX1" fmla="*/ 154395 w 154394"/>
                    <a:gd name="connsiteY1" fmla="*/ 0 h 516240"/>
                    <a:gd name="connsiteX2" fmla="*/ 154395 w 154394"/>
                    <a:gd name="connsiteY2" fmla="*/ 516241 h 516240"/>
                    <a:gd name="connsiteX3" fmla="*/ 135104 w 154394"/>
                    <a:gd name="connsiteY3" fmla="*/ 516241 h 516240"/>
                    <a:gd name="connsiteX4" fmla="*/ 19291 w 154394"/>
                    <a:gd name="connsiteY4" fmla="*/ 516241 h 516240"/>
                    <a:gd name="connsiteX5" fmla="*/ 19291 w 154394"/>
                    <a:gd name="connsiteY5" fmla="*/ 0 h 516240"/>
                    <a:gd name="connsiteX6" fmla="*/ 0 w 154394"/>
                    <a:gd name="connsiteY6" fmla="*/ 0 h 516240"/>
                    <a:gd name="connsiteX7" fmla="*/ 19291 w 154394"/>
                    <a:gd name="connsiteY7" fmla="*/ 0 h 516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4394" h="516240">
                      <a:moveTo>
                        <a:pt x="135104" y="0"/>
                      </a:moveTo>
                      <a:cubicBezTo>
                        <a:pt x="145758" y="0"/>
                        <a:pt x="154395" y="0"/>
                        <a:pt x="154395" y="0"/>
                      </a:cubicBezTo>
                      <a:lnTo>
                        <a:pt x="154395" y="516241"/>
                      </a:lnTo>
                      <a:cubicBezTo>
                        <a:pt x="154395" y="516241"/>
                        <a:pt x="145758" y="516241"/>
                        <a:pt x="135104" y="516241"/>
                      </a:cubicBezTo>
                      <a:lnTo>
                        <a:pt x="19291" y="516241"/>
                      </a:lnTo>
                      <a:lnTo>
                        <a:pt x="19291" y="0"/>
                      </a:lnTo>
                      <a:cubicBezTo>
                        <a:pt x="8637" y="0"/>
                        <a:pt x="0" y="0"/>
                        <a:pt x="0" y="0"/>
                      </a:cubicBezTo>
                      <a:cubicBezTo>
                        <a:pt x="0" y="0"/>
                        <a:pt x="8637" y="0"/>
                        <a:pt x="19291" y="0"/>
                      </a:cubicBezTo>
                      <a:close/>
                    </a:path>
                  </a:pathLst>
                </a:custGeom>
                <a:solidFill>
                  <a:srgbClr val="FFFFFF"/>
                </a:solidFill>
                <a:ln w="9525" cap="flat">
                  <a:noFill/>
                  <a:prstDash val="solid"/>
                  <a:miter/>
                </a:ln>
              </p:spPr>
              <p:txBody>
                <a:bodyPr rtlCol="0" anchor="ctr"/>
                <a:lstStyle/>
                <a:p>
                  <a:endParaRPr lang="en-US"/>
                </a:p>
              </p:txBody>
            </p:sp>
            <p:sp>
              <p:nvSpPr>
                <p:cNvPr id="31" name="Freeform: Shape 30">
                  <a:extLst>
                    <a:ext uri="{FF2B5EF4-FFF2-40B4-BE49-F238E27FC236}">
                      <a16:creationId xmlns:a16="http://schemas.microsoft.com/office/drawing/2014/main" id="{479A2C6A-A99A-4A1A-B669-5736F9A3B1E0}"/>
                    </a:ext>
                  </a:extLst>
                </p:cNvPr>
                <p:cNvSpPr/>
                <p:nvPr/>
              </p:nvSpPr>
              <p:spPr>
                <a:xfrm>
                  <a:off x="5145840" y="4996495"/>
                  <a:ext cx="459367" cy="530096"/>
                </a:xfrm>
                <a:custGeom>
                  <a:avLst/>
                  <a:gdLst>
                    <a:gd name="connsiteX0" fmla="*/ 439452 w 459367"/>
                    <a:gd name="connsiteY0" fmla="*/ -287 h 530096"/>
                    <a:gd name="connsiteX1" fmla="*/ 329285 w 459367"/>
                    <a:gd name="connsiteY1" fmla="*/ -287 h 530096"/>
                    <a:gd name="connsiteX2" fmla="*/ 309994 w 459367"/>
                    <a:gd name="connsiteY2" fmla="*/ 19003 h 530096"/>
                    <a:gd name="connsiteX3" fmla="*/ 309994 w 459367"/>
                    <a:gd name="connsiteY3" fmla="*/ 19003 h 530096"/>
                    <a:gd name="connsiteX4" fmla="*/ 309994 w 459367"/>
                    <a:gd name="connsiteY4" fmla="*/ 275334 h 530096"/>
                    <a:gd name="connsiteX5" fmla="*/ 229062 w 459367"/>
                    <a:gd name="connsiteY5" fmla="*/ 391268 h 530096"/>
                    <a:gd name="connsiteX6" fmla="*/ 148125 w 459367"/>
                    <a:gd name="connsiteY6" fmla="*/ 275334 h 530096"/>
                    <a:gd name="connsiteX7" fmla="*/ 148125 w 459367"/>
                    <a:gd name="connsiteY7" fmla="*/ 19003 h 530096"/>
                    <a:gd name="connsiteX8" fmla="*/ 128835 w 459367"/>
                    <a:gd name="connsiteY8" fmla="*/ -287 h 530096"/>
                    <a:gd name="connsiteX9" fmla="*/ 128834 w 459367"/>
                    <a:gd name="connsiteY9" fmla="*/ -287 h 530096"/>
                    <a:gd name="connsiteX10" fmla="*/ 18666 w 459367"/>
                    <a:gd name="connsiteY10" fmla="*/ -287 h 530096"/>
                    <a:gd name="connsiteX11" fmla="*/ -624 w 459367"/>
                    <a:gd name="connsiteY11" fmla="*/ 19003 h 530096"/>
                    <a:gd name="connsiteX12" fmla="*/ -624 w 459367"/>
                    <a:gd name="connsiteY12" fmla="*/ 19003 h 530096"/>
                    <a:gd name="connsiteX13" fmla="*/ -624 w 459367"/>
                    <a:gd name="connsiteY13" fmla="*/ 289915 h 530096"/>
                    <a:gd name="connsiteX14" fmla="*/ 229062 w 459367"/>
                    <a:gd name="connsiteY14" fmla="*/ 529809 h 530096"/>
                    <a:gd name="connsiteX15" fmla="*/ 458743 w 459367"/>
                    <a:gd name="connsiteY15" fmla="*/ 289184 h 530096"/>
                    <a:gd name="connsiteX16" fmla="*/ 458743 w 459367"/>
                    <a:gd name="connsiteY16" fmla="*/ 19003 h 530096"/>
                    <a:gd name="connsiteX17" fmla="*/ 439453 w 459367"/>
                    <a:gd name="connsiteY17" fmla="*/ -287 h 530096"/>
                    <a:gd name="connsiteX18" fmla="*/ 439453 w 459367"/>
                    <a:gd name="connsiteY18" fmla="*/ -287 h 530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59367" h="530096">
                      <a:moveTo>
                        <a:pt x="439452" y="-287"/>
                      </a:moveTo>
                      <a:lnTo>
                        <a:pt x="329285" y="-287"/>
                      </a:lnTo>
                      <a:cubicBezTo>
                        <a:pt x="318631" y="-287"/>
                        <a:pt x="309994" y="8349"/>
                        <a:pt x="309994" y="19003"/>
                      </a:cubicBezTo>
                      <a:cubicBezTo>
                        <a:pt x="309994" y="19003"/>
                        <a:pt x="309994" y="19003"/>
                        <a:pt x="309994" y="19003"/>
                      </a:cubicBezTo>
                      <a:lnTo>
                        <a:pt x="309994" y="275334"/>
                      </a:lnTo>
                      <a:cubicBezTo>
                        <a:pt x="309994" y="361375"/>
                        <a:pt x="286661" y="391268"/>
                        <a:pt x="229062" y="391268"/>
                      </a:cubicBezTo>
                      <a:cubicBezTo>
                        <a:pt x="171458" y="391268"/>
                        <a:pt x="148125" y="361375"/>
                        <a:pt x="148125" y="275334"/>
                      </a:cubicBezTo>
                      <a:lnTo>
                        <a:pt x="148125" y="19003"/>
                      </a:lnTo>
                      <a:cubicBezTo>
                        <a:pt x="148125" y="8349"/>
                        <a:pt x="139489" y="-287"/>
                        <a:pt x="128835" y="-287"/>
                      </a:cubicBezTo>
                      <a:cubicBezTo>
                        <a:pt x="128835" y="-287"/>
                        <a:pt x="128834" y="-287"/>
                        <a:pt x="128834" y="-287"/>
                      </a:cubicBezTo>
                      <a:lnTo>
                        <a:pt x="18666" y="-287"/>
                      </a:lnTo>
                      <a:cubicBezTo>
                        <a:pt x="8012" y="-287"/>
                        <a:pt x="-624" y="8349"/>
                        <a:pt x="-624" y="19003"/>
                      </a:cubicBezTo>
                      <a:cubicBezTo>
                        <a:pt x="-624" y="19003"/>
                        <a:pt x="-624" y="19003"/>
                        <a:pt x="-624" y="19003"/>
                      </a:cubicBezTo>
                      <a:lnTo>
                        <a:pt x="-624" y="289915"/>
                      </a:lnTo>
                      <a:cubicBezTo>
                        <a:pt x="-624" y="448142"/>
                        <a:pt x="70105" y="529809"/>
                        <a:pt x="229062" y="529809"/>
                      </a:cubicBezTo>
                      <a:cubicBezTo>
                        <a:pt x="383640" y="529809"/>
                        <a:pt x="458743" y="443768"/>
                        <a:pt x="458743" y="289184"/>
                      </a:cubicBezTo>
                      <a:lnTo>
                        <a:pt x="458743" y="19003"/>
                      </a:lnTo>
                      <a:cubicBezTo>
                        <a:pt x="458743" y="8349"/>
                        <a:pt x="450107" y="-287"/>
                        <a:pt x="439453" y="-287"/>
                      </a:cubicBezTo>
                      <a:cubicBezTo>
                        <a:pt x="439453" y="-287"/>
                        <a:pt x="439453" y="-287"/>
                        <a:pt x="439453" y="-287"/>
                      </a:cubicBezTo>
                      <a:close/>
                    </a:path>
                  </a:pathLst>
                </a:custGeom>
                <a:solidFill>
                  <a:srgbClr val="FFFFFF"/>
                </a:solidFill>
                <a:ln w="9525" cap="flat">
                  <a:noFill/>
                  <a:prstDash val="solid"/>
                  <a:miter/>
                </a:ln>
              </p:spPr>
              <p:txBody>
                <a:bodyPr rtlCol="0" anchor="ctr"/>
                <a:lstStyle/>
                <a:p>
                  <a:endParaRPr lang="en-US"/>
                </a:p>
              </p:txBody>
            </p:sp>
            <p:sp>
              <p:nvSpPr>
                <p:cNvPr id="32" name="Freeform: Shape 31">
                  <a:extLst>
                    <a:ext uri="{FF2B5EF4-FFF2-40B4-BE49-F238E27FC236}">
                      <a16:creationId xmlns:a16="http://schemas.microsoft.com/office/drawing/2014/main" id="{6AFDC670-FEDE-412E-B1A8-A66BF7995D7F}"/>
                    </a:ext>
                  </a:extLst>
                </p:cNvPr>
                <p:cNvSpPr/>
                <p:nvPr/>
              </p:nvSpPr>
              <p:spPr>
                <a:xfrm>
                  <a:off x="3588488" y="4982639"/>
                  <a:ext cx="402067" cy="544677"/>
                </a:xfrm>
                <a:custGeom>
                  <a:avLst/>
                  <a:gdLst>
                    <a:gd name="connsiteX0" fmla="*/ 269467 w 402067"/>
                    <a:gd name="connsiteY0" fmla="*/ 217730 h 544677"/>
                    <a:gd name="connsiteX1" fmla="*/ 203655 w 402067"/>
                    <a:gd name="connsiteY1" fmla="*/ 190741 h 544677"/>
                    <a:gd name="connsiteX2" fmla="*/ 166087 w 402067"/>
                    <a:gd name="connsiteY2" fmla="*/ 137105 h 544677"/>
                    <a:gd name="connsiteX3" fmla="*/ 229317 w 402067"/>
                    <a:gd name="connsiteY3" fmla="*/ 120071 h 544677"/>
                    <a:gd name="connsiteX4" fmla="*/ 284563 w 402067"/>
                    <a:gd name="connsiteY4" fmla="*/ 163075 h 544677"/>
                    <a:gd name="connsiteX5" fmla="*/ 294647 w 402067"/>
                    <a:gd name="connsiteY5" fmla="*/ 169458 h 544677"/>
                    <a:gd name="connsiteX6" fmla="*/ 294647 w 402067"/>
                    <a:gd name="connsiteY6" fmla="*/ 169458 h 544677"/>
                    <a:gd name="connsiteX7" fmla="*/ 308525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4 w 402067"/>
                    <a:gd name="connsiteY13" fmla="*/ 312747 h 544677"/>
                    <a:gd name="connsiteX14" fmla="*/ 203493 w 402067"/>
                    <a:gd name="connsiteY14" fmla="*/ 336403 h 544677"/>
                    <a:gd name="connsiteX15" fmla="*/ 248693 w 402067"/>
                    <a:gd name="connsiteY15" fmla="*/ 400935 h 544677"/>
                    <a:gd name="connsiteX16" fmla="*/ 172617 w 402067"/>
                    <a:gd name="connsiteY16" fmla="*/ 421429 h 544677"/>
                    <a:gd name="connsiteX17" fmla="*/ 110729 w 402067"/>
                    <a:gd name="connsiteY17" fmla="*/ 373801 h 544677"/>
                    <a:gd name="connsiteX18" fmla="*/ 101303 w 402067"/>
                    <a:gd name="connsiteY18" fmla="*/ 368072 h 544677"/>
                    <a:gd name="connsiteX19" fmla="*/ 101045 w 402067"/>
                    <a:gd name="connsiteY19" fmla="*/ 368017 h 544677"/>
                    <a:gd name="connsiteX20" fmla="*/ 87613 w 402067"/>
                    <a:gd name="connsiteY20" fmla="*/ 370752 h 544677"/>
                    <a:gd name="connsiteX21" fmla="*/ 6780 w 402067"/>
                    <a:gd name="connsiteY21" fmla="*/ 427161 h 544677"/>
                    <a:gd name="connsiteX22" fmla="*/ 2511 w 402067"/>
                    <a:gd name="connsiteY22" fmla="*/ 451323 h 544677"/>
                    <a:gd name="connsiteX23" fmla="*/ 2980 w 402067"/>
                    <a:gd name="connsiteY23" fmla="*/ 451961 h 544677"/>
                    <a:gd name="connsiteX24" fmla="*/ 198007 w 402067"/>
                    <a:gd name="connsiteY24" fmla="*/ 544390 h 544677"/>
                    <a:gd name="connsiteX25" fmla="*/ 401443 w 402067"/>
                    <a:gd name="connsiteY25" fmla="*/ 370852 h 544677"/>
                    <a:gd name="connsiteX26" fmla="*/ 269467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7" y="217730"/>
                      </a:moveTo>
                      <a:cubicBezTo>
                        <a:pt x="253517" y="210896"/>
                        <a:pt x="209665" y="192693"/>
                        <a:pt x="203655" y="190741"/>
                      </a:cubicBezTo>
                      <a:cubicBezTo>
                        <a:pt x="161018" y="176893"/>
                        <a:pt x="159000" y="156620"/>
                        <a:pt x="166087" y="137105"/>
                      </a:cubicBezTo>
                      <a:cubicBezTo>
                        <a:pt x="173174" y="117589"/>
                        <a:pt x="201884" y="108919"/>
                        <a:pt x="229317" y="120071"/>
                      </a:cubicBezTo>
                      <a:cubicBezTo>
                        <a:pt x="244044" y="126057"/>
                        <a:pt x="280586" y="159194"/>
                        <a:pt x="284563" y="163075"/>
                      </a:cubicBezTo>
                      <a:cubicBezTo>
                        <a:pt x="287208" y="166165"/>
                        <a:pt x="290722" y="168388"/>
                        <a:pt x="294647" y="169458"/>
                      </a:cubicBezTo>
                      <a:lnTo>
                        <a:pt x="294647" y="169458"/>
                      </a:lnTo>
                      <a:cubicBezTo>
                        <a:pt x="299497" y="170480"/>
                        <a:pt x="304553" y="169366"/>
                        <a:pt x="308525" y="166401"/>
                      </a:cubicBezTo>
                      <a:lnTo>
                        <a:pt x="388854" y="106445"/>
                      </a:lnTo>
                      <a:cubicBezTo>
                        <a:pt x="396529" y="100703"/>
                        <a:pt x="398095"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4" y="312747"/>
                      </a:cubicBezTo>
                      <a:cubicBezTo>
                        <a:pt x="162099" y="320852"/>
                        <a:pt x="191666" y="332924"/>
                        <a:pt x="203493" y="336403"/>
                      </a:cubicBezTo>
                      <a:cubicBezTo>
                        <a:pt x="255235" y="351627"/>
                        <a:pt x="257218" y="377455"/>
                        <a:pt x="248693" y="400935"/>
                      </a:cubicBezTo>
                      <a:cubicBezTo>
                        <a:pt x="240168" y="424414"/>
                        <a:pt x="205764" y="434494"/>
                        <a:pt x="172617" y="421429"/>
                      </a:cubicBezTo>
                      <a:cubicBezTo>
                        <a:pt x="149484" y="412310"/>
                        <a:pt x="113254" y="377309"/>
                        <a:pt x="110729" y="373801"/>
                      </a:cubicBezTo>
                      <a:cubicBezTo>
                        <a:pt x="108295" y="370915"/>
                        <a:pt x="104985" y="368904"/>
                        <a:pt x="101303" y="368072"/>
                      </a:cubicBezTo>
                      <a:lnTo>
                        <a:pt x="101045" y="368017"/>
                      </a:lnTo>
                      <a:cubicBezTo>
                        <a:pt x="96382" y="367035"/>
                        <a:pt x="91520" y="368025"/>
                        <a:pt x="87613" y="370752"/>
                      </a:cubicBezTo>
                      <a:lnTo>
                        <a:pt x="6780" y="427161"/>
                      </a:lnTo>
                      <a:cubicBezTo>
                        <a:pt x="-1070" y="432654"/>
                        <a:pt x="-2982" y="443472"/>
                        <a:pt x="2511" y="451323"/>
                      </a:cubicBezTo>
                      <a:cubicBezTo>
                        <a:pt x="2662" y="451539"/>
                        <a:pt x="2819" y="451752"/>
                        <a:pt x="2980" y="451961"/>
                      </a:cubicBezTo>
                      <a:cubicBezTo>
                        <a:pt x="49728" y="512420"/>
                        <a:pt x="118225" y="544390"/>
                        <a:pt x="198007" y="544390"/>
                      </a:cubicBezTo>
                      <a:cubicBezTo>
                        <a:pt x="316858" y="544390"/>
                        <a:pt x="401443" y="470749"/>
                        <a:pt x="401443" y="370852"/>
                      </a:cubicBezTo>
                      <a:cubicBezTo>
                        <a:pt x="401443" y="305232"/>
                        <a:pt x="365711" y="258567"/>
                        <a:pt x="269467" y="217730"/>
                      </a:cubicBezTo>
                      <a:close/>
                    </a:path>
                  </a:pathLst>
                </a:custGeom>
                <a:solidFill>
                  <a:srgbClr val="FFFFFF"/>
                </a:solidFill>
                <a:ln w="9525" cap="flat">
                  <a:noFill/>
                  <a:prstDash val="solid"/>
                  <a:miter/>
                </a:ln>
              </p:spPr>
              <p:txBody>
                <a:bodyPr rtlCol="0" anchor="ctr"/>
                <a:lstStyle/>
                <a:p>
                  <a:endParaRPr lang="en-US"/>
                </a:p>
              </p:txBody>
            </p:sp>
            <p:sp>
              <p:nvSpPr>
                <p:cNvPr id="33" name="Freeform: Shape 32">
                  <a:extLst>
                    <a:ext uri="{FF2B5EF4-FFF2-40B4-BE49-F238E27FC236}">
                      <a16:creationId xmlns:a16="http://schemas.microsoft.com/office/drawing/2014/main" id="{AE0BDE46-9196-4309-8D75-C5488C889E12}"/>
                    </a:ext>
                  </a:extLst>
                </p:cNvPr>
                <p:cNvSpPr/>
                <p:nvPr/>
              </p:nvSpPr>
              <p:spPr>
                <a:xfrm>
                  <a:off x="7354513" y="4982640"/>
                  <a:ext cx="543938" cy="543937"/>
                </a:xfrm>
                <a:custGeom>
                  <a:avLst/>
                  <a:gdLst>
                    <a:gd name="connsiteX0" fmla="*/ 271345 w 543938"/>
                    <a:gd name="connsiteY0" fmla="*/ -287 h 543937"/>
                    <a:gd name="connsiteX1" fmla="*/ -624 w 543938"/>
                    <a:gd name="connsiteY1" fmla="*/ 271682 h 543937"/>
                    <a:gd name="connsiteX2" fmla="*/ 271345 w 543938"/>
                    <a:gd name="connsiteY2" fmla="*/ 543650 h 543937"/>
                    <a:gd name="connsiteX3" fmla="*/ 543315 w 543938"/>
                    <a:gd name="connsiteY3" fmla="*/ 271682 h 543937"/>
                    <a:gd name="connsiteX4" fmla="*/ 271346 w 543938"/>
                    <a:gd name="connsiteY4" fmla="*/ -287 h 543937"/>
                    <a:gd name="connsiteX5" fmla="*/ 271345 w 543938"/>
                    <a:gd name="connsiteY5" fmla="*/ 393052 h 543937"/>
                    <a:gd name="connsiteX6" fmla="*/ 149975 w 543938"/>
                    <a:gd name="connsiteY6" fmla="*/ 271682 h 543937"/>
                    <a:gd name="connsiteX7" fmla="*/ 271345 w 543938"/>
                    <a:gd name="connsiteY7" fmla="*/ 150311 h 543937"/>
                    <a:gd name="connsiteX8" fmla="*/ 392716 w 543938"/>
                    <a:gd name="connsiteY8" fmla="*/ 271682 h 543937"/>
                    <a:gd name="connsiteX9" fmla="*/ 271345 w 543938"/>
                    <a:gd name="connsiteY9" fmla="*/ 393052 h 543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3938" h="543937">
                      <a:moveTo>
                        <a:pt x="271345" y="-287"/>
                      </a:moveTo>
                      <a:cubicBezTo>
                        <a:pt x="121140" y="-287"/>
                        <a:pt x="-624" y="121477"/>
                        <a:pt x="-624" y="271682"/>
                      </a:cubicBezTo>
                      <a:cubicBezTo>
                        <a:pt x="-624" y="421886"/>
                        <a:pt x="121140" y="543650"/>
                        <a:pt x="271345" y="543650"/>
                      </a:cubicBezTo>
                      <a:cubicBezTo>
                        <a:pt x="421550" y="543650"/>
                        <a:pt x="543315" y="421886"/>
                        <a:pt x="543315" y="271682"/>
                      </a:cubicBezTo>
                      <a:cubicBezTo>
                        <a:pt x="543315" y="121477"/>
                        <a:pt x="421550" y="-287"/>
                        <a:pt x="271346" y="-287"/>
                      </a:cubicBezTo>
                      <a:close/>
                      <a:moveTo>
                        <a:pt x="271345" y="393052"/>
                      </a:moveTo>
                      <a:cubicBezTo>
                        <a:pt x="204314" y="393052"/>
                        <a:pt x="149975" y="338712"/>
                        <a:pt x="149975" y="271682"/>
                      </a:cubicBezTo>
                      <a:cubicBezTo>
                        <a:pt x="149975" y="204650"/>
                        <a:pt x="204314" y="150311"/>
                        <a:pt x="271345" y="150311"/>
                      </a:cubicBezTo>
                      <a:cubicBezTo>
                        <a:pt x="338376" y="150311"/>
                        <a:pt x="392716" y="204651"/>
                        <a:pt x="392716" y="271682"/>
                      </a:cubicBezTo>
                      <a:cubicBezTo>
                        <a:pt x="392640" y="338682"/>
                        <a:pt x="338344" y="392977"/>
                        <a:pt x="271345" y="393052"/>
                      </a:cubicBezTo>
                      <a:close/>
                    </a:path>
                  </a:pathLst>
                </a:custGeom>
                <a:solidFill>
                  <a:srgbClr val="FFFFFF"/>
                </a:solidFill>
                <a:ln w="9525" cap="flat">
                  <a:noFill/>
                  <a:prstDash val="solid"/>
                  <a:miter/>
                </a:ln>
              </p:spPr>
              <p:txBody>
                <a:bodyPr rtlCol="0" anchor="ctr"/>
                <a:lstStyle/>
                <a:p>
                  <a:endParaRPr lang="en-US"/>
                </a:p>
              </p:txBody>
            </p:sp>
            <p:sp>
              <p:nvSpPr>
                <p:cNvPr id="34" name="Freeform: Shape 33">
                  <a:extLst>
                    <a:ext uri="{FF2B5EF4-FFF2-40B4-BE49-F238E27FC236}">
                      <a16:creationId xmlns:a16="http://schemas.microsoft.com/office/drawing/2014/main" id="{A9316A21-3628-4993-9A6D-AD7B860205FD}"/>
                    </a:ext>
                  </a:extLst>
                </p:cNvPr>
                <p:cNvSpPr/>
                <p:nvPr/>
              </p:nvSpPr>
              <p:spPr>
                <a:xfrm>
                  <a:off x="8218235" y="4982639"/>
                  <a:ext cx="402067" cy="544677"/>
                </a:xfrm>
                <a:custGeom>
                  <a:avLst/>
                  <a:gdLst>
                    <a:gd name="connsiteX0" fmla="*/ 269466 w 402067"/>
                    <a:gd name="connsiteY0" fmla="*/ 217730 h 544677"/>
                    <a:gd name="connsiteX1" fmla="*/ 203655 w 402067"/>
                    <a:gd name="connsiteY1" fmla="*/ 190741 h 544677"/>
                    <a:gd name="connsiteX2" fmla="*/ 166087 w 402067"/>
                    <a:gd name="connsiteY2" fmla="*/ 137105 h 544677"/>
                    <a:gd name="connsiteX3" fmla="*/ 229316 w 402067"/>
                    <a:gd name="connsiteY3" fmla="*/ 120071 h 544677"/>
                    <a:gd name="connsiteX4" fmla="*/ 284562 w 402067"/>
                    <a:gd name="connsiteY4" fmla="*/ 163075 h 544677"/>
                    <a:gd name="connsiteX5" fmla="*/ 294646 w 402067"/>
                    <a:gd name="connsiteY5" fmla="*/ 169458 h 544677"/>
                    <a:gd name="connsiteX6" fmla="*/ 294647 w 402067"/>
                    <a:gd name="connsiteY6" fmla="*/ 169458 h 544677"/>
                    <a:gd name="connsiteX7" fmla="*/ 308526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5 w 402067"/>
                    <a:gd name="connsiteY13" fmla="*/ 312747 h 544677"/>
                    <a:gd name="connsiteX14" fmla="*/ 203492 w 402067"/>
                    <a:gd name="connsiteY14" fmla="*/ 336403 h 544677"/>
                    <a:gd name="connsiteX15" fmla="*/ 248693 w 402067"/>
                    <a:gd name="connsiteY15" fmla="*/ 400935 h 544677"/>
                    <a:gd name="connsiteX16" fmla="*/ 172618 w 402067"/>
                    <a:gd name="connsiteY16" fmla="*/ 421429 h 544677"/>
                    <a:gd name="connsiteX17" fmla="*/ 110728 w 402067"/>
                    <a:gd name="connsiteY17" fmla="*/ 373801 h 544677"/>
                    <a:gd name="connsiteX18" fmla="*/ 101302 w 402067"/>
                    <a:gd name="connsiteY18" fmla="*/ 368072 h 544677"/>
                    <a:gd name="connsiteX19" fmla="*/ 101045 w 402067"/>
                    <a:gd name="connsiteY19" fmla="*/ 368017 h 544677"/>
                    <a:gd name="connsiteX20" fmla="*/ 87614 w 402067"/>
                    <a:gd name="connsiteY20" fmla="*/ 370752 h 544677"/>
                    <a:gd name="connsiteX21" fmla="*/ 6780 w 402067"/>
                    <a:gd name="connsiteY21" fmla="*/ 427161 h 544677"/>
                    <a:gd name="connsiteX22" fmla="*/ 2512 w 402067"/>
                    <a:gd name="connsiteY22" fmla="*/ 451323 h 544677"/>
                    <a:gd name="connsiteX23" fmla="*/ 2980 w 402067"/>
                    <a:gd name="connsiteY23" fmla="*/ 451962 h 544677"/>
                    <a:gd name="connsiteX24" fmla="*/ 198007 w 402067"/>
                    <a:gd name="connsiteY24" fmla="*/ 544390 h 544677"/>
                    <a:gd name="connsiteX25" fmla="*/ 401443 w 402067"/>
                    <a:gd name="connsiteY25" fmla="*/ 370852 h 544677"/>
                    <a:gd name="connsiteX26" fmla="*/ 269466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6" y="217730"/>
                      </a:moveTo>
                      <a:cubicBezTo>
                        <a:pt x="253517" y="210896"/>
                        <a:pt x="209665" y="192693"/>
                        <a:pt x="203655" y="190741"/>
                      </a:cubicBezTo>
                      <a:cubicBezTo>
                        <a:pt x="161018" y="176893"/>
                        <a:pt x="159000" y="156620"/>
                        <a:pt x="166087" y="137105"/>
                      </a:cubicBezTo>
                      <a:cubicBezTo>
                        <a:pt x="173173" y="117589"/>
                        <a:pt x="201883" y="108919"/>
                        <a:pt x="229316" y="120071"/>
                      </a:cubicBezTo>
                      <a:cubicBezTo>
                        <a:pt x="244043" y="126057"/>
                        <a:pt x="280585" y="159194"/>
                        <a:pt x="284562" y="163075"/>
                      </a:cubicBezTo>
                      <a:cubicBezTo>
                        <a:pt x="287208" y="166165"/>
                        <a:pt x="290721" y="168389"/>
                        <a:pt x="294646" y="169458"/>
                      </a:cubicBezTo>
                      <a:lnTo>
                        <a:pt x="294647" y="169458"/>
                      </a:lnTo>
                      <a:cubicBezTo>
                        <a:pt x="299498" y="170480"/>
                        <a:pt x="304553" y="169366"/>
                        <a:pt x="308526" y="166401"/>
                      </a:cubicBezTo>
                      <a:lnTo>
                        <a:pt x="388854" y="106445"/>
                      </a:lnTo>
                      <a:cubicBezTo>
                        <a:pt x="396530" y="100703"/>
                        <a:pt x="398096"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5" y="312747"/>
                      </a:cubicBezTo>
                      <a:cubicBezTo>
                        <a:pt x="162100" y="320852"/>
                        <a:pt x="191666" y="332924"/>
                        <a:pt x="203492" y="336403"/>
                      </a:cubicBezTo>
                      <a:cubicBezTo>
                        <a:pt x="255236" y="351627"/>
                        <a:pt x="257218" y="377455"/>
                        <a:pt x="248693" y="400935"/>
                      </a:cubicBezTo>
                      <a:cubicBezTo>
                        <a:pt x="240168" y="424414"/>
                        <a:pt x="205764" y="434494"/>
                        <a:pt x="172618" y="421429"/>
                      </a:cubicBezTo>
                      <a:cubicBezTo>
                        <a:pt x="149483" y="412310"/>
                        <a:pt x="113254" y="377309"/>
                        <a:pt x="110728" y="373801"/>
                      </a:cubicBezTo>
                      <a:cubicBezTo>
                        <a:pt x="108295" y="370915"/>
                        <a:pt x="104985" y="368904"/>
                        <a:pt x="101302" y="368072"/>
                      </a:cubicBezTo>
                      <a:lnTo>
                        <a:pt x="101045" y="368017"/>
                      </a:lnTo>
                      <a:cubicBezTo>
                        <a:pt x="96383" y="367035"/>
                        <a:pt x="91521" y="368025"/>
                        <a:pt x="87614" y="370752"/>
                      </a:cubicBezTo>
                      <a:lnTo>
                        <a:pt x="6780" y="427161"/>
                      </a:lnTo>
                      <a:cubicBezTo>
                        <a:pt x="-1071" y="432654"/>
                        <a:pt x="-2982" y="443472"/>
                        <a:pt x="2512" y="451323"/>
                      </a:cubicBezTo>
                      <a:cubicBezTo>
                        <a:pt x="2663" y="451539"/>
                        <a:pt x="2820" y="451753"/>
                        <a:pt x="2980" y="451962"/>
                      </a:cubicBezTo>
                      <a:cubicBezTo>
                        <a:pt x="49729" y="512420"/>
                        <a:pt x="118226" y="544390"/>
                        <a:pt x="198007" y="544390"/>
                      </a:cubicBezTo>
                      <a:cubicBezTo>
                        <a:pt x="316858" y="544390"/>
                        <a:pt x="401443" y="470749"/>
                        <a:pt x="401443" y="370852"/>
                      </a:cubicBezTo>
                      <a:cubicBezTo>
                        <a:pt x="401442" y="305232"/>
                        <a:pt x="365710" y="258567"/>
                        <a:pt x="269466" y="217730"/>
                      </a:cubicBezTo>
                      <a:close/>
                    </a:path>
                  </a:pathLst>
                </a:custGeom>
                <a:solidFill>
                  <a:srgbClr val="FFFFFF"/>
                </a:solidFill>
                <a:ln w="9525" cap="flat">
                  <a:noFill/>
                  <a:prstDash val="solid"/>
                  <a:miter/>
                </a:ln>
              </p:spPr>
              <p:txBody>
                <a:bodyPr rtlCol="0" anchor="ctr"/>
                <a:lstStyle/>
                <a:p>
                  <a:endParaRPr lang="en-US"/>
                </a:p>
              </p:txBody>
            </p:sp>
          </p:grpSp>
          <p:grpSp>
            <p:nvGrpSpPr>
              <p:cNvPr id="21" name="Graphic 27">
                <a:extLst>
                  <a:ext uri="{FF2B5EF4-FFF2-40B4-BE49-F238E27FC236}">
                    <a16:creationId xmlns:a16="http://schemas.microsoft.com/office/drawing/2014/main" id="{5BF24755-2FF8-4052-A134-40647ADF00B8}"/>
                  </a:ext>
                </a:extLst>
              </p:cNvPr>
              <p:cNvGrpSpPr/>
              <p:nvPr/>
            </p:nvGrpSpPr>
            <p:grpSpPr>
              <a:xfrm>
                <a:off x="3603806" y="1366527"/>
                <a:ext cx="4995343" cy="3257719"/>
                <a:chOff x="3603806" y="1366527"/>
                <a:chExt cx="4995343" cy="3257719"/>
              </a:xfrm>
              <a:solidFill>
                <a:srgbClr val="FFFFFF"/>
              </a:solidFill>
            </p:grpSpPr>
            <p:sp>
              <p:nvSpPr>
                <p:cNvPr id="22" name="Freeform: Shape 21">
                  <a:extLst>
                    <a:ext uri="{FF2B5EF4-FFF2-40B4-BE49-F238E27FC236}">
                      <a16:creationId xmlns:a16="http://schemas.microsoft.com/office/drawing/2014/main" id="{8316DDD8-9AC4-4754-934C-69B92A08F2E2}"/>
                    </a:ext>
                  </a:extLst>
                </p:cNvPr>
                <p:cNvSpPr/>
                <p:nvPr/>
              </p:nvSpPr>
              <p:spPr>
                <a:xfrm>
                  <a:off x="5424889" y="1366527"/>
                  <a:ext cx="1562043" cy="1562043"/>
                </a:xfrm>
                <a:custGeom>
                  <a:avLst/>
                  <a:gdLst>
                    <a:gd name="connsiteX0" fmla="*/ 780397 w 1562043"/>
                    <a:gd name="connsiteY0" fmla="*/ -287 h 1562043"/>
                    <a:gd name="connsiteX1" fmla="*/ -624 w 1562043"/>
                    <a:gd name="connsiteY1" fmla="*/ 780734 h 1562043"/>
                    <a:gd name="connsiteX2" fmla="*/ 780397 w 1562043"/>
                    <a:gd name="connsiteY2" fmla="*/ 1561756 h 1562043"/>
                    <a:gd name="connsiteX3" fmla="*/ 1561419 w 1562043"/>
                    <a:gd name="connsiteY3" fmla="*/ 780734 h 1562043"/>
                    <a:gd name="connsiteX4" fmla="*/ 780397 w 1562043"/>
                    <a:gd name="connsiteY4" fmla="*/ -287 h 1562043"/>
                    <a:gd name="connsiteX5" fmla="*/ 780397 w 1562043"/>
                    <a:gd name="connsiteY5" fmla="*/ 1161720 h 1562043"/>
                    <a:gd name="connsiteX6" fmla="*/ 399411 w 1562043"/>
                    <a:gd name="connsiteY6" fmla="*/ 780734 h 1562043"/>
                    <a:gd name="connsiteX7" fmla="*/ 780397 w 1562043"/>
                    <a:gd name="connsiteY7" fmla="*/ 399748 h 1562043"/>
                    <a:gd name="connsiteX8" fmla="*/ 1161383 w 1562043"/>
                    <a:gd name="connsiteY8" fmla="*/ 780734 h 1562043"/>
                    <a:gd name="connsiteX9" fmla="*/ 780397 w 1562043"/>
                    <a:gd name="connsiteY9" fmla="*/ 1161720 h 1562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62043" h="1562043">
                      <a:moveTo>
                        <a:pt x="780397" y="-287"/>
                      </a:moveTo>
                      <a:cubicBezTo>
                        <a:pt x="349051" y="-287"/>
                        <a:pt x="-624" y="349388"/>
                        <a:pt x="-624" y="780734"/>
                      </a:cubicBezTo>
                      <a:cubicBezTo>
                        <a:pt x="-624" y="1212081"/>
                        <a:pt x="349051" y="1561756"/>
                        <a:pt x="780397" y="1561756"/>
                      </a:cubicBezTo>
                      <a:cubicBezTo>
                        <a:pt x="1211744" y="1561756"/>
                        <a:pt x="1561419" y="1212081"/>
                        <a:pt x="1561419" y="780734"/>
                      </a:cubicBezTo>
                      <a:cubicBezTo>
                        <a:pt x="1561419" y="349388"/>
                        <a:pt x="1211744" y="-287"/>
                        <a:pt x="780397" y="-287"/>
                      </a:cubicBezTo>
                      <a:close/>
                      <a:moveTo>
                        <a:pt x="780397" y="1161720"/>
                      </a:moveTo>
                      <a:cubicBezTo>
                        <a:pt x="569984" y="1161720"/>
                        <a:pt x="399411" y="991147"/>
                        <a:pt x="399411" y="780734"/>
                      </a:cubicBezTo>
                      <a:cubicBezTo>
                        <a:pt x="399411" y="570322"/>
                        <a:pt x="569984" y="399748"/>
                        <a:pt x="780397" y="399748"/>
                      </a:cubicBezTo>
                      <a:cubicBezTo>
                        <a:pt x="990810" y="399748"/>
                        <a:pt x="1161383" y="570322"/>
                        <a:pt x="1161383" y="780734"/>
                      </a:cubicBezTo>
                      <a:cubicBezTo>
                        <a:pt x="1161145" y="991048"/>
                        <a:pt x="990712" y="1161483"/>
                        <a:pt x="780397" y="1161720"/>
                      </a:cubicBezTo>
                      <a:close/>
                    </a:path>
                  </a:pathLst>
                </a:custGeom>
                <a:solidFill>
                  <a:srgbClr val="FFFFFF"/>
                </a:solidFill>
                <a:ln w="9525" cap="flat">
                  <a:noFill/>
                  <a:prstDash val="solid"/>
                  <a:miter/>
                </a:ln>
              </p:spPr>
              <p:txBody>
                <a:bodyPr rtlCol="0" anchor="ctr"/>
                <a:lstStyle/>
                <a:p>
                  <a:endParaRPr lang="en-US"/>
                </a:p>
              </p:txBody>
            </p:sp>
            <p:sp>
              <p:nvSpPr>
                <p:cNvPr id="23" name="Freeform: Shape 22">
                  <a:extLst>
                    <a:ext uri="{FF2B5EF4-FFF2-40B4-BE49-F238E27FC236}">
                      <a16:creationId xmlns:a16="http://schemas.microsoft.com/office/drawing/2014/main" id="{B5F40E37-7C2C-4B23-9D98-770CCF69C575}"/>
                    </a:ext>
                  </a:extLst>
                </p:cNvPr>
                <p:cNvSpPr/>
                <p:nvPr/>
              </p:nvSpPr>
              <p:spPr>
                <a:xfrm>
                  <a:off x="7076167" y="1385576"/>
                  <a:ext cx="1522971" cy="1523944"/>
                </a:xfrm>
                <a:custGeom>
                  <a:avLst/>
                  <a:gdLst>
                    <a:gd name="connsiteX0" fmla="*/ 1484248 w 1522971"/>
                    <a:gd name="connsiteY0" fmla="*/ -287 h 1523944"/>
                    <a:gd name="connsiteX1" fmla="*/ 417487 w 1522971"/>
                    <a:gd name="connsiteY1" fmla="*/ -287 h 1523944"/>
                    <a:gd name="connsiteX2" fmla="*/ 379388 w 1522971"/>
                    <a:gd name="connsiteY2" fmla="*/ 37811 h 1523944"/>
                    <a:gd name="connsiteX3" fmla="*/ 379388 w 1522971"/>
                    <a:gd name="connsiteY3" fmla="*/ 342601 h 1523944"/>
                    <a:gd name="connsiteX4" fmla="*/ 417487 w 1522971"/>
                    <a:gd name="connsiteY4" fmla="*/ 380699 h 1523944"/>
                    <a:gd name="connsiteX5" fmla="*/ 1141361 w 1522971"/>
                    <a:gd name="connsiteY5" fmla="*/ 380699 h 1523944"/>
                    <a:gd name="connsiteX6" fmla="*/ 1141361 w 1522971"/>
                    <a:gd name="connsiteY6" fmla="*/ 1047419 h 1523944"/>
                    <a:gd name="connsiteX7" fmla="*/ 1046114 w 1522971"/>
                    <a:gd name="connsiteY7" fmla="*/ 1142665 h 1523944"/>
                    <a:gd name="connsiteX8" fmla="*/ 1046116 w 1522971"/>
                    <a:gd name="connsiteY8" fmla="*/ 1142671 h 1523944"/>
                    <a:gd name="connsiteX9" fmla="*/ 760375 w 1522971"/>
                    <a:gd name="connsiteY9" fmla="*/ 1142671 h 1523944"/>
                    <a:gd name="connsiteX10" fmla="*/ 380906 w 1522971"/>
                    <a:gd name="connsiteY10" fmla="*/ 795833 h 1523944"/>
                    <a:gd name="connsiteX11" fmla="*/ 343167 w 1522971"/>
                    <a:gd name="connsiteY11" fmla="*/ 761686 h 1523944"/>
                    <a:gd name="connsiteX12" fmla="*/ 37614 w 1522971"/>
                    <a:gd name="connsiteY12" fmla="*/ 761685 h 1523944"/>
                    <a:gd name="connsiteX13" fmla="*/ -623 w 1522971"/>
                    <a:gd name="connsiteY13" fmla="*/ 799229 h 1523944"/>
                    <a:gd name="connsiteX14" fmla="*/ -574 w 1522971"/>
                    <a:gd name="connsiteY14" fmla="*/ 801525 h 1523944"/>
                    <a:gd name="connsiteX15" fmla="*/ 760375 w 1522971"/>
                    <a:gd name="connsiteY15" fmla="*/ 1523658 h 1523944"/>
                    <a:gd name="connsiteX16" fmla="*/ 1103262 w 1522971"/>
                    <a:gd name="connsiteY16" fmla="*/ 1523658 h 1523944"/>
                    <a:gd name="connsiteX17" fmla="*/ 1141361 w 1522971"/>
                    <a:gd name="connsiteY17" fmla="*/ 1485559 h 1523944"/>
                    <a:gd name="connsiteX18" fmla="*/ 1141361 w 1522971"/>
                    <a:gd name="connsiteY18" fmla="*/ 1333161 h 1523944"/>
                    <a:gd name="connsiteX19" fmla="*/ 1331854 w 1522971"/>
                    <a:gd name="connsiteY19" fmla="*/ 1142669 h 1523944"/>
                    <a:gd name="connsiteX20" fmla="*/ 1331858 w 1522971"/>
                    <a:gd name="connsiteY20" fmla="*/ 1142669 h 1523944"/>
                    <a:gd name="connsiteX21" fmla="*/ 1484248 w 1522971"/>
                    <a:gd name="connsiteY21" fmla="*/ 1142671 h 1523944"/>
                    <a:gd name="connsiteX22" fmla="*/ 1522347 w 1522971"/>
                    <a:gd name="connsiteY22" fmla="*/ 1104574 h 1523944"/>
                    <a:gd name="connsiteX23" fmla="*/ 1522347 w 1522971"/>
                    <a:gd name="connsiteY23" fmla="*/ 1104573 h 1523944"/>
                    <a:gd name="connsiteX24" fmla="*/ 1522347 w 1522971"/>
                    <a:gd name="connsiteY24" fmla="*/ 37811 h 1523944"/>
                    <a:gd name="connsiteX25" fmla="*/ 1484248 w 1522971"/>
                    <a:gd name="connsiteY25" fmla="*/ -287 h 1523944"/>
                    <a:gd name="connsiteX26" fmla="*/ 1484248 w 1522971"/>
                    <a:gd name="connsiteY26"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522971" h="1523944">
                      <a:moveTo>
                        <a:pt x="1484248" y="-287"/>
                      </a:moveTo>
                      <a:lnTo>
                        <a:pt x="417487" y="-287"/>
                      </a:lnTo>
                      <a:cubicBezTo>
                        <a:pt x="396445" y="-287"/>
                        <a:pt x="379388" y="16770"/>
                        <a:pt x="379388" y="37811"/>
                      </a:cubicBezTo>
                      <a:lnTo>
                        <a:pt x="379388" y="342601"/>
                      </a:lnTo>
                      <a:cubicBezTo>
                        <a:pt x="379388" y="363642"/>
                        <a:pt x="396445" y="380699"/>
                        <a:pt x="417487" y="380699"/>
                      </a:cubicBezTo>
                      <a:lnTo>
                        <a:pt x="1141361" y="380699"/>
                      </a:lnTo>
                      <a:lnTo>
                        <a:pt x="1141361" y="1047419"/>
                      </a:lnTo>
                      <a:cubicBezTo>
                        <a:pt x="1141361" y="1100022"/>
                        <a:pt x="1098717" y="1142665"/>
                        <a:pt x="1046114" y="1142665"/>
                      </a:cubicBezTo>
                      <a:lnTo>
                        <a:pt x="1046116" y="1142671"/>
                      </a:lnTo>
                      <a:lnTo>
                        <a:pt x="760375" y="1142671"/>
                      </a:lnTo>
                      <a:cubicBezTo>
                        <a:pt x="563285" y="1142431"/>
                        <a:pt x="398819" y="992107"/>
                        <a:pt x="380906" y="795833"/>
                      </a:cubicBezTo>
                      <a:cubicBezTo>
                        <a:pt x="379041" y="776408"/>
                        <a:pt x="362681" y="761605"/>
                        <a:pt x="343167" y="761686"/>
                      </a:cubicBezTo>
                      <a:lnTo>
                        <a:pt x="37614" y="761685"/>
                      </a:lnTo>
                      <a:cubicBezTo>
                        <a:pt x="16688" y="761494"/>
                        <a:pt x="-431" y="778303"/>
                        <a:pt x="-623" y="799229"/>
                      </a:cubicBezTo>
                      <a:cubicBezTo>
                        <a:pt x="-630" y="799995"/>
                        <a:pt x="-614" y="800760"/>
                        <a:pt x="-574" y="801525"/>
                      </a:cubicBezTo>
                      <a:cubicBezTo>
                        <a:pt x="20635" y="1206314"/>
                        <a:pt x="355031" y="1523651"/>
                        <a:pt x="760375" y="1523658"/>
                      </a:cubicBezTo>
                      <a:lnTo>
                        <a:pt x="1103262" y="1523658"/>
                      </a:lnTo>
                      <a:cubicBezTo>
                        <a:pt x="1124304" y="1523658"/>
                        <a:pt x="1141361" y="1506600"/>
                        <a:pt x="1141361" y="1485559"/>
                      </a:cubicBezTo>
                      <a:lnTo>
                        <a:pt x="1141361" y="1333161"/>
                      </a:lnTo>
                      <a:cubicBezTo>
                        <a:pt x="1141361" y="1227955"/>
                        <a:pt x="1226648" y="1142669"/>
                        <a:pt x="1331854" y="1142669"/>
                      </a:cubicBezTo>
                      <a:cubicBezTo>
                        <a:pt x="1331855" y="1142669"/>
                        <a:pt x="1331856" y="1142669"/>
                        <a:pt x="1331858" y="1142669"/>
                      </a:cubicBezTo>
                      <a:lnTo>
                        <a:pt x="1484248" y="1142671"/>
                      </a:lnTo>
                      <a:cubicBezTo>
                        <a:pt x="1505289" y="1142672"/>
                        <a:pt x="1522347" y="1125615"/>
                        <a:pt x="1522347" y="1104574"/>
                      </a:cubicBezTo>
                      <a:cubicBezTo>
                        <a:pt x="1522347" y="1104574"/>
                        <a:pt x="1522347" y="1104574"/>
                        <a:pt x="1522347" y="1104573"/>
                      </a:cubicBezTo>
                      <a:lnTo>
                        <a:pt x="1522347" y="37811"/>
                      </a:lnTo>
                      <a:cubicBezTo>
                        <a:pt x="1522347" y="16770"/>
                        <a:pt x="1505290" y="-287"/>
                        <a:pt x="1484248" y="-287"/>
                      </a:cubicBezTo>
                      <a:cubicBezTo>
                        <a:pt x="1484248" y="-287"/>
                        <a:pt x="1484248" y="-287"/>
                        <a:pt x="1484248" y="-287"/>
                      </a:cubicBezTo>
                      <a:close/>
                    </a:path>
                  </a:pathLst>
                </a:custGeom>
                <a:solidFill>
                  <a:srgbClr val="FFFFFF"/>
                </a:solidFill>
                <a:ln w="9525" cap="flat">
                  <a:noFill/>
                  <a:prstDash val="solid"/>
                  <a:miter/>
                </a:ln>
              </p:spPr>
              <p:txBody>
                <a:bodyPr rtlCol="0" anchor="ctr"/>
                <a:lstStyle/>
                <a:p>
                  <a:endParaRPr lang="en-US"/>
                </a:p>
              </p:txBody>
            </p:sp>
            <p:sp>
              <p:nvSpPr>
                <p:cNvPr id="24" name="Freeform: Shape 23">
                  <a:extLst>
                    <a:ext uri="{FF2B5EF4-FFF2-40B4-BE49-F238E27FC236}">
                      <a16:creationId xmlns:a16="http://schemas.microsoft.com/office/drawing/2014/main" id="{54843C6D-E9C9-45B0-89D3-0C6EBA99D0E7}"/>
                    </a:ext>
                  </a:extLst>
                </p:cNvPr>
                <p:cNvSpPr/>
                <p:nvPr/>
              </p:nvSpPr>
              <p:spPr>
                <a:xfrm>
                  <a:off x="3603806" y="1385576"/>
                  <a:ext cx="1714437" cy="1523944"/>
                </a:xfrm>
                <a:custGeom>
                  <a:avLst/>
                  <a:gdLst>
                    <a:gd name="connsiteX0" fmla="*/ 1523019 w 1714437"/>
                    <a:gd name="connsiteY0" fmla="*/ 380699 h 1523944"/>
                    <a:gd name="connsiteX1" fmla="*/ 1332526 w 1714437"/>
                    <a:gd name="connsiteY1" fmla="*/ 190206 h 1523944"/>
                    <a:gd name="connsiteX2" fmla="*/ 1332526 w 1714437"/>
                    <a:gd name="connsiteY2" fmla="*/ 189829 h 1523944"/>
                    <a:gd name="connsiteX3" fmla="*/ 1332827 w 1714437"/>
                    <a:gd name="connsiteY3" fmla="*/ 37812 h 1523944"/>
                    <a:gd name="connsiteX4" fmla="*/ 1294728 w 1714437"/>
                    <a:gd name="connsiteY4" fmla="*/ -287 h 1523944"/>
                    <a:gd name="connsiteX5" fmla="*/ 37474 w 1714437"/>
                    <a:gd name="connsiteY5" fmla="*/ -287 h 1523944"/>
                    <a:gd name="connsiteX6" fmla="*/ -624 w 1714437"/>
                    <a:gd name="connsiteY6" fmla="*/ 37811 h 1523944"/>
                    <a:gd name="connsiteX7" fmla="*/ -624 w 1714437"/>
                    <a:gd name="connsiteY7" fmla="*/ 1485559 h 1523944"/>
                    <a:gd name="connsiteX8" fmla="*/ 37475 w 1714437"/>
                    <a:gd name="connsiteY8" fmla="*/ 1523657 h 1523944"/>
                    <a:gd name="connsiteX9" fmla="*/ 342263 w 1714437"/>
                    <a:gd name="connsiteY9" fmla="*/ 1523657 h 1523944"/>
                    <a:gd name="connsiteX10" fmla="*/ 380362 w 1714437"/>
                    <a:gd name="connsiteY10" fmla="*/ 1485559 h 1523944"/>
                    <a:gd name="connsiteX11" fmla="*/ 380362 w 1714437"/>
                    <a:gd name="connsiteY11" fmla="*/ 475899 h 1523944"/>
                    <a:gd name="connsiteX12" fmla="*/ 475609 w 1714437"/>
                    <a:gd name="connsiteY12" fmla="*/ 380652 h 1523944"/>
                    <a:gd name="connsiteX13" fmla="*/ 570855 w 1714437"/>
                    <a:gd name="connsiteY13" fmla="*/ 380652 h 1523944"/>
                    <a:gd name="connsiteX14" fmla="*/ 666102 w 1714437"/>
                    <a:gd name="connsiteY14" fmla="*/ 475898 h 1523944"/>
                    <a:gd name="connsiteX15" fmla="*/ 666102 w 1714437"/>
                    <a:gd name="connsiteY15" fmla="*/ 1103601 h 1523944"/>
                    <a:gd name="connsiteX16" fmla="*/ 704200 w 1714437"/>
                    <a:gd name="connsiteY16" fmla="*/ 1141700 h 1523944"/>
                    <a:gd name="connsiteX17" fmla="*/ 1008990 w 1714437"/>
                    <a:gd name="connsiteY17" fmla="*/ 1141700 h 1523944"/>
                    <a:gd name="connsiteX18" fmla="*/ 1047088 w 1714437"/>
                    <a:gd name="connsiteY18" fmla="*/ 1103602 h 1523944"/>
                    <a:gd name="connsiteX19" fmla="*/ 1047088 w 1714437"/>
                    <a:gd name="connsiteY19" fmla="*/ 475899 h 1523944"/>
                    <a:gd name="connsiteX20" fmla="*/ 1142335 w 1714437"/>
                    <a:gd name="connsiteY20" fmla="*/ 380652 h 1523944"/>
                    <a:gd name="connsiteX21" fmla="*/ 1237154 w 1714437"/>
                    <a:gd name="connsiteY21" fmla="*/ 380652 h 1523944"/>
                    <a:gd name="connsiteX22" fmla="*/ 1332401 w 1714437"/>
                    <a:gd name="connsiteY22" fmla="*/ 475858 h 1523944"/>
                    <a:gd name="connsiteX23" fmla="*/ 1332827 w 1714437"/>
                    <a:gd name="connsiteY23" fmla="*/ 1485558 h 1523944"/>
                    <a:gd name="connsiteX24" fmla="*/ 1370926 w 1714437"/>
                    <a:gd name="connsiteY24" fmla="*/ 1523657 h 1523944"/>
                    <a:gd name="connsiteX25" fmla="*/ 1675714 w 1714437"/>
                    <a:gd name="connsiteY25" fmla="*/ 1523657 h 1523944"/>
                    <a:gd name="connsiteX26" fmla="*/ 1713813 w 1714437"/>
                    <a:gd name="connsiteY26" fmla="*/ 1485558 h 1523944"/>
                    <a:gd name="connsiteX27" fmla="*/ 1713813 w 1714437"/>
                    <a:gd name="connsiteY27" fmla="*/ 418798 h 1523944"/>
                    <a:gd name="connsiteX28" fmla="*/ 1675714 w 1714437"/>
                    <a:gd name="connsiteY28"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714437" h="1523944">
                      <a:moveTo>
                        <a:pt x="1523019" y="380699"/>
                      </a:moveTo>
                      <a:cubicBezTo>
                        <a:pt x="1417812" y="380699"/>
                        <a:pt x="1332526" y="295413"/>
                        <a:pt x="1332526" y="190206"/>
                      </a:cubicBezTo>
                      <a:cubicBezTo>
                        <a:pt x="1332526" y="190081"/>
                        <a:pt x="1332526" y="189955"/>
                        <a:pt x="1332526" y="189829"/>
                      </a:cubicBezTo>
                      <a:lnTo>
                        <a:pt x="1332827" y="37812"/>
                      </a:lnTo>
                      <a:cubicBezTo>
                        <a:pt x="1332827" y="16770"/>
                        <a:pt x="1315770" y="-287"/>
                        <a:pt x="1294728" y="-287"/>
                      </a:cubicBezTo>
                      <a:lnTo>
                        <a:pt x="37474" y="-287"/>
                      </a:lnTo>
                      <a:cubicBezTo>
                        <a:pt x="16433" y="-287"/>
                        <a:pt x="-624" y="16770"/>
                        <a:pt x="-624" y="37811"/>
                      </a:cubicBezTo>
                      <a:lnTo>
                        <a:pt x="-624" y="1485559"/>
                      </a:lnTo>
                      <a:cubicBezTo>
                        <a:pt x="-624" y="1506600"/>
                        <a:pt x="16433" y="1523657"/>
                        <a:pt x="37475" y="1523657"/>
                      </a:cubicBezTo>
                      <a:lnTo>
                        <a:pt x="342263" y="1523657"/>
                      </a:lnTo>
                      <a:cubicBezTo>
                        <a:pt x="363305" y="1523657"/>
                        <a:pt x="380362" y="1506600"/>
                        <a:pt x="380362" y="1485559"/>
                      </a:cubicBezTo>
                      <a:lnTo>
                        <a:pt x="380362" y="475899"/>
                      </a:lnTo>
                      <a:cubicBezTo>
                        <a:pt x="380362" y="423295"/>
                        <a:pt x="423006" y="380652"/>
                        <a:pt x="475609" y="380652"/>
                      </a:cubicBezTo>
                      <a:lnTo>
                        <a:pt x="570855" y="380652"/>
                      </a:lnTo>
                      <a:cubicBezTo>
                        <a:pt x="623458" y="380652"/>
                        <a:pt x="666102" y="423295"/>
                        <a:pt x="666102" y="475898"/>
                      </a:cubicBezTo>
                      <a:lnTo>
                        <a:pt x="666102" y="1103601"/>
                      </a:lnTo>
                      <a:cubicBezTo>
                        <a:pt x="666102" y="1124642"/>
                        <a:pt x="683159" y="1141700"/>
                        <a:pt x="704200" y="1141700"/>
                      </a:cubicBezTo>
                      <a:lnTo>
                        <a:pt x="1008990" y="1141700"/>
                      </a:lnTo>
                      <a:cubicBezTo>
                        <a:pt x="1030031" y="1141700"/>
                        <a:pt x="1047088" y="1124643"/>
                        <a:pt x="1047088" y="1103602"/>
                      </a:cubicBezTo>
                      <a:lnTo>
                        <a:pt x="1047088" y="475899"/>
                      </a:lnTo>
                      <a:cubicBezTo>
                        <a:pt x="1047088" y="423295"/>
                        <a:pt x="1089732" y="380652"/>
                        <a:pt x="1142335" y="380652"/>
                      </a:cubicBezTo>
                      <a:lnTo>
                        <a:pt x="1237154" y="380652"/>
                      </a:lnTo>
                      <a:cubicBezTo>
                        <a:pt x="1289742" y="380652"/>
                        <a:pt x="1332379" y="423271"/>
                        <a:pt x="1332401" y="475858"/>
                      </a:cubicBezTo>
                      <a:lnTo>
                        <a:pt x="1332827" y="1485558"/>
                      </a:lnTo>
                      <a:cubicBezTo>
                        <a:pt x="1332827" y="1506599"/>
                        <a:pt x="1349884" y="1523657"/>
                        <a:pt x="1370926" y="1523657"/>
                      </a:cubicBezTo>
                      <a:lnTo>
                        <a:pt x="1675714" y="1523657"/>
                      </a:lnTo>
                      <a:cubicBezTo>
                        <a:pt x="1696755" y="1523657"/>
                        <a:pt x="1713813" y="1506600"/>
                        <a:pt x="1713813" y="1485558"/>
                      </a:cubicBezTo>
                      <a:lnTo>
                        <a:pt x="1713813" y="418798"/>
                      </a:lnTo>
                      <a:cubicBezTo>
                        <a:pt x="1713813" y="397756"/>
                        <a:pt x="1696756" y="380699"/>
                        <a:pt x="1675714" y="380699"/>
                      </a:cubicBezTo>
                      <a:close/>
                    </a:path>
                  </a:pathLst>
                </a:custGeom>
                <a:solidFill>
                  <a:srgbClr val="FFFFFF"/>
                </a:solidFill>
                <a:ln w="9525" cap="flat">
                  <a:noFill/>
                  <a:prstDash val="solid"/>
                  <a:miter/>
                </a:ln>
              </p:spPr>
              <p:txBody>
                <a:bodyPr rtlCol="0" anchor="ctr"/>
                <a:lstStyle/>
                <a:p>
                  <a:endParaRPr lang="en-US"/>
                </a:p>
              </p:txBody>
            </p:sp>
            <p:sp>
              <p:nvSpPr>
                <p:cNvPr id="25" name="Freeform: Shape 24">
                  <a:extLst>
                    <a:ext uri="{FF2B5EF4-FFF2-40B4-BE49-F238E27FC236}">
                      <a16:creationId xmlns:a16="http://schemas.microsoft.com/office/drawing/2014/main" id="{5C10EE42-C2B9-4A09-BAE2-90478AE35760}"/>
                    </a:ext>
                  </a:extLst>
                </p:cNvPr>
                <p:cNvSpPr/>
                <p:nvPr/>
              </p:nvSpPr>
              <p:spPr>
                <a:xfrm>
                  <a:off x="5361741" y="3100244"/>
                  <a:ext cx="1523944" cy="1523944"/>
                </a:xfrm>
                <a:custGeom>
                  <a:avLst/>
                  <a:gdLst>
                    <a:gd name="connsiteX0" fmla="*/ 37474 w 1523944"/>
                    <a:gd name="connsiteY0" fmla="*/ -287 h 1523944"/>
                    <a:gd name="connsiteX1" fmla="*/ 1104236 w 1523944"/>
                    <a:gd name="connsiteY1" fmla="*/ -287 h 1523944"/>
                    <a:gd name="connsiteX2" fmla="*/ 1142334 w 1523944"/>
                    <a:gd name="connsiteY2" fmla="*/ 37811 h 1523944"/>
                    <a:gd name="connsiteX3" fmla="*/ 1142334 w 1523944"/>
                    <a:gd name="connsiteY3" fmla="*/ 190003 h 1523944"/>
                    <a:gd name="connsiteX4" fmla="*/ 1332573 w 1523944"/>
                    <a:gd name="connsiteY4" fmla="*/ 380495 h 1523944"/>
                    <a:gd name="connsiteX5" fmla="*/ 1485222 w 1523944"/>
                    <a:gd name="connsiteY5" fmla="*/ 380699 h 1523944"/>
                    <a:gd name="connsiteX6" fmla="*/ 1523320 w 1523944"/>
                    <a:gd name="connsiteY6" fmla="*/ 418797 h 1523944"/>
                    <a:gd name="connsiteX7" fmla="*/ 1523320 w 1523944"/>
                    <a:gd name="connsiteY7" fmla="*/ 418797 h 1523944"/>
                    <a:gd name="connsiteX8" fmla="*/ 1523320 w 1523944"/>
                    <a:gd name="connsiteY8" fmla="*/ 1485558 h 1523944"/>
                    <a:gd name="connsiteX9" fmla="*/ 1485222 w 1523944"/>
                    <a:gd name="connsiteY9" fmla="*/ 1523657 h 1523944"/>
                    <a:gd name="connsiteX10" fmla="*/ 1180433 w 1523944"/>
                    <a:gd name="connsiteY10" fmla="*/ 1523657 h 1523944"/>
                    <a:gd name="connsiteX11" fmla="*/ 1142334 w 1523944"/>
                    <a:gd name="connsiteY11" fmla="*/ 1485558 h 1523944"/>
                    <a:gd name="connsiteX12" fmla="*/ 1142334 w 1523944"/>
                    <a:gd name="connsiteY12" fmla="*/ 475940 h 1523944"/>
                    <a:gd name="connsiteX13" fmla="*/ 1047146 w 1523944"/>
                    <a:gd name="connsiteY13" fmla="*/ 380699 h 1523944"/>
                    <a:gd name="connsiteX14" fmla="*/ 475551 w 1523944"/>
                    <a:gd name="connsiteY14" fmla="*/ 380699 h 1523944"/>
                    <a:gd name="connsiteX15" fmla="*/ 380362 w 1523944"/>
                    <a:gd name="connsiteY15" fmla="*/ 475940 h 1523944"/>
                    <a:gd name="connsiteX16" fmla="*/ 380362 w 1523944"/>
                    <a:gd name="connsiteY16" fmla="*/ 1485558 h 1523944"/>
                    <a:gd name="connsiteX17" fmla="*/ 342263 w 1523944"/>
                    <a:gd name="connsiteY17" fmla="*/ 1523657 h 1523944"/>
                    <a:gd name="connsiteX18" fmla="*/ 37474 w 1523944"/>
                    <a:gd name="connsiteY18" fmla="*/ 1523657 h 1523944"/>
                    <a:gd name="connsiteX19" fmla="*/ -624 w 1523944"/>
                    <a:gd name="connsiteY19" fmla="*/ 1485558 h 1523944"/>
                    <a:gd name="connsiteX20" fmla="*/ -624 w 1523944"/>
                    <a:gd name="connsiteY20" fmla="*/ 37812 h 1523944"/>
                    <a:gd name="connsiteX21" fmla="*/ 37474 w 1523944"/>
                    <a:gd name="connsiteY21"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23944" h="1523944">
                      <a:moveTo>
                        <a:pt x="37474" y="-287"/>
                      </a:moveTo>
                      <a:lnTo>
                        <a:pt x="1104236" y="-287"/>
                      </a:lnTo>
                      <a:cubicBezTo>
                        <a:pt x="1125277" y="-287"/>
                        <a:pt x="1142334" y="16770"/>
                        <a:pt x="1142334" y="37811"/>
                      </a:cubicBezTo>
                      <a:lnTo>
                        <a:pt x="1142334" y="190003"/>
                      </a:lnTo>
                      <a:cubicBezTo>
                        <a:pt x="1142334" y="295110"/>
                        <a:pt x="1227466" y="380355"/>
                        <a:pt x="1332573" y="380495"/>
                      </a:cubicBezTo>
                      <a:lnTo>
                        <a:pt x="1485222" y="380699"/>
                      </a:lnTo>
                      <a:cubicBezTo>
                        <a:pt x="1506263" y="380699"/>
                        <a:pt x="1523320" y="397756"/>
                        <a:pt x="1523320" y="418797"/>
                      </a:cubicBezTo>
                      <a:cubicBezTo>
                        <a:pt x="1523320" y="418797"/>
                        <a:pt x="1523320" y="418797"/>
                        <a:pt x="1523320" y="418797"/>
                      </a:cubicBezTo>
                      <a:lnTo>
                        <a:pt x="1523320" y="1485558"/>
                      </a:lnTo>
                      <a:cubicBezTo>
                        <a:pt x="1523320" y="1506600"/>
                        <a:pt x="1506263" y="1523657"/>
                        <a:pt x="1485222" y="1523657"/>
                      </a:cubicBezTo>
                      <a:lnTo>
                        <a:pt x="1180433" y="1523657"/>
                      </a:lnTo>
                      <a:cubicBezTo>
                        <a:pt x="1159392" y="1523657"/>
                        <a:pt x="1142334" y="1506600"/>
                        <a:pt x="1142334" y="1485558"/>
                      </a:cubicBezTo>
                      <a:lnTo>
                        <a:pt x="1142334" y="475940"/>
                      </a:lnTo>
                      <a:cubicBezTo>
                        <a:pt x="1142333" y="423361"/>
                        <a:pt x="1099725" y="380729"/>
                        <a:pt x="1047146" y="380699"/>
                      </a:cubicBezTo>
                      <a:lnTo>
                        <a:pt x="475551" y="380699"/>
                      </a:lnTo>
                      <a:cubicBezTo>
                        <a:pt x="422972" y="380729"/>
                        <a:pt x="380363" y="423360"/>
                        <a:pt x="380362" y="475940"/>
                      </a:cubicBezTo>
                      <a:lnTo>
                        <a:pt x="380362" y="1485558"/>
                      </a:lnTo>
                      <a:cubicBezTo>
                        <a:pt x="380362" y="1506600"/>
                        <a:pt x="363305" y="1523657"/>
                        <a:pt x="342263" y="1523657"/>
                      </a:cubicBezTo>
                      <a:lnTo>
                        <a:pt x="37474" y="1523657"/>
                      </a:lnTo>
                      <a:cubicBezTo>
                        <a:pt x="16433" y="1523657"/>
                        <a:pt x="-624" y="1506600"/>
                        <a:pt x="-624" y="1485558"/>
                      </a:cubicBezTo>
                      <a:lnTo>
                        <a:pt x="-624" y="37812"/>
                      </a:lnTo>
                      <a:cubicBezTo>
                        <a:pt x="-624" y="16770"/>
                        <a:pt x="16433" y="-287"/>
                        <a:pt x="37474" y="-287"/>
                      </a:cubicBezTo>
                      <a:close/>
                    </a:path>
                  </a:pathLst>
                </a:custGeom>
                <a:solidFill>
                  <a:srgbClr val="FFFFFF"/>
                </a:solidFill>
                <a:ln w="9525" cap="flat">
                  <a:noFill/>
                  <a:prstDash val="solid"/>
                  <a:miter/>
                </a:ln>
              </p:spPr>
              <p:txBody>
                <a:bodyPr rtlCol="0" anchor="ctr"/>
                <a:lstStyle/>
                <a:p>
                  <a:endParaRPr lang="en-US"/>
                </a:p>
              </p:txBody>
            </p:sp>
            <p:sp>
              <p:nvSpPr>
                <p:cNvPr id="26" name="Freeform: Shape 25">
                  <a:extLst>
                    <a:ext uri="{FF2B5EF4-FFF2-40B4-BE49-F238E27FC236}">
                      <a16:creationId xmlns:a16="http://schemas.microsoft.com/office/drawing/2014/main" id="{33E3A7FD-F070-408B-9544-CCC502533876}"/>
                    </a:ext>
                  </a:extLst>
                </p:cNvPr>
                <p:cNvSpPr/>
                <p:nvPr/>
              </p:nvSpPr>
              <p:spPr>
                <a:xfrm>
                  <a:off x="3603806" y="3100244"/>
                  <a:ext cx="1523944" cy="1523944"/>
                </a:xfrm>
                <a:custGeom>
                  <a:avLst/>
                  <a:gdLst>
                    <a:gd name="connsiteX0" fmla="*/ 1485221 w 1523944"/>
                    <a:gd name="connsiteY0" fmla="*/ 380699 h 1523944"/>
                    <a:gd name="connsiteX1" fmla="*/ 1332080 w 1523944"/>
                    <a:gd name="connsiteY1" fmla="*/ 380099 h 1523944"/>
                    <a:gd name="connsiteX2" fmla="*/ 1142333 w 1523944"/>
                    <a:gd name="connsiteY2" fmla="*/ 189608 h 1523944"/>
                    <a:gd name="connsiteX3" fmla="*/ 1142334 w 1523944"/>
                    <a:gd name="connsiteY3" fmla="*/ 37812 h 1523944"/>
                    <a:gd name="connsiteX4" fmla="*/ 1104235 w 1523944"/>
                    <a:gd name="connsiteY4" fmla="*/ -287 h 1523944"/>
                    <a:gd name="connsiteX5" fmla="*/ 761348 w 1523944"/>
                    <a:gd name="connsiteY5" fmla="*/ -287 h 1523944"/>
                    <a:gd name="connsiteX6" fmla="*/ -624 w 1523944"/>
                    <a:gd name="connsiteY6" fmla="*/ 761685 h 1523944"/>
                    <a:gd name="connsiteX7" fmla="*/ -624 w 1523944"/>
                    <a:gd name="connsiteY7" fmla="*/ 1485558 h 1523944"/>
                    <a:gd name="connsiteX8" fmla="*/ 37474 w 1523944"/>
                    <a:gd name="connsiteY8" fmla="*/ 1523657 h 1523944"/>
                    <a:gd name="connsiteX9" fmla="*/ 342263 w 1523944"/>
                    <a:gd name="connsiteY9" fmla="*/ 1523657 h 1523944"/>
                    <a:gd name="connsiteX10" fmla="*/ 380362 w 1523944"/>
                    <a:gd name="connsiteY10" fmla="*/ 1485558 h 1523944"/>
                    <a:gd name="connsiteX11" fmla="*/ 380362 w 1523944"/>
                    <a:gd name="connsiteY11" fmla="*/ 761685 h 1523944"/>
                    <a:gd name="connsiteX12" fmla="*/ 761348 w 1523944"/>
                    <a:gd name="connsiteY12" fmla="*/ 380700 h 1523944"/>
                    <a:gd name="connsiteX13" fmla="*/ 1047145 w 1523944"/>
                    <a:gd name="connsiteY13" fmla="*/ 380699 h 1523944"/>
                    <a:gd name="connsiteX14" fmla="*/ 1142334 w 1523944"/>
                    <a:gd name="connsiteY14" fmla="*/ 475940 h 1523944"/>
                    <a:gd name="connsiteX15" fmla="*/ 1142334 w 1523944"/>
                    <a:gd name="connsiteY15" fmla="*/ 666433 h 1523944"/>
                    <a:gd name="connsiteX16" fmla="*/ 1047087 w 1523944"/>
                    <a:gd name="connsiteY16" fmla="*/ 761679 h 1523944"/>
                    <a:gd name="connsiteX17" fmla="*/ 1047088 w 1523944"/>
                    <a:gd name="connsiteY17" fmla="*/ 761685 h 1523944"/>
                    <a:gd name="connsiteX18" fmla="*/ 628002 w 1523944"/>
                    <a:gd name="connsiteY18" fmla="*/ 761685 h 1523944"/>
                    <a:gd name="connsiteX19" fmla="*/ 589904 w 1523944"/>
                    <a:gd name="connsiteY19" fmla="*/ 799783 h 1523944"/>
                    <a:gd name="connsiteX20" fmla="*/ 589904 w 1523944"/>
                    <a:gd name="connsiteY20" fmla="*/ 1104573 h 1523944"/>
                    <a:gd name="connsiteX21" fmla="*/ 628002 w 1523944"/>
                    <a:gd name="connsiteY21" fmla="*/ 1142672 h 1523944"/>
                    <a:gd name="connsiteX22" fmla="*/ 1047145 w 1523944"/>
                    <a:gd name="connsiteY22" fmla="*/ 1142671 h 1523944"/>
                    <a:gd name="connsiteX23" fmla="*/ 1142334 w 1523944"/>
                    <a:gd name="connsiteY23" fmla="*/ 1237912 h 1523944"/>
                    <a:gd name="connsiteX24" fmla="*/ 1142334 w 1523944"/>
                    <a:gd name="connsiteY24" fmla="*/ 1485558 h 1523944"/>
                    <a:gd name="connsiteX25" fmla="*/ 1180433 w 1523944"/>
                    <a:gd name="connsiteY25" fmla="*/ 1523657 h 1523944"/>
                    <a:gd name="connsiteX26" fmla="*/ 1485221 w 1523944"/>
                    <a:gd name="connsiteY26" fmla="*/ 1523657 h 1523944"/>
                    <a:gd name="connsiteX27" fmla="*/ 1523320 w 1523944"/>
                    <a:gd name="connsiteY27" fmla="*/ 1485558 h 1523944"/>
                    <a:gd name="connsiteX28" fmla="*/ 1523320 w 1523944"/>
                    <a:gd name="connsiteY28" fmla="*/ 418797 h 1523944"/>
                    <a:gd name="connsiteX29" fmla="*/ 1485222 w 1523944"/>
                    <a:gd name="connsiteY29"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523944" h="1523944">
                      <a:moveTo>
                        <a:pt x="1485221" y="380699"/>
                      </a:moveTo>
                      <a:lnTo>
                        <a:pt x="1332080" y="380099"/>
                      </a:lnTo>
                      <a:cubicBezTo>
                        <a:pt x="1227166" y="379688"/>
                        <a:pt x="1142333" y="294523"/>
                        <a:pt x="1142333" y="189608"/>
                      </a:cubicBezTo>
                      <a:lnTo>
                        <a:pt x="1142334" y="37812"/>
                      </a:lnTo>
                      <a:cubicBezTo>
                        <a:pt x="1142334" y="16770"/>
                        <a:pt x="1125277" y="-287"/>
                        <a:pt x="1104235" y="-287"/>
                      </a:cubicBezTo>
                      <a:lnTo>
                        <a:pt x="761348" y="-287"/>
                      </a:lnTo>
                      <a:cubicBezTo>
                        <a:pt x="340522" y="-287"/>
                        <a:pt x="-624" y="340859"/>
                        <a:pt x="-624" y="761685"/>
                      </a:cubicBezTo>
                      <a:lnTo>
                        <a:pt x="-624" y="1485558"/>
                      </a:lnTo>
                      <a:cubicBezTo>
                        <a:pt x="-624" y="1506600"/>
                        <a:pt x="16433" y="1523657"/>
                        <a:pt x="37474" y="1523657"/>
                      </a:cubicBezTo>
                      <a:lnTo>
                        <a:pt x="342263" y="1523657"/>
                      </a:lnTo>
                      <a:cubicBezTo>
                        <a:pt x="363304" y="1523657"/>
                        <a:pt x="380362" y="1506600"/>
                        <a:pt x="380362" y="1485558"/>
                      </a:cubicBezTo>
                      <a:lnTo>
                        <a:pt x="380362" y="761685"/>
                      </a:lnTo>
                      <a:cubicBezTo>
                        <a:pt x="380362" y="551272"/>
                        <a:pt x="550935" y="380700"/>
                        <a:pt x="761348" y="380700"/>
                      </a:cubicBezTo>
                      <a:lnTo>
                        <a:pt x="1047145" y="380699"/>
                      </a:lnTo>
                      <a:cubicBezTo>
                        <a:pt x="1099724" y="380729"/>
                        <a:pt x="1142333" y="423360"/>
                        <a:pt x="1142334" y="475940"/>
                      </a:cubicBezTo>
                      <a:lnTo>
                        <a:pt x="1142334" y="666433"/>
                      </a:lnTo>
                      <a:cubicBezTo>
                        <a:pt x="1142334" y="719036"/>
                        <a:pt x="1099690" y="761679"/>
                        <a:pt x="1047087" y="761679"/>
                      </a:cubicBezTo>
                      <a:lnTo>
                        <a:pt x="1047088" y="761685"/>
                      </a:lnTo>
                      <a:lnTo>
                        <a:pt x="628002" y="761685"/>
                      </a:lnTo>
                      <a:cubicBezTo>
                        <a:pt x="606961" y="761685"/>
                        <a:pt x="589904" y="778742"/>
                        <a:pt x="589904" y="799783"/>
                      </a:cubicBezTo>
                      <a:lnTo>
                        <a:pt x="589904" y="1104573"/>
                      </a:lnTo>
                      <a:cubicBezTo>
                        <a:pt x="589904" y="1125614"/>
                        <a:pt x="606961" y="1142672"/>
                        <a:pt x="628002" y="1142672"/>
                      </a:cubicBezTo>
                      <a:lnTo>
                        <a:pt x="1047145" y="1142671"/>
                      </a:lnTo>
                      <a:cubicBezTo>
                        <a:pt x="1099724" y="1142701"/>
                        <a:pt x="1142333" y="1185333"/>
                        <a:pt x="1142334" y="1237912"/>
                      </a:cubicBezTo>
                      <a:lnTo>
                        <a:pt x="1142334" y="1485558"/>
                      </a:lnTo>
                      <a:cubicBezTo>
                        <a:pt x="1142334" y="1506600"/>
                        <a:pt x="1159391" y="1523657"/>
                        <a:pt x="1180433" y="1523657"/>
                      </a:cubicBezTo>
                      <a:lnTo>
                        <a:pt x="1485221" y="1523657"/>
                      </a:lnTo>
                      <a:cubicBezTo>
                        <a:pt x="1506262" y="1523657"/>
                        <a:pt x="1523320" y="1506600"/>
                        <a:pt x="1523320" y="1485558"/>
                      </a:cubicBezTo>
                      <a:lnTo>
                        <a:pt x="1523320" y="418797"/>
                      </a:lnTo>
                      <a:cubicBezTo>
                        <a:pt x="1523320" y="397756"/>
                        <a:pt x="1506263" y="380699"/>
                        <a:pt x="1485222" y="380699"/>
                      </a:cubicBezTo>
                      <a:close/>
                    </a:path>
                  </a:pathLst>
                </a:custGeom>
                <a:solidFill>
                  <a:srgbClr val="FFFFFF"/>
                </a:solidFill>
                <a:ln w="9525" cap="flat">
                  <a:noFill/>
                  <a:prstDash val="solid"/>
                  <a:miter/>
                </a:ln>
              </p:spPr>
              <p:txBody>
                <a:bodyPr rtlCol="0" anchor="ctr"/>
                <a:lstStyle/>
                <a:p>
                  <a:endParaRPr lang="en-US"/>
                </a:p>
              </p:txBody>
            </p:sp>
            <p:sp>
              <p:nvSpPr>
                <p:cNvPr id="27" name="Freeform: Shape 26">
                  <a:extLst>
                    <a:ext uri="{FF2B5EF4-FFF2-40B4-BE49-F238E27FC236}">
                      <a16:creationId xmlns:a16="http://schemas.microsoft.com/office/drawing/2014/main" id="{71C96293-DB23-48BA-AA2E-2BEE0A6B118F}"/>
                    </a:ext>
                  </a:extLst>
                </p:cNvPr>
                <p:cNvSpPr/>
                <p:nvPr/>
              </p:nvSpPr>
              <p:spPr>
                <a:xfrm>
                  <a:off x="7075150" y="3100244"/>
                  <a:ext cx="1523999" cy="1524002"/>
                </a:xfrm>
                <a:custGeom>
                  <a:avLst/>
                  <a:gdLst>
                    <a:gd name="connsiteX0" fmla="*/ 750663 w 1523999"/>
                    <a:gd name="connsiteY0" fmla="*/ 380711 h 1524002"/>
                    <a:gd name="connsiteX1" fmla="*/ 1485275 w 1523999"/>
                    <a:gd name="connsiteY1" fmla="*/ 380711 h 1524002"/>
                    <a:gd name="connsiteX2" fmla="*/ 1523375 w 1523999"/>
                    <a:gd name="connsiteY2" fmla="*/ 342619 h 1524002"/>
                    <a:gd name="connsiteX3" fmla="*/ 1523375 w 1523999"/>
                    <a:gd name="connsiteY3" fmla="*/ 342611 h 1524002"/>
                    <a:gd name="connsiteX4" fmla="*/ 1523375 w 1523999"/>
                    <a:gd name="connsiteY4" fmla="*/ 37813 h 1524002"/>
                    <a:gd name="connsiteX5" fmla="*/ 1485275 w 1523999"/>
                    <a:gd name="connsiteY5" fmla="*/ -287 h 1524002"/>
                    <a:gd name="connsiteX6" fmla="*/ 751339 w 1523999"/>
                    <a:gd name="connsiteY6" fmla="*/ -287 h 1524002"/>
                    <a:gd name="connsiteX7" fmla="*/ 36139 w 1523999"/>
                    <a:gd name="connsiteY7" fmla="*/ 521356 h 1524002"/>
                    <a:gd name="connsiteX8" fmla="*/ 721640 w 1523999"/>
                    <a:gd name="connsiteY8" fmla="*/ 1522695 h 1524002"/>
                    <a:gd name="connsiteX9" fmla="*/ 761334 w 1523999"/>
                    <a:gd name="connsiteY9" fmla="*/ 1486723 h 1524002"/>
                    <a:gd name="connsiteX10" fmla="*/ 761378 w 1523999"/>
                    <a:gd name="connsiteY10" fmla="*/ 1484500 h 1524002"/>
                    <a:gd name="connsiteX11" fmla="*/ 761378 w 1523999"/>
                    <a:gd name="connsiteY11" fmla="*/ 1237957 h 1524002"/>
                    <a:gd name="connsiteX12" fmla="*/ 856571 w 1523999"/>
                    <a:gd name="connsiteY12" fmla="*/ 1142707 h 1524002"/>
                    <a:gd name="connsiteX13" fmla="*/ 1047184 w 1523999"/>
                    <a:gd name="connsiteY13" fmla="*/ 1142707 h 1524002"/>
                    <a:gd name="connsiteX14" fmla="*/ 1142377 w 1523999"/>
                    <a:gd name="connsiteY14" fmla="*/ 1237957 h 1524002"/>
                    <a:gd name="connsiteX15" fmla="*/ 1142377 w 1523999"/>
                    <a:gd name="connsiteY15" fmla="*/ 1485615 h 1524002"/>
                    <a:gd name="connsiteX16" fmla="*/ 1180477 w 1523999"/>
                    <a:gd name="connsiteY16" fmla="*/ 1523715 h 1524002"/>
                    <a:gd name="connsiteX17" fmla="*/ 1485275 w 1523999"/>
                    <a:gd name="connsiteY17" fmla="*/ 1523715 h 1524002"/>
                    <a:gd name="connsiteX18" fmla="*/ 1523375 w 1523999"/>
                    <a:gd name="connsiteY18" fmla="*/ 1485615 h 1524002"/>
                    <a:gd name="connsiteX19" fmla="*/ 1523375 w 1523999"/>
                    <a:gd name="connsiteY19" fmla="*/ 799809 h 1524002"/>
                    <a:gd name="connsiteX20" fmla="*/ 1485275 w 1523999"/>
                    <a:gd name="connsiteY20" fmla="*/ 761709 h 1524002"/>
                    <a:gd name="connsiteX21" fmla="*/ 799478 w 1523999"/>
                    <a:gd name="connsiteY21" fmla="*/ 761709 h 1524002"/>
                    <a:gd name="connsiteX22" fmla="*/ 761378 w 1523999"/>
                    <a:gd name="connsiteY22" fmla="*/ 799809 h 1524002"/>
                    <a:gd name="connsiteX23" fmla="*/ 761378 w 1523999"/>
                    <a:gd name="connsiteY23" fmla="*/ 1001052 h 1524002"/>
                    <a:gd name="connsiteX24" fmla="*/ 653269 w 1523999"/>
                    <a:gd name="connsiteY24" fmla="*/ 1109505 h 1524002"/>
                    <a:gd name="connsiteX25" fmla="*/ 634372 w 1523999"/>
                    <a:gd name="connsiteY25" fmla="*/ 1107874 h 1524002"/>
                    <a:gd name="connsiteX26" fmla="*/ 525551 w 1523999"/>
                    <a:gd name="connsiteY26" fmla="*/ 1060599 h 1524002"/>
                    <a:gd name="connsiteX27" fmla="*/ 408697 w 1523999"/>
                    <a:gd name="connsiteY27" fmla="*/ 613206 h 1524002"/>
                    <a:gd name="connsiteX28" fmla="*/ 750662 w 1523999"/>
                    <a:gd name="connsiteY28" fmla="*/ 380711 h 1524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523999" h="1524002">
                      <a:moveTo>
                        <a:pt x="750663" y="380711"/>
                      </a:moveTo>
                      <a:lnTo>
                        <a:pt x="1485275" y="380711"/>
                      </a:lnTo>
                      <a:cubicBezTo>
                        <a:pt x="1506314" y="380713"/>
                        <a:pt x="1523373" y="363659"/>
                        <a:pt x="1523375" y="342619"/>
                      </a:cubicBezTo>
                      <a:cubicBezTo>
                        <a:pt x="1523375" y="342617"/>
                        <a:pt x="1523375" y="342614"/>
                        <a:pt x="1523375" y="342611"/>
                      </a:cubicBezTo>
                      <a:lnTo>
                        <a:pt x="1523375" y="37813"/>
                      </a:lnTo>
                      <a:cubicBezTo>
                        <a:pt x="1523374" y="16771"/>
                        <a:pt x="1506317" y="-286"/>
                        <a:pt x="1485275" y="-287"/>
                      </a:cubicBezTo>
                      <a:lnTo>
                        <a:pt x="751339" y="-287"/>
                      </a:lnTo>
                      <a:cubicBezTo>
                        <a:pt x="424919" y="-287"/>
                        <a:pt x="131827" y="209280"/>
                        <a:pt x="36139" y="521356"/>
                      </a:cubicBezTo>
                      <a:cubicBezTo>
                        <a:pt x="-119966" y="1030512"/>
                        <a:pt x="242306" y="1498073"/>
                        <a:pt x="721640" y="1522695"/>
                      </a:cubicBezTo>
                      <a:cubicBezTo>
                        <a:pt x="742534" y="1523723"/>
                        <a:pt x="760306" y="1507618"/>
                        <a:pt x="761334" y="1486723"/>
                      </a:cubicBezTo>
                      <a:cubicBezTo>
                        <a:pt x="761370" y="1485983"/>
                        <a:pt x="761385" y="1485241"/>
                        <a:pt x="761378" y="1484500"/>
                      </a:cubicBezTo>
                      <a:lnTo>
                        <a:pt x="761378" y="1237957"/>
                      </a:lnTo>
                      <a:cubicBezTo>
                        <a:pt x="761381" y="1185374"/>
                        <a:pt x="803990" y="1142740"/>
                        <a:pt x="856571" y="1142707"/>
                      </a:cubicBezTo>
                      <a:lnTo>
                        <a:pt x="1047184" y="1142707"/>
                      </a:lnTo>
                      <a:cubicBezTo>
                        <a:pt x="1099766" y="1142740"/>
                        <a:pt x="1142375" y="1185375"/>
                        <a:pt x="1142377" y="1237957"/>
                      </a:cubicBezTo>
                      <a:lnTo>
                        <a:pt x="1142377" y="1485615"/>
                      </a:lnTo>
                      <a:cubicBezTo>
                        <a:pt x="1142378" y="1506657"/>
                        <a:pt x="1159435" y="1523714"/>
                        <a:pt x="1180477" y="1523715"/>
                      </a:cubicBezTo>
                      <a:lnTo>
                        <a:pt x="1485275" y="1523715"/>
                      </a:lnTo>
                      <a:cubicBezTo>
                        <a:pt x="1506317" y="1523714"/>
                        <a:pt x="1523374" y="1506657"/>
                        <a:pt x="1523375" y="1485615"/>
                      </a:cubicBezTo>
                      <a:lnTo>
                        <a:pt x="1523375" y="799809"/>
                      </a:lnTo>
                      <a:cubicBezTo>
                        <a:pt x="1523374" y="778767"/>
                        <a:pt x="1506317" y="761710"/>
                        <a:pt x="1485275" y="761709"/>
                      </a:cubicBezTo>
                      <a:lnTo>
                        <a:pt x="799478" y="761709"/>
                      </a:lnTo>
                      <a:cubicBezTo>
                        <a:pt x="778437" y="761710"/>
                        <a:pt x="761379" y="778767"/>
                        <a:pt x="761378" y="799809"/>
                      </a:cubicBezTo>
                      <a:lnTo>
                        <a:pt x="761378" y="1001052"/>
                      </a:lnTo>
                      <a:cubicBezTo>
                        <a:pt x="761474" y="1060854"/>
                        <a:pt x="713071" y="1109410"/>
                        <a:pt x="653269" y="1109505"/>
                      </a:cubicBezTo>
                      <a:cubicBezTo>
                        <a:pt x="646934" y="1109515"/>
                        <a:pt x="640611" y="1108969"/>
                        <a:pt x="634372" y="1107874"/>
                      </a:cubicBezTo>
                      <a:cubicBezTo>
                        <a:pt x="594787" y="1101219"/>
                        <a:pt x="557430" y="1084990"/>
                        <a:pt x="525551" y="1060599"/>
                      </a:cubicBezTo>
                      <a:cubicBezTo>
                        <a:pt x="402277" y="963001"/>
                        <a:pt x="340321" y="791186"/>
                        <a:pt x="408697" y="613206"/>
                      </a:cubicBezTo>
                      <a:cubicBezTo>
                        <a:pt x="463696" y="472494"/>
                        <a:pt x="599585" y="380107"/>
                        <a:pt x="750662" y="380711"/>
                      </a:cubicBezTo>
                    </a:path>
                  </a:pathLst>
                </a:custGeom>
                <a:solidFill>
                  <a:srgbClr val="FFFFFF"/>
                </a:solidFill>
                <a:ln w="9525" cap="flat">
                  <a:noFill/>
                  <a:prstDash val="solid"/>
                  <a:miter/>
                </a:ln>
              </p:spPr>
              <p:txBody>
                <a:bodyPr rtlCol="0" anchor="ctr"/>
                <a:lstStyle/>
                <a:p>
                  <a:endParaRPr lang="en-US"/>
                </a:p>
              </p:txBody>
            </p:sp>
          </p:grpSp>
        </p:grpSp>
      </p:grpSp>
    </p:spTree>
    <p:extLst>
      <p:ext uri="{BB962C8B-B14F-4D97-AF65-F5344CB8AC3E}">
        <p14:creationId xmlns:p14="http://schemas.microsoft.com/office/powerpoint/2010/main" val="4024234316"/>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hapter Divider 3 - Dark">
    <p:bg>
      <p:bgPr>
        <a:solidFill>
          <a:schemeClr val="bg1"/>
        </a:solidFill>
        <a:effectLst/>
      </p:bgPr>
    </p:bg>
    <p:spTree>
      <p:nvGrpSpPr>
        <p:cNvPr id="1" name=""/>
        <p:cNvGrpSpPr/>
        <p:nvPr/>
      </p:nvGrpSpPr>
      <p:grpSpPr>
        <a:xfrm>
          <a:off x="0" y="0"/>
          <a:ext cx="0" cy="0"/>
          <a:chOff x="0" y="0"/>
          <a:chExt cx="0" cy="0"/>
        </a:xfrm>
      </p:grpSpPr>
      <p:sp>
        <p:nvSpPr>
          <p:cNvPr id="9" name="Date Placeholder 8">
            <a:extLst>
              <a:ext uri="{FF2B5EF4-FFF2-40B4-BE49-F238E27FC236}">
                <a16:creationId xmlns:a16="http://schemas.microsoft.com/office/drawing/2014/main" id="{1CBFA583-1CA4-4DDA-A520-F9779ACB3B90}"/>
              </a:ext>
            </a:extLst>
          </p:cNvPr>
          <p:cNvSpPr>
            <a:spLocks noGrp="1"/>
          </p:cNvSpPr>
          <p:nvPr>
            <p:ph type="dt" sz="half" idx="10"/>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10" name="Footer Placeholder 9">
            <a:extLst>
              <a:ext uri="{FF2B5EF4-FFF2-40B4-BE49-F238E27FC236}">
                <a16:creationId xmlns:a16="http://schemas.microsoft.com/office/drawing/2014/main" id="{A2D09970-AF14-4946-9C5F-AA756074A611}"/>
              </a:ext>
            </a:extLst>
          </p:cNvPr>
          <p:cNvSpPr>
            <a:spLocks noGrp="1"/>
          </p:cNvSpPr>
          <p:nvPr>
            <p:ph type="ftr" sz="quarter" idx="11"/>
          </p:nvPr>
        </p:nvSpPr>
        <p:spPr>
          <a:xfrm>
            <a:off x="1724025" y="6512719"/>
            <a:ext cx="1377945" cy="87751"/>
          </a:xfrm>
        </p:spPr>
        <p:txBody>
          <a:bodyPr/>
          <a:lstStyle>
            <a:lvl1pPr>
              <a:defRPr>
                <a:solidFill>
                  <a:schemeClr val="bg1"/>
                </a:solidFill>
              </a:defRPr>
            </a:lvl1pPr>
          </a:lstStyle>
          <a:p>
            <a:r>
              <a:rPr lang="en-US"/>
              <a:t>Mojang Studios</a:t>
            </a:r>
          </a:p>
        </p:txBody>
      </p:sp>
      <p:sp>
        <p:nvSpPr>
          <p:cNvPr id="25" name="Freeform: Shape 24">
            <a:extLst>
              <a:ext uri="{FF2B5EF4-FFF2-40B4-BE49-F238E27FC236}">
                <a16:creationId xmlns:a16="http://schemas.microsoft.com/office/drawing/2014/main" id="{67038F3F-BD27-4602-8C8B-5AB57CBADEB3}"/>
              </a:ext>
            </a:extLst>
          </p:cNvPr>
          <p:cNvSpPr/>
          <p:nvPr userDrawn="1"/>
        </p:nvSpPr>
        <p:spPr>
          <a:xfrm>
            <a:off x="10493858" y="4020276"/>
            <a:ext cx="1207435" cy="1207859"/>
          </a:xfrm>
          <a:custGeom>
            <a:avLst/>
            <a:gdLst>
              <a:gd name="connsiteX0" fmla="*/ 678811 w 1207435"/>
              <a:gd name="connsiteY0" fmla="*/ 30122 h 1207859"/>
              <a:gd name="connsiteX1" fmla="*/ 648689 w 1207435"/>
              <a:gd name="connsiteY1" fmla="*/ 0 h 1207859"/>
              <a:gd name="connsiteX2" fmla="*/ 407287 w 1207435"/>
              <a:gd name="connsiteY2" fmla="*/ 0 h 1207859"/>
              <a:gd name="connsiteX3" fmla="*/ 377164 w 1207435"/>
              <a:gd name="connsiteY3" fmla="*/ 30122 h 1207859"/>
              <a:gd name="connsiteX4" fmla="*/ 377164 w 1207435"/>
              <a:gd name="connsiteY4" fmla="*/ 151036 h 1207859"/>
              <a:gd name="connsiteX5" fmla="*/ 377164 w 1207435"/>
              <a:gd name="connsiteY5" fmla="*/ 377589 h 1207859"/>
              <a:gd name="connsiteX6" fmla="*/ 30122 w 1207435"/>
              <a:gd name="connsiteY6" fmla="*/ 377589 h 1207859"/>
              <a:gd name="connsiteX7" fmla="*/ 0 w 1207435"/>
              <a:gd name="connsiteY7" fmla="*/ 407711 h 1207859"/>
              <a:gd name="connsiteX8" fmla="*/ 0 w 1207435"/>
              <a:gd name="connsiteY8" fmla="*/ 1177737 h 1207859"/>
              <a:gd name="connsiteX9" fmla="*/ 30122 w 1207435"/>
              <a:gd name="connsiteY9" fmla="*/ 1207860 h 1207859"/>
              <a:gd name="connsiteX10" fmla="*/ 301647 w 1207435"/>
              <a:gd name="connsiteY10" fmla="*/ 1207860 h 1207859"/>
              <a:gd name="connsiteX11" fmla="*/ 301647 w 1207435"/>
              <a:gd name="connsiteY11" fmla="*/ 1207860 h 1207859"/>
              <a:gd name="connsiteX12" fmla="*/ 603718 w 1207435"/>
              <a:gd name="connsiteY12" fmla="*/ 1207860 h 1207859"/>
              <a:gd name="connsiteX13" fmla="*/ 1207435 w 1207435"/>
              <a:gd name="connsiteY13" fmla="*/ 604142 h 1207859"/>
              <a:gd name="connsiteX14" fmla="*/ 1207435 w 1207435"/>
              <a:gd name="connsiteY14" fmla="*/ 180733 h 1207859"/>
              <a:gd name="connsiteX15" fmla="*/ 1177313 w 1207435"/>
              <a:gd name="connsiteY15" fmla="*/ 150611 h 1207859"/>
              <a:gd name="connsiteX16" fmla="*/ 678811 w 1207435"/>
              <a:gd name="connsiteY16" fmla="*/ 150611 h 1207859"/>
              <a:gd name="connsiteX17" fmla="*/ 678811 w 1207435"/>
              <a:gd name="connsiteY17" fmla="*/ 30122 h 1207859"/>
              <a:gd name="connsiteX18" fmla="*/ 708933 w 1207435"/>
              <a:gd name="connsiteY18" fmla="*/ 452682 h 1207859"/>
              <a:gd name="connsiteX19" fmla="*/ 875242 w 1207435"/>
              <a:gd name="connsiteY19" fmla="*/ 452682 h 1207859"/>
              <a:gd name="connsiteX20" fmla="*/ 905364 w 1207435"/>
              <a:gd name="connsiteY20" fmla="*/ 482804 h 1207859"/>
              <a:gd name="connsiteX21" fmla="*/ 905364 w 1207435"/>
              <a:gd name="connsiteY21" fmla="*/ 603718 h 1207859"/>
              <a:gd name="connsiteX22" fmla="*/ 603293 w 1207435"/>
              <a:gd name="connsiteY22" fmla="*/ 905789 h 1207859"/>
              <a:gd name="connsiteX23" fmla="*/ 331769 w 1207435"/>
              <a:gd name="connsiteY23" fmla="*/ 905789 h 1207859"/>
              <a:gd name="connsiteX24" fmla="*/ 301647 w 1207435"/>
              <a:gd name="connsiteY24" fmla="*/ 875666 h 1207859"/>
              <a:gd name="connsiteX25" fmla="*/ 301647 w 1207435"/>
              <a:gd name="connsiteY25" fmla="*/ 709782 h 1207859"/>
              <a:gd name="connsiteX26" fmla="*/ 331769 w 1207435"/>
              <a:gd name="connsiteY26" fmla="*/ 679660 h 1207859"/>
              <a:gd name="connsiteX27" fmla="*/ 603293 w 1207435"/>
              <a:gd name="connsiteY27" fmla="*/ 679660 h 1207859"/>
              <a:gd name="connsiteX28" fmla="*/ 678811 w 1207435"/>
              <a:gd name="connsiteY28" fmla="*/ 604142 h 1207859"/>
              <a:gd name="connsiteX29" fmla="*/ 678811 w 1207435"/>
              <a:gd name="connsiteY29" fmla="*/ 483229 h 1207859"/>
              <a:gd name="connsiteX30" fmla="*/ 708933 w 1207435"/>
              <a:gd name="connsiteY30" fmla="*/ 452682 h 120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07435" h="1207859">
                <a:moveTo>
                  <a:pt x="678811" y="30122"/>
                </a:moveTo>
                <a:cubicBezTo>
                  <a:pt x="678811" y="13576"/>
                  <a:pt x="665235" y="0"/>
                  <a:pt x="648689" y="0"/>
                </a:cubicBezTo>
                <a:lnTo>
                  <a:pt x="407287" y="0"/>
                </a:lnTo>
                <a:cubicBezTo>
                  <a:pt x="390741" y="0"/>
                  <a:pt x="377164" y="13576"/>
                  <a:pt x="377164" y="30122"/>
                </a:cubicBezTo>
                <a:lnTo>
                  <a:pt x="377164" y="151036"/>
                </a:lnTo>
                <a:lnTo>
                  <a:pt x="377164" y="377589"/>
                </a:lnTo>
                <a:lnTo>
                  <a:pt x="30122" y="377589"/>
                </a:lnTo>
                <a:cubicBezTo>
                  <a:pt x="13576" y="377589"/>
                  <a:pt x="0" y="391165"/>
                  <a:pt x="0" y="407711"/>
                </a:cubicBezTo>
                <a:lnTo>
                  <a:pt x="0" y="1177737"/>
                </a:lnTo>
                <a:cubicBezTo>
                  <a:pt x="0" y="1194283"/>
                  <a:pt x="13576" y="1207860"/>
                  <a:pt x="30122" y="1207860"/>
                </a:cubicBezTo>
                <a:lnTo>
                  <a:pt x="301647" y="1207860"/>
                </a:lnTo>
                <a:lnTo>
                  <a:pt x="301647" y="1207860"/>
                </a:lnTo>
                <a:lnTo>
                  <a:pt x="603718" y="1207860"/>
                </a:lnTo>
                <a:cubicBezTo>
                  <a:pt x="937183" y="1207860"/>
                  <a:pt x="1207435" y="937608"/>
                  <a:pt x="1207435" y="604142"/>
                </a:cubicBezTo>
                <a:lnTo>
                  <a:pt x="1207435" y="180733"/>
                </a:lnTo>
                <a:cubicBezTo>
                  <a:pt x="1207435" y="164187"/>
                  <a:pt x="1193859" y="150611"/>
                  <a:pt x="1177313" y="150611"/>
                </a:cubicBezTo>
                <a:lnTo>
                  <a:pt x="678811" y="150611"/>
                </a:lnTo>
                <a:lnTo>
                  <a:pt x="678811" y="30122"/>
                </a:lnTo>
                <a:close/>
                <a:moveTo>
                  <a:pt x="708933" y="452682"/>
                </a:moveTo>
                <a:lnTo>
                  <a:pt x="875242" y="452682"/>
                </a:lnTo>
                <a:cubicBezTo>
                  <a:pt x="891788" y="452682"/>
                  <a:pt x="905364" y="466258"/>
                  <a:pt x="905364" y="482804"/>
                </a:cubicBezTo>
                <a:lnTo>
                  <a:pt x="905364" y="603718"/>
                </a:lnTo>
                <a:cubicBezTo>
                  <a:pt x="905364" y="770451"/>
                  <a:pt x="770026" y="905789"/>
                  <a:pt x="603293" y="905789"/>
                </a:cubicBezTo>
                <a:lnTo>
                  <a:pt x="331769" y="905789"/>
                </a:lnTo>
                <a:cubicBezTo>
                  <a:pt x="315223" y="905789"/>
                  <a:pt x="301647" y="892212"/>
                  <a:pt x="301647" y="875666"/>
                </a:cubicBezTo>
                <a:lnTo>
                  <a:pt x="301647" y="709782"/>
                </a:lnTo>
                <a:cubicBezTo>
                  <a:pt x="301647" y="693236"/>
                  <a:pt x="315223" y="679660"/>
                  <a:pt x="331769" y="679660"/>
                </a:cubicBezTo>
                <a:lnTo>
                  <a:pt x="603293" y="679660"/>
                </a:lnTo>
                <a:cubicBezTo>
                  <a:pt x="644871" y="679660"/>
                  <a:pt x="678811" y="645719"/>
                  <a:pt x="678811" y="604142"/>
                </a:cubicBezTo>
                <a:lnTo>
                  <a:pt x="678811" y="483229"/>
                </a:lnTo>
                <a:cubicBezTo>
                  <a:pt x="678811" y="466258"/>
                  <a:pt x="692387" y="452682"/>
                  <a:pt x="708933" y="452682"/>
                </a:cubicBezTo>
                <a:close/>
              </a:path>
            </a:pathLst>
          </a:custGeom>
          <a:solidFill>
            <a:schemeClr val="tx1"/>
          </a:solidFill>
          <a:ln w="4242" cap="flat">
            <a:noFill/>
            <a:prstDash val="solid"/>
            <a:miter/>
          </a:ln>
        </p:spPr>
        <p:txBody>
          <a:bodyPr rtlCol="0" anchor="ctr"/>
          <a:lstStyle/>
          <a:p>
            <a:endParaRPr lang="en-US"/>
          </a:p>
        </p:txBody>
      </p:sp>
      <p:sp>
        <p:nvSpPr>
          <p:cNvPr id="26" name="Freeform: Shape 25">
            <a:extLst>
              <a:ext uri="{FF2B5EF4-FFF2-40B4-BE49-F238E27FC236}">
                <a16:creationId xmlns:a16="http://schemas.microsoft.com/office/drawing/2014/main" id="{744B0920-47B3-4930-BECE-2666CA2E075F}"/>
              </a:ext>
            </a:extLst>
          </p:cNvPr>
          <p:cNvSpPr/>
          <p:nvPr userDrawn="1"/>
        </p:nvSpPr>
        <p:spPr>
          <a:xfrm>
            <a:off x="9353455" y="5396565"/>
            <a:ext cx="1207444" cy="1207435"/>
          </a:xfrm>
          <a:custGeom>
            <a:avLst/>
            <a:gdLst>
              <a:gd name="connsiteX0" fmla="*/ 1177737 w 1207444"/>
              <a:gd name="connsiteY0" fmla="*/ 0 h 1207435"/>
              <a:gd name="connsiteX1" fmla="*/ 332193 w 1207444"/>
              <a:gd name="connsiteY1" fmla="*/ 0 h 1207435"/>
              <a:gd name="connsiteX2" fmla="*/ 302071 w 1207444"/>
              <a:gd name="connsiteY2" fmla="*/ 30122 h 1207435"/>
              <a:gd name="connsiteX3" fmla="*/ 302071 w 1207444"/>
              <a:gd name="connsiteY3" fmla="*/ 302920 h 1207435"/>
              <a:gd name="connsiteX4" fmla="*/ 151036 w 1207444"/>
              <a:gd name="connsiteY4" fmla="*/ 302920 h 1207435"/>
              <a:gd name="connsiteX5" fmla="*/ 0 w 1207444"/>
              <a:gd name="connsiteY5" fmla="*/ 453955 h 1207435"/>
              <a:gd name="connsiteX6" fmla="*/ 0 w 1207444"/>
              <a:gd name="connsiteY6" fmla="*/ 1056400 h 1207435"/>
              <a:gd name="connsiteX7" fmla="*/ 151036 w 1207444"/>
              <a:gd name="connsiteY7" fmla="*/ 1207435 h 1207435"/>
              <a:gd name="connsiteX8" fmla="*/ 271949 w 1207444"/>
              <a:gd name="connsiteY8" fmla="*/ 1207435 h 1207435"/>
              <a:gd name="connsiteX9" fmla="*/ 302071 w 1207444"/>
              <a:gd name="connsiteY9" fmla="*/ 1177313 h 1207435"/>
              <a:gd name="connsiteX10" fmla="*/ 302071 w 1207444"/>
              <a:gd name="connsiteY10" fmla="*/ 1056400 h 1207435"/>
              <a:gd name="connsiteX11" fmla="*/ 754753 w 1207444"/>
              <a:gd name="connsiteY11" fmla="*/ 1056400 h 1207435"/>
              <a:gd name="connsiteX12" fmla="*/ 754753 w 1207444"/>
              <a:gd name="connsiteY12" fmla="*/ 1177313 h 1207435"/>
              <a:gd name="connsiteX13" fmla="*/ 784875 w 1207444"/>
              <a:gd name="connsiteY13" fmla="*/ 1207435 h 1207435"/>
              <a:gd name="connsiteX14" fmla="*/ 1177313 w 1207444"/>
              <a:gd name="connsiteY14" fmla="*/ 1207435 h 1207435"/>
              <a:gd name="connsiteX15" fmla="*/ 1207435 w 1207444"/>
              <a:gd name="connsiteY15" fmla="*/ 1177313 h 1207435"/>
              <a:gd name="connsiteX16" fmla="*/ 1207435 w 1207444"/>
              <a:gd name="connsiteY16" fmla="*/ 30547 h 1207435"/>
              <a:gd name="connsiteX17" fmla="*/ 1177737 w 1207444"/>
              <a:gd name="connsiteY17" fmla="*/ 0 h 1207435"/>
              <a:gd name="connsiteX18" fmla="*/ 981306 w 1207444"/>
              <a:gd name="connsiteY18" fmla="*/ 679660 h 1207435"/>
              <a:gd name="connsiteX19" fmla="*/ 528624 w 1207444"/>
              <a:gd name="connsiteY19" fmla="*/ 679660 h 1207435"/>
              <a:gd name="connsiteX20" fmla="*/ 528624 w 1207444"/>
              <a:gd name="connsiteY20" fmla="*/ 453106 h 1207435"/>
              <a:gd name="connsiteX21" fmla="*/ 679660 w 1207444"/>
              <a:gd name="connsiteY21" fmla="*/ 302071 h 1207435"/>
              <a:gd name="connsiteX22" fmla="*/ 830695 w 1207444"/>
              <a:gd name="connsiteY22" fmla="*/ 302071 h 1207435"/>
              <a:gd name="connsiteX23" fmla="*/ 981731 w 1207444"/>
              <a:gd name="connsiteY23" fmla="*/ 453106 h 1207435"/>
              <a:gd name="connsiteX24" fmla="*/ 981731 w 1207444"/>
              <a:gd name="connsiteY24" fmla="*/ 679660 h 120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207444" h="1207435">
                <a:moveTo>
                  <a:pt x="1177737" y="0"/>
                </a:moveTo>
                <a:lnTo>
                  <a:pt x="332193" y="0"/>
                </a:lnTo>
                <a:cubicBezTo>
                  <a:pt x="315647" y="0"/>
                  <a:pt x="302071" y="13576"/>
                  <a:pt x="302071" y="30122"/>
                </a:cubicBezTo>
                <a:lnTo>
                  <a:pt x="302071" y="302920"/>
                </a:lnTo>
                <a:lnTo>
                  <a:pt x="151036" y="302920"/>
                </a:lnTo>
                <a:cubicBezTo>
                  <a:pt x="67881" y="302920"/>
                  <a:pt x="0" y="370376"/>
                  <a:pt x="0" y="453955"/>
                </a:cubicBezTo>
                <a:lnTo>
                  <a:pt x="0" y="1056400"/>
                </a:lnTo>
                <a:cubicBezTo>
                  <a:pt x="0" y="1139554"/>
                  <a:pt x="67457" y="1207435"/>
                  <a:pt x="151036" y="1207435"/>
                </a:cubicBezTo>
                <a:lnTo>
                  <a:pt x="271949" y="1207435"/>
                </a:lnTo>
                <a:cubicBezTo>
                  <a:pt x="288495" y="1207435"/>
                  <a:pt x="302071" y="1193859"/>
                  <a:pt x="302071" y="1177313"/>
                </a:cubicBezTo>
                <a:lnTo>
                  <a:pt x="302071" y="1056400"/>
                </a:lnTo>
                <a:lnTo>
                  <a:pt x="754753" y="1056400"/>
                </a:lnTo>
                <a:lnTo>
                  <a:pt x="754753" y="1177313"/>
                </a:lnTo>
                <a:cubicBezTo>
                  <a:pt x="754753" y="1193859"/>
                  <a:pt x="768329" y="1207435"/>
                  <a:pt x="784875" y="1207435"/>
                </a:cubicBezTo>
                <a:lnTo>
                  <a:pt x="1177313" y="1207435"/>
                </a:lnTo>
                <a:cubicBezTo>
                  <a:pt x="1193859" y="1207435"/>
                  <a:pt x="1207435" y="1193859"/>
                  <a:pt x="1207435" y="1177313"/>
                </a:cubicBezTo>
                <a:lnTo>
                  <a:pt x="1207435" y="30547"/>
                </a:lnTo>
                <a:cubicBezTo>
                  <a:pt x="1207859" y="13576"/>
                  <a:pt x="1194283" y="0"/>
                  <a:pt x="1177737" y="0"/>
                </a:cubicBezTo>
                <a:close/>
                <a:moveTo>
                  <a:pt x="981306" y="679660"/>
                </a:moveTo>
                <a:lnTo>
                  <a:pt x="528624" y="679660"/>
                </a:lnTo>
                <a:lnTo>
                  <a:pt x="528624" y="453106"/>
                </a:lnTo>
                <a:cubicBezTo>
                  <a:pt x="528624" y="369528"/>
                  <a:pt x="596081" y="302071"/>
                  <a:pt x="679660" y="302071"/>
                </a:cubicBezTo>
                <a:lnTo>
                  <a:pt x="830695" y="302071"/>
                </a:lnTo>
                <a:cubicBezTo>
                  <a:pt x="914274" y="302071"/>
                  <a:pt x="981731" y="369528"/>
                  <a:pt x="981731" y="453106"/>
                </a:cubicBezTo>
                <a:lnTo>
                  <a:pt x="981731" y="679660"/>
                </a:lnTo>
                <a:close/>
              </a:path>
            </a:pathLst>
          </a:custGeom>
          <a:solidFill>
            <a:schemeClr val="tx1"/>
          </a:solidFill>
          <a:ln w="4242" cap="flat">
            <a:noFill/>
            <a:prstDash val="solid"/>
            <a:miter/>
          </a:ln>
        </p:spPr>
        <p:txBody>
          <a:bodyPr rtlCol="0" anchor="ctr"/>
          <a:lstStyle/>
          <a:p>
            <a:endParaRPr lang="en-US"/>
          </a:p>
        </p:txBody>
      </p:sp>
      <p:sp>
        <p:nvSpPr>
          <p:cNvPr id="27" name="Freeform: Shape 26">
            <a:extLst>
              <a:ext uri="{FF2B5EF4-FFF2-40B4-BE49-F238E27FC236}">
                <a16:creationId xmlns:a16="http://schemas.microsoft.com/office/drawing/2014/main" id="{926F5671-20CF-4F86-8CCD-BCCF338DCA7D}"/>
              </a:ext>
            </a:extLst>
          </p:cNvPr>
          <p:cNvSpPr/>
          <p:nvPr userDrawn="1"/>
        </p:nvSpPr>
        <p:spPr>
          <a:xfrm>
            <a:off x="10730593" y="5397414"/>
            <a:ext cx="1207435" cy="1207011"/>
          </a:xfrm>
          <a:custGeom>
            <a:avLst/>
            <a:gdLst>
              <a:gd name="connsiteX0" fmla="*/ 1177313 w 1207435"/>
              <a:gd name="connsiteY0" fmla="*/ 603293 h 1207011"/>
              <a:gd name="connsiteX1" fmla="*/ 1011429 w 1207435"/>
              <a:gd name="connsiteY1" fmla="*/ 603293 h 1207011"/>
              <a:gd name="connsiteX2" fmla="*/ 981306 w 1207435"/>
              <a:gd name="connsiteY2" fmla="*/ 573171 h 1207011"/>
              <a:gd name="connsiteX3" fmla="*/ 981306 w 1207435"/>
              <a:gd name="connsiteY3" fmla="*/ 301647 h 1207011"/>
              <a:gd name="connsiteX4" fmla="*/ 981306 w 1207435"/>
              <a:gd name="connsiteY4" fmla="*/ 30122 h 1207011"/>
              <a:gd name="connsiteX5" fmla="*/ 951184 w 1207435"/>
              <a:gd name="connsiteY5" fmla="*/ 0 h 1207011"/>
              <a:gd name="connsiteX6" fmla="*/ 105640 w 1207435"/>
              <a:gd name="connsiteY6" fmla="*/ 0 h 1207011"/>
              <a:gd name="connsiteX7" fmla="*/ 75518 w 1207435"/>
              <a:gd name="connsiteY7" fmla="*/ 30122 h 1207011"/>
              <a:gd name="connsiteX8" fmla="*/ 75518 w 1207435"/>
              <a:gd name="connsiteY8" fmla="*/ 271524 h 1207011"/>
              <a:gd name="connsiteX9" fmla="*/ 105640 w 1207435"/>
              <a:gd name="connsiteY9" fmla="*/ 301647 h 1207011"/>
              <a:gd name="connsiteX10" fmla="*/ 226553 w 1207435"/>
              <a:gd name="connsiteY10" fmla="*/ 301647 h 1207011"/>
              <a:gd name="connsiteX11" fmla="*/ 226553 w 1207435"/>
              <a:gd name="connsiteY11" fmla="*/ 905364 h 1207011"/>
              <a:gd name="connsiteX12" fmla="*/ 30122 w 1207435"/>
              <a:gd name="connsiteY12" fmla="*/ 905364 h 1207011"/>
              <a:gd name="connsiteX13" fmla="*/ 0 w 1207435"/>
              <a:gd name="connsiteY13" fmla="*/ 935487 h 1207011"/>
              <a:gd name="connsiteX14" fmla="*/ 0 w 1207435"/>
              <a:gd name="connsiteY14" fmla="*/ 1176889 h 1207011"/>
              <a:gd name="connsiteX15" fmla="*/ 30122 w 1207435"/>
              <a:gd name="connsiteY15" fmla="*/ 1207011 h 1207011"/>
              <a:gd name="connsiteX16" fmla="*/ 950760 w 1207435"/>
              <a:gd name="connsiteY16" fmla="*/ 1207011 h 1207011"/>
              <a:gd name="connsiteX17" fmla="*/ 980882 w 1207435"/>
              <a:gd name="connsiteY17" fmla="*/ 1176889 h 1207011"/>
              <a:gd name="connsiteX18" fmla="*/ 980882 w 1207435"/>
              <a:gd name="connsiteY18" fmla="*/ 935487 h 1207011"/>
              <a:gd name="connsiteX19" fmla="*/ 1011004 w 1207435"/>
              <a:gd name="connsiteY19" fmla="*/ 905364 h 1207011"/>
              <a:gd name="connsiteX20" fmla="*/ 1177313 w 1207435"/>
              <a:gd name="connsiteY20" fmla="*/ 905364 h 1207011"/>
              <a:gd name="connsiteX21" fmla="*/ 1207435 w 1207435"/>
              <a:gd name="connsiteY21" fmla="*/ 875242 h 1207011"/>
              <a:gd name="connsiteX22" fmla="*/ 1207435 w 1207435"/>
              <a:gd name="connsiteY22" fmla="*/ 633840 h 1207011"/>
              <a:gd name="connsiteX23" fmla="*/ 1177313 w 1207435"/>
              <a:gd name="connsiteY23" fmla="*/ 603293 h 1207011"/>
              <a:gd name="connsiteX24" fmla="*/ 754753 w 1207435"/>
              <a:gd name="connsiteY24" fmla="*/ 603293 h 1207011"/>
              <a:gd name="connsiteX25" fmla="*/ 679235 w 1207435"/>
              <a:gd name="connsiteY25" fmla="*/ 678811 h 1207011"/>
              <a:gd name="connsiteX26" fmla="*/ 528200 w 1207435"/>
              <a:gd name="connsiteY26" fmla="*/ 678811 h 1207011"/>
              <a:gd name="connsiteX27" fmla="*/ 452682 w 1207435"/>
              <a:gd name="connsiteY27" fmla="*/ 603293 h 1207011"/>
              <a:gd name="connsiteX28" fmla="*/ 452682 w 1207435"/>
              <a:gd name="connsiteY28" fmla="*/ 452258 h 1207011"/>
              <a:gd name="connsiteX29" fmla="*/ 528200 w 1207435"/>
              <a:gd name="connsiteY29" fmla="*/ 376740 h 1207011"/>
              <a:gd name="connsiteX30" fmla="*/ 679235 w 1207435"/>
              <a:gd name="connsiteY30" fmla="*/ 376740 h 1207011"/>
              <a:gd name="connsiteX31" fmla="*/ 754753 w 1207435"/>
              <a:gd name="connsiteY31" fmla="*/ 452258 h 1207011"/>
              <a:gd name="connsiteX32" fmla="*/ 754753 w 1207435"/>
              <a:gd name="connsiteY32" fmla="*/ 603293 h 1207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207435" h="1207011">
                <a:moveTo>
                  <a:pt x="1177313" y="603293"/>
                </a:moveTo>
                <a:lnTo>
                  <a:pt x="1011429" y="603293"/>
                </a:lnTo>
                <a:cubicBezTo>
                  <a:pt x="994883" y="603293"/>
                  <a:pt x="981306" y="589717"/>
                  <a:pt x="981306" y="573171"/>
                </a:cubicBezTo>
                <a:lnTo>
                  <a:pt x="981306" y="301647"/>
                </a:lnTo>
                <a:lnTo>
                  <a:pt x="981306" y="30122"/>
                </a:lnTo>
                <a:cubicBezTo>
                  <a:pt x="981306" y="13576"/>
                  <a:pt x="967730" y="0"/>
                  <a:pt x="951184" y="0"/>
                </a:cubicBezTo>
                <a:lnTo>
                  <a:pt x="105640" y="0"/>
                </a:lnTo>
                <a:cubicBezTo>
                  <a:pt x="89094" y="0"/>
                  <a:pt x="75518" y="13576"/>
                  <a:pt x="75518" y="30122"/>
                </a:cubicBezTo>
                <a:lnTo>
                  <a:pt x="75518" y="271524"/>
                </a:lnTo>
                <a:cubicBezTo>
                  <a:pt x="75518" y="288071"/>
                  <a:pt x="89094" y="301647"/>
                  <a:pt x="105640" y="301647"/>
                </a:cubicBezTo>
                <a:lnTo>
                  <a:pt x="226553" y="301647"/>
                </a:lnTo>
                <a:lnTo>
                  <a:pt x="226553" y="905364"/>
                </a:lnTo>
                <a:lnTo>
                  <a:pt x="30122" y="905364"/>
                </a:lnTo>
                <a:cubicBezTo>
                  <a:pt x="13576" y="905364"/>
                  <a:pt x="0" y="918940"/>
                  <a:pt x="0" y="935487"/>
                </a:cubicBezTo>
                <a:lnTo>
                  <a:pt x="0" y="1176889"/>
                </a:lnTo>
                <a:cubicBezTo>
                  <a:pt x="0" y="1193435"/>
                  <a:pt x="13576" y="1207011"/>
                  <a:pt x="30122" y="1207011"/>
                </a:cubicBezTo>
                <a:lnTo>
                  <a:pt x="950760" y="1207011"/>
                </a:lnTo>
                <a:cubicBezTo>
                  <a:pt x="967306" y="1207011"/>
                  <a:pt x="980882" y="1193435"/>
                  <a:pt x="980882" y="1176889"/>
                </a:cubicBezTo>
                <a:lnTo>
                  <a:pt x="980882" y="935487"/>
                </a:lnTo>
                <a:cubicBezTo>
                  <a:pt x="980882" y="918940"/>
                  <a:pt x="994458" y="905364"/>
                  <a:pt x="1011004" y="905364"/>
                </a:cubicBezTo>
                <a:lnTo>
                  <a:pt x="1177313" y="905364"/>
                </a:lnTo>
                <a:cubicBezTo>
                  <a:pt x="1193859" y="905364"/>
                  <a:pt x="1207435" y="891788"/>
                  <a:pt x="1207435" y="875242"/>
                </a:cubicBezTo>
                <a:lnTo>
                  <a:pt x="1207435" y="633840"/>
                </a:lnTo>
                <a:cubicBezTo>
                  <a:pt x="1207435" y="616445"/>
                  <a:pt x="1193859" y="603293"/>
                  <a:pt x="1177313" y="603293"/>
                </a:cubicBezTo>
                <a:close/>
                <a:moveTo>
                  <a:pt x="754753" y="603293"/>
                </a:moveTo>
                <a:cubicBezTo>
                  <a:pt x="754753" y="644871"/>
                  <a:pt x="720813" y="678811"/>
                  <a:pt x="679235" y="678811"/>
                </a:cubicBezTo>
                <a:lnTo>
                  <a:pt x="528200" y="678811"/>
                </a:lnTo>
                <a:cubicBezTo>
                  <a:pt x="486623" y="678811"/>
                  <a:pt x="452682" y="644871"/>
                  <a:pt x="452682" y="603293"/>
                </a:cubicBezTo>
                <a:lnTo>
                  <a:pt x="452682" y="452258"/>
                </a:lnTo>
                <a:cubicBezTo>
                  <a:pt x="452682" y="410681"/>
                  <a:pt x="486623" y="376740"/>
                  <a:pt x="528200" y="376740"/>
                </a:cubicBezTo>
                <a:lnTo>
                  <a:pt x="679235" y="376740"/>
                </a:lnTo>
                <a:cubicBezTo>
                  <a:pt x="720813" y="376740"/>
                  <a:pt x="754753" y="410681"/>
                  <a:pt x="754753" y="452258"/>
                </a:cubicBezTo>
                <a:lnTo>
                  <a:pt x="754753" y="603293"/>
                </a:lnTo>
                <a:close/>
              </a:path>
            </a:pathLst>
          </a:custGeom>
          <a:solidFill>
            <a:schemeClr val="tx1"/>
          </a:solidFill>
          <a:ln w="4242" cap="flat">
            <a:noFill/>
            <a:prstDash val="solid"/>
            <a:miter/>
          </a:ln>
        </p:spPr>
        <p:txBody>
          <a:bodyPr rtlCol="0" anchor="ctr"/>
          <a:lstStyle/>
          <a:p>
            <a:endParaRPr lang="en-US"/>
          </a:p>
        </p:txBody>
      </p:sp>
      <p:sp>
        <p:nvSpPr>
          <p:cNvPr id="12" name="Slide Number Placeholder 11">
            <a:extLst>
              <a:ext uri="{FF2B5EF4-FFF2-40B4-BE49-F238E27FC236}">
                <a16:creationId xmlns:a16="http://schemas.microsoft.com/office/drawing/2014/main" id="{5267DDF1-969D-4347-881D-EA2C12618B14}"/>
              </a:ext>
            </a:extLst>
          </p:cNvPr>
          <p:cNvSpPr>
            <a:spLocks noGrp="1"/>
          </p:cNvSpPr>
          <p:nvPr>
            <p:ph type="sldNum" sz="quarter" idx="17"/>
          </p:nvPr>
        </p:nvSpPr>
        <p:spPr/>
        <p:txBody>
          <a:bodyPr/>
          <a:lstStyle>
            <a:lvl1pPr>
              <a:defRPr>
                <a:solidFill>
                  <a:schemeClr val="bg1"/>
                </a:solidFill>
              </a:defRPr>
            </a:lvl1pPr>
          </a:lstStyle>
          <a:p>
            <a:fld id="{7C84D469-983E-45D1-83D0-D0A54F8F126E}" type="slidenum">
              <a:rPr lang="en-US" smtClean="0"/>
              <a:pPr/>
              <a:t>‹#›</a:t>
            </a:fld>
            <a:endParaRPr lang="en-US"/>
          </a:p>
        </p:txBody>
      </p:sp>
      <p:sp>
        <p:nvSpPr>
          <p:cNvPr id="11" name="Text Placeholder 20">
            <a:extLst>
              <a:ext uri="{FF2B5EF4-FFF2-40B4-BE49-F238E27FC236}">
                <a16:creationId xmlns:a16="http://schemas.microsoft.com/office/drawing/2014/main" id="{F3E84C62-E89D-42B4-85E0-A369ED7FE38D}"/>
              </a:ext>
            </a:extLst>
          </p:cNvPr>
          <p:cNvSpPr>
            <a:spLocks noGrp="1"/>
          </p:cNvSpPr>
          <p:nvPr>
            <p:ph type="body" sz="quarter" idx="16" hasCustomPrompt="1"/>
          </p:nvPr>
        </p:nvSpPr>
        <p:spPr>
          <a:xfrm>
            <a:off x="3195638" y="1327150"/>
            <a:ext cx="8743950" cy="2039938"/>
          </a:xfrm>
          <a:prstGeom prst="rect">
            <a:avLst/>
          </a:prstGeom>
        </p:spPr>
        <p:txBody>
          <a:bodyPr lIns="0" tIns="54864" rIns="0" bIns="0" anchor="t" anchorCtr="0"/>
          <a:lstStyle>
            <a:lvl1pPr marL="0" indent="0">
              <a:lnSpc>
                <a:spcPct val="77000"/>
              </a:lnSpc>
              <a:spcBef>
                <a:spcPts val="0"/>
              </a:spcBef>
              <a:spcAft>
                <a:spcPts val="1200"/>
              </a:spcAft>
              <a:buFont typeface="Arial" panose="020B0604020202020204" pitchFamily="34" charset="0"/>
              <a:buNone/>
              <a:defRPr sz="4000" b="1" normalizeH="0" baseline="0"/>
            </a:lvl1pPr>
            <a:lvl2pPr marL="228600" indent="0">
              <a:buFont typeface="Arial" panose="020B0604020202020204" pitchFamily="34" charset="0"/>
              <a:buNone/>
              <a:defRPr/>
            </a:lvl2pPr>
            <a:lvl3pPr marL="502920" indent="0">
              <a:buFont typeface="Arial" panose="020B0604020202020204" pitchFamily="34" charset="0"/>
              <a:buNone/>
              <a:defRPr/>
            </a:lvl3pPr>
            <a:lvl4pPr marL="777240" indent="0">
              <a:buFont typeface="Arial" panose="020B0604020202020204" pitchFamily="34" charset="0"/>
              <a:buNone/>
              <a:defRPr/>
            </a:lvl4pPr>
            <a:lvl5pPr marL="1051560" indent="0">
              <a:buFont typeface="Arial" panose="020B0604020202020204" pitchFamily="34" charset="0"/>
              <a:buNone/>
              <a:defRPr/>
            </a:lvl5pPr>
          </a:lstStyle>
          <a:p>
            <a:r>
              <a:rPr lang="en-US"/>
              <a:t>Chapter divider title 3 (40pt)</a:t>
            </a:r>
          </a:p>
        </p:txBody>
      </p:sp>
      <p:sp>
        <p:nvSpPr>
          <p:cNvPr id="13" name="Title 23">
            <a:extLst>
              <a:ext uri="{FF2B5EF4-FFF2-40B4-BE49-F238E27FC236}">
                <a16:creationId xmlns:a16="http://schemas.microsoft.com/office/drawing/2014/main" id="{DC91BFDB-054A-46C3-B8DB-5C6CC22DA40F}"/>
              </a:ext>
            </a:extLst>
          </p:cNvPr>
          <p:cNvSpPr>
            <a:spLocks noGrp="1"/>
          </p:cNvSpPr>
          <p:nvPr>
            <p:ph type="title" hasCustomPrompt="1"/>
          </p:nvPr>
        </p:nvSpPr>
        <p:spPr>
          <a:xfrm>
            <a:off x="252413" y="1327150"/>
            <a:ext cx="2851150" cy="206375"/>
          </a:xfrm>
          <a:prstGeom prst="rect">
            <a:avLst/>
          </a:prstGeom>
        </p:spPr>
        <p:txBody>
          <a:bodyPr rIns="274320" anchor="t" anchorCtr="0">
            <a:noAutofit/>
          </a:bodyPr>
          <a:lstStyle>
            <a:lvl1pPr>
              <a:lnSpc>
                <a:spcPct val="105000"/>
              </a:lnSpc>
              <a:defRPr/>
            </a:lvl1pPr>
          </a:lstStyle>
          <a:p>
            <a:r>
              <a:rPr lang="en-US"/>
              <a:t>Chapter divider (14pt)</a:t>
            </a:r>
          </a:p>
        </p:txBody>
      </p:sp>
      <p:sp>
        <p:nvSpPr>
          <p:cNvPr id="14" name="Text Placeholder 21">
            <a:extLst>
              <a:ext uri="{FF2B5EF4-FFF2-40B4-BE49-F238E27FC236}">
                <a16:creationId xmlns:a16="http://schemas.microsoft.com/office/drawing/2014/main" id="{A0EC9BAC-AB8D-42D0-A869-2478BE3B8CFD}"/>
              </a:ext>
            </a:extLst>
          </p:cNvPr>
          <p:cNvSpPr>
            <a:spLocks noGrp="1"/>
          </p:cNvSpPr>
          <p:nvPr>
            <p:ph type="body" sz="quarter" idx="15" hasCustomPrompt="1"/>
          </p:nvPr>
        </p:nvSpPr>
        <p:spPr>
          <a:xfrm>
            <a:off x="252413" y="1533526"/>
            <a:ext cx="2851150" cy="231774"/>
          </a:xfrm>
          <a:prstGeom prst="rect">
            <a:avLst/>
          </a:prstGeom>
        </p:spPr>
        <p:txBody>
          <a:bodyPr lIns="0" tIns="18288"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Number (14pt)</a:t>
            </a:r>
          </a:p>
        </p:txBody>
      </p:sp>
      <p:grpSp>
        <p:nvGrpSpPr>
          <p:cNvPr id="15" name="Graphic 27">
            <a:extLst>
              <a:ext uri="{FF2B5EF4-FFF2-40B4-BE49-F238E27FC236}">
                <a16:creationId xmlns:a16="http://schemas.microsoft.com/office/drawing/2014/main" id="{65C6063C-94BC-48F7-A7E7-BA6250A1FC33}"/>
              </a:ext>
            </a:extLst>
          </p:cNvPr>
          <p:cNvGrpSpPr/>
          <p:nvPr userDrawn="1"/>
        </p:nvGrpSpPr>
        <p:grpSpPr>
          <a:xfrm>
            <a:off x="211138" y="6093845"/>
            <a:ext cx="634650" cy="548640"/>
            <a:chOff x="3214686" y="1004887"/>
            <a:chExt cx="5765431" cy="4850549"/>
          </a:xfrm>
        </p:grpSpPr>
        <p:sp>
          <p:nvSpPr>
            <p:cNvPr id="16" name="Freeform: Shape 15">
              <a:extLst>
                <a:ext uri="{FF2B5EF4-FFF2-40B4-BE49-F238E27FC236}">
                  <a16:creationId xmlns:a16="http://schemas.microsoft.com/office/drawing/2014/main" id="{F3C39CF6-46A6-4B17-B87B-94CD6AAEBAB1}"/>
                </a:ext>
              </a:extLst>
            </p:cNvPr>
            <p:cNvSpPr/>
            <p:nvPr/>
          </p:nvSpPr>
          <p:spPr>
            <a:xfrm>
              <a:off x="3214686" y="1004887"/>
              <a:ext cx="5765431" cy="4850549"/>
            </a:xfrm>
            <a:custGeom>
              <a:avLst/>
              <a:gdLst>
                <a:gd name="connsiteX0" fmla="*/ 5574315 w 5765431"/>
                <a:gd name="connsiteY0" fmla="*/ -287 h 4850549"/>
                <a:gd name="connsiteX1" fmla="*/ 190747 w 5765431"/>
                <a:gd name="connsiteY1" fmla="*/ -287 h 4850549"/>
                <a:gd name="connsiteX2" fmla="*/ 253 w 5765431"/>
                <a:gd name="connsiteY2" fmla="*/ 190169 h 4850549"/>
                <a:gd name="connsiteX3" fmla="*/ -624 w 5765431"/>
                <a:gd name="connsiteY3" fmla="*/ 4659733 h 4850549"/>
                <a:gd name="connsiteX4" fmla="*/ 189831 w 5765431"/>
                <a:gd name="connsiteY4" fmla="*/ 4850263 h 4850549"/>
                <a:gd name="connsiteX5" fmla="*/ 189869 w 5765431"/>
                <a:gd name="connsiteY5" fmla="*/ 4850263 h 4850549"/>
                <a:gd name="connsiteX6" fmla="*/ 5574315 w 5765431"/>
                <a:gd name="connsiteY6" fmla="*/ 4850263 h 4850549"/>
                <a:gd name="connsiteX7" fmla="*/ 5764808 w 5765431"/>
                <a:gd name="connsiteY7" fmla="*/ 4659770 h 4850549"/>
                <a:gd name="connsiteX8" fmla="*/ 5764808 w 5765431"/>
                <a:gd name="connsiteY8" fmla="*/ 190205 h 4850549"/>
                <a:gd name="connsiteX9" fmla="*/ 5574315 w 5765431"/>
                <a:gd name="connsiteY9" fmla="*/ -287 h 4850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65431" h="4850549">
                  <a:moveTo>
                    <a:pt x="5574315" y="-287"/>
                  </a:moveTo>
                  <a:lnTo>
                    <a:pt x="190747" y="-287"/>
                  </a:lnTo>
                  <a:cubicBezTo>
                    <a:pt x="85555" y="-287"/>
                    <a:pt x="274" y="84977"/>
                    <a:pt x="253" y="190169"/>
                  </a:cubicBezTo>
                  <a:lnTo>
                    <a:pt x="-624" y="4659733"/>
                  </a:lnTo>
                  <a:cubicBezTo>
                    <a:pt x="-645" y="4764940"/>
                    <a:pt x="84625" y="4850242"/>
                    <a:pt x="189831" y="4850263"/>
                  </a:cubicBezTo>
                  <a:cubicBezTo>
                    <a:pt x="189844" y="4850263"/>
                    <a:pt x="189856" y="4850263"/>
                    <a:pt x="189869" y="4850263"/>
                  </a:cubicBezTo>
                  <a:lnTo>
                    <a:pt x="5574315" y="4850263"/>
                  </a:lnTo>
                  <a:cubicBezTo>
                    <a:pt x="5679521" y="4850263"/>
                    <a:pt x="5764808" y="4764976"/>
                    <a:pt x="5764808" y="4659770"/>
                  </a:cubicBezTo>
                  <a:lnTo>
                    <a:pt x="5764808" y="190205"/>
                  </a:lnTo>
                  <a:cubicBezTo>
                    <a:pt x="5764808" y="84999"/>
                    <a:pt x="5679521" y="-287"/>
                    <a:pt x="5574315" y="-287"/>
                  </a:cubicBezTo>
                  <a:close/>
                </a:path>
              </a:pathLst>
            </a:custGeom>
            <a:solidFill>
              <a:schemeClr val="bg1"/>
            </a:solidFill>
            <a:ln w="9525" cap="flat">
              <a:noFill/>
              <a:prstDash val="solid"/>
              <a:miter/>
            </a:ln>
          </p:spPr>
          <p:txBody>
            <a:bodyPr rtlCol="0" anchor="ctr"/>
            <a:lstStyle/>
            <a:p>
              <a:endParaRPr lang="en-US"/>
            </a:p>
          </p:txBody>
        </p:sp>
        <p:grpSp>
          <p:nvGrpSpPr>
            <p:cNvPr id="17" name="Graphic 27">
              <a:extLst>
                <a:ext uri="{FF2B5EF4-FFF2-40B4-BE49-F238E27FC236}">
                  <a16:creationId xmlns:a16="http://schemas.microsoft.com/office/drawing/2014/main" id="{4469B7F3-5257-492F-B511-B9CE0DA7CD16}"/>
                </a:ext>
              </a:extLst>
            </p:cNvPr>
            <p:cNvGrpSpPr/>
            <p:nvPr/>
          </p:nvGrpSpPr>
          <p:grpSpPr>
            <a:xfrm>
              <a:off x="3588488" y="1366527"/>
              <a:ext cx="5031814" cy="4160789"/>
              <a:chOff x="3588488" y="1366527"/>
              <a:chExt cx="5031814" cy="4160789"/>
            </a:xfrm>
            <a:solidFill>
              <a:srgbClr val="FFFFFF"/>
            </a:solidFill>
          </p:grpSpPr>
          <p:grpSp>
            <p:nvGrpSpPr>
              <p:cNvPr id="18" name="Graphic 27">
                <a:extLst>
                  <a:ext uri="{FF2B5EF4-FFF2-40B4-BE49-F238E27FC236}">
                    <a16:creationId xmlns:a16="http://schemas.microsoft.com/office/drawing/2014/main" id="{F877ED53-BB8A-48EF-B99E-4258E996D26C}"/>
                  </a:ext>
                </a:extLst>
              </p:cNvPr>
              <p:cNvGrpSpPr/>
              <p:nvPr/>
            </p:nvGrpSpPr>
            <p:grpSpPr>
              <a:xfrm>
                <a:off x="3588488" y="4982639"/>
                <a:ext cx="5031814" cy="544677"/>
                <a:chOff x="3588488" y="4982639"/>
                <a:chExt cx="5031814" cy="544677"/>
              </a:xfrm>
              <a:solidFill>
                <a:srgbClr val="FFFFFF"/>
              </a:solidFill>
            </p:grpSpPr>
            <p:sp>
              <p:nvSpPr>
                <p:cNvPr id="32" name="Freeform: Shape 31">
                  <a:extLst>
                    <a:ext uri="{FF2B5EF4-FFF2-40B4-BE49-F238E27FC236}">
                      <a16:creationId xmlns:a16="http://schemas.microsoft.com/office/drawing/2014/main" id="{C2BBBB13-5D43-416A-A08E-60950555375E}"/>
                    </a:ext>
                  </a:extLst>
                </p:cNvPr>
                <p:cNvSpPr/>
                <p:nvPr/>
              </p:nvSpPr>
              <p:spPr>
                <a:xfrm>
                  <a:off x="4332862" y="4996495"/>
                  <a:ext cx="458636" cy="516241"/>
                </a:xfrm>
                <a:custGeom>
                  <a:avLst/>
                  <a:gdLst>
                    <a:gd name="connsiteX0" fmla="*/ 438721 w 458636"/>
                    <a:gd name="connsiteY0" fmla="*/ -287 h 516241"/>
                    <a:gd name="connsiteX1" fmla="*/ 18666 w 458636"/>
                    <a:gd name="connsiteY1" fmla="*/ -287 h 516241"/>
                    <a:gd name="connsiteX2" fmla="*/ -624 w 458636"/>
                    <a:gd name="connsiteY2" fmla="*/ 19002 h 516241"/>
                    <a:gd name="connsiteX3" fmla="*/ -624 w 458636"/>
                    <a:gd name="connsiteY3" fmla="*/ 19003 h 516241"/>
                    <a:gd name="connsiteX4" fmla="*/ -624 w 458636"/>
                    <a:gd name="connsiteY4" fmla="*/ 115315 h 516241"/>
                    <a:gd name="connsiteX5" fmla="*/ 18666 w 458636"/>
                    <a:gd name="connsiteY5" fmla="*/ 134606 h 516241"/>
                    <a:gd name="connsiteX6" fmla="*/ 18667 w 458636"/>
                    <a:gd name="connsiteY6" fmla="*/ 134606 h 516241"/>
                    <a:gd name="connsiteX7" fmla="*/ 133938 w 458636"/>
                    <a:gd name="connsiteY7" fmla="*/ 134606 h 516241"/>
                    <a:gd name="connsiteX8" fmla="*/ 153229 w 458636"/>
                    <a:gd name="connsiteY8" fmla="*/ 153896 h 516241"/>
                    <a:gd name="connsiteX9" fmla="*/ 153229 w 458636"/>
                    <a:gd name="connsiteY9" fmla="*/ 153896 h 516241"/>
                    <a:gd name="connsiteX10" fmla="*/ 153228 w 458636"/>
                    <a:gd name="connsiteY10" fmla="*/ 496663 h 516241"/>
                    <a:gd name="connsiteX11" fmla="*/ 172519 w 458636"/>
                    <a:gd name="connsiteY11" fmla="*/ 515954 h 516241"/>
                    <a:gd name="connsiteX12" fmla="*/ 284874 w 458636"/>
                    <a:gd name="connsiteY12" fmla="*/ 515953 h 516241"/>
                    <a:gd name="connsiteX13" fmla="*/ 304165 w 458636"/>
                    <a:gd name="connsiteY13" fmla="*/ 496663 h 516241"/>
                    <a:gd name="connsiteX14" fmla="*/ 304165 w 458636"/>
                    <a:gd name="connsiteY14" fmla="*/ 496663 h 516241"/>
                    <a:gd name="connsiteX15" fmla="*/ 304165 w 458636"/>
                    <a:gd name="connsiteY15" fmla="*/ 153896 h 516241"/>
                    <a:gd name="connsiteX16" fmla="*/ 323455 w 458636"/>
                    <a:gd name="connsiteY16" fmla="*/ 134606 h 516241"/>
                    <a:gd name="connsiteX17" fmla="*/ 438721 w 458636"/>
                    <a:gd name="connsiteY17" fmla="*/ 134606 h 516241"/>
                    <a:gd name="connsiteX18" fmla="*/ 458012 w 458636"/>
                    <a:gd name="connsiteY18" fmla="*/ 115316 h 516241"/>
                    <a:gd name="connsiteX19" fmla="*/ 458012 w 458636"/>
                    <a:gd name="connsiteY19" fmla="*/ 115315 h 516241"/>
                    <a:gd name="connsiteX20" fmla="*/ 458012 w 458636"/>
                    <a:gd name="connsiteY20" fmla="*/ 19003 h 516241"/>
                    <a:gd name="connsiteX21" fmla="*/ 438723 w 458636"/>
                    <a:gd name="connsiteY21" fmla="*/ -287 h 516241"/>
                    <a:gd name="connsiteX22" fmla="*/ 438721 w 458636"/>
                    <a:gd name="connsiteY22" fmla="*/ -28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58636" h="516241">
                      <a:moveTo>
                        <a:pt x="438721" y="-287"/>
                      </a:moveTo>
                      <a:lnTo>
                        <a:pt x="18666" y="-287"/>
                      </a:lnTo>
                      <a:cubicBezTo>
                        <a:pt x="8013" y="-288"/>
                        <a:pt x="-624" y="8349"/>
                        <a:pt x="-624" y="19002"/>
                      </a:cubicBezTo>
                      <a:cubicBezTo>
                        <a:pt x="-624" y="19003"/>
                        <a:pt x="-624" y="19003"/>
                        <a:pt x="-624" y="19003"/>
                      </a:cubicBezTo>
                      <a:lnTo>
                        <a:pt x="-624" y="115315"/>
                      </a:lnTo>
                      <a:cubicBezTo>
                        <a:pt x="-624" y="125968"/>
                        <a:pt x="8012" y="134605"/>
                        <a:pt x="18666" y="134606"/>
                      </a:cubicBezTo>
                      <a:cubicBezTo>
                        <a:pt x="18666" y="134606"/>
                        <a:pt x="18666" y="134606"/>
                        <a:pt x="18667" y="134606"/>
                      </a:cubicBezTo>
                      <a:lnTo>
                        <a:pt x="133938" y="134606"/>
                      </a:lnTo>
                      <a:cubicBezTo>
                        <a:pt x="144592" y="134606"/>
                        <a:pt x="153229" y="143242"/>
                        <a:pt x="153229" y="153896"/>
                      </a:cubicBezTo>
                      <a:cubicBezTo>
                        <a:pt x="153229" y="153896"/>
                        <a:pt x="153229" y="153896"/>
                        <a:pt x="153229" y="153896"/>
                      </a:cubicBezTo>
                      <a:lnTo>
                        <a:pt x="153228" y="496663"/>
                      </a:lnTo>
                      <a:cubicBezTo>
                        <a:pt x="153228" y="507317"/>
                        <a:pt x="161865" y="515954"/>
                        <a:pt x="172519" y="515954"/>
                      </a:cubicBezTo>
                      <a:lnTo>
                        <a:pt x="284874" y="515953"/>
                      </a:lnTo>
                      <a:cubicBezTo>
                        <a:pt x="295528" y="515953"/>
                        <a:pt x="304165" y="507317"/>
                        <a:pt x="304165" y="496663"/>
                      </a:cubicBezTo>
                      <a:cubicBezTo>
                        <a:pt x="304165" y="496663"/>
                        <a:pt x="304165" y="496663"/>
                        <a:pt x="304165" y="496663"/>
                      </a:cubicBezTo>
                      <a:lnTo>
                        <a:pt x="304165" y="153896"/>
                      </a:lnTo>
                      <a:cubicBezTo>
                        <a:pt x="304165" y="143242"/>
                        <a:pt x="312801" y="134606"/>
                        <a:pt x="323455" y="134606"/>
                      </a:cubicBezTo>
                      <a:lnTo>
                        <a:pt x="438721" y="134606"/>
                      </a:lnTo>
                      <a:cubicBezTo>
                        <a:pt x="449375" y="134606"/>
                        <a:pt x="458012" y="125970"/>
                        <a:pt x="458012" y="115316"/>
                      </a:cubicBezTo>
                      <a:cubicBezTo>
                        <a:pt x="458012" y="115316"/>
                        <a:pt x="458012" y="115316"/>
                        <a:pt x="458012" y="115315"/>
                      </a:cubicBezTo>
                      <a:lnTo>
                        <a:pt x="458012" y="19003"/>
                      </a:lnTo>
                      <a:cubicBezTo>
                        <a:pt x="458013" y="8350"/>
                        <a:pt x="449377" y="-287"/>
                        <a:pt x="438723" y="-287"/>
                      </a:cubicBezTo>
                      <a:cubicBezTo>
                        <a:pt x="438722" y="-287"/>
                        <a:pt x="438722" y="-287"/>
                        <a:pt x="438721" y="-287"/>
                      </a:cubicBezTo>
                      <a:close/>
                    </a:path>
                  </a:pathLst>
                </a:custGeom>
                <a:solidFill>
                  <a:srgbClr val="FFFFFF"/>
                </a:solidFill>
                <a:ln w="9525" cap="flat">
                  <a:noFill/>
                  <a:prstDash val="solid"/>
                  <a:miter/>
                </a:ln>
              </p:spPr>
              <p:txBody>
                <a:bodyPr rtlCol="0" anchor="ctr"/>
                <a:lstStyle/>
                <a:p>
                  <a:endParaRPr lang="en-US"/>
                </a:p>
              </p:txBody>
            </p:sp>
            <p:sp>
              <p:nvSpPr>
                <p:cNvPr id="33" name="Freeform: Shape 32">
                  <a:extLst>
                    <a:ext uri="{FF2B5EF4-FFF2-40B4-BE49-F238E27FC236}">
                      <a16:creationId xmlns:a16="http://schemas.microsoft.com/office/drawing/2014/main" id="{B301F806-CB5E-42E9-AE0B-7B5CACAF69B5}"/>
                    </a:ext>
                  </a:extLst>
                </p:cNvPr>
                <p:cNvSpPr/>
                <p:nvPr/>
              </p:nvSpPr>
              <p:spPr>
                <a:xfrm>
                  <a:off x="5981381" y="4996495"/>
                  <a:ext cx="475404" cy="516241"/>
                </a:xfrm>
                <a:custGeom>
                  <a:avLst/>
                  <a:gdLst>
                    <a:gd name="connsiteX0" fmla="*/ 179474 w 475404"/>
                    <a:gd name="connsiteY0" fmla="*/ -287 h 516241"/>
                    <a:gd name="connsiteX1" fmla="*/ 18666 w 475404"/>
                    <a:gd name="connsiteY1" fmla="*/ -287 h 516241"/>
                    <a:gd name="connsiteX2" fmla="*/ -624 w 475404"/>
                    <a:gd name="connsiteY2" fmla="*/ 19002 h 516241"/>
                    <a:gd name="connsiteX3" fmla="*/ -624 w 475404"/>
                    <a:gd name="connsiteY3" fmla="*/ 19003 h 516241"/>
                    <a:gd name="connsiteX4" fmla="*/ -624 w 475404"/>
                    <a:gd name="connsiteY4" fmla="*/ 496663 h 516241"/>
                    <a:gd name="connsiteX5" fmla="*/ 18666 w 475404"/>
                    <a:gd name="connsiteY5" fmla="*/ 515954 h 516241"/>
                    <a:gd name="connsiteX6" fmla="*/ 18666 w 475404"/>
                    <a:gd name="connsiteY6" fmla="*/ 515954 h 516241"/>
                    <a:gd name="connsiteX7" fmla="*/ 178748 w 475404"/>
                    <a:gd name="connsiteY7" fmla="*/ 515953 h 516241"/>
                    <a:gd name="connsiteX8" fmla="*/ 474780 w 475404"/>
                    <a:gd name="connsiteY8" fmla="*/ 256374 h 516241"/>
                    <a:gd name="connsiteX9" fmla="*/ 179474 w 475404"/>
                    <a:gd name="connsiteY9" fmla="*/ -287 h 516241"/>
                    <a:gd name="connsiteX10" fmla="*/ 171985 w 475404"/>
                    <a:gd name="connsiteY10" fmla="*/ 383977 h 516241"/>
                    <a:gd name="connsiteX11" fmla="*/ 164912 w 475404"/>
                    <a:gd name="connsiteY11" fmla="*/ 383977 h 516241"/>
                    <a:gd name="connsiteX12" fmla="*/ 145307 w 475404"/>
                    <a:gd name="connsiteY12" fmla="*/ 364686 h 516241"/>
                    <a:gd name="connsiteX13" fmla="*/ 145307 w 475404"/>
                    <a:gd name="connsiteY13" fmla="*/ 150979 h 516241"/>
                    <a:gd name="connsiteX14" fmla="*/ 164912 w 475404"/>
                    <a:gd name="connsiteY14" fmla="*/ 131688 h 516241"/>
                    <a:gd name="connsiteX15" fmla="*/ 173470 w 475404"/>
                    <a:gd name="connsiteY15" fmla="*/ 131689 h 516241"/>
                    <a:gd name="connsiteX16" fmla="*/ 320932 w 475404"/>
                    <a:gd name="connsiteY16" fmla="*/ 256374 h 516241"/>
                    <a:gd name="connsiteX17" fmla="*/ 171985 w 475404"/>
                    <a:gd name="connsiteY17" fmla="*/ 38397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75404" h="516241">
                      <a:moveTo>
                        <a:pt x="179474" y="-287"/>
                      </a:moveTo>
                      <a:lnTo>
                        <a:pt x="18666" y="-287"/>
                      </a:lnTo>
                      <a:cubicBezTo>
                        <a:pt x="8013" y="-288"/>
                        <a:pt x="-624" y="8349"/>
                        <a:pt x="-624" y="19002"/>
                      </a:cubicBezTo>
                      <a:cubicBezTo>
                        <a:pt x="-624" y="19003"/>
                        <a:pt x="-624" y="19003"/>
                        <a:pt x="-624" y="19003"/>
                      </a:cubicBezTo>
                      <a:lnTo>
                        <a:pt x="-624" y="496663"/>
                      </a:lnTo>
                      <a:cubicBezTo>
                        <a:pt x="-624" y="507317"/>
                        <a:pt x="8012" y="515954"/>
                        <a:pt x="18666" y="515954"/>
                      </a:cubicBezTo>
                      <a:cubicBezTo>
                        <a:pt x="18666" y="515954"/>
                        <a:pt x="18666" y="515954"/>
                        <a:pt x="18666" y="515954"/>
                      </a:cubicBezTo>
                      <a:lnTo>
                        <a:pt x="178748" y="515953"/>
                      </a:lnTo>
                      <a:cubicBezTo>
                        <a:pt x="361033" y="515953"/>
                        <a:pt x="474780" y="416788"/>
                        <a:pt x="474780" y="256374"/>
                      </a:cubicBezTo>
                      <a:cubicBezTo>
                        <a:pt x="474780" y="98879"/>
                        <a:pt x="365411" y="-287"/>
                        <a:pt x="179474" y="-287"/>
                      </a:cubicBezTo>
                      <a:close/>
                      <a:moveTo>
                        <a:pt x="171985" y="383977"/>
                      </a:moveTo>
                      <a:lnTo>
                        <a:pt x="164912" y="383977"/>
                      </a:lnTo>
                      <a:cubicBezTo>
                        <a:pt x="154172" y="384063"/>
                        <a:pt x="145395" y="375427"/>
                        <a:pt x="145307" y="364686"/>
                      </a:cubicBezTo>
                      <a:lnTo>
                        <a:pt x="145307" y="150979"/>
                      </a:lnTo>
                      <a:cubicBezTo>
                        <a:pt x="145395" y="140239"/>
                        <a:pt x="154171" y="131602"/>
                        <a:pt x="164912" y="131688"/>
                      </a:cubicBezTo>
                      <a:lnTo>
                        <a:pt x="173470" y="131689"/>
                      </a:lnTo>
                      <a:cubicBezTo>
                        <a:pt x="271284" y="131689"/>
                        <a:pt x="320932" y="169608"/>
                        <a:pt x="320932" y="256374"/>
                      </a:cubicBezTo>
                      <a:cubicBezTo>
                        <a:pt x="320932" y="346063"/>
                        <a:pt x="271284" y="383977"/>
                        <a:pt x="171985" y="383977"/>
                      </a:cubicBezTo>
                      <a:close/>
                    </a:path>
                  </a:pathLst>
                </a:custGeom>
                <a:solidFill>
                  <a:srgbClr val="FFFFFF"/>
                </a:solidFill>
                <a:ln w="9525" cap="flat">
                  <a:noFill/>
                  <a:prstDash val="solid"/>
                  <a:miter/>
                </a:ln>
              </p:spPr>
              <p:txBody>
                <a:bodyPr rtlCol="0" anchor="ctr"/>
                <a:lstStyle/>
                <a:p>
                  <a:endParaRPr lang="en-US"/>
                </a:p>
              </p:txBody>
            </p:sp>
            <p:sp>
              <p:nvSpPr>
                <p:cNvPr id="34" name="Freeform: Shape 33">
                  <a:extLst>
                    <a:ext uri="{FF2B5EF4-FFF2-40B4-BE49-F238E27FC236}">
                      <a16:creationId xmlns:a16="http://schemas.microsoft.com/office/drawing/2014/main" id="{16B00E88-31DE-40DE-84F9-49AC68B874B2}"/>
                    </a:ext>
                  </a:extLst>
                </p:cNvPr>
                <p:cNvSpPr/>
                <p:nvPr/>
              </p:nvSpPr>
              <p:spPr>
                <a:xfrm>
                  <a:off x="6832758" y="4996495"/>
                  <a:ext cx="154394" cy="516240"/>
                </a:xfrm>
                <a:custGeom>
                  <a:avLst/>
                  <a:gdLst>
                    <a:gd name="connsiteX0" fmla="*/ 135104 w 154394"/>
                    <a:gd name="connsiteY0" fmla="*/ 0 h 516240"/>
                    <a:gd name="connsiteX1" fmla="*/ 154395 w 154394"/>
                    <a:gd name="connsiteY1" fmla="*/ 0 h 516240"/>
                    <a:gd name="connsiteX2" fmla="*/ 154395 w 154394"/>
                    <a:gd name="connsiteY2" fmla="*/ 516241 h 516240"/>
                    <a:gd name="connsiteX3" fmla="*/ 135104 w 154394"/>
                    <a:gd name="connsiteY3" fmla="*/ 516241 h 516240"/>
                    <a:gd name="connsiteX4" fmla="*/ 19291 w 154394"/>
                    <a:gd name="connsiteY4" fmla="*/ 516241 h 516240"/>
                    <a:gd name="connsiteX5" fmla="*/ 19291 w 154394"/>
                    <a:gd name="connsiteY5" fmla="*/ 0 h 516240"/>
                    <a:gd name="connsiteX6" fmla="*/ 0 w 154394"/>
                    <a:gd name="connsiteY6" fmla="*/ 0 h 516240"/>
                    <a:gd name="connsiteX7" fmla="*/ 19291 w 154394"/>
                    <a:gd name="connsiteY7" fmla="*/ 0 h 516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4394" h="516240">
                      <a:moveTo>
                        <a:pt x="135104" y="0"/>
                      </a:moveTo>
                      <a:cubicBezTo>
                        <a:pt x="145758" y="0"/>
                        <a:pt x="154395" y="0"/>
                        <a:pt x="154395" y="0"/>
                      </a:cubicBezTo>
                      <a:lnTo>
                        <a:pt x="154395" y="516241"/>
                      </a:lnTo>
                      <a:cubicBezTo>
                        <a:pt x="154395" y="516241"/>
                        <a:pt x="145758" y="516241"/>
                        <a:pt x="135104" y="516241"/>
                      </a:cubicBezTo>
                      <a:lnTo>
                        <a:pt x="19291" y="516241"/>
                      </a:lnTo>
                      <a:lnTo>
                        <a:pt x="19291" y="0"/>
                      </a:lnTo>
                      <a:cubicBezTo>
                        <a:pt x="8637" y="0"/>
                        <a:pt x="0" y="0"/>
                        <a:pt x="0" y="0"/>
                      </a:cubicBezTo>
                      <a:cubicBezTo>
                        <a:pt x="0" y="0"/>
                        <a:pt x="8637" y="0"/>
                        <a:pt x="19291" y="0"/>
                      </a:cubicBezTo>
                      <a:close/>
                    </a:path>
                  </a:pathLst>
                </a:custGeom>
                <a:solidFill>
                  <a:srgbClr val="FFFFFF"/>
                </a:solidFill>
                <a:ln w="9525" cap="flat">
                  <a:noFill/>
                  <a:prstDash val="solid"/>
                  <a:miter/>
                </a:ln>
              </p:spPr>
              <p:txBody>
                <a:bodyPr rtlCol="0" anchor="ctr"/>
                <a:lstStyle/>
                <a:p>
                  <a:endParaRPr lang="en-US"/>
                </a:p>
              </p:txBody>
            </p:sp>
            <p:sp>
              <p:nvSpPr>
                <p:cNvPr id="35" name="Freeform: Shape 34">
                  <a:extLst>
                    <a:ext uri="{FF2B5EF4-FFF2-40B4-BE49-F238E27FC236}">
                      <a16:creationId xmlns:a16="http://schemas.microsoft.com/office/drawing/2014/main" id="{F4B5959B-CE3E-49D2-B381-95DCCF0F7EDF}"/>
                    </a:ext>
                  </a:extLst>
                </p:cNvPr>
                <p:cNvSpPr/>
                <p:nvPr/>
              </p:nvSpPr>
              <p:spPr>
                <a:xfrm>
                  <a:off x="5145840" y="4996495"/>
                  <a:ext cx="459367" cy="530096"/>
                </a:xfrm>
                <a:custGeom>
                  <a:avLst/>
                  <a:gdLst>
                    <a:gd name="connsiteX0" fmla="*/ 439452 w 459367"/>
                    <a:gd name="connsiteY0" fmla="*/ -287 h 530096"/>
                    <a:gd name="connsiteX1" fmla="*/ 329285 w 459367"/>
                    <a:gd name="connsiteY1" fmla="*/ -287 h 530096"/>
                    <a:gd name="connsiteX2" fmla="*/ 309994 w 459367"/>
                    <a:gd name="connsiteY2" fmla="*/ 19003 h 530096"/>
                    <a:gd name="connsiteX3" fmla="*/ 309994 w 459367"/>
                    <a:gd name="connsiteY3" fmla="*/ 19003 h 530096"/>
                    <a:gd name="connsiteX4" fmla="*/ 309994 w 459367"/>
                    <a:gd name="connsiteY4" fmla="*/ 275334 h 530096"/>
                    <a:gd name="connsiteX5" fmla="*/ 229062 w 459367"/>
                    <a:gd name="connsiteY5" fmla="*/ 391268 h 530096"/>
                    <a:gd name="connsiteX6" fmla="*/ 148125 w 459367"/>
                    <a:gd name="connsiteY6" fmla="*/ 275334 h 530096"/>
                    <a:gd name="connsiteX7" fmla="*/ 148125 w 459367"/>
                    <a:gd name="connsiteY7" fmla="*/ 19003 h 530096"/>
                    <a:gd name="connsiteX8" fmla="*/ 128835 w 459367"/>
                    <a:gd name="connsiteY8" fmla="*/ -287 h 530096"/>
                    <a:gd name="connsiteX9" fmla="*/ 128834 w 459367"/>
                    <a:gd name="connsiteY9" fmla="*/ -287 h 530096"/>
                    <a:gd name="connsiteX10" fmla="*/ 18666 w 459367"/>
                    <a:gd name="connsiteY10" fmla="*/ -287 h 530096"/>
                    <a:gd name="connsiteX11" fmla="*/ -624 w 459367"/>
                    <a:gd name="connsiteY11" fmla="*/ 19003 h 530096"/>
                    <a:gd name="connsiteX12" fmla="*/ -624 w 459367"/>
                    <a:gd name="connsiteY12" fmla="*/ 19003 h 530096"/>
                    <a:gd name="connsiteX13" fmla="*/ -624 w 459367"/>
                    <a:gd name="connsiteY13" fmla="*/ 289915 h 530096"/>
                    <a:gd name="connsiteX14" fmla="*/ 229062 w 459367"/>
                    <a:gd name="connsiteY14" fmla="*/ 529809 h 530096"/>
                    <a:gd name="connsiteX15" fmla="*/ 458743 w 459367"/>
                    <a:gd name="connsiteY15" fmla="*/ 289184 h 530096"/>
                    <a:gd name="connsiteX16" fmla="*/ 458743 w 459367"/>
                    <a:gd name="connsiteY16" fmla="*/ 19003 h 530096"/>
                    <a:gd name="connsiteX17" fmla="*/ 439453 w 459367"/>
                    <a:gd name="connsiteY17" fmla="*/ -287 h 530096"/>
                    <a:gd name="connsiteX18" fmla="*/ 439453 w 459367"/>
                    <a:gd name="connsiteY18" fmla="*/ -287 h 530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59367" h="530096">
                      <a:moveTo>
                        <a:pt x="439452" y="-287"/>
                      </a:moveTo>
                      <a:lnTo>
                        <a:pt x="329285" y="-287"/>
                      </a:lnTo>
                      <a:cubicBezTo>
                        <a:pt x="318631" y="-287"/>
                        <a:pt x="309994" y="8349"/>
                        <a:pt x="309994" y="19003"/>
                      </a:cubicBezTo>
                      <a:cubicBezTo>
                        <a:pt x="309994" y="19003"/>
                        <a:pt x="309994" y="19003"/>
                        <a:pt x="309994" y="19003"/>
                      </a:cubicBezTo>
                      <a:lnTo>
                        <a:pt x="309994" y="275334"/>
                      </a:lnTo>
                      <a:cubicBezTo>
                        <a:pt x="309994" y="361375"/>
                        <a:pt x="286661" y="391268"/>
                        <a:pt x="229062" y="391268"/>
                      </a:cubicBezTo>
                      <a:cubicBezTo>
                        <a:pt x="171458" y="391268"/>
                        <a:pt x="148125" y="361375"/>
                        <a:pt x="148125" y="275334"/>
                      </a:cubicBezTo>
                      <a:lnTo>
                        <a:pt x="148125" y="19003"/>
                      </a:lnTo>
                      <a:cubicBezTo>
                        <a:pt x="148125" y="8349"/>
                        <a:pt x="139489" y="-287"/>
                        <a:pt x="128835" y="-287"/>
                      </a:cubicBezTo>
                      <a:cubicBezTo>
                        <a:pt x="128835" y="-287"/>
                        <a:pt x="128834" y="-287"/>
                        <a:pt x="128834" y="-287"/>
                      </a:cubicBezTo>
                      <a:lnTo>
                        <a:pt x="18666" y="-287"/>
                      </a:lnTo>
                      <a:cubicBezTo>
                        <a:pt x="8012" y="-287"/>
                        <a:pt x="-624" y="8349"/>
                        <a:pt x="-624" y="19003"/>
                      </a:cubicBezTo>
                      <a:cubicBezTo>
                        <a:pt x="-624" y="19003"/>
                        <a:pt x="-624" y="19003"/>
                        <a:pt x="-624" y="19003"/>
                      </a:cubicBezTo>
                      <a:lnTo>
                        <a:pt x="-624" y="289915"/>
                      </a:lnTo>
                      <a:cubicBezTo>
                        <a:pt x="-624" y="448142"/>
                        <a:pt x="70105" y="529809"/>
                        <a:pt x="229062" y="529809"/>
                      </a:cubicBezTo>
                      <a:cubicBezTo>
                        <a:pt x="383640" y="529809"/>
                        <a:pt x="458743" y="443768"/>
                        <a:pt x="458743" y="289184"/>
                      </a:cubicBezTo>
                      <a:lnTo>
                        <a:pt x="458743" y="19003"/>
                      </a:lnTo>
                      <a:cubicBezTo>
                        <a:pt x="458743" y="8349"/>
                        <a:pt x="450107" y="-287"/>
                        <a:pt x="439453" y="-287"/>
                      </a:cubicBezTo>
                      <a:cubicBezTo>
                        <a:pt x="439453" y="-287"/>
                        <a:pt x="439453" y="-287"/>
                        <a:pt x="439453" y="-287"/>
                      </a:cubicBezTo>
                      <a:close/>
                    </a:path>
                  </a:pathLst>
                </a:custGeom>
                <a:solidFill>
                  <a:srgbClr val="FFFFFF"/>
                </a:solidFill>
                <a:ln w="9525" cap="flat">
                  <a:noFill/>
                  <a:prstDash val="solid"/>
                  <a:miter/>
                </a:ln>
              </p:spPr>
              <p:txBody>
                <a:bodyPr rtlCol="0" anchor="ctr"/>
                <a:lstStyle/>
                <a:p>
                  <a:endParaRPr lang="en-US"/>
                </a:p>
              </p:txBody>
            </p:sp>
            <p:sp>
              <p:nvSpPr>
                <p:cNvPr id="36" name="Freeform: Shape 35">
                  <a:extLst>
                    <a:ext uri="{FF2B5EF4-FFF2-40B4-BE49-F238E27FC236}">
                      <a16:creationId xmlns:a16="http://schemas.microsoft.com/office/drawing/2014/main" id="{5553908A-2580-43FF-9B38-814FF3F4AAF6}"/>
                    </a:ext>
                  </a:extLst>
                </p:cNvPr>
                <p:cNvSpPr/>
                <p:nvPr/>
              </p:nvSpPr>
              <p:spPr>
                <a:xfrm>
                  <a:off x="3588488" y="4982639"/>
                  <a:ext cx="402067" cy="544677"/>
                </a:xfrm>
                <a:custGeom>
                  <a:avLst/>
                  <a:gdLst>
                    <a:gd name="connsiteX0" fmla="*/ 269467 w 402067"/>
                    <a:gd name="connsiteY0" fmla="*/ 217730 h 544677"/>
                    <a:gd name="connsiteX1" fmla="*/ 203655 w 402067"/>
                    <a:gd name="connsiteY1" fmla="*/ 190741 h 544677"/>
                    <a:gd name="connsiteX2" fmla="*/ 166087 w 402067"/>
                    <a:gd name="connsiteY2" fmla="*/ 137105 h 544677"/>
                    <a:gd name="connsiteX3" fmla="*/ 229317 w 402067"/>
                    <a:gd name="connsiteY3" fmla="*/ 120071 h 544677"/>
                    <a:gd name="connsiteX4" fmla="*/ 284563 w 402067"/>
                    <a:gd name="connsiteY4" fmla="*/ 163075 h 544677"/>
                    <a:gd name="connsiteX5" fmla="*/ 294647 w 402067"/>
                    <a:gd name="connsiteY5" fmla="*/ 169458 h 544677"/>
                    <a:gd name="connsiteX6" fmla="*/ 294647 w 402067"/>
                    <a:gd name="connsiteY6" fmla="*/ 169458 h 544677"/>
                    <a:gd name="connsiteX7" fmla="*/ 308525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4 w 402067"/>
                    <a:gd name="connsiteY13" fmla="*/ 312747 h 544677"/>
                    <a:gd name="connsiteX14" fmla="*/ 203493 w 402067"/>
                    <a:gd name="connsiteY14" fmla="*/ 336403 h 544677"/>
                    <a:gd name="connsiteX15" fmla="*/ 248693 w 402067"/>
                    <a:gd name="connsiteY15" fmla="*/ 400935 h 544677"/>
                    <a:gd name="connsiteX16" fmla="*/ 172617 w 402067"/>
                    <a:gd name="connsiteY16" fmla="*/ 421429 h 544677"/>
                    <a:gd name="connsiteX17" fmla="*/ 110729 w 402067"/>
                    <a:gd name="connsiteY17" fmla="*/ 373801 h 544677"/>
                    <a:gd name="connsiteX18" fmla="*/ 101303 w 402067"/>
                    <a:gd name="connsiteY18" fmla="*/ 368072 h 544677"/>
                    <a:gd name="connsiteX19" fmla="*/ 101045 w 402067"/>
                    <a:gd name="connsiteY19" fmla="*/ 368017 h 544677"/>
                    <a:gd name="connsiteX20" fmla="*/ 87613 w 402067"/>
                    <a:gd name="connsiteY20" fmla="*/ 370752 h 544677"/>
                    <a:gd name="connsiteX21" fmla="*/ 6780 w 402067"/>
                    <a:gd name="connsiteY21" fmla="*/ 427161 h 544677"/>
                    <a:gd name="connsiteX22" fmla="*/ 2511 w 402067"/>
                    <a:gd name="connsiteY22" fmla="*/ 451323 h 544677"/>
                    <a:gd name="connsiteX23" fmla="*/ 2980 w 402067"/>
                    <a:gd name="connsiteY23" fmla="*/ 451961 h 544677"/>
                    <a:gd name="connsiteX24" fmla="*/ 198007 w 402067"/>
                    <a:gd name="connsiteY24" fmla="*/ 544390 h 544677"/>
                    <a:gd name="connsiteX25" fmla="*/ 401443 w 402067"/>
                    <a:gd name="connsiteY25" fmla="*/ 370852 h 544677"/>
                    <a:gd name="connsiteX26" fmla="*/ 269467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7" y="217730"/>
                      </a:moveTo>
                      <a:cubicBezTo>
                        <a:pt x="253517" y="210896"/>
                        <a:pt x="209665" y="192693"/>
                        <a:pt x="203655" y="190741"/>
                      </a:cubicBezTo>
                      <a:cubicBezTo>
                        <a:pt x="161018" y="176893"/>
                        <a:pt x="159000" y="156620"/>
                        <a:pt x="166087" y="137105"/>
                      </a:cubicBezTo>
                      <a:cubicBezTo>
                        <a:pt x="173174" y="117589"/>
                        <a:pt x="201884" y="108919"/>
                        <a:pt x="229317" y="120071"/>
                      </a:cubicBezTo>
                      <a:cubicBezTo>
                        <a:pt x="244044" y="126057"/>
                        <a:pt x="280586" y="159194"/>
                        <a:pt x="284563" y="163075"/>
                      </a:cubicBezTo>
                      <a:cubicBezTo>
                        <a:pt x="287208" y="166165"/>
                        <a:pt x="290722" y="168388"/>
                        <a:pt x="294647" y="169458"/>
                      </a:cubicBezTo>
                      <a:lnTo>
                        <a:pt x="294647" y="169458"/>
                      </a:lnTo>
                      <a:cubicBezTo>
                        <a:pt x="299497" y="170480"/>
                        <a:pt x="304553" y="169366"/>
                        <a:pt x="308525" y="166401"/>
                      </a:cubicBezTo>
                      <a:lnTo>
                        <a:pt x="388854" y="106445"/>
                      </a:lnTo>
                      <a:cubicBezTo>
                        <a:pt x="396529" y="100703"/>
                        <a:pt x="398095"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4" y="312747"/>
                      </a:cubicBezTo>
                      <a:cubicBezTo>
                        <a:pt x="162099" y="320852"/>
                        <a:pt x="191666" y="332924"/>
                        <a:pt x="203493" y="336403"/>
                      </a:cubicBezTo>
                      <a:cubicBezTo>
                        <a:pt x="255235" y="351627"/>
                        <a:pt x="257218" y="377455"/>
                        <a:pt x="248693" y="400935"/>
                      </a:cubicBezTo>
                      <a:cubicBezTo>
                        <a:pt x="240168" y="424414"/>
                        <a:pt x="205764" y="434494"/>
                        <a:pt x="172617" y="421429"/>
                      </a:cubicBezTo>
                      <a:cubicBezTo>
                        <a:pt x="149484" y="412310"/>
                        <a:pt x="113254" y="377309"/>
                        <a:pt x="110729" y="373801"/>
                      </a:cubicBezTo>
                      <a:cubicBezTo>
                        <a:pt x="108295" y="370915"/>
                        <a:pt x="104985" y="368904"/>
                        <a:pt x="101303" y="368072"/>
                      </a:cubicBezTo>
                      <a:lnTo>
                        <a:pt x="101045" y="368017"/>
                      </a:lnTo>
                      <a:cubicBezTo>
                        <a:pt x="96382" y="367035"/>
                        <a:pt x="91520" y="368025"/>
                        <a:pt x="87613" y="370752"/>
                      </a:cubicBezTo>
                      <a:lnTo>
                        <a:pt x="6780" y="427161"/>
                      </a:lnTo>
                      <a:cubicBezTo>
                        <a:pt x="-1070" y="432654"/>
                        <a:pt x="-2982" y="443472"/>
                        <a:pt x="2511" y="451323"/>
                      </a:cubicBezTo>
                      <a:cubicBezTo>
                        <a:pt x="2662" y="451539"/>
                        <a:pt x="2819" y="451752"/>
                        <a:pt x="2980" y="451961"/>
                      </a:cubicBezTo>
                      <a:cubicBezTo>
                        <a:pt x="49728" y="512420"/>
                        <a:pt x="118225" y="544390"/>
                        <a:pt x="198007" y="544390"/>
                      </a:cubicBezTo>
                      <a:cubicBezTo>
                        <a:pt x="316858" y="544390"/>
                        <a:pt x="401443" y="470749"/>
                        <a:pt x="401443" y="370852"/>
                      </a:cubicBezTo>
                      <a:cubicBezTo>
                        <a:pt x="401443" y="305232"/>
                        <a:pt x="365711" y="258567"/>
                        <a:pt x="269467" y="217730"/>
                      </a:cubicBezTo>
                      <a:close/>
                    </a:path>
                  </a:pathLst>
                </a:custGeom>
                <a:solidFill>
                  <a:srgbClr val="FFFFFF"/>
                </a:solidFill>
                <a:ln w="9525" cap="flat">
                  <a:noFill/>
                  <a:prstDash val="solid"/>
                  <a:miter/>
                </a:ln>
              </p:spPr>
              <p:txBody>
                <a:bodyPr rtlCol="0" anchor="ctr"/>
                <a:lstStyle/>
                <a:p>
                  <a:endParaRPr lang="en-US"/>
                </a:p>
              </p:txBody>
            </p:sp>
            <p:sp>
              <p:nvSpPr>
                <p:cNvPr id="37" name="Freeform: Shape 36">
                  <a:extLst>
                    <a:ext uri="{FF2B5EF4-FFF2-40B4-BE49-F238E27FC236}">
                      <a16:creationId xmlns:a16="http://schemas.microsoft.com/office/drawing/2014/main" id="{958B5445-9C74-4DC7-A32A-ED78FDE2F137}"/>
                    </a:ext>
                  </a:extLst>
                </p:cNvPr>
                <p:cNvSpPr/>
                <p:nvPr/>
              </p:nvSpPr>
              <p:spPr>
                <a:xfrm>
                  <a:off x="7354513" y="4982640"/>
                  <a:ext cx="543938" cy="543937"/>
                </a:xfrm>
                <a:custGeom>
                  <a:avLst/>
                  <a:gdLst>
                    <a:gd name="connsiteX0" fmla="*/ 271345 w 543938"/>
                    <a:gd name="connsiteY0" fmla="*/ -287 h 543937"/>
                    <a:gd name="connsiteX1" fmla="*/ -624 w 543938"/>
                    <a:gd name="connsiteY1" fmla="*/ 271682 h 543937"/>
                    <a:gd name="connsiteX2" fmla="*/ 271345 w 543938"/>
                    <a:gd name="connsiteY2" fmla="*/ 543650 h 543937"/>
                    <a:gd name="connsiteX3" fmla="*/ 543315 w 543938"/>
                    <a:gd name="connsiteY3" fmla="*/ 271682 h 543937"/>
                    <a:gd name="connsiteX4" fmla="*/ 271346 w 543938"/>
                    <a:gd name="connsiteY4" fmla="*/ -287 h 543937"/>
                    <a:gd name="connsiteX5" fmla="*/ 271345 w 543938"/>
                    <a:gd name="connsiteY5" fmla="*/ 393052 h 543937"/>
                    <a:gd name="connsiteX6" fmla="*/ 149975 w 543938"/>
                    <a:gd name="connsiteY6" fmla="*/ 271682 h 543937"/>
                    <a:gd name="connsiteX7" fmla="*/ 271345 w 543938"/>
                    <a:gd name="connsiteY7" fmla="*/ 150311 h 543937"/>
                    <a:gd name="connsiteX8" fmla="*/ 392716 w 543938"/>
                    <a:gd name="connsiteY8" fmla="*/ 271682 h 543937"/>
                    <a:gd name="connsiteX9" fmla="*/ 271345 w 543938"/>
                    <a:gd name="connsiteY9" fmla="*/ 393052 h 543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3938" h="543937">
                      <a:moveTo>
                        <a:pt x="271345" y="-287"/>
                      </a:moveTo>
                      <a:cubicBezTo>
                        <a:pt x="121140" y="-287"/>
                        <a:pt x="-624" y="121477"/>
                        <a:pt x="-624" y="271682"/>
                      </a:cubicBezTo>
                      <a:cubicBezTo>
                        <a:pt x="-624" y="421886"/>
                        <a:pt x="121140" y="543650"/>
                        <a:pt x="271345" y="543650"/>
                      </a:cubicBezTo>
                      <a:cubicBezTo>
                        <a:pt x="421550" y="543650"/>
                        <a:pt x="543315" y="421886"/>
                        <a:pt x="543315" y="271682"/>
                      </a:cubicBezTo>
                      <a:cubicBezTo>
                        <a:pt x="543315" y="121477"/>
                        <a:pt x="421550" y="-287"/>
                        <a:pt x="271346" y="-287"/>
                      </a:cubicBezTo>
                      <a:close/>
                      <a:moveTo>
                        <a:pt x="271345" y="393052"/>
                      </a:moveTo>
                      <a:cubicBezTo>
                        <a:pt x="204314" y="393052"/>
                        <a:pt x="149975" y="338712"/>
                        <a:pt x="149975" y="271682"/>
                      </a:cubicBezTo>
                      <a:cubicBezTo>
                        <a:pt x="149975" y="204650"/>
                        <a:pt x="204314" y="150311"/>
                        <a:pt x="271345" y="150311"/>
                      </a:cubicBezTo>
                      <a:cubicBezTo>
                        <a:pt x="338376" y="150311"/>
                        <a:pt x="392716" y="204651"/>
                        <a:pt x="392716" y="271682"/>
                      </a:cubicBezTo>
                      <a:cubicBezTo>
                        <a:pt x="392640" y="338682"/>
                        <a:pt x="338344" y="392977"/>
                        <a:pt x="271345" y="393052"/>
                      </a:cubicBezTo>
                      <a:close/>
                    </a:path>
                  </a:pathLst>
                </a:custGeom>
                <a:solidFill>
                  <a:srgbClr val="FFFFFF"/>
                </a:solidFill>
                <a:ln w="9525" cap="flat">
                  <a:noFill/>
                  <a:prstDash val="solid"/>
                  <a:miter/>
                </a:ln>
              </p:spPr>
              <p:txBody>
                <a:bodyPr rtlCol="0" anchor="ctr"/>
                <a:lstStyle/>
                <a:p>
                  <a:endParaRPr lang="en-US"/>
                </a:p>
              </p:txBody>
            </p:sp>
            <p:sp>
              <p:nvSpPr>
                <p:cNvPr id="38" name="Freeform: Shape 37">
                  <a:extLst>
                    <a:ext uri="{FF2B5EF4-FFF2-40B4-BE49-F238E27FC236}">
                      <a16:creationId xmlns:a16="http://schemas.microsoft.com/office/drawing/2014/main" id="{48D2359E-2AAC-4191-914A-3663613649EA}"/>
                    </a:ext>
                  </a:extLst>
                </p:cNvPr>
                <p:cNvSpPr/>
                <p:nvPr/>
              </p:nvSpPr>
              <p:spPr>
                <a:xfrm>
                  <a:off x="8218235" y="4982639"/>
                  <a:ext cx="402067" cy="544677"/>
                </a:xfrm>
                <a:custGeom>
                  <a:avLst/>
                  <a:gdLst>
                    <a:gd name="connsiteX0" fmla="*/ 269466 w 402067"/>
                    <a:gd name="connsiteY0" fmla="*/ 217730 h 544677"/>
                    <a:gd name="connsiteX1" fmla="*/ 203655 w 402067"/>
                    <a:gd name="connsiteY1" fmla="*/ 190741 h 544677"/>
                    <a:gd name="connsiteX2" fmla="*/ 166087 w 402067"/>
                    <a:gd name="connsiteY2" fmla="*/ 137105 h 544677"/>
                    <a:gd name="connsiteX3" fmla="*/ 229316 w 402067"/>
                    <a:gd name="connsiteY3" fmla="*/ 120071 h 544677"/>
                    <a:gd name="connsiteX4" fmla="*/ 284562 w 402067"/>
                    <a:gd name="connsiteY4" fmla="*/ 163075 h 544677"/>
                    <a:gd name="connsiteX5" fmla="*/ 294646 w 402067"/>
                    <a:gd name="connsiteY5" fmla="*/ 169458 h 544677"/>
                    <a:gd name="connsiteX6" fmla="*/ 294647 w 402067"/>
                    <a:gd name="connsiteY6" fmla="*/ 169458 h 544677"/>
                    <a:gd name="connsiteX7" fmla="*/ 308526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5 w 402067"/>
                    <a:gd name="connsiteY13" fmla="*/ 312747 h 544677"/>
                    <a:gd name="connsiteX14" fmla="*/ 203492 w 402067"/>
                    <a:gd name="connsiteY14" fmla="*/ 336403 h 544677"/>
                    <a:gd name="connsiteX15" fmla="*/ 248693 w 402067"/>
                    <a:gd name="connsiteY15" fmla="*/ 400935 h 544677"/>
                    <a:gd name="connsiteX16" fmla="*/ 172618 w 402067"/>
                    <a:gd name="connsiteY16" fmla="*/ 421429 h 544677"/>
                    <a:gd name="connsiteX17" fmla="*/ 110728 w 402067"/>
                    <a:gd name="connsiteY17" fmla="*/ 373801 h 544677"/>
                    <a:gd name="connsiteX18" fmla="*/ 101302 w 402067"/>
                    <a:gd name="connsiteY18" fmla="*/ 368072 h 544677"/>
                    <a:gd name="connsiteX19" fmla="*/ 101045 w 402067"/>
                    <a:gd name="connsiteY19" fmla="*/ 368017 h 544677"/>
                    <a:gd name="connsiteX20" fmla="*/ 87614 w 402067"/>
                    <a:gd name="connsiteY20" fmla="*/ 370752 h 544677"/>
                    <a:gd name="connsiteX21" fmla="*/ 6780 w 402067"/>
                    <a:gd name="connsiteY21" fmla="*/ 427161 h 544677"/>
                    <a:gd name="connsiteX22" fmla="*/ 2512 w 402067"/>
                    <a:gd name="connsiteY22" fmla="*/ 451323 h 544677"/>
                    <a:gd name="connsiteX23" fmla="*/ 2980 w 402067"/>
                    <a:gd name="connsiteY23" fmla="*/ 451962 h 544677"/>
                    <a:gd name="connsiteX24" fmla="*/ 198007 w 402067"/>
                    <a:gd name="connsiteY24" fmla="*/ 544390 h 544677"/>
                    <a:gd name="connsiteX25" fmla="*/ 401443 w 402067"/>
                    <a:gd name="connsiteY25" fmla="*/ 370852 h 544677"/>
                    <a:gd name="connsiteX26" fmla="*/ 269466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6" y="217730"/>
                      </a:moveTo>
                      <a:cubicBezTo>
                        <a:pt x="253517" y="210896"/>
                        <a:pt x="209665" y="192693"/>
                        <a:pt x="203655" y="190741"/>
                      </a:cubicBezTo>
                      <a:cubicBezTo>
                        <a:pt x="161018" y="176893"/>
                        <a:pt x="159000" y="156620"/>
                        <a:pt x="166087" y="137105"/>
                      </a:cubicBezTo>
                      <a:cubicBezTo>
                        <a:pt x="173173" y="117589"/>
                        <a:pt x="201883" y="108919"/>
                        <a:pt x="229316" y="120071"/>
                      </a:cubicBezTo>
                      <a:cubicBezTo>
                        <a:pt x="244043" y="126057"/>
                        <a:pt x="280585" y="159194"/>
                        <a:pt x="284562" y="163075"/>
                      </a:cubicBezTo>
                      <a:cubicBezTo>
                        <a:pt x="287208" y="166165"/>
                        <a:pt x="290721" y="168389"/>
                        <a:pt x="294646" y="169458"/>
                      </a:cubicBezTo>
                      <a:lnTo>
                        <a:pt x="294647" y="169458"/>
                      </a:lnTo>
                      <a:cubicBezTo>
                        <a:pt x="299498" y="170480"/>
                        <a:pt x="304553" y="169366"/>
                        <a:pt x="308526" y="166401"/>
                      </a:cubicBezTo>
                      <a:lnTo>
                        <a:pt x="388854" y="106445"/>
                      </a:lnTo>
                      <a:cubicBezTo>
                        <a:pt x="396530" y="100703"/>
                        <a:pt x="398096"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5" y="312747"/>
                      </a:cubicBezTo>
                      <a:cubicBezTo>
                        <a:pt x="162100" y="320852"/>
                        <a:pt x="191666" y="332924"/>
                        <a:pt x="203492" y="336403"/>
                      </a:cubicBezTo>
                      <a:cubicBezTo>
                        <a:pt x="255236" y="351627"/>
                        <a:pt x="257218" y="377455"/>
                        <a:pt x="248693" y="400935"/>
                      </a:cubicBezTo>
                      <a:cubicBezTo>
                        <a:pt x="240168" y="424414"/>
                        <a:pt x="205764" y="434494"/>
                        <a:pt x="172618" y="421429"/>
                      </a:cubicBezTo>
                      <a:cubicBezTo>
                        <a:pt x="149483" y="412310"/>
                        <a:pt x="113254" y="377309"/>
                        <a:pt x="110728" y="373801"/>
                      </a:cubicBezTo>
                      <a:cubicBezTo>
                        <a:pt x="108295" y="370915"/>
                        <a:pt x="104985" y="368904"/>
                        <a:pt x="101302" y="368072"/>
                      </a:cubicBezTo>
                      <a:lnTo>
                        <a:pt x="101045" y="368017"/>
                      </a:lnTo>
                      <a:cubicBezTo>
                        <a:pt x="96383" y="367035"/>
                        <a:pt x="91521" y="368025"/>
                        <a:pt x="87614" y="370752"/>
                      </a:cubicBezTo>
                      <a:lnTo>
                        <a:pt x="6780" y="427161"/>
                      </a:lnTo>
                      <a:cubicBezTo>
                        <a:pt x="-1071" y="432654"/>
                        <a:pt x="-2982" y="443472"/>
                        <a:pt x="2512" y="451323"/>
                      </a:cubicBezTo>
                      <a:cubicBezTo>
                        <a:pt x="2663" y="451539"/>
                        <a:pt x="2820" y="451753"/>
                        <a:pt x="2980" y="451962"/>
                      </a:cubicBezTo>
                      <a:cubicBezTo>
                        <a:pt x="49729" y="512420"/>
                        <a:pt x="118226" y="544390"/>
                        <a:pt x="198007" y="544390"/>
                      </a:cubicBezTo>
                      <a:cubicBezTo>
                        <a:pt x="316858" y="544390"/>
                        <a:pt x="401443" y="470749"/>
                        <a:pt x="401443" y="370852"/>
                      </a:cubicBezTo>
                      <a:cubicBezTo>
                        <a:pt x="401442" y="305232"/>
                        <a:pt x="365710" y="258567"/>
                        <a:pt x="269466" y="217730"/>
                      </a:cubicBezTo>
                      <a:close/>
                    </a:path>
                  </a:pathLst>
                </a:custGeom>
                <a:solidFill>
                  <a:srgbClr val="FFFFFF"/>
                </a:solidFill>
                <a:ln w="9525" cap="flat">
                  <a:noFill/>
                  <a:prstDash val="solid"/>
                  <a:miter/>
                </a:ln>
              </p:spPr>
              <p:txBody>
                <a:bodyPr rtlCol="0" anchor="ctr"/>
                <a:lstStyle/>
                <a:p>
                  <a:endParaRPr lang="en-US"/>
                </a:p>
              </p:txBody>
            </p:sp>
          </p:grpSp>
          <p:grpSp>
            <p:nvGrpSpPr>
              <p:cNvPr id="19" name="Graphic 27">
                <a:extLst>
                  <a:ext uri="{FF2B5EF4-FFF2-40B4-BE49-F238E27FC236}">
                    <a16:creationId xmlns:a16="http://schemas.microsoft.com/office/drawing/2014/main" id="{3BBC3065-52A2-496F-A374-652A8C3C4BC5}"/>
                  </a:ext>
                </a:extLst>
              </p:cNvPr>
              <p:cNvGrpSpPr/>
              <p:nvPr/>
            </p:nvGrpSpPr>
            <p:grpSpPr>
              <a:xfrm>
                <a:off x="3603806" y="1366527"/>
                <a:ext cx="4995343" cy="3257719"/>
                <a:chOff x="3603806" y="1366527"/>
                <a:chExt cx="4995343" cy="3257719"/>
              </a:xfrm>
              <a:solidFill>
                <a:srgbClr val="FFFFFF"/>
              </a:solidFill>
            </p:grpSpPr>
            <p:sp>
              <p:nvSpPr>
                <p:cNvPr id="20" name="Freeform: Shape 19">
                  <a:extLst>
                    <a:ext uri="{FF2B5EF4-FFF2-40B4-BE49-F238E27FC236}">
                      <a16:creationId xmlns:a16="http://schemas.microsoft.com/office/drawing/2014/main" id="{DF19A26E-9348-481E-86AD-B2B9A0E96773}"/>
                    </a:ext>
                  </a:extLst>
                </p:cNvPr>
                <p:cNvSpPr/>
                <p:nvPr/>
              </p:nvSpPr>
              <p:spPr>
                <a:xfrm>
                  <a:off x="5424889" y="1366527"/>
                  <a:ext cx="1562043" cy="1562043"/>
                </a:xfrm>
                <a:custGeom>
                  <a:avLst/>
                  <a:gdLst>
                    <a:gd name="connsiteX0" fmla="*/ 780397 w 1562043"/>
                    <a:gd name="connsiteY0" fmla="*/ -287 h 1562043"/>
                    <a:gd name="connsiteX1" fmla="*/ -624 w 1562043"/>
                    <a:gd name="connsiteY1" fmla="*/ 780734 h 1562043"/>
                    <a:gd name="connsiteX2" fmla="*/ 780397 w 1562043"/>
                    <a:gd name="connsiteY2" fmla="*/ 1561756 h 1562043"/>
                    <a:gd name="connsiteX3" fmla="*/ 1561419 w 1562043"/>
                    <a:gd name="connsiteY3" fmla="*/ 780734 h 1562043"/>
                    <a:gd name="connsiteX4" fmla="*/ 780397 w 1562043"/>
                    <a:gd name="connsiteY4" fmla="*/ -287 h 1562043"/>
                    <a:gd name="connsiteX5" fmla="*/ 780397 w 1562043"/>
                    <a:gd name="connsiteY5" fmla="*/ 1161720 h 1562043"/>
                    <a:gd name="connsiteX6" fmla="*/ 399411 w 1562043"/>
                    <a:gd name="connsiteY6" fmla="*/ 780734 h 1562043"/>
                    <a:gd name="connsiteX7" fmla="*/ 780397 w 1562043"/>
                    <a:gd name="connsiteY7" fmla="*/ 399748 h 1562043"/>
                    <a:gd name="connsiteX8" fmla="*/ 1161383 w 1562043"/>
                    <a:gd name="connsiteY8" fmla="*/ 780734 h 1562043"/>
                    <a:gd name="connsiteX9" fmla="*/ 780397 w 1562043"/>
                    <a:gd name="connsiteY9" fmla="*/ 1161720 h 1562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62043" h="1562043">
                      <a:moveTo>
                        <a:pt x="780397" y="-287"/>
                      </a:moveTo>
                      <a:cubicBezTo>
                        <a:pt x="349051" y="-287"/>
                        <a:pt x="-624" y="349388"/>
                        <a:pt x="-624" y="780734"/>
                      </a:cubicBezTo>
                      <a:cubicBezTo>
                        <a:pt x="-624" y="1212081"/>
                        <a:pt x="349051" y="1561756"/>
                        <a:pt x="780397" y="1561756"/>
                      </a:cubicBezTo>
                      <a:cubicBezTo>
                        <a:pt x="1211744" y="1561756"/>
                        <a:pt x="1561419" y="1212081"/>
                        <a:pt x="1561419" y="780734"/>
                      </a:cubicBezTo>
                      <a:cubicBezTo>
                        <a:pt x="1561419" y="349388"/>
                        <a:pt x="1211744" y="-287"/>
                        <a:pt x="780397" y="-287"/>
                      </a:cubicBezTo>
                      <a:close/>
                      <a:moveTo>
                        <a:pt x="780397" y="1161720"/>
                      </a:moveTo>
                      <a:cubicBezTo>
                        <a:pt x="569984" y="1161720"/>
                        <a:pt x="399411" y="991147"/>
                        <a:pt x="399411" y="780734"/>
                      </a:cubicBezTo>
                      <a:cubicBezTo>
                        <a:pt x="399411" y="570322"/>
                        <a:pt x="569984" y="399748"/>
                        <a:pt x="780397" y="399748"/>
                      </a:cubicBezTo>
                      <a:cubicBezTo>
                        <a:pt x="990810" y="399748"/>
                        <a:pt x="1161383" y="570322"/>
                        <a:pt x="1161383" y="780734"/>
                      </a:cubicBezTo>
                      <a:cubicBezTo>
                        <a:pt x="1161145" y="991048"/>
                        <a:pt x="990712" y="1161483"/>
                        <a:pt x="780397" y="1161720"/>
                      </a:cubicBezTo>
                      <a:close/>
                    </a:path>
                  </a:pathLst>
                </a:custGeom>
                <a:solidFill>
                  <a:srgbClr val="FFFFFF"/>
                </a:solidFill>
                <a:ln w="9525" cap="flat">
                  <a:noFill/>
                  <a:prstDash val="solid"/>
                  <a:miter/>
                </a:ln>
              </p:spPr>
              <p:txBody>
                <a:bodyPr rtlCol="0" anchor="ctr"/>
                <a:lstStyle/>
                <a:p>
                  <a:endParaRPr lang="en-US"/>
                </a:p>
              </p:txBody>
            </p:sp>
            <p:sp>
              <p:nvSpPr>
                <p:cNvPr id="21" name="Freeform: Shape 20">
                  <a:extLst>
                    <a:ext uri="{FF2B5EF4-FFF2-40B4-BE49-F238E27FC236}">
                      <a16:creationId xmlns:a16="http://schemas.microsoft.com/office/drawing/2014/main" id="{27346C9D-624A-4E94-8F22-5983857B8C0B}"/>
                    </a:ext>
                  </a:extLst>
                </p:cNvPr>
                <p:cNvSpPr/>
                <p:nvPr/>
              </p:nvSpPr>
              <p:spPr>
                <a:xfrm>
                  <a:off x="7076167" y="1385576"/>
                  <a:ext cx="1522971" cy="1523944"/>
                </a:xfrm>
                <a:custGeom>
                  <a:avLst/>
                  <a:gdLst>
                    <a:gd name="connsiteX0" fmla="*/ 1484248 w 1522971"/>
                    <a:gd name="connsiteY0" fmla="*/ -287 h 1523944"/>
                    <a:gd name="connsiteX1" fmla="*/ 417487 w 1522971"/>
                    <a:gd name="connsiteY1" fmla="*/ -287 h 1523944"/>
                    <a:gd name="connsiteX2" fmla="*/ 379388 w 1522971"/>
                    <a:gd name="connsiteY2" fmla="*/ 37811 h 1523944"/>
                    <a:gd name="connsiteX3" fmla="*/ 379388 w 1522971"/>
                    <a:gd name="connsiteY3" fmla="*/ 342601 h 1523944"/>
                    <a:gd name="connsiteX4" fmla="*/ 417487 w 1522971"/>
                    <a:gd name="connsiteY4" fmla="*/ 380699 h 1523944"/>
                    <a:gd name="connsiteX5" fmla="*/ 1141361 w 1522971"/>
                    <a:gd name="connsiteY5" fmla="*/ 380699 h 1523944"/>
                    <a:gd name="connsiteX6" fmla="*/ 1141361 w 1522971"/>
                    <a:gd name="connsiteY6" fmla="*/ 1047419 h 1523944"/>
                    <a:gd name="connsiteX7" fmla="*/ 1046114 w 1522971"/>
                    <a:gd name="connsiteY7" fmla="*/ 1142665 h 1523944"/>
                    <a:gd name="connsiteX8" fmla="*/ 1046116 w 1522971"/>
                    <a:gd name="connsiteY8" fmla="*/ 1142671 h 1523944"/>
                    <a:gd name="connsiteX9" fmla="*/ 760375 w 1522971"/>
                    <a:gd name="connsiteY9" fmla="*/ 1142671 h 1523944"/>
                    <a:gd name="connsiteX10" fmla="*/ 380906 w 1522971"/>
                    <a:gd name="connsiteY10" fmla="*/ 795833 h 1523944"/>
                    <a:gd name="connsiteX11" fmla="*/ 343167 w 1522971"/>
                    <a:gd name="connsiteY11" fmla="*/ 761686 h 1523944"/>
                    <a:gd name="connsiteX12" fmla="*/ 37614 w 1522971"/>
                    <a:gd name="connsiteY12" fmla="*/ 761685 h 1523944"/>
                    <a:gd name="connsiteX13" fmla="*/ -623 w 1522971"/>
                    <a:gd name="connsiteY13" fmla="*/ 799229 h 1523944"/>
                    <a:gd name="connsiteX14" fmla="*/ -574 w 1522971"/>
                    <a:gd name="connsiteY14" fmla="*/ 801525 h 1523944"/>
                    <a:gd name="connsiteX15" fmla="*/ 760375 w 1522971"/>
                    <a:gd name="connsiteY15" fmla="*/ 1523658 h 1523944"/>
                    <a:gd name="connsiteX16" fmla="*/ 1103262 w 1522971"/>
                    <a:gd name="connsiteY16" fmla="*/ 1523658 h 1523944"/>
                    <a:gd name="connsiteX17" fmla="*/ 1141361 w 1522971"/>
                    <a:gd name="connsiteY17" fmla="*/ 1485559 h 1523944"/>
                    <a:gd name="connsiteX18" fmla="*/ 1141361 w 1522971"/>
                    <a:gd name="connsiteY18" fmla="*/ 1333161 h 1523944"/>
                    <a:gd name="connsiteX19" fmla="*/ 1331854 w 1522971"/>
                    <a:gd name="connsiteY19" fmla="*/ 1142669 h 1523944"/>
                    <a:gd name="connsiteX20" fmla="*/ 1331858 w 1522971"/>
                    <a:gd name="connsiteY20" fmla="*/ 1142669 h 1523944"/>
                    <a:gd name="connsiteX21" fmla="*/ 1484248 w 1522971"/>
                    <a:gd name="connsiteY21" fmla="*/ 1142671 h 1523944"/>
                    <a:gd name="connsiteX22" fmla="*/ 1522347 w 1522971"/>
                    <a:gd name="connsiteY22" fmla="*/ 1104574 h 1523944"/>
                    <a:gd name="connsiteX23" fmla="*/ 1522347 w 1522971"/>
                    <a:gd name="connsiteY23" fmla="*/ 1104573 h 1523944"/>
                    <a:gd name="connsiteX24" fmla="*/ 1522347 w 1522971"/>
                    <a:gd name="connsiteY24" fmla="*/ 37811 h 1523944"/>
                    <a:gd name="connsiteX25" fmla="*/ 1484248 w 1522971"/>
                    <a:gd name="connsiteY25" fmla="*/ -287 h 1523944"/>
                    <a:gd name="connsiteX26" fmla="*/ 1484248 w 1522971"/>
                    <a:gd name="connsiteY26"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522971" h="1523944">
                      <a:moveTo>
                        <a:pt x="1484248" y="-287"/>
                      </a:moveTo>
                      <a:lnTo>
                        <a:pt x="417487" y="-287"/>
                      </a:lnTo>
                      <a:cubicBezTo>
                        <a:pt x="396445" y="-287"/>
                        <a:pt x="379388" y="16770"/>
                        <a:pt x="379388" y="37811"/>
                      </a:cubicBezTo>
                      <a:lnTo>
                        <a:pt x="379388" y="342601"/>
                      </a:lnTo>
                      <a:cubicBezTo>
                        <a:pt x="379388" y="363642"/>
                        <a:pt x="396445" y="380699"/>
                        <a:pt x="417487" y="380699"/>
                      </a:cubicBezTo>
                      <a:lnTo>
                        <a:pt x="1141361" y="380699"/>
                      </a:lnTo>
                      <a:lnTo>
                        <a:pt x="1141361" y="1047419"/>
                      </a:lnTo>
                      <a:cubicBezTo>
                        <a:pt x="1141361" y="1100022"/>
                        <a:pt x="1098717" y="1142665"/>
                        <a:pt x="1046114" y="1142665"/>
                      </a:cubicBezTo>
                      <a:lnTo>
                        <a:pt x="1046116" y="1142671"/>
                      </a:lnTo>
                      <a:lnTo>
                        <a:pt x="760375" y="1142671"/>
                      </a:lnTo>
                      <a:cubicBezTo>
                        <a:pt x="563285" y="1142431"/>
                        <a:pt x="398819" y="992107"/>
                        <a:pt x="380906" y="795833"/>
                      </a:cubicBezTo>
                      <a:cubicBezTo>
                        <a:pt x="379041" y="776408"/>
                        <a:pt x="362681" y="761605"/>
                        <a:pt x="343167" y="761686"/>
                      </a:cubicBezTo>
                      <a:lnTo>
                        <a:pt x="37614" y="761685"/>
                      </a:lnTo>
                      <a:cubicBezTo>
                        <a:pt x="16688" y="761494"/>
                        <a:pt x="-431" y="778303"/>
                        <a:pt x="-623" y="799229"/>
                      </a:cubicBezTo>
                      <a:cubicBezTo>
                        <a:pt x="-630" y="799995"/>
                        <a:pt x="-614" y="800760"/>
                        <a:pt x="-574" y="801525"/>
                      </a:cubicBezTo>
                      <a:cubicBezTo>
                        <a:pt x="20635" y="1206314"/>
                        <a:pt x="355031" y="1523651"/>
                        <a:pt x="760375" y="1523658"/>
                      </a:cubicBezTo>
                      <a:lnTo>
                        <a:pt x="1103262" y="1523658"/>
                      </a:lnTo>
                      <a:cubicBezTo>
                        <a:pt x="1124304" y="1523658"/>
                        <a:pt x="1141361" y="1506600"/>
                        <a:pt x="1141361" y="1485559"/>
                      </a:cubicBezTo>
                      <a:lnTo>
                        <a:pt x="1141361" y="1333161"/>
                      </a:lnTo>
                      <a:cubicBezTo>
                        <a:pt x="1141361" y="1227955"/>
                        <a:pt x="1226648" y="1142669"/>
                        <a:pt x="1331854" y="1142669"/>
                      </a:cubicBezTo>
                      <a:cubicBezTo>
                        <a:pt x="1331855" y="1142669"/>
                        <a:pt x="1331856" y="1142669"/>
                        <a:pt x="1331858" y="1142669"/>
                      </a:cubicBezTo>
                      <a:lnTo>
                        <a:pt x="1484248" y="1142671"/>
                      </a:lnTo>
                      <a:cubicBezTo>
                        <a:pt x="1505289" y="1142672"/>
                        <a:pt x="1522347" y="1125615"/>
                        <a:pt x="1522347" y="1104574"/>
                      </a:cubicBezTo>
                      <a:cubicBezTo>
                        <a:pt x="1522347" y="1104574"/>
                        <a:pt x="1522347" y="1104574"/>
                        <a:pt x="1522347" y="1104573"/>
                      </a:cubicBezTo>
                      <a:lnTo>
                        <a:pt x="1522347" y="37811"/>
                      </a:lnTo>
                      <a:cubicBezTo>
                        <a:pt x="1522347" y="16770"/>
                        <a:pt x="1505290" y="-287"/>
                        <a:pt x="1484248" y="-287"/>
                      </a:cubicBezTo>
                      <a:cubicBezTo>
                        <a:pt x="1484248" y="-287"/>
                        <a:pt x="1484248" y="-287"/>
                        <a:pt x="1484248" y="-287"/>
                      </a:cubicBezTo>
                      <a:close/>
                    </a:path>
                  </a:pathLst>
                </a:custGeom>
                <a:solidFill>
                  <a:srgbClr val="FFFFFF"/>
                </a:solidFill>
                <a:ln w="9525" cap="flat">
                  <a:noFill/>
                  <a:prstDash val="solid"/>
                  <a:miter/>
                </a:ln>
              </p:spPr>
              <p:txBody>
                <a:bodyPr rtlCol="0" anchor="ctr"/>
                <a:lstStyle/>
                <a:p>
                  <a:endParaRPr lang="en-US"/>
                </a:p>
              </p:txBody>
            </p:sp>
            <p:sp>
              <p:nvSpPr>
                <p:cNvPr id="22" name="Freeform: Shape 21">
                  <a:extLst>
                    <a:ext uri="{FF2B5EF4-FFF2-40B4-BE49-F238E27FC236}">
                      <a16:creationId xmlns:a16="http://schemas.microsoft.com/office/drawing/2014/main" id="{47BAFF2C-A8EA-410A-97D3-8EFC6A62CC77}"/>
                    </a:ext>
                  </a:extLst>
                </p:cNvPr>
                <p:cNvSpPr/>
                <p:nvPr/>
              </p:nvSpPr>
              <p:spPr>
                <a:xfrm>
                  <a:off x="3603806" y="1385576"/>
                  <a:ext cx="1714437" cy="1523944"/>
                </a:xfrm>
                <a:custGeom>
                  <a:avLst/>
                  <a:gdLst>
                    <a:gd name="connsiteX0" fmla="*/ 1523019 w 1714437"/>
                    <a:gd name="connsiteY0" fmla="*/ 380699 h 1523944"/>
                    <a:gd name="connsiteX1" fmla="*/ 1332526 w 1714437"/>
                    <a:gd name="connsiteY1" fmla="*/ 190206 h 1523944"/>
                    <a:gd name="connsiteX2" fmla="*/ 1332526 w 1714437"/>
                    <a:gd name="connsiteY2" fmla="*/ 189829 h 1523944"/>
                    <a:gd name="connsiteX3" fmla="*/ 1332827 w 1714437"/>
                    <a:gd name="connsiteY3" fmla="*/ 37812 h 1523944"/>
                    <a:gd name="connsiteX4" fmla="*/ 1294728 w 1714437"/>
                    <a:gd name="connsiteY4" fmla="*/ -287 h 1523944"/>
                    <a:gd name="connsiteX5" fmla="*/ 37474 w 1714437"/>
                    <a:gd name="connsiteY5" fmla="*/ -287 h 1523944"/>
                    <a:gd name="connsiteX6" fmla="*/ -624 w 1714437"/>
                    <a:gd name="connsiteY6" fmla="*/ 37811 h 1523944"/>
                    <a:gd name="connsiteX7" fmla="*/ -624 w 1714437"/>
                    <a:gd name="connsiteY7" fmla="*/ 1485559 h 1523944"/>
                    <a:gd name="connsiteX8" fmla="*/ 37475 w 1714437"/>
                    <a:gd name="connsiteY8" fmla="*/ 1523657 h 1523944"/>
                    <a:gd name="connsiteX9" fmla="*/ 342263 w 1714437"/>
                    <a:gd name="connsiteY9" fmla="*/ 1523657 h 1523944"/>
                    <a:gd name="connsiteX10" fmla="*/ 380362 w 1714437"/>
                    <a:gd name="connsiteY10" fmla="*/ 1485559 h 1523944"/>
                    <a:gd name="connsiteX11" fmla="*/ 380362 w 1714437"/>
                    <a:gd name="connsiteY11" fmla="*/ 475899 h 1523944"/>
                    <a:gd name="connsiteX12" fmla="*/ 475609 w 1714437"/>
                    <a:gd name="connsiteY12" fmla="*/ 380652 h 1523944"/>
                    <a:gd name="connsiteX13" fmla="*/ 570855 w 1714437"/>
                    <a:gd name="connsiteY13" fmla="*/ 380652 h 1523944"/>
                    <a:gd name="connsiteX14" fmla="*/ 666102 w 1714437"/>
                    <a:gd name="connsiteY14" fmla="*/ 475898 h 1523944"/>
                    <a:gd name="connsiteX15" fmla="*/ 666102 w 1714437"/>
                    <a:gd name="connsiteY15" fmla="*/ 1103601 h 1523944"/>
                    <a:gd name="connsiteX16" fmla="*/ 704200 w 1714437"/>
                    <a:gd name="connsiteY16" fmla="*/ 1141700 h 1523944"/>
                    <a:gd name="connsiteX17" fmla="*/ 1008990 w 1714437"/>
                    <a:gd name="connsiteY17" fmla="*/ 1141700 h 1523944"/>
                    <a:gd name="connsiteX18" fmla="*/ 1047088 w 1714437"/>
                    <a:gd name="connsiteY18" fmla="*/ 1103602 h 1523944"/>
                    <a:gd name="connsiteX19" fmla="*/ 1047088 w 1714437"/>
                    <a:gd name="connsiteY19" fmla="*/ 475899 h 1523944"/>
                    <a:gd name="connsiteX20" fmla="*/ 1142335 w 1714437"/>
                    <a:gd name="connsiteY20" fmla="*/ 380652 h 1523944"/>
                    <a:gd name="connsiteX21" fmla="*/ 1237154 w 1714437"/>
                    <a:gd name="connsiteY21" fmla="*/ 380652 h 1523944"/>
                    <a:gd name="connsiteX22" fmla="*/ 1332401 w 1714437"/>
                    <a:gd name="connsiteY22" fmla="*/ 475858 h 1523944"/>
                    <a:gd name="connsiteX23" fmla="*/ 1332827 w 1714437"/>
                    <a:gd name="connsiteY23" fmla="*/ 1485558 h 1523944"/>
                    <a:gd name="connsiteX24" fmla="*/ 1370926 w 1714437"/>
                    <a:gd name="connsiteY24" fmla="*/ 1523657 h 1523944"/>
                    <a:gd name="connsiteX25" fmla="*/ 1675714 w 1714437"/>
                    <a:gd name="connsiteY25" fmla="*/ 1523657 h 1523944"/>
                    <a:gd name="connsiteX26" fmla="*/ 1713813 w 1714437"/>
                    <a:gd name="connsiteY26" fmla="*/ 1485558 h 1523944"/>
                    <a:gd name="connsiteX27" fmla="*/ 1713813 w 1714437"/>
                    <a:gd name="connsiteY27" fmla="*/ 418798 h 1523944"/>
                    <a:gd name="connsiteX28" fmla="*/ 1675714 w 1714437"/>
                    <a:gd name="connsiteY28"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714437" h="1523944">
                      <a:moveTo>
                        <a:pt x="1523019" y="380699"/>
                      </a:moveTo>
                      <a:cubicBezTo>
                        <a:pt x="1417812" y="380699"/>
                        <a:pt x="1332526" y="295413"/>
                        <a:pt x="1332526" y="190206"/>
                      </a:cubicBezTo>
                      <a:cubicBezTo>
                        <a:pt x="1332526" y="190081"/>
                        <a:pt x="1332526" y="189955"/>
                        <a:pt x="1332526" y="189829"/>
                      </a:cubicBezTo>
                      <a:lnTo>
                        <a:pt x="1332827" y="37812"/>
                      </a:lnTo>
                      <a:cubicBezTo>
                        <a:pt x="1332827" y="16770"/>
                        <a:pt x="1315770" y="-287"/>
                        <a:pt x="1294728" y="-287"/>
                      </a:cubicBezTo>
                      <a:lnTo>
                        <a:pt x="37474" y="-287"/>
                      </a:lnTo>
                      <a:cubicBezTo>
                        <a:pt x="16433" y="-287"/>
                        <a:pt x="-624" y="16770"/>
                        <a:pt x="-624" y="37811"/>
                      </a:cubicBezTo>
                      <a:lnTo>
                        <a:pt x="-624" y="1485559"/>
                      </a:lnTo>
                      <a:cubicBezTo>
                        <a:pt x="-624" y="1506600"/>
                        <a:pt x="16433" y="1523657"/>
                        <a:pt x="37475" y="1523657"/>
                      </a:cubicBezTo>
                      <a:lnTo>
                        <a:pt x="342263" y="1523657"/>
                      </a:lnTo>
                      <a:cubicBezTo>
                        <a:pt x="363305" y="1523657"/>
                        <a:pt x="380362" y="1506600"/>
                        <a:pt x="380362" y="1485559"/>
                      </a:cubicBezTo>
                      <a:lnTo>
                        <a:pt x="380362" y="475899"/>
                      </a:lnTo>
                      <a:cubicBezTo>
                        <a:pt x="380362" y="423295"/>
                        <a:pt x="423006" y="380652"/>
                        <a:pt x="475609" y="380652"/>
                      </a:cubicBezTo>
                      <a:lnTo>
                        <a:pt x="570855" y="380652"/>
                      </a:lnTo>
                      <a:cubicBezTo>
                        <a:pt x="623458" y="380652"/>
                        <a:pt x="666102" y="423295"/>
                        <a:pt x="666102" y="475898"/>
                      </a:cubicBezTo>
                      <a:lnTo>
                        <a:pt x="666102" y="1103601"/>
                      </a:lnTo>
                      <a:cubicBezTo>
                        <a:pt x="666102" y="1124642"/>
                        <a:pt x="683159" y="1141700"/>
                        <a:pt x="704200" y="1141700"/>
                      </a:cubicBezTo>
                      <a:lnTo>
                        <a:pt x="1008990" y="1141700"/>
                      </a:lnTo>
                      <a:cubicBezTo>
                        <a:pt x="1030031" y="1141700"/>
                        <a:pt x="1047088" y="1124643"/>
                        <a:pt x="1047088" y="1103602"/>
                      </a:cubicBezTo>
                      <a:lnTo>
                        <a:pt x="1047088" y="475899"/>
                      </a:lnTo>
                      <a:cubicBezTo>
                        <a:pt x="1047088" y="423295"/>
                        <a:pt x="1089732" y="380652"/>
                        <a:pt x="1142335" y="380652"/>
                      </a:cubicBezTo>
                      <a:lnTo>
                        <a:pt x="1237154" y="380652"/>
                      </a:lnTo>
                      <a:cubicBezTo>
                        <a:pt x="1289742" y="380652"/>
                        <a:pt x="1332379" y="423271"/>
                        <a:pt x="1332401" y="475858"/>
                      </a:cubicBezTo>
                      <a:lnTo>
                        <a:pt x="1332827" y="1485558"/>
                      </a:lnTo>
                      <a:cubicBezTo>
                        <a:pt x="1332827" y="1506599"/>
                        <a:pt x="1349884" y="1523657"/>
                        <a:pt x="1370926" y="1523657"/>
                      </a:cubicBezTo>
                      <a:lnTo>
                        <a:pt x="1675714" y="1523657"/>
                      </a:lnTo>
                      <a:cubicBezTo>
                        <a:pt x="1696755" y="1523657"/>
                        <a:pt x="1713813" y="1506600"/>
                        <a:pt x="1713813" y="1485558"/>
                      </a:cubicBezTo>
                      <a:lnTo>
                        <a:pt x="1713813" y="418798"/>
                      </a:lnTo>
                      <a:cubicBezTo>
                        <a:pt x="1713813" y="397756"/>
                        <a:pt x="1696756" y="380699"/>
                        <a:pt x="1675714" y="380699"/>
                      </a:cubicBezTo>
                      <a:close/>
                    </a:path>
                  </a:pathLst>
                </a:custGeom>
                <a:solidFill>
                  <a:srgbClr val="FFFFFF"/>
                </a:solidFill>
                <a:ln w="9525" cap="flat">
                  <a:noFill/>
                  <a:prstDash val="solid"/>
                  <a:miter/>
                </a:ln>
              </p:spPr>
              <p:txBody>
                <a:bodyPr rtlCol="0" anchor="ctr"/>
                <a:lstStyle/>
                <a:p>
                  <a:endParaRPr lang="en-US"/>
                </a:p>
              </p:txBody>
            </p:sp>
            <p:sp>
              <p:nvSpPr>
                <p:cNvPr id="23" name="Freeform: Shape 22">
                  <a:extLst>
                    <a:ext uri="{FF2B5EF4-FFF2-40B4-BE49-F238E27FC236}">
                      <a16:creationId xmlns:a16="http://schemas.microsoft.com/office/drawing/2014/main" id="{F8832725-C791-4251-91AF-1F5E8CA7496D}"/>
                    </a:ext>
                  </a:extLst>
                </p:cNvPr>
                <p:cNvSpPr/>
                <p:nvPr/>
              </p:nvSpPr>
              <p:spPr>
                <a:xfrm>
                  <a:off x="5361741" y="3100244"/>
                  <a:ext cx="1523944" cy="1523944"/>
                </a:xfrm>
                <a:custGeom>
                  <a:avLst/>
                  <a:gdLst>
                    <a:gd name="connsiteX0" fmla="*/ 37474 w 1523944"/>
                    <a:gd name="connsiteY0" fmla="*/ -287 h 1523944"/>
                    <a:gd name="connsiteX1" fmla="*/ 1104236 w 1523944"/>
                    <a:gd name="connsiteY1" fmla="*/ -287 h 1523944"/>
                    <a:gd name="connsiteX2" fmla="*/ 1142334 w 1523944"/>
                    <a:gd name="connsiteY2" fmla="*/ 37811 h 1523944"/>
                    <a:gd name="connsiteX3" fmla="*/ 1142334 w 1523944"/>
                    <a:gd name="connsiteY3" fmla="*/ 190003 h 1523944"/>
                    <a:gd name="connsiteX4" fmla="*/ 1332573 w 1523944"/>
                    <a:gd name="connsiteY4" fmla="*/ 380495 h 1523944"/>
                    <a:gd name="connsiteX5" fmla="*/ 1485222 w 1523944"/>
                    <a:gd name="connsiteY5" fmla="*/ 380699 h 1523944"/>
                    <a:gd name="connsiteX6" fmla="*/ 1523320 w 1523944"/>
                    <a:gd name="connsiteY6" fmla="*/ 418797 h 1523944"/>
                    <a:gd name="connsiteX7" fmla="*/ 1523320 w 1523944"/>
                    <a:gd name="connsiteY7" fmla="*/ 418797 h 1523944"/>
                    <a:gd name="connsiteX8" fmla="*/ 1523320 w 1523944"/>
                    <a:gd name="connsiteY8" fmla="*/ 1485558 h 1523944"/>
                    <a:gd name="connsiteX9" fmla="*/ 1485222 w 1523944"/>
                    <a:gd name="connsiteY9" fmla="*/ 1523657 h 1523944"/>
                    <a:gd name="connsiteX10" fmla="*/ 1180433 w 1523944"/>
                    <a:gd name="connsiteY10" fmla="*/ 1523657 h 1523944"/>
                    <a:gd name="connsiteX11" fmla="*/ 1142334 w 1523944"/>
                    <a:gd name="connsiteY11" fmla="*/ 1485558 h 1523944"/>
                    <a:gd name="connsiteX12" fmla="*/ 1142334 w 1523944"/>
                    <a:gd name="connsiteY12" fmla="*/ 475940 h 1523944"/>
                    <a:gd name="connsiteX13" fmla="*/ 1047146 w 1523944"/>
                    <a:gd name="connsiteY13" fmla="*/ 380699 h 1523944"/>
                    <a:gd name="connsiteX14" fmla="*/ 475551 w 1523944"/>
                    <a:gd name="connsiteY14" fmla="*/ 380699 h 1523944"/>
                    <a:gd name="connsiteX15" fmla="*/ 380362 w 1523944"/>
                    <a:gd name="connsiteY15" fmla="*/ 475940 h 1523944"/>
                    <a:gd name="connsiteX16" fmla="*/ 380362 w 1523944"/>
                    <a:gd name="connsiteY16" fmla="*/ 1485558 h 1523944"/>
                    <a:gd name="connsiteX17" fmla="*/ 342263 w 1523944"/>
                    <a:gd name="connsiteY17" fmla="*/ 1523657 h 1523944"/>
                    <a:gd name="connsiteX18" fmla="*/ 37474 w 1523944"/>
                    <a:gd name="connsiteY18" fmla="*/ 1523657 h 1523944"/>
                    <a:gd name="connsiteX19" fmla="*/ -624 w 1523944"/>
                    <a:gd name="connsiteY19" fmla="*/ 1485558 h 1523944"/>
                    <a:gd name="connsiteX20" fmla="*/ -624 w 1523944"/>
                    <a:gd name="connsiteY20" fmla="*/ 37812 h 1523944"/>
                    <a:gd name="connsiteX21" fmla="*/ 37474 w 1523944"/>
                    <a:gd name="connsiteY21"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23944" h="1523944">
                      <a:moveTo>
                        <a:pt x="37474" y="-287"/>
                      </a:moveTo>
                      <a:lnTo>
                        <a:pt x="1104236" y="-287"/>
                      </a:lnTo>
                      <a:cubicBezTo>
                        <a:pt x="1125277" y="-287"/>
                        <a:pt x="1142334" y="16770"/>
                        <a:pt x="1142334" y="37811"/>
                      </a:cubicBezTo>
                      <a:lnTo>
                        <a:pt x="1142334" y="190003"/>
                      </a:lnTo>
                      <a:cubicBezTo>
                        <a:pt x="1142334" y="295110"/>
                        <a:pt x="1227466" y="380355"/>
                        <a:pt x="1332573" y="380495"/>
                      </a:cubicBezTo>
                      <a:lnTo>
                        <a:pt x="1485222" y="380699"/>
                      </a:lnTo>
                      <a:cubicBezTo>
                        <a:pt x="1506263" y="380699"/>
                        <a:pt x="1523320" y="397756"/>
                        <a:pt x="1523320" y="418797"/>
                      </a:cubicBezTo>
                      <a:cubicBezTo>
                        <a:pt x="1523320" y="418797"/>
                        <a:pt x="1523320" y="418797"/>
                        <a:pt x="1523320" y="418797"/>
                      </a:cubicBezTo>
                      <a:lnTo>
                        <a:pt x="1523320" y="1485558"/>
                      </a:lnTo>
                      <a:cubicBezTo>
                        <a:pt x="1523320" y="1506600"/>
                        <a:pt x="1506263" y="1523657"/>
                        <a:pt x="1485222" y="1523657"/>
                      </a:cubicBezTo>
                      <a:lnTo>
                        <a:pt x="1180433" y="1523657"/>
                      </a:lnTo>
                      <a:cubicBezTo>
                        <a:pt x="1159392" y="1523657"/>
                        <a:pt x="1142334" y="1506600"/>
                        <a:pt x="1142334" y="1485558"/>
                      </a:cubicBezTo>
                      <a:lnTo>
                        <a:pt x="1142334" y="475940"/>
                      </a:lnTo>
                      <a:cubicBezTo>
                        <a:pt x="1142333" y="423361"/>
                        <a:pt x="1099725" y="380729"/>
                        <a:pt x="1047146" y="380699"/>
                      </a:cubicBezTo>
                      <a:lnTo>
                        <a:pt x="475551" y="380699"/>
                      </a:lnTo>
                      <a:cubicBezTo>
                        <a:pt x="422972" y="380729"/>
                        <a:pt x="380363" y="423360"/>
                        <a:pt x="380362" y="475940"/>
                      </a:cubicBezTo>
                      <a:lnTo>
                        <a:pt x="380362" y="1485558"/>
                      </a:lnTo>
                      <a:cubicBezTo>
                        <a:pt x="380362" y="1506600"/>
                        <a:pt x="363305" y="1523657"/>
                        <a:pt x="342263" y="1523657"/>
                      </a:cubicBezTo>
                      <a:lnTo>
                        <a:pt x="37474" y="1523657"/>
                      </a:lnTo>
                      <a:cubicBezTo>
                        <a:pt x="16433" y="1523657"/>
                        <a:pt x="-624" y="1506600"/>
                        <a:pt x="-624" y="1485558"/>
                      </a:cubicBezTo>
                      <a:lnTo>
                        <a:pt x="-624" y="37812"/>
                      </a:lnTo>
                      <a:cubicBezTo>
                        <a:pt x="-624" y="16770"/>
                        <a:pt x="16433" y="-287"/>
                        <a:pt x="37474" y="-287"/>
                      </a:cubicBezTo>
                      <a:close/>
                    </a:path>
                  </a:pathLst>
                </a:custGeom>
                <a:solidFill>
                  <a:srgbClr val="FFFFFF"/>
                </a:solidFill>
                <a:ln w="9525" cap="flat">
                  <a:noFill/>
                  <a:prstDash val="solid"/>
                  <a:miter/>
                </a:ln>
              </p:spPr>
              <p:txBody>
                <a:bodyPr rtlCol="0" anchor="ctr"/>
                <a:lstStyle/>
                <a:p>
                  <a:endParaRPr lang="en-US"/>
                </a:p>
              </p:txBody>
            </p:sp>
            <p:sp>
              <p:nvSpPr>
                <p:cNvPr id="24" name="Freeform: Shape 23">
                  <a:extLst>
                    <a:ext uri="{FF2B5EF4-FFF2-40B4-BE49-F238E27FC236}">
                      <a16:creationId xmlns:a16="http://schemas.microsoft.com/office/drawing/2014/main" id="{E8555135-6C89-4B36-8BC3-2E8338A33CDB}"/>
                    </a:ext>
                  </a:extLst>
                </p:cNvPr>
                <p:cNvSpPr/>
                <p:nvPr/>
              </p:nvSpPr>
              <p:spPr>
                <a:xfrm>
                  <a:off x="3603806" y="3100244"/>
                  <a:ext cx="1523944" cy="1523944"/>
                </a:xfrm>
                <a:custGeom>
                  <a:avLst/>
                  <a:gdLst>
                    <a:gd name="connsiteX0" fmla="*/ 1485221 w 1523944"/>
                    <a:gd name="connsiteY0" fmla="*/ 380699 h 1523944"/>
                    <a:gd name="connsiteX1" fmla="*/ 1332080 w 1523944"/>
                    <a:gd name="connsiteY1" fmla="*/ 380099 h 1523944"/>
                    <a:gd name="connsiteX2" fmla="*/ 1142333 w 1523944"/>
                    <a:gd name="connsiteY2" fmla="*/ 189608 h 1523944"/>
                    <a:gd name="connsiteX3" fmla="*/ 1142334 w 1523944"/>
                    <a:gd name="connsiteY3" fmla="*/ 37812 h 1523944"/>
                    <a:gd name="connsiteX4" fmla="*/ 1104235 w 1523944"/>
                    <a:gd name="connsiteY4" fmla="*/ -287 h 1523944"/>
                    <a:gd name="connsiteX5" fmla="*/ 761348 w 1523944"/>
                    <a:gd name="connsiteY5" fmla="*/ -287 h 1523944"/>
                    <a:gd name="connsiteX6" fmla="*/ -624 w 1523944"/>
                    <a:gd name="connsiteY6" fmla="*/ 761685 h 1523944"/>
                    <a:gd name="connsiteX7" fmla="*/ -624 w 1523944"/>
                    <a:gd name="connsiteY7" fmla="*/ 1485558 h 1523944"/>
                    <a:gd name="connsiteX8" fmla="*/ 37474 w 1523944"/>
                    <a:gd name="connsiteY8" fmla="*/ 1523657 h 1523944"/>
                    <a:gd name="connsiteX9" fmla="*/ 342263 w 1523944"/>
                    <a:gd name="connsiteY9" fmla="*/ 1523657 h 1523944"/>
                    <a:gd name="connsiteX10" fmla="*/ 380362 w 1523944"/>
                    <a:gd name="connsiteY10" fmla="*/ 1485558 h 1523944"/>
                    <a:gd name="connsiteX11" fmla="*/ 380362 w 1523944"/>
                    <a:gd name="connsiteY11" fmla="*/ 761685 h 1523944"/>
                    <a:gd name="connsiteX12" fmla="*/ 761348 w 1523944"/>
                    <a:gd name="connsiteY12" fmla="*/ 380700 h 1523944"/>
                    <a:gd name="connsiteX13" fmla="*/ 1047145 w 1523944"/>
                    <a:gd name="connsiteY13" fmla="*/ 380699 h 1523944"/>
                    <a:gd name="connsiteX14" fmla="*/ 1142334 w 1523944"/>
                    <a:gd name="connsiteY14" fmla="*/ 475940 h 1523944"/>
                    <a:gd name="connsiteX15" fmla="*/ 1142334 w 1523944"/>
                    <a:gd name="connsiteY15" fmla="*/ 666433 h 1523944"/>
                    <a:gd name="connsiteX16" fmla="*/ 1047087 w 1523944"/>
                    <a:gd name="connsiteY16" fmla="*/ 761679 h 1523944"/>
                    <a:gd name="connsiteX17" fmla="*/ 1047088 w 1523944"/>
                    <a:gd name="connsiteY17" fmla="*/ 761685 h 1523944"/>
                    <a:gd name="connsiteX18" fmla="*/ 628002 w 1523944"/>
                    <a:gd name="connsiteY18" fmla="*/ 761685 h 1523944"/>
                    <a:gd name="connsiteX19" fmla="*/ 589904 w 1523944"/>
                    <a:gd name="connsiteY19" fmla="*/ 799783 h 1523944"/>
                    <a:gd name="connsiteX20" fmla="*/ 589904 w 1523944"/>
                    <a:gd name="connsiteY20" fmla="*/ 1104573 h 1523944"/>
                    <a:gd name="connsiteX21" fmla="*/ 628002 w 1523944"/>
                    <a:gd name="connsiteY21" fmla="*/ 1142672 h 1523944"/>
                    <a:gd name="connsiteX22" fmla="*/ 1047145 w 1523944"/>
                    <a:gd name="connsiteY22" fmla="*/ 1142671 h 1523944"/>
                    <a:gd name="connsiteX23" fmla="*/ 1142334 w 1523944"/>
                    <a:gd name="connsiteY23" fmla="*/ 1237912 h 1523944"/>
                    <a:gd name="connsiteX24" fmla="*/ 1142334 w 1523944"/>
                    <a:gd name="connsiteY24" fmla="*/ 1485558 h 1523944"/>
                    <a:gd name="connsiteX25" fmla="*/ 1180433 w 1523944"/>
                    <a:gd name="connsiteY25" fmla="*/ 1523657 h 1523944"/>
                    <a:gd name="connsiteX26" fmla="*/ 1485221 w 1523944"/>
                    <a:gd name="connsiteY26" fmla="*/ 1523657 h 1523944"/>
                    <a:gd name="connsiteX27" fmla="*/ 1523320 w 1523944"/>
                    <a:gd name="connsiteY27" fmla="*/ 1485558 h 1523944"/>
                    <a:gd name="connsiteX28" fmla="*/ 1523320 w 1523944"/>
                    <a:gd name="connsiteY28" fmla="*/ 418797 h 1523944"/>
                    <a:gd name="connsiteX29" fmla="*/ 1485222 w 1523944"/>
                    <a:gd name="connsiteY29"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523944" h="1523944">
                      <a:moveTo>
                        <a:pt x="1485221" y="380699"/>
                      </a:moveTo>
                      <a:lnTo>
                        <a:pt x="1332080" y="380099"/>
                      </a:lnTo>
                      <a:cubicBezTo>
                        <a:pt x="1227166" y="379688"/>
                        <a:pt x="1142333" y="294523"/>
                        <a:pt x="1142333" y="189608"/>
                      </a:cubicBezTo>
                      <a:lnTo>
                        <a:pt x="1142334" y="37812"/>
                      </a:lnTo>
                      <a:cubicBezTo>
                        <a:pt x="1142334" y="16770"/>
                        <a:pt x="1125277" y="-287"/>
                        <a:pt x="1104235" y="-287"/>
                      </a:cubicBezTo>
                      <a:lnTo>
                        <a:pt x="761348" y="-287"/>
                      </a:lnTo>
                      <a:cubicBezTo>
                        <a:pt x="340522" y="-287"/>
                        <a:pt x="-624" y="340859"/>
                        <a:pt x="-624" y="761685"/>
                      </a:cubicBezTo>
                      <a:lnTo>
                        <a:pt x="-624" y="1485558"/>
                      </a:lnTo>
                      <a:cubicBezTo>
                        <a:pt x="-624" y="1506600"/>
                        <a:pt x="16433" y="1523657"/>
                        <a:pt x="37474" y="1523657"/>
                      </a:cubicBezTo>
                      <a:lnTo>
                        <a:pt x="342263" y="1523657"/>
                      </a:lnTo>
                      <a:cubicBezTo>
                        <a:pt x="363304" y="1523657"/>
                        <a:pt x="380362" y="1506600"/>
                        <a:pt x="380362" y="1485558"/>
                      </a:cubicBezTo>
                      <a:lnTo>
                        <a:pt x="380362" y="761685"/>
                      </a:lnTo>
                      <a:cubicBezTo>
                        <a:pt x="380362" y="551272"/>
                        <a:pt x="550935" y="380700"/>
                        <a:pt x="761348" y="380700"/>
                      </a:cubicBezTo>
                      <a:lnTo>
                        <a:pt x="1047145" y="380699"/>
                      </a:lnTo>
                      <a:cubicBezTo>
                        <a:pt x="1099724" y="380729"/>
                        <a:pt x="1142333" y="423360"/>
                        <a:pt x="1142334" y="475940"/>
                      </a:cubicBezTo>
                      <a:lnTo>
                        <a:pt x="1142334" y="666433"/>
                      </a:lnTo>
                      <a:cubicBezTo>
                        <a:pt x="1142334" y="719036"/>
                        <a:pt x="1099690" y="761679"/>
                        <a:pt x="1047087" y="761679"/>
                      </a:cubicBezTo>
                      <a:lnTo>
                        <a:pt x="1047088" y="761685"/>
                      </a:lnTo>
                      <a:lnTo>
                        <a:pt x="628002" y="761685"/>
                      </a:lnTo>
                      <a:cubicBezTo>
                        <a:pt x="606961" y="761685"/>
                        <a:pt x="589904" y="778742"/>
                        <a:pt x="589904" y="799783"/>
                      </a:cubicBezTo>
                      <a:lnTo>
                        <a:pt x="589904" y="1104573"/>
                      </a:lnTo>
                      <a:cubicBezTo>
                        <a:pt x="589904" y="1125614"/>
                        <a:pt x="606961" y="1142672"/>
                        <a:pt x="628002" y="1142672"/>
                      </a:cubicBezTo>
                      <a:lnTo>
                        <a:pt x="1047145" y="1142671"/>
                      </a:lnTo>
                      <a:cubicBezTo>
                        <a:pt x="1099724" y="1142701"/>
                        <a:pt x="1142333" y="1185333"/>
                        <a:pt x="1142334" y="1237912"/>
                      </a:cubicBezTo>
                      <a:lnTo>
                        <a:pt x="1142334" y="1485558"/>
                      </a:lnTo>
                      <a:cubicBezTo>
                        <a:pt x="1142334" y="1506600"/>
                        <a:pt x="1159391" y="1523657"/>
                        <a:pt x="1180433" y="1523657"/>
                      </a:cubicBezTo>
                      <a:lnTo>
                        <a:pt x="1485221" y="1523657"/>
                      </a:lnTo>
                      <a:cubicBezTo>
                        <a:pt x="1506262" y="1523657"/>
                        <a:pt x="1523320" y="1506600"/>
                        <a:pt x="1523320" y="1485558"/>
                      </a:cubicBezTo>
                      <a:lnTo>
                        <a:pt x="1523320" y="418797"/>
                      </a:lnTo>
                      <a:cubicBezTo>
                        <a:pt x="1523320" y="397756"/>
                        <a:pt x="1506263" y="380699"/>
                        <a:pt x="1485222" y="380699"/>
                      </a:cubicBezTo>
                      <a:close/>
                    </a:path>
                  </a:pathLst>
                </a:custGeom>
                <a:solidFill>
                  <a:srgbClr val="FFFFFF"/>
                </a:solidFill>
                <a:ln w="9525" cap="flat">
                  <a:noFill/>
                  <a:prstDash val="solid"/>
                  <a:miter/>
                </a:ln>
              </p:spPr>
              <p:txBody>
                <a:bodyPr rtlCol="0" anchor="ctr"/>
                <a:lstStyle/>
                <a:p>
                  <a:endParaRPr lang="en-US"/>
                </a:p>
              </p:txBody>
            </p:sp>
            <p:sp>
              <p:nvSpPr>
                <p:cNvPr id="31" name="Freeform: Shape 30">
                  <a:extLst>
                    <a:ext uri="{FF2B5EF4-FFF2-40B4-BE49-F238E27FC236}">
                      <a16:creationId xmlns:a16="http://schemas.microsoft.com/office/drawing/2014/main" id="{4B4B1815-CAEA-4193-85D2-65CEA4C4023E}"/>
                    </a:ext>
                  </a:extLst>
                </p:cNvPr>
                <p:cNvSpPr/>
                <p:nvPr/>
              </p:nvSpPr>
              <p:spPr>
                <a:xfrm>
                  <a:off x="7075150" y="3100244"/>
                  <a:ext cx="1523999" cy="1524002"/>
                </a:xfrm>
                <a:custGeom>
                  <a:avLst/>
                  <a:gdLst>
                    <a:gd name="connsiteX0" fmla="*/ 750663 w 1523999"/>
                    <a:gd name="connsiteY0" fmla="*/ 380711 h 1524002"/>
                    <a:gd name="connsiteX1" fmla="*/ 1485275 w 1523999"/>
                    <a:gd name="connsiteY1" fmla="*/ 380711 h 1524002"/>
                    <a:gd name="connsiteX2" fmla="*/ 1523375 w 1523999"/>
                    <a:gd name="connsiteY2" fmla="*/ 342619 h 1524002"/>
                    <a:gd name="connsiteX3" fmla="*/ 1523375 w 1523999"/>
                    <a:gd name="connsiteY3" fmla="*/ 342611 h 1524002"/>
                    <a:gd name="connsiteX4" fmla="*/ 1523375 w 1523999"/>
                    <a:gd name="connsiteY4" fmla="*/ 37813 h 1524002"/>
                    <a:gd name="connsiteX5" fmla="*/ 1485275 w 1523999"/>
                    <a:gd name="connsiteY5" fmla="*/ -287 h 1524002"/>
                    <a:gd name="connsiteX6" fmla="*/ 751339 w 1523999"/>
                    <a:gd name="connsiteY6" fmla="*/ -287 h 1524002"/>
                    <a:gd name="connsiteX7" fmla="*/ 36139 w 1523999"/>
                    <a:gd name="connsiteY7" fmla="*/ 521356 h 1524002"/>
                    <a:gd name="connsiteX8" fmla="*/ 721640 w 1523999"/>
                    <a:gd name="connsiteY8" fmla="*/ 1522695 h 1524002"/>
                    <a:gd name="connsiteX9" fmla="*/ 761334 w 1523999"/>
                    <a:gd name="connsiteY9" fmla="*/ 1486723 h 1524002"/>
                    <a:gd name="connsiteX10" fmla="*/ 761378 w 1523999"/>
                    <a:gd name="connsiteY10" fmla="*/ 1484500 h 1524002"/>
                    <a:gd name="connsiteX11" fmla="*/ 761378 w 1523999"/>
                    <a:gd name="connsiteY11" fmla="*/ 1237957 h 1524002"/>
                    <a:gd name="connsiteX12" fmla="*/ 856571 w 1523999"/>
                    <a:gd name="connsiteY12" fmla="*/ 1142707 h 1524002"/>
                    <a:gd name="connsiteX13" fmla="*/ 1047184 w 1523999"/>
                    <a:gd name="connsiteY13" fmla="*/ 1142707 h 1524002"/>
                    <a:gd name="connsiteX14" fmla="*/ 1142377 w 1523999"/>
                    <a:gd name="connsiteY14" fmla="*/ 1237957 h 1524002"/>
                    <a:gd name="connsiteX15" fmla="*/ 1142377 w 1523999"/>
                    <a:gd name="connsiteY15" fmla="*/ 1485615 h 1524002"/>
                    <a:gd name="connsiteX16" fmla="*/ 1180477 w 1523999"/>
                    <a:gd name="connsiteY16" fmla="*/ 1523715 h 1524002"/>
                    <a:gd name="connsiteX17" fmla="*/ 1485275 w 1523999"/>
                    <a:gd name="connsiteY17" fmla="*/ 1523715 h 1524002"/>
                    <a:gd name="connsiteX18" fmla="*/ 1523375 w 1523999"/>
                    <a:gd name="connsiteY18" fmla="*/ 1485615 h 1524002"/>
                    <a:gd name="connsiteX19" fmla="*/ 1523375 w 1523999"/>
                    <a:gd name="connsiteY19" fmla="*/ 799809 h 1524002"/>
                    <a:gd name="connsiteX20" fmla="*/ 1485275 w 1523999"/>
                    <a:gd name="connsiteY20" fmla="*/ 761709 h 1524002"/>
                    <a:gd name="connsiteX21" fmla="*/ 799478 w 1523999"/>
                    <a:gd name="connsiteY21" fmla="*/ 761709 h 1524002"/>
                    <a:gd name="connsiteX22" fmla="*/ 761378 w 1523999"/>
                    <a:gd name="connsiteY22" fmla="*/ 799809 h 1524002"/>
                    <a:gd name="connsiteX23" fmla="*/ 761378 w 1523999"/>
                    <a:gd name="connsiteY23" fmla="*/ 1001052 h 1524002"/>
                    <a:gd name="connsiteX24" fmla="*/ 653269 w 1523999"/>
                    <a:gd name="connsiteY24" fmla="*/ 1109505 h 1524002"/>
                    <a:gd name="connsiteX25" fmla="*/ 634372 w 1523999"/>
                    <a:gd name="connsiteY25" fmla="*/ 1107874 h 1524002"/>
                    <a:gd name="connsiteX26" fmla="*/ 525551 w 1523999"/>
                    <a:gd name="connsiteY26" fmla="*/ 1060599 h 1524002"/>
                    <a:gd name="connsiteX27" fmla="*/ 408697 w 1523999"/>
                    <a:gd name="connsiteY27" fmla="*/ 613206 h 1524002"/>
                    <a:gd name="connsiteX28" fmla="*/ 750662 w 1523999"/>
                    <a:gd name="connsiteY28" fmla="*/ 380711 h 1524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523999" h="1524002">
                      <a:moveTo>
                        <a:pt x="750663" y="380711"/>
                      </a:moveTo>
                      <a:lnTo>
                        <a:pt x="1485275" y="380711"/>
                      </a:lnTo>
                      <a:cubicBezTo>
                        <a:pt x="1506314" y="380713"/>
                        <a:pt x="1523373" y="363659"/>
                        <a:pt x="1523375" y="342619"/>
                      </a:cubicBezTo>
                      <a:cubicBezTo>
                        <a:pt x="1523375" y="342617"/>
                        <a:pt x="1523375" y="342614"/>
                        <a:pt x="1523375" y="342611"/>
                      </a:cubicBezTo>
                      <a:lnTo>
                        <a:pt x="1523375" y="37813"/>
                      </a:lnTo>
                      <a:cubicBezTo>
                        <a:pt x="1523374" y="16771"/>
                        <a:pt x="1506317" y="-286"/>
                        <a:pt x="1485275" y="-287"/>
                      </a:cubicBezTo>
                      <a:lnTo>
                        <a:pt x="751339" y="-287"/>
                      </a:lnTo>
                      <a:cubicBezTo>
                        <a:pt x="424919" y="-287"/>
                        <a:pt x="131827" y="209280"/>
                        <a:pt x="36139" y="521356"/>
                      </a:cubicBezTo>
                      <a:cubicBezTo>
                        <a:pt x="-119966" y="1030512"/>
                        <a:pt x="242306" y="1498073"/>
                        <a:pt x="721640" y="1522695"/>
                      </a:cubicBezTo>
                      <a:cubicBezTo>
                        <a:pt x="742534" y="1523723"/>
                        <a:pt x="760306" y="1507618"/>
                        <a:pt x="761334" y="1486723"/>
                      </a:cubicBezTo>
                      <a:cubicBezTo>
                        <a:pt x="761370" y="1485983"/>
                        <a:pt x="761385" y="1485241"/>
                        <a:pt x="761378" y="1484500"/>
                      </a:cubicBezTo>
                      <a:lnTo>
                        <a:pt x="761378" y="1237957"/>
                      </a:lnTo>
                      <a:cubicBezTo>
                        <a:pt x="761381" y="1185374"/>
                        <a:pt x="803990" y="1142740"/>
                        <a:pt x="856571" y="1142707"/>
                      </a:cubicBezTo>
                      <a:lnTo>
                        <a:pt x="1047184" y="1142707"/>
                      </a:lnTo>
                      <a:cubicBezTo>
                        <a:pt x="1099766" y="1142740"/>
                        <a:pt x="1142375" y="1185375"/>
                        <a:pt x="1142377" y="1237957"/>
                      </a:cubicBezTo>
                      <a:lnTo>
                        <a:pt x="1142377" y="1485615"/>
                      </a:lnTo>
                      <a:cubicBezTo>
                        <a:pt x="1142378" y="1506657"/>
                        <a:pt x="1159435" y="1523714"/>
                        <a:pt x="1180477" y="1523715"/>
                      </a:cubicBezTo>
                      <a:lnTo>
                        <a:pt x="1485275" y="1523715"/>
                      </a:lnTo>
                      <a:cubicBezTo>
                        <a:pt x="1506317" y="1523714"/>
                        <a:pt x="1523374" y="1506657"/>
                        <a:pt x="1523375" y="1485615"/>
                      </a:cubicBezTo>
                      <a:lnTo>
                        <a:pt x="1523375" y="799809"/>
                      </a:lnTo>
                      <a:cubicBezTo>
                        <a:pt x="1523374" y="778767"/>
                        <a:pt x="1506317" y="761710"/>
                        <a:pt x="1485275" y="761709"/>
                      </a:cubicBezTo>
                      <a:lnTo>
                        <a:pt x="799478" y="761709"/>
                      </a:lnTo>
                      <a:cubicBezTo>
                        <a:pt x="778437" y="761710"/>
                        <a:pt x="761379" y="778767"/>
                        <a:pt x="761378" y="799809"/>
                      </a:cubicBezTo>
                      <a:lnTo>
                        <a:pt x="761378" y="1001052"/>
                      </a:lnTo>
                      <a:cubicBezTo>
                        <a:pt x="761474" y="1060854"/>
                        <a:pt x="713071" y="1109410"/>
                        <a:pt x="653269" y="1109505"/>
                      </a:cubicBezTo>
                      <a:cubicBezTo>
                        <a:pt x="646934" y="1109515"/>
                        <a:pt x="640611" y="1108969"/>
                        <a:pt x="634372" y="1107874"/>
                      </a:cubicBezTo>
                      <a:cubicBezTo>
                        <a:pt x="594787" y="1101219"/>
                        <a:pt x="557430" y="1084990"/>
                        <a:pt x="525551" y="1060599"/>
                      </a:cubicBezTo>
                      <a:cubicBezTo>
                        <a:pt x="402277" y="963001"/>
                        <a:pt x="340321" y="791186"/>
                        <a:pt x="408697" y="613206"/>
                      </a:cubicBezTo>
                      <a:cubicBezTo>
                        <a:pt x="463696" y="472494"/>
                        <a:pt x="599585" y="380107"/>
                        <a:pt x="750662" y="380711"/>
                      </a:cubicBezTo>
                    </a:path>
                  </a:pathLst>
                </a:custGeom>
                <a:solidFill>
                  <a:srgbClr val="FFFFFF"/>
                </a:solidFill>
                <a:ln w="9525" cap="flat">
                  <a:noFill/>
                  <a:prstDash val="solid"/>
                  <a:miter/>
                </a:ln>
              </p:spPr>
              <p:txBody>
                <a:bodyPr rtlCol="0" anchor="ctr"/>
                <a:lstStyle/>
                <a:p>
                  <a:endParaRPr lang="en-US"/>
                </a:p>
              </p:txBody>
            </p:sp>
          </p:grpSp>
        </p:grpSp>
      </p:grpSp>
    </p:spTree>
    <p:extLst>
      <p:ext uri="{BB962C8B-B14F-4D97-AF65-F5344CB8AC3E}">
        <p14:creationId xmlns:p14="http://schemas.microsoft.com/office/powerpoint/2010/main" val="3517523683"/>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Chapter Divider 4 - Dark">
    <p:bg>
      <p:bgPr>
        <a:solidFill>
          <a:schemeClr val="bg1"/>
        </a:solidFill>
        <a:effectLst/>
      </p:bgPr>
    </p:bg>
    <p:spTree>
      <p:nvGrpSpPr>
        <p:cNvPr id="1" name=""/>
        <p:cNvGrpSpPr/>
        <p:nvPr/>
      </p:nvGrpSpPr>
      <p:grpSpPr>
        <a:xfrm>
          <a:off x="0" y="0"/>
          <a:ext cx="0" cy="0"/>
          <a:chOff x="0" y="0"/>
          <a:chExt cx="0" cy="0"/>
        </a:xfrm>
      </p:grpSpPr>
      <p:sp>
        <p:nvSpPr>
          <p:cNvPr id="8" name="Date Placeholder 7">
            <a:extLst>
              <a:ext uri="{FF2B5EF4-FFF2-40B4-BE49-F238E27FC236}">
                <a16:creationId xmlns:a16="http://schemas.microsoft.com/office/drawing/2014/main" id="{A715828B-00D0-42B0-A8E8-FA6086D7E581}"/>
              </a:ext>
            </a:extLst>
          </p:cNvPr>
          <p:cNvSpPr>
            <a:spLocks noGrp="1"/>
          </p:cNvSpPr>
          <p:nvPr>
            <p:ph type="dt" sz="half" idx="10"/>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12" name="Footer Placeholder 11">
            <a:extLst>
              <a:ext uri="{FF2B5EF4-FFF2-40B4-BE49-F238E27FC236}">
                <a16:creationId xmlns:a16="http://schemas.microsoft.com/office/drawing/2014/main" id="{591BB30B-A38F-496A-9A51-0C22F0B6AF0D}"/>
              </a:ext>
            </a:extLst>
          </p:cNvPr>
          <p:cNvSpPr>
            <a:spLocks noGrp="1"/>
          </p:cNvSpPr>
          <p:nvPr>
            <p:ph type="ftr" sz="quarter" idx="11"/>
          </p:nvPr>
        </p:nvSpPr>
        <p:spPr>
          <a:xfrm>
            <a:off x="1724025" y="6512719"/>
            <a:ext cx="1377945" cy="87751"/>
          </a:xfrm>
        </p:spPr>
        <p:txBody>
          <a:bodyPr/>
          <a:lstStyle>
            <a:lvl1pPr>
              <a:defRPr>
                <a:solidFill>
                  <a:schemeClr val="bg1"/>
                </a:solidFill>
              </a:defRPr>
            </a:lvl1pPr>
          </a:lstStyle>
          <a:p>
            <a:r>
              <a:rPr lang="en-US"/>
              <a:t>Mojang Studios</a:t>
            </a:r>
          </a:p>
        </p:txBody>
      </p:sp>
      <p:sp>
        <p:nvSpPr>
          <p:cNvPr id="18" name="Freeform: Shape 17">
            <a:extLst>
              <a:ext uri="{FF2B5EF4-FFF2-40B4-BE49-F238E27FC236}">
                <a16:creationId xmlns:a16="http://schemas.microsoft.com/office/drawing/2014/main" id="{3F6FFF0F-BAB9-40DC-BAF9-35B2A5228D84}"/>
              </a:ext>
            </a:extLst>
          </p:cNvPr>
          <p:cNvSpPr/>
          <p:nvPr userDrawn="1"/>
        </p:nvSpPr>
        <p:spPr>
          <a:xfrm>
            <a:off x="10493858" y="4020276"/>
            <a:ext cx="1207435" cy="1207859"/>
          </a:xfrm>
          <a:custGeom>
            <a:avLst/>
            <a:gdLst>
              <a:gd name="connsiteX0" fmla="*/ 678811 w 1207435"/>
              <a:gd name="connsiteY0" fmla="*/ 30122 h 1207859"/>
              <a:gd name="connsiteX1" fmla="*/ 648689 w 1207435"/>
              <a:gd name="connsiteY1" fmla="*/ 0 h 1207859"/>
              <a:gd name="connsiteX2" fmla="*/ 407287 w 1207435"/>
              <a:gd name="connsiteY2" fmla="*/ 0 h 1207859"/>
              <a:gd name="connsiteX3" fmla="*/ 377164 w 1207435"/>
              <a:gd name="connsiteY3" fmla="*/ 30122 h 1207859"/>
              <a:gd name="connsiteX4" fmla="*/ 377164 w 1207435"/>
              <a:gd name="connsiteY4" fmla="*/ 151036 h 1207859"/>
              <a:gd name="connsiteX5" fmla="*/ 377164 w 1207435"/>
              <a:gd name="connsiteY5" fmla="*/ 377589 h 1207859"/>
              <a:gd name="connsiteX6" fmla="*/ 30122 w 1207435"/>
              <a:gd name="connsiteY6" fmla="*/ 377589 h 1207859"/>
              <a:gd name="connsiteX7" fmla="*/ 0 w 1207435"/>
              <a:gd name="connsiteY7" fmla="*/ 407711 h 1207859"/>
              <a:gd name="connsiteX8" fmla="*/ 0 w 1207435"/>
              <a:gd name="connsiteY8" fmla="*/ 1177737 h 1207859"/>
              <a:gd name="connsiteX9" fmla="*/ 30122 w 1207435"/>
              <a:gd name="connsiteY9" fmla="*/ 1207860 h 1207859"/>
              <a:gd name="connsiteX10" fmla="*/ 301647 w 1207435"/>
              <a:gd name="connsiteY10" fmla="*/ 1207860 h 1207859"/>
              <a:gd name="connsiteX11" fmla="*/ 301647 w 1207435"/>
              <a:gd name="connsiteY11" fmla="*/ 1207860 h 1207859"/>
              <a:gd name="connsiteX12" fmla="*/ 603718 w 1207435"/>
              <a:gd name="connsiteY12" fmla="*/ 1207860 h 1207859"/>
              <a:gd name="connsiteX13" fmla="*/ 1207435 w 1207435"/>
              <a:gd name="connsiteY13" fmla="*/ 604142 h 1207859"/>
              <a:gd name="connsiteX14" fmla="*/ 1207435 w 1207435"/>
              <a:gd name="connsiteY14" fmla="*/ 180733 h 1207859"/>
              <a:gd name="connsiteX15" fmla="*/ 1177313 w 1207435"/>
              <a:gd name="connsiteY15" fmla="*/ 150611 h 1207859"/>
              <a:gd name="connsiteX16" fmla="*/ 678811 w 1207435"/>
              <a:gd name="connsiteY16" fmla="*/ 150611 h 1207859"/>
              <a:gd name="connsiteX17" fmla="*/ 678811 w 1207435"/>
              <a:gd name="connsiteY17" fmla="*/ 30122 h 1207859"/>
              <a:gd name="connsiteX18" fmla="*/ 708933 w 1207435"/>
              <a:gd name="connsiteY18" fmla="*/ 452682 h 1207859"/>
              <a:gd name="connsiteX19" fmla="*/ 875242 w 1207435"/>
              <a:gd name="connsiteY19" fmla="*/ 452682 h 1207859"/>
              <a:gd name="connsiteX20" fmla="*/ 905364 w 1207435"/>
              <a:gd name="connsiteY20" fmla="*/ 482804 h 1207859"/>
              <a:gd name="connsiteX21" fmla="*/ 905364 w 1207435"/>
              <a:gd name="connsiteY21" fmla="*/ 603718 h 1207859"/>
              <a:gd name="connsiteX22" fmla="*/ 603293 w 1207435"/>
              <a:gd name="connsiteY22" fmla="*/ 905789 h 1207859"/>
              <a:gd name="connsiteX23" fmla="*/ 331769 w 1207435"/>
              <a:gd name="connsiteY23" fmla="*/ 905789 h 1207859"/>
              <a:gd name="connsiteX24" fmla="*/ 301647 w 1207435"/>
              <a:gd name="connsiteY24" fmla="*/ 875666 h 1207859"/>
              <a:gd name="connsiteX25" fmla="*/ 301647 w 1207435"/>
              <a:gd name="connsiteY25" fmla="*/ 709782 h 1207859"/>
              <a:gd name="connsiteX26" fmla="*/ 331769 w 1207435"/>
              <a:gd name="connsiteY26" fmla="*/ 679660 h 1207859"/>
              <a:gd name="connsiteX27" fmla="*/ 603293 w 1207435"/>
              <a:gd name="connsiteY27" fmla="*/ 679660 h 1207859"/>
              <a:gd name="connsiteX28" fmla="*/ 678811 w 1207435"/>
              <a:gd name="connsiteY28" fmla="*/ 604142 h 1207859"/>
              <a:gd name="connsiteX29" fmla="*/ 678811 w 1207435"/>
              <a:gd name="connsiteY29" fmla="*/ 483229 h 1207859"/>
              <a:gd name="connsiteX30" fmla="*/ 708933 w 1207435"/>
              <a:gd name="connsiteY30" fmla="*/ 452682 h 120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07435" h="1207859">
                <a:moveTo>
                  <a:pt x="678811" y="30122"/>
                </a:moveTo>
                <a:cubicBezTo>
                  <a:pt x="678811" y="13576"/>
                  <a:pt x="665235" y="0"/>
                  <a:pt x="648689" y="0"/>
                </a:cubicBezTo>
                <a:lnTo>
                  <a:pt x="407287" y="0"/>
                </a:lnTo>
                <a:cubicBezTo>
                  <a:pt x="390741" y="0"/>
                  <a:pt x="377164" y="13576"/>
                  <a:pt x="377164" y="30122"/>
                </a:cubicBezTo>
                <a:lnTo>
                  <a:pt x="377164" y="151036"/>
                </a:lnTo>
                <a:lnTo>
                  <a:pt x="377164" y="377589"/>
                </a:lnTo>
                <a:lnTo>
                  <a:pt x="30122" y="377589"/>
                </a:lnTo>
                <a:cubicBezTo>
                  <a:pt x="13576" y="377589"/>
                  <a:pt x="0" y="391165"/>
                  <a:pt x="0" y="407711"/>
                </a:cubicBezTo>
                <a:lnTo>
                  <a:pt x="0" y="1177737"/>
                </a:lnTo>
                <a:cubicBezTo>
                  <a:pt x="0" y="1194283"/>
                  <a:pt x="13576" y="1207860"/>
                  <a:pt x="30122" y="1207860"/>
                </a:cubicBezTo>
                <a:lnTo>
                  <a:pt x="301647" y="1207860"/>
                </a:lnTo>
                <a:lnTo>
                  <a:pt x="301647" y="1207860"/>
                </a:lnTo>
                <a:lnTo>
                  <a:pt x="603718" y="1207860"/>
                </a:lnTo>
                <a:cubicBezTo>
                  <a:pt x="937183" y="1207860"/>
                  <a:pt x="1207435" y="937608"/>
                  <a:pt x="1207435" y="604142"/>
                </a:cubicBezTo>
                <a:lnTo>
                  <a:pt x="1207435" y="180733"/>
                </a:lnTo>
                <a:cubicBezTo>
                  <a:pt x="1207435" y="164187"/>
                  <a:pt x="1193859" y="150611"/>
                  <a:pt x="1177313" y="150611"/>
                </a:cubicBezTo>
                <a:lnTo>
                  <a:pt x="678811" y="150611"/>
                </a:lnTo>
                <a:lnTo>
                  <a:pt x="678811" y="30122"/>
                </a:lnTo>
                <a:close/>
                <a:moveTo>
                  <a:pt x="708933" y="452682"/>
                </a:moveTo>
                <a:lnTo>
                  <a:pt x="875242" y="452682"/>
                </a:lnTo>
                <a:cubicBezTo>
                  <a:pt x="891788" y="452682"/>
                  <a:pt x="905364" y="466258"/>
                  <a:pt x="905364" y="482804"/>
                </a:cubicBezTo>
                <a:lnTo>
                  <a:pt x="905364" y="603718"/>
                </a:lnTo>
                <a:cubicBezTo>
                  <a:pt x="905364" y="770451"/>
                  <a:pt x="770026" y="905789"/>
                  <a:pt x="603293" y="905789"/>
                </a:cubicBezTo>
                <a:lnTo>
                  <a:pt x="331769" y="905789"/>
                </a:lnTo>
                <a:cubicBezTo>
                  <a:pt x="315223" y="905789"/>
                  <a:pt x="301647" y="892212"/>
                  <a:pt x="301647" y="875666"/>
                </a:cubicBezTo>
                <a:lnTo>
                  <a:pt x="301647" y="709782"/>
                </a:lnTo>
                <a:cubicBezTo>
                  <a:pt x="301647" y="693236"/>
                  <a:pt x="315223" y="679660"/>
                  <a:pt x="331769" y="679660"/>
                </a:cubicBezTo>
                <a:lnTo>
                  <a:pt x="603293" y="679660"/>
                </a:lnTo>
                <a:cubicBezTo>
                  <a:pt x="644871" y="679660"/>
                  <a:pt x="678811" y="645719"/>
                  <a:pt x="678811" y="604142"/>
                </a:cubicBezTo>
                <a:lnTo>
                  <a:pt x="678811" y="483229"/>
                </a:lnTo>
                <a:cubicBezTo>
                  <a:pt x="678811" y="466258"/>
                  <a:pt x="692387" y="452682"/>
                  <a:pt x="708933" y="452682"/>
                </a:cubicBezTo>
                <a:close/>
              </a:path>
            </a:pathLst>
          </a:custGeom>
          <a:solidFill>
            <a:schemeClr val="tx1"/>
          </a:solidFill>
          <a:ln w="4242" cap="flat">
            <a:noFill/>
            <a:prstDash val="solid"/>
            <a:miter/>
          </a:ln>
        </p:spPr>
        <p:txBody>
          <a:bodyPr rtlCol="0" anchor="ctr"/>
          <a:lstStyle/>
          <a:p>
            <a:endParaRPr lang="en-US"/>
          </a:p>
        </p:txBody>
      </p:sp>
      <p:sp>
        <p:nvSpPr>
          <p:cNvPr id="19" name="Freeform: Shape 18">
            <a:extLst>
              <a:ext uri="{FF2B5EF4-FFF2-40B4-BE49-F238E27FC236}">
                <a16:creationId xmlns:a16="http://schemas.microsoft.com/office/drawing/2014/main" id="{6F38674F-4C91-4494-B465-12C2060F4FC3}"/>
              </a:ext>
            </a:extLst>
          </p:cNvPr>
          <p:cNvSpPr/>
          <p:nvPr userDrawn="1"/>
        </p:nvSpPr>
        <p:spPr>
          <a:xfrm>
            <a:off x="8056926" y="5396565"/>
            <a:ext cx="1207048" cy="1207859"/>
          </a:xfrm>
          <a:custGeom>
            <a:avLst/>
            <a:gdLst>
              <a:gd name="connsiteX0" fmla="*/ 1177737 w 1207048"/>
              <a:gd name="connsiteY0" fmla="*/ 0 h 1207859"/>
              <a:gd name="connsiteX1" fmla="*/ 332193 w 1207048"/>
              <a:gd name="connsiteY1" fmla="*/ 0 h 1207859"/>
              <a:gd name="connsiteX2" fmla="*/ 302071 w 1207048"/>
              <a:gd name="connsiteY2" fmla="*/ 30122 h 1207859"/>
              <a:gd name="connsiteX3" fmla="*/ 302071 w 1207048"/>
              <a:gd name="connsiteY3" fmla="*/ 226553 h 1207859"/>
              <a:gd name="connsiteX4" fmla="*/ 226553 w 1207048"/>
              <a:gd name="connsiteY4" fmla="*/ 302071 h 1207859"/>
              <a:gd name="connsiteX5" fmla="*/ 30122 w 1207048"/>
              <a:gd name="connsiteY5" fmla="*/ 302071 h 1207859"/>
              <a:gd name="connsiteX6" fmla="*/ 0 w 1207048"/>
              <a:gd name="connsiteY6" fmla="*/ 332193 h 1207859"/>
              <a:gd name="connsiteX7" fmla="*/ 0 w 1207048"/>
              <a:gd name="connsiteY7" fmla="*/ 1177737 h 1207859"/>
              <a:gd name="connsiteX8" fmla="*/ 30122 w 1207048"/>
              <a:gd name="connsiteY8" fmla="*/ 1207860 h 1207859"/>
              <a:gd name="connsiteX9" fmla="*/ 1026278 w 1207048"/>
              <a:gd name="connsiteY9" fmla="*/ 1207860 h 1207859"/>
              <a:gd name="connsiteX10" fmla="*/ 1056400 w 1207048"/>
              <a:gd name="connsiteY10" fmla="*/ 1177737 h 1207859"/>
              <a:gd name="connsiteX11" fmla="*/ 1056400 w 1207048"/>
              <a:gd name="connsiteY11" fmla="*/ 332193 h 1207859"/>
              <a:gd name="connsiteX12" fmla="*/ 1086522 w 1207048"/>
              <a:gd name="connsiteY12" fmla="*/ 302071 h 1207859"/>
              <a:gd name="connsiteX13" fmla="*/ 1176889 w 1207048"/>
              <a:gd name="connsiteY13" fmla="*/ 302071 h 1207859"/>
              <a:gd name="connsiteX14" fmla="*/ 1207011 w 1207048"/>
              <a:gd name="connsiteY14" fmla="*/ 271949 h 1207859"/>
              <a:gd name="connsiteX15" fmla="*/ 1207011 w 1207048"/>
              <a:gd name="connsiteY15" fmla="*/ 30547 h 1207859"/>
              <a:gd name="connsiteX16" fmla="*/ 1177737 w 1207048"/>
              <a:gd name="connsiteY16" fmla="*/ 0 h 1207859"/>
              <a:gd name="connsiteX17" fmla="*/ 302071 w 1207048"/>
              <a:gd name="connsiteY17" fmla="*/ 453106 h 1207859"/>
              <a:gd name="connsiteX18" fmla="*/ 453106 w 1207048"/>
              <a:gd name="connsiteY18" fmla="*/ 302071 h 1207859"/>
              <a:gd name="connsiteX19" fmla="*/ 724631 w 1207048"/>
              <a:gd name="connsiteY19" fmla="*/ 302071 h 1207859"/>
              <a:gd name="connsiteX20" fmla="*/ 754753 w 1207048"/>
              <a:gd name="connsiteY20" fmla="*/ 332193 h 1207859"/>
              <a:gd name="connsiteX21" fmla="*/ 754753 w 1207048"/>
              <a:gd name="connsiteY21" fmla="*/ 528624 h 1207859"/>
              <a:gd name="connsiteX22" fmla="*/ 302071 w 1207048"/>
              <a:gd name="connsiteY22" fmla="*/ 528624 h 1207859"/>
              <a:gd name="connsiteX23" fmla="*/ 302071 w 1207048"/>
              <a:gd name="connsiteY23" fmla="*/ 453106 h 1207859"/>
              <a:gd name="connsiteX24" fmla="*/ 716994 w 1207048"/>
              <a:gd name="connsiteY24" fmla="*/ 981306 h 1207859"/>
              <a:gd name="connsiteX25" fmla="*/ 339406 w 1207048"/>
              <a:gd name="connsiteY25" fmla="*/ 981306 h 1207859"/>
              <a:gd name="connsiteX26" fmla="*/ 226129 w 1207048"/>
              <a:gd name="connsiteY26" fmla="*/ 868030 h 1207859"/>
              <a:gd name="connsiteX27" fmla="*/ 339406 w 1207048"/>
              <a:gd name="connsiteY27" fmla="*/ 754753 h 1207859"/>
              <a:gd name="connsiteX28" fmla="*/ 716994 w 1207048"/>
              <a:gd name="connsiteY28" fmla="*/ 754753 h 1207859"/>
              <a:gd name="connsiteX29" fmla="*/ 830271 w 1207048"/>
              <a:gd name="connsiteY29" fmla="*/ 868030 h 1207859"/>
              <a:gd name="connsiteX30" fmla="*/ 716994 w 1207048"/>
              <a:gd name="connsiteY30" fmla="*/ 981306 h 120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07048" h="1207859">
                <a:moveTo>
                  <a:pt x="1177737" y="0"/>
                </a:moveTo>
                <a:lnTo>
                  <a:pt x="332193" y="0"/>
                </a:lnTo>
                <a:cubicBezTo>
                  <a:pt x="315647" y="0"/>
                  <a:pt x="302071" y="13576"/>
                  <a:pt x="302071" y="30122"/>
                </a:cubicBezTo>
                <a:lnTo>
                  <a:pt x="302071" y="226553"/>
                </a:lnTo>
                <a:cubicBezTo>
                  <a:pt x="302071" y="268130"/>
                  <a:pt x="268130" y="302071"/>
                  <a:pt x="226553" y="302071"/>
                </a:cubicBezTo>
                <a:lnTo>
                  <a:pt x="30122" y="302071"/>
                </a:lnTo>
                <a:cubicBezTo>
                  <a:pt x="13576" y="302071"/>
                  <a:pt x="0" y="315647"/>
                  <a:pt x="0" y="332193"/>
                </a:cubicBezTo>
                <a:lnTo>
                  <a:pt x="0" y="1177737"/>
                </a:lnTo>
                <a:cubicBezTo>
                  <a:pt x="0" y="1194283"/>
                  <a:pt x="13576" y="1207860"/>
                  <a:pt x="30122" y="1207860"/>
                </a:cubicBezTo>
                <a:lnTo>
                  <a:pt x="1026278" y="1207860"/>
                </a:lnTo>
                <a:cubicBezTo>
                  <a:pt x="1042824" y="1207860"/>
                  <a:pt x="1056400" y="1194283"/>
                  <a:pt x="1056400" y="1177737"/>
                </a:cubicBezTo>
                <a:lnTo>
                  <a:pt x="1056400" y="332193"/>
                </a:lnTo>
                <a:cubicBezTo>
                  <a:pt x="1056400" y="315647"/>
                  <a:pt x="1069976" y="302071"/>
                  <a:pt x="1086522" y="302071"/>
                </a:cubicBezTo>
                <a:lnTo>
                  <a:pt x="1176889" y="302071"/>
                </a:lnTo>
                <a:cubicBezTo>
                  <a:pt x="1193435" y="302071"/>
                  <a:pt x="1207011" y="288495"/>
                  <a:pt x="1207011" y="271949"/>
                </a:cubicBezTo>
                <a:lnTo>
                  <a:pt x="1207011" y="30547"/>
                </a:lnTo>
                <a:cubicBezTo>
                  <a:pt x="1207860" y="13576"/>
                  <a:pt x="1194283" y="0"/>
                  <a:pt x="1177737" y="0"/>
                </a:cubicBezTo>
                <a:close/>
                <a:moveTo>
                  <a:pt x="302071" y="453106"/>
                </a:moveTo>
                <a:cubicBezTo>
                  <a:pt x="302071" y="369528"/>
                  <a:pt x="369528" y="302071"/>
                  <a:pt x="453106" y="302071"/>
                </a:cubicBezTo>
                <a:lnTo>
                  <a:pt x="724631" y="302071"/>
                </a:lnTo>
                <a:cubicBezTo>
                  <a:pt x="741177" y="302071"/>
                  <a:pt x="754753" y="315647"/>
                  <a:pt x="754753" y="332193"/>
                </a:cubicBezTo>
                <a:lnTo>
                  <a:pt x="754753" y="528624"/>
                </a:lnTo>
                <a:lnTo>
                  <a:pt x="302071" y="528624"/>
                </a:lnTo>
                <a:lnTo>
                  <a:pt x="302071" y="453106"/>
                </a:lnTo>
                <a:close/>
                <a:moveTo>
                  <a:pt x="716994" y="981306"/>
                </a:moveTo>
                <a:lnTo>
                  <a:pt x="339406" y="981306"/>
                </a:lnTo>
                <a:cubicBezTo>
                  <a:pt x="277040" y="981306"/>
                  <a:pt x="226129" y="930820"/>
                  <a:pt x="226129" y="868030"/>
                </a:cubicBezTo>
                <a:cubicBezTo>
                  <a:pt x="226129" y="805664"/>
                  <a:pt x="276616" y="754753"/>
                  <a:pt x="339406" y="754753"/>
                </a:cubicBezTo>
                <a:lnTo>
                  <a:pt x="716994" y="754753"/>
                </a:lnTo>
                <a:cubicBezTo>
                  <a:pt x="779360" y="754753"/>
                  <a:pt x="830271" y="805240"/>
                  <a:pt x="830271" y="868030"/>
                </a:cubicBezTo>
                <a:cubicBezTo>
                  <a:pt x="830271" y="930820"/>
                  <a:pt x="779784" y="981306"/>
                  <a:pt x="716994" y="981306"/>
                </a:cubicBezTo>
                <a:close/>
              </a:path>
            </a:pathLst>
          </a:custGeom>
          <a:solidFill>
            <a:schemeClr val="tx1"/>
          </a:solidFill>
          <a:ln w="4242" cap="flat">
            <a:noFill/>
            <a:prstDash val="solid"/>
            <a:miter/>
          </a:ln>
        </p:spPr>
        <p:txBody>
          <a:bodyPr rtlCol="0" anchor="ctr"/>
          <a:lstStyle/>
          <a:p>
            <a:endParaRPr lang="en-US"/>
          </a:p>
        </p:txBody>
      </p:sp>
      <p:sp>
        <p:nvSpPr>
          <p:cNvPr id="20" name="Freeform: Shape 19">
            <a:extLst>
              <a:ext uri="{FF2B5EF4-FFF2-40B4-BE49-F238E27FC236}">
                <a16:creationId xmlns:a16="http://schemas.microsoft.com/office/drawing/2014/main" id="{B7CE058E-4C5B-4AE6-8AEE-4627F18EBB29}"/>
              </a:ext>
            </a:extLst>
          </p:cNvPr>
          <p:cNvSpPr/>
          <p:nvPr userDrawn="1"/>
        </p:nvSpPr>
        <p:spPr>
          <a:xfrm>
            <a:off x="9353455" y="5396565"/>
            <a:ext cx="1207444" cy="1207435"/>
          </a:xfrm>
          <a:custGeom>
            <a:avLst/>
            <a:gdLst>
              <a:gd name="connsiteX0" fmla="*/ 1177737 w 1207444"/>
              <a:gd name="connsiteY0" fmla="*/ 0 h 1207435"/>
              <a:gd name="connsiteX1" fmla="*/ 332193 w 1207444"/>
              <a:gd name="connsiteY1" fmla="*/ 0 h 1207435"/>
              <a:gd name="connsiteX2" fmla="*/ 302071 w 1207444"/>
              <a:gd name="connsiteY2" fmla="*/ 30122 h 1207435"/>
              <a:gd name="connsiteX3" fmla="*/ 302071 w 1207444"/>
              <a:gd name="connsiteY3" fmla="*/ 302920 h 1207435"/>
              <a:gd name="connsiteX4" fmla="*/ 151036 w 1207444"/>
              <a:gd name="connsiteY4" fmla="*/ 302920 h 1207435"/>
              <a:gd name="connsiteX5" fmla="*/ 0 w 1207444"/>
              <a:gd name="connsiteY5" fmla="*/ 453955 h 1207435"/>
              <a:gd name="connsiteX6" fmla="*/ 0 w 1207444"/>
              <a:gd name="connsiteY6" fmla="*/ 1056400 h 1207435"/>
              <a:gd name="connsiteX7" fmla="*/ 151036 w 1207444"/>
              <a:gd name="connsiteY7" fmla="*/ 1207435 h 1207435"/>
              <a:gd name="connsiteX8" fmla="*/ 271949 w 1207444"/>
              <a:gd name="connsiteY8" fmla="*/ 1207435 h 1207435"/>
              <a:gd name="connsiteX9" fmla="*/ 302071 w 1207444"/>
              <a:gd name="connsiteY9" fmla="*/ 1177313 h 1207435"/>
              <a:gd name="connsiteX10" fmla="*/ 302071 w 1207444"/>
              <a:gd name="connsiteY10" fmla="*/ 1056400 h 1207435"/>
              <a:gd name="connsiteX11" fmla="*/ 754753 w 1207444"/>
              <a:gd name="connsiteY11" fmla="*/ 1056400 h 1207435"/>
              <a:gd name="connsiteX12" fmla="*/ 754753 w 1207444"/>
              <a:gd name="connsiteY12" fmla="*/ 1177313 h 1207435"/>
              <a:gd name="connsiteX13" fmla="*/ 784875 w 1207444"/>
              <a:gd name="connsiteY13" fmla="*/ 1207435 h 1207435"/>
              <a:gd name="connsiteX14" fmla="*/ 1177313 w 1207444"/>
              <a:gd name="connsiteY14" fmla="*/ 1207435 h 1207435"/>
              <a:gd name="connsiteX15" fmla="*/ 1207435 w 1207444"/>
              <a:gd name="connsiteY15" fmla="*/ 1177313 h 1207435"/>
              <a:gd name="connsiteX16" fmla="*/ 1207435 w 1207444"/>
              <a:gd name="connsiteY16" fmla="*/ 30547 h 1207435"/>
              <a:gd name="connsiteX17" fmla="*/ 1177737 w 1207444"/>
              <a:gd name="connsiteY17" fmla="*/ 0 h 1207435"/>
              <a:gd name="connsiteX18" fmla="*/ 981306 w 1207444"/>
              <a:gd name="connsiteY18" fmla="*/ 679660 h 1207435"/>
              <a:gd name="connsiteX19" fmla="*/ 528624 w 1207444"/>
              <a:gd name="connsiteY19" fmla="*/ 679660 h 1207435"/>
              <a:gd name="connsiteX20" fmla="*/ 528624 w 1207444"/>
              <a:gd name="connsiteY20" fmla="*/ 453106 h 1207435"/>
              <a:gd name="connsiteX21" fmla="*/ 679660 w 1207444"/>
              <a:gd name="connsiteY21" fmla="*/ 302071 h 1207435"/>
              <a:gd name="connsiteX22" fmla="*/ 830695 w 1207444"/>
              <a:gd name="connsiteY22" fmla="*/ 302071 h 1207435"/>
              <a:gd name="connsiteX23" fmla="*/ 981731 w 1207444"/>
              <a:gd name="connsiteY23" fmla="*/ 453106 h 1207435"/>
              <a:gd name="connsiteX24" fmla="*/ 981731 w 1207444"/>
              <a:gd name="connsiteY24" fmla="*/ 679660 h 120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207444" h="1207435">
                <a:moveTo>
                  <a:pt x="1177737" y="0"/>
                </a:moveTo>
                <a:lnTo>
                  <a:pt x="332193" y="0"/>
                </a:lnTo>
                <a:cubicBezTo>
                  <a:pt x="315647" y="0"/>
                  <a:pt x="302071" y="13576"/>
                  <a:pt x="302071" y="30122"/>
                </a:cubicBezTo>
                <a:lnTo>
                  <a:pt x="302071" y="302920"/>
                </a:lnTo>
                <a:lnTo>
                  <a:pt x="151036" y="302920"/>
                </a:lnTo>
                <a:cubicBezTo>
                  <a:pt x="67881" y="302920"/>
                  <a:pt x="0" y="370376"/>
                  <a:pt x="0" y="453955"/>
                </a:cubicBezTo>
                <a:lnTo>
                  <a:pt x="0" y="1056400"/>
                </a:lnTo>
                <a:cubicBezTo>
                  <a:pt x="0" y="1139554"/>
                  <a:pt x="67457" y="1207435"/>
                  <a:pt x="151036" y="1207435"/>
                </a:cubicBezTo>
                <a:lnTo>
                  <a:pt x="271949" y="1207435"/>
                </a:lnTo>
                <a:cubicBezTo>
                  <a:pt x="288495" y="1207435"/>
                  <a:pt x="302071" y="1193859"/>
                  <a:pt x="302071" y="1177313"/>
                </a:cubicBezTo>
                <a:lnTo>
                  <a:pt x="302071" y="1056400"/>
                </a:lnTo>
                <a:lnTo>
                  <a:pt x="754753" y="1056400"/>
                </a:lnTo>
                <a:lnTo>
                  <a:pt x="754753" y="1177313"/>
                </a:lnTo>
                <a:cubicBezTo>
                  <a:pt x="754753" y="1193859"/>
                  <a:pt x="768329" y="1207435"/>
                  <a:pt x="784875" y="1207435"/>
                </a:cubicBezTo>
                <a:lnTo>
                  <a:pt x="1177313" y="1207435"/>
                </a:lnTo>
                <a:cubicBezTo>
                  <a:pt x="1193859" y="1207435"/>
                  <a:pt x="1207435" y="1193859"/>
                  <a:pt x="1207435" y="1177313"/>
                </a:cubicBezTo>
                <a:lnTo>
                  <a:pt x="1207435" y="30547"/>
                </a:lnTo>
                <a:cubicBezTo>
                  <a:pt x="1207859" y="13576"/>
                  <a:pt x="1194283" y="0"/>
                  <a:pt x="1177737" y="0"/>
                </a:cubicBezTo>
                <a:close/>
                <a:moveTo>
                  <a:pt x="981306" y="679660"/>
                </a:moveTo>
                <a:lnTo>
                  <a:pt x="528624" y="679660"/>
                </a:lnTo>
                <a:lnTo>
                  <a:pt x="528624" y="453106"/>
                </a:lnTo>
                <a:cubicBezTo>
                  <a:pt x="528624" y="369528"/>
                  <a:pt x="596081" y="302071"/>
                  <a:pt x="679660" y="302071"/>
                </a:cubicBezTo>
                <a:lnTo>
                  <a:pt x="830695" y="302071"/>
                </a:lnTo>
                <a:cubicBezTo>
                  <a:pt x="914274" y="302071"/>
                  <a:pt x="981731" y="369528"/>
                  <a:pt x="981731" y="453106"/>
                </a:cubicBezTo>
                <a:lnTo>
                  <a:pt x="981731" y="679660"/>
                </a:lnTo>
                <a:close/>
              </a:path>
            </a:pathLst>
          </a:custGeom>
          <a:solidFill>
            <a:schemeClr val="tx1"/>
          </a:solidFill>
          <a:ln w="4242" cap="flat">
            <a:noFill/>
            <a:prstDash val="solid"/>
            <a:miter/>
          </a:ln>
        </p:spPr>
        <p:txBody>
          <a:bodyPr rtlCol="0" anchor="ctr"/>
          <a:lstStyle/>
          <a:p>
            <a:endParaRPr lang="en-US"/>
          </a:p>
        </p:txBody>
      </p:sp>
      <p:sp>
        <p:nvSpPr>
          <p:cNvPr id="21" name="Freeform: Shape 20">
            <a:extLst>
              <a:ext uri="{FF2B5EF4-FFF2-40B4-BE49-F238E27FC236}">
                <a16:creationId xmlns:a16="http://schemas.microsoft.com/office/drawing/2014/main" id="{DF5B0C93-0FFA-4F79-A254-F9360D6A55B5}"/>
              </a:ext>
            </a:extLst>
          </p:cNvPr>
          <p:cNvSpPr/>
          <p:nvPr userDrawn="1"/>
        </p:nvSpPr>
        <p:spPr>
          <a:xfrm>
            <a:off x="10730593" y="5397414"/>
            <a:ext cx="1207435" cy="1207011"/>
          </a:xfrm>
          <a:custGeom>
            <a:avLst/>
            <a:gdLst>
              <a:gd name="connsiteX0" fmla="*/ 1177313 w 1207435"/>
              <a:gd name="connsiteY0" fmla="*/ 603293 h 1207011"/>
              <a:gd name="connsiteX1" fmla="*/ 1011429 w 1207435"/>
              <a:gd name="connsiteY1" fmla="*/ 603293 h 1207011"/>
              <a:gd name="connsiteX2" fmla="*/ 981306 w 1207435"/>
              <a:gd name="connsiteY2" fmla="*/ 573171 h 1207011"/>
              <a:gd name="connsiteX3" fmla="*/ 981306 w 1207435"/>
              <a:gd name="connsiteY3" fmla="*/ 301647 h 1207011"/>
              <a:gd name="connsiteX4" fmla="*/ 981306 w 1207435"/>
              <a:gd name="connsiteY4" fmla="*/ 30122 h 1207011"/>
              <a:gd name="connsiteX5" fmla="*/ 951184 w 1207435"/>
              <a:gd name="connsiteY5" fmla="*/ 0 h 1207011"/>
              <a:gd name="connsiteX6" fmla="*/ 105640 w 1207435"/>
              <a:gd name="connsiteY6" fmla="*/ 0 h 1207011"/>
              <a:gd name="connsiteX7" fmla="*/ 75518 w 1207435"/>
              <a:gd name="connsiteY7" fmla="*/ 30122 h 1207011"/>
              <a:gd name="connsiteX8" fmla="*/ 75518 w 1207435"/>
              <a:gd name="connsiteY8" fmla="*/ 271524 h 1207011"/>
              <a:gd name="connsiteX9" fmla="*/ 105640 w 1207435"/>
              <a:gd name="connsiteY9" fmla="*/ 301647 h 1207011"/>
              <a:gd name="connsiteX10" fmla="*/ 226553 w 1207435"/>
              <a:gd name="connsiteY10" fmla="*/ 301647 h 1207011"/>
              <a:gd name="connsiteX11" fmla="*/ 226553 w 1207435"/>
              <a:gd name="connsiteY11" fmla="*/ 905364 h 1207011"/>
              <a:gd name="connsiteX12" fmla="*/ 30122 w 1207435"/>
              <a:gd name="connsiteY12" fmla="*/ 905364 h 1207011"/>
              <a:gd name="connsiteX13" fmla="*/ 0 w 1207435"/>
              <a:gd name="connsiteY13" fmla="*/ 935487 h 1207011"/>
              <a:gd name="connsiteX14" fmla="*/ 0 w 1207435"/>
              <a:gd name="connsiteY14" fmla="*/ 1176889 h 1207011"/>
              <a:gd name="connsiteX15" fmla="*/ 30122 w 1207435"/>
              <a:gd name="connsiteY15" fmla="*/ 1207011 h 1207011"/>
              <a:gd name="connsiteX16" fmla="*/ 950760 w 1207435"/>
              <a:gd name="connsiteY16" fmla="*/ 1207011 h 1207011"/>
              <a:gd name="connsiteX17" fmla="*/ 980882 w 1207435"/>
              <a:gd name="connsiteY17" fmla="*/ 1176889 h 1207011"/>
              <a:gd name="connsiteX18" fmla="*/ 980882 w 1207435"/>
              <a:gd name="connsiteY18" fmla="*/ 935487 h 1207011"/>
              <a:gd name="connsiteX19" fmla="*/ 1011004 w 1207435"/>
              <a:gd name="connsiteY19" fmla="*/ 905364 h 1207011"/>
              <a:gd name="connsiteX20" fmla="*/ 1177313 w 1207435"/>
              <a:gd name="connsiteY20" fmla="*/ 905364 h 1207011"/>
              <a:gd name="connsiteX21" fmla="*/ 1207435 w 1207435"/>
              <a:gd name="connsiteY21" fmla="*/ 875242 h 1207011"/>
              <a:gd name="connsiteX22" fmla="*/ 1207435 w 1207435"/>
              <a:gd name="connsiteY22" fmla="*/ 633840 h 1207011"/>
              <a:gd name="connsiteX23" fmla="*/ 1177313 w 1207435"/>
              <a:gd name="connsiteY23" fmla="*/ 603293 h 1207011"/>
              <a:gd name="connsiteX24" fmla="*/ 754753 w 1207435"/>
              <a:gd name="connsiteY24" fmla="*/ 603293 h 1207011"/>
              <a:gd name="connsiteX25" fmla="*/ 679235 w 1207435"/>
              <a:gd name="connsiteY25" fmla="*/ 678811 h 1207011"/>
              <a:gd name="connsiteX26" fmla="*/ 528200 w 1207435"/>
              <a:gd name="connsiteY26" fmla="*/ 678811 h 1207011"/>
              <a:gd name="connsiteX27" fmla="*/ 452682 w 1207435"/>
              <a:gd name="connsiteY27" fmla="*/ 603293 h 1207011"/>
              <a:gd name="connsiteX28" fmla="*/ 452682 w 1207435"/>
              <a:gd name="connsiteY28" fmla="*/ 452258 h 1207011"/>
              <a:gd name="connsiteX29" fmla="*/ 528200 w 1207435"/>
              <a:gd name="connsiteY29" fmla="*/ 376740 h 1207011"/>
              <a:gd name="connsiteX30" fmla="*/ 679235 w 1207435"/>
              <a:gd name="connsiteY30" fmla="*/ 376740 h 1207011"/>
              <a:gd name="connsiteX31" fmla="*/ 754753 w 1207435"/>
              <a:gd name="connsiteY31" fmla="*/ 452258 h 1207011"/>
              <a:gd name="connsiteX32" fmla="*/ 754753 w 1207435"/>
              <a:gd name="connsiteY32" fmla="*/ 603293 h 1207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207435" h="1207011">
                <a:moveTo>
                  <a:pt x="1177313" y="603293"/>
                </a:moveTo>
                <a:lnTo>
                  <a:pt x="1011429" y="603293"/>
                </a:lnTo>
                <a:cubicBezTo>
                  <a:pt x="994883" y="603293"/>
                  <a:pt x="981306" y="589717"/>
                  <a:pt x="981306" y="573171"/>
                </a:cubicBezTo>
                <a:lnTo>
                  <a:pt x="981306" y="301647"/>
                </a:lnTo>
                <a:lnTo>
                  <a:pt x="981306" y="30122"/>
                </a:lnTo>
                <a:cubicBezTo>
                  <a:pt x="981306" y="13576"/>
                  <a:pt x="967730" y="0"/>
                  <a:pt x="951184" y="0"/>
                </a:cubicBezTo>
                <a:lnTo>
                  <a:pt x="105640" y="0"/>
                </a:lnTo>
                <a:cubicBezTo>
                  <a:pt x="89094" y="0"/>
                  <a:pt x="75518" y="13576"/>
                  <a:pt x="75518" y="30122"/>
                </a:cubicBezTo>
                <a:lnTo>
                  <a:pt x="75518" y="271524"/>
                </a:lnTo>
                <a:cubicBezTo>
                  <a:pt x="75518" y="288071"/>
                  <a:pt x="89094" y="301647"/>
                  <a:pt x="105640" y="301647"/>
                </a:cubicBezTo>
                <a:lnTo>
                  <a:pt x="226553" y="301647"/>
                </a:lnTo>
                <a:lnTo>
                  <a:pt x="226553" y="905364"/>
                </a:lnTo>
                <a:lnTo>
                  <a:pt x="30122" y="905364"/>
                </a:lnTo>
                <a:cubicBezTo>
                  <a:pt x="13576" y="905364"/>
                  <a:pt x="0" y="918940"/>
                  <a:pt x="0" y="935487"/>
                </a:cubicBezTo>
                <a:lnTo>
                  <a:pt x="0" y="1176889"/>
                </a:lnTo>
                <a:cubicBezTo>
                  <a:pt x="0" y="1193435"/>
                  <a:pt x="13576" y="1207011"/>
                  <a:pt x="30122" y="1207011"/>
                </a:cubicBezTo>
                <a:lnTo>
                  <a:pt x="950760" y="1207011"/>
                </a:lnTo>
                <a:cubicBezTo>
                  <a:pt x="967306" y="1207011"/>
                  <a:pt x="980882" y="1193435"/>
                  <a:pt x="980882" y="1176889"/>
                </a:cubicBezTo>
                <a:lnTo>
                  <a:pt x="980882" y="935487"/>
                </a:lnTo>
                <a:cubicBezTo>
                  <a:pt x="980882" y="918940"/>
                  <a:pt x="994458" y="905364"/>
                  <a:pt x="1011004" y="905364"/>
                </a:cubicBezTo>
                <a:lnTo>
                  <a:pt x="1177313" y="905364"/>
                </a:lnTo>
                <a:cubicBezTo>
                  <a:pt x="1193859" y="905364"/>
                  <a:pt x="1207435" y="891788"/>
                  <a:pt x="1207435" y="875242"/>
                </a:cubicBezTo>
                <a:lnTo>
                  <a:pt x="1207435" y="633840"/>
                </a:lnTo>
                <a:cubicBezTo>
                  <a:pt x="1207435" y="616445"/>
                  <a:pt x="1193859" y="603293"/>
                  <a:pt x="1177313" y="603293"/>
                </a:cubicBezTo>
                <a:close/>
                <a:moveTo>
                  <a:pt x="754753" y="603293"/>
                </a:moveTo>
                <a:cubicBezTo>
                  <a:pt x="754753" y="644871"/>
                  <a:pt x="720813" y="678811"/>
                  <a:pt x="679235" y="678811"/>
                </a:cubicBezTo>
                <a:lnTo>
                  <a:pt x="528200" y="678811"/>
                </a:lnTo>
                <a:cubicBezTo>
                  <a:pt x="486623" y="678811"/>
                  <a:pt x="452682" y="644871"/>
                  <a:pt x="452682" y="603293"/>
                </a:cubicBezTo>
                <a:lnTo>
                  <a:pt x="452682" y="452258"/>
                </a:lnTo>
                <a:cubicBezTo>
                  <a:pt x="452682" y="410681"/>
                  <a:pt x="486623" y="376740"/>
                  <a:pt x="528200" y="376740"/>
                </a:cubicBezTo>
                <a:lnTo>
                  <a:pt x="679235" y="376740"/>
                </a:lnTo>
                <a:cubicBezTo>
                  <a:pt x="720813" y="376740"/>
                  <a:pt x="754753" y="410681"/>
                  <a:pt x="754753" y="452258"/>
                </a:cubicBezTo>
                <a:lnTo>
                  <a:pt x="754753" y="603293"/>
                </a:lnTo>
                <a:close/>
              </a:path>
            </a:pathLst>
          </a:custGeom>
          <a:solidFill>
            <a:schemeClr val="tx1"/>
          </a:solidFill>
          <a:ln w="4242" cap="flat">
            <a:noFill/>
            <a:prstDash val="solid"/>
            <a:miter/>
          </a:ln>
        </p:spPr>
        <p:txBody>
          <a:bodyPr rtlCol="0" anchor="ctr"/>
          <a:lstStyle/>
          <a:p>
            <a:endParaRPr lang="en-US"/>
          </a:p>
        </p:txBody>
      </p:sp>
      <p:sp>
        <p:nvSpPr>
          <p:cNvPr id="15" name="Slide Number Placeholder 14">
            <a:extLst>
              <a:ext uri="{FF2B5EF4-FFF2-40B4-BE49-F238E27FC236}">
                <a16:creationId xmlns:a16="http://schemas.microsoft.com/office/drawing/2014/main" id="{0E0C5E03-C7F6-4079-AFC4-04FC71F67674}"/>
              </a:ext>
            </a:extLst>
          </p:cNvPr>
          <p:cNvSpPr>
            <a:spLocks noGrp="1"/>
          </p:cNvSpPr>
          <p:nvPr>
            <p:ph type="sldNum" sz="quarter" idx="17"/>
          </p:nvPr>
        </p:nvSpPr>
        <p:spPr/>
        <p:txBody>
          <a:bodyPr/>
          <a:lstStyle>
            <a:lvl1pPr>
              <a:defRPr>
                <a:solidFill>
                  <a:schemeClr val="bg1"/>
                </a:solidFill>
              </a:defRPr>
            </a:lvl1pPr>
          </a:lstStyle>
          <a:p>
            <a:fld id="{7C84D469-983E-45D1-83D0-D0A54F8F126E}" type="slidenum">
              <a:rPr lang="en-US" smtClean="0"/>
              <a:pPr/>
              <a:t>‹#›</a:t>
            </a:fld>
            <a:endParaRPr lang="en-US"/>
          </a:p>
        </p:txBody>
      </p:sp>
      <p:sp>
        <p:nvSpPr>
          <p:cNvPr id="13" name="Text Placeholder 20">
            <a:extLst>
              <a:ext uri="{FF2B5EF4-FFF2-40B4-BE49-F238E27FC236}">
                <a16:creationId xmlns:a16="http://schemas.microsoft.com/office/drawing/2014/main" id="{98A646E0-7B78-4B13-9EB3-CCE2A53BB9AA}"/>
              </a:ext>
            </a:extLst>
          </p:cNvPr>
          <p:cNvSpPr>
            <a:spLocks noGrp="1"/>
          </p:cNvSpPr>
          <p:nvPr>
            <p:ph type="body" sz="quarter" idx="16" hasCustomPrompt="1"/>
          </p:nvPr>
        </p:nvSpPr>
        <p:spPr>
          <a:xfrm>
            <a:off x="3195638" y="1327150"/>
            <a:ext cx="8743950" cy="2039938"/>
          </a:xfrm>
          <a:prstGeom prst="rect">
            <a:avLst/>
          </a:prstGeom>
        </p:spPr>
        <p:txBody>
          <a:bodyPr lIns="0" tIns="54864" rIns="0" bIns="0" anchor="t" anchorCtr="0"/>
          <a:lstStyle>
            <a:lvl1pPr marL="0" indent="0">
              <a:lnSpc>
                <a:spcPct val="77000"/>
              </a:lnSpc>
              <a:spcBef>
                <a:spcPts val="0"/>
              </a:spcBef>
              <a:spcAft>
                <a:spcPts val="1200"/>
              </a:spcAft>
              <a:buFont typeface="Arial" panose="020B0604020202020204" pitchFamily="34" charset="0"/>
              <a:buNone/>
              <a:defRPr sz="4000" b="1" normalizeH="0" baseline="0"/>
            </a:lvl1pPr>
            <a:lvl2pPr marL="228600" indent="0">
              <a:buFont typeface="Arial" panose="020B0604020202020204" pitchFamily="34" charset="0"/>
              <a:buNone/>
              <a:defRPr/>
            </a:lvl2pPr>
            <a:lvl3pPr marL="502920" indent="0">
              <a:buFont typeface="Arial" panose="020B0604020202020204" pitchFamily="34" charset="0"/>
              <a:buNone/>
              <a:defRPr/>
            </a:lvl3pPr>
            <a:lvl4pPr marL="777240" indent="0">
              <a:buFont typeface="Arial" panose="020B0604020202020204" pitchFamily="34" charset="0"/>
              <a:buNone/>
              <a:defRPr/>
            </a:lvl4pPr>
            <a:lvl5pPr marL="1051560" indent="0">
              <a:buFont typeface="Arial" panose="020B0604020202020204" pitchFamily="34" charset="0"/>
              <a:buNone/>
              <a:defRPr/>
            </a:lvl5pPr>
          </a:lstStyle>
          <a:p>
            <a:r>
              <a:rPr lang="en-US"/>
              <a:t>Chapter divider title 4 (40pt)</a:t>
            </a:r>
          </a:p>
        </p:txBody>
      </p:sp>
      <p:sp>
        <p:nvSpPr>
          <p:cNvPr id="14" name="Title 23">
            <a:extLst>
              <a:ext uri="{FF2B5EF4-FFF2-40B4-BE49-F238E27FC236}">
                <a16:creationId xmlns:a16="http://schemas.microsoft.com/office/drawing/2014/main" id="{8A6130D2-AD01-4E58-93F0-7548DBC576F3}"/>
              </a:ext>
            </a:extLst>
          </p:cNvPr>
          <p:cNvSpPr>
            <a:spLocks noGrp="1"/>
          </p:cNvSpPr>
          <p:nvPr>
            <p:ph type="title" hasCustomPrompt="1"/>
          </p:nvPr>
        </p:nvSpPr>
        <p:spPr>
          <a:xfrm>
            <a:off x="252413" y="1327150"/>
            <a:ext cx="2851150" cy="206375"/>
          </a:xfrm>
          <a:prstGeom prst="rect">
            <a:avLst/>
          </a:prstGeom>
        </p:spPr>
        <p:txBody>
          <a:bodyPr rIns="274320" anchor="t" anchorCtr="0">
            <a:noAutofit/>
          </a:bodyPr>
          <a:lstStyle>
            <a:lvl1pPr>
              <a:lnSpc>
                <a:spcPct val="105000"/>
              </a:lnSpc>
              <a:defRPr/>
            </a:lvl1pPr>
          </a:lstStyle>
          <a:p>
            <a:r>
              <a:rPr lang="en-US"/>
              <a:t>Chapter divider (14pt)</a:t>
            </a:r>
          </a:p>
        </p:txBody>
      </p:sp>
      <p:sp>
        <p:nvSpPr>
          <p:cNvPr id="16" name="Text Placeholder 21">
            <a:extLst>
              <a:ext uri="{FF2B5EF4-FFF2-40B4-BE49-F238E27FC236}">
                <a16:creationId xmlns:a16="http://schemas.microsoft.com/office/drawing/2014/main" id="{8DF3D902-4F37-4AC7-9EF8-9A4920224916}"/>
              </a:ext>
            </a:extLst>
          </p:cNvPr>
          <p:cNvSpPr>
            <a:spLocks noGrp="1"/>
          </p:cNvSpPr>
          <p:nvPr>
            <p:ph type="body" sz="quarter" idx="15" hasCustomPrompt="1"/>
          </p:nvPr>
        </p:nvSpPr>
        <p:spPr>
          <a:xfrm>
            <a:off x="252413" y="1533526"/>
            <a:ext cx="2851150" cy="231774"/>
          </a:xfrm>
          <a:prstGeom prst="rect">
            <a:avLst/>
          </a:prstGeom>
        </p:spPr>
        <p:txBody>
          <a:bodyPr lIns="0" tIns="18288"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Number (14pt)</a:t>
            </a:r>
          </a:p>
        </p:txBody>
      </p:sp>
      <p:grpSp>
        <p:nvGrpSpPr>
          <p:cNvPr id="17" name="Graphic 27">
            <a:extLst>
              <a:ext uri="{FF2B5EF4-FFF2-40B4-BE49-F238E27FC236}">
                <a16:creationId xmlns:a16="http://schemas.microsoft.com/office/drawing/2014/main" id="{6B76752D-2524-425E-ACEF-FCA4683315EA}"/>
              </a:ext>
            </a:extLst>
          </p:cNvPr>
          <p:cNvGrpSpPr/>
          <p:nvPr userDrawn="1"/>
        </p:nvGrpSpPr>
        <p:grpSpPr>
          <a:xfrm>
            <a:off x="211138" y="6093845"/>
            <a:ext cx="634650" cy="548640"/>
            <a:chOff x="3214686" y="1004887"/>
            <a:chExt cx="5765431" cy="4850549"/>
          </a:xfrm>
        </p:grpSpPr>
        <p:sp>
          <p:nvSpPr>
            <p:cNvPr id="22" name="Freeform: Shape 21">
              <a:extLst>
                <a:ext uri="{FF2B5EF4-FFF2-40B4-BE49-F238E27FC236}">
                  <a16:creationId xmlns:a16="http://schemas.microsoft.com/office/drawing/2014/main" id="{8EAAAC8D-CBE4-4A94-AA97-148AB2203C8F}"/>
                </a:ext>
              </a:extLst>
            </p:cNvPr>
            <p:cNvSpPr/>
            <p:nvPr/>
          </p:nvSpPr>
          <p:spPr>
            <a:xfrm>
              <a:off x="3214686" y="1004887"/>
              <a:ext cx="5765431" cy="4850549"/>
            </a:xfrm>
            <a:custGeom>
              <a:avLst/>
              <a:gdLst>
                <a:gd name="connsiteX0" fmla="*/ 5574315 w 5765431"/>
                <a:gd name="connsiteY0" fmla="*/ -287 h 4850549"/>
                <a:gd name="connsiteX1" fmla="*/ 190747 w 5765431"/>
                <a:gd name="connsiteY1" fmla="*/ -287 h 4850549"/>
                <a:gd name="connsiteX2" fmla="*/ 253 w 5765431"/>
                <a:gd name="connsiteY2" fmla="*/ 190169 h 4850549"/>
                <a:gd name="connsiteX3" fmla="*/ -624 w 5765431"/>
                <a:gd name="connsiteY3" fmla="*/ 4659733 h 4850549"/>
                <a:gd name="connsiteX4" fmla="*/ 189831 w 5765431"/>
                <a:gd name="connsiteY4" fmla="*/ 4850263 h 4850549"/>
                <a:gd name="connsiteX5" fmla="*/ 189869 w 5765431"/>
                <a:gd name="connsiteY5" fmla="*/ 4850263 h 4850549"/>
                <a:gd name="connsiteX6" fmla="*/ 5574315 w 5765431"/>
                <a:gd name="connsiteY6" fmla="*/ 4850263 h 4850549"/>
                <a:gd name="connsiteX7" fmla="*/ 5764808 w 5765431"/>
                <a:gd name="connsiteY7" fmla="*/ 4659770 h 4850549"/>
                <a:gd name="connsiteX8" fmla="*/ 5764808 w 5765431"/>
                <a:gd name="connsiteY8" fmla="*/ 190205 h 4850549"/>
                <a:gd name="connsiteX9" fmla="*/ 5574315 w 5765431"/>
                <a:gd name="connsiteY9" fmla="*/ -287 h 4850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65431" h="4850549">
                  <a:moveTo>
                    <a:pt x="5574315" y="-287"/>
                  </a:moveTo>
                  <a:lnTo>
                    <a:pt x="190747" y="-287"/>
                  </a:lnTo>
                  <a:cubicBezTo>
                    <a:pt x="85555" y="-287"/>
                    <a:pt x="274" y="84977"/>
                    <a:pt x="253" y="190169"/>
                  </a:cubicBezTo>
                  <a:lnTo>
                    <a:pt x="-624" y="4659733"/>
                  </a:lnTo>
                  <a:cubicBezTo>
                    <a:pt x="-645" y="4764940"/>
                    <a:pt x="84625" y="4850242"/>
                    <a:pt x="189831" y="4850263"/>
                  </a:cubicBezTo>
                  <a:cubicBezTo>
                    <a:pt x="189844" y="4850263"/>
                    <a:pt x="189856" y="4850263"/>
                    <a:pt x="189869" y="4850263"/>
                  </a:cubicBezTo>
                  <a:lnTo>
                    <a:pt x="5574315" y="4850263"/>
                  </a:lnTo>
                  <a:cubicBezTo>
                    <a:pt x="5679521" y="4850263"/>
                    <a:pt x="5764808" y="4764976"/>
                    <a:pt x="5764808" y="4659770"/>
                  </a:cubicBezTo>
                  <a:lnTo>
                    <a:pt x="5764808" y="190205"/>
                  </a:lnTo>
                  <a:cubicBezTo>
                    <a:pt x="5764808" y="84999"/>
                    <a:pt x="5679521" y="-287"/>
                    <a:pt x="5574315" y="-287"/>
                  </a:cubicBezTo>
                  <a:close/>
                </a:path>
              </a:pathLst>
            </a:custGeom>
            <a:solidFill>
              <a:schemeClr val="bg1"/>
            </a:solidFill>
            <a:ln w="9525" cap="flat">
              <a:noFill/>
              <a:prstDash val="solid"/>
              <a:miter/>
            </a:ln>
          </p:spPr>
          <p:txBody>
            <a:bodyPr rtlCol="0" anchor="ctr"/>
            <a:lstStyle/>
            <a:p>
              <a:endParaRPr lang="en-US"/>
            </a:p>
          </p:txBody>
        </p:sp>
        <p:grpSp>
          <p:nvGrpSpPr>
            <p:cNvPr id="25" name="Graphic 27">
              <a:extLst>
                <a:ext uri="{FF2B5EF4-FFF2-40B4-BE49-F238E27FC236}">
                  <a16:creationId xmlns:a16="http://schemas.microsoft.com/office/drawing/2014/main" id="{5785AE98-B932-46CA-822E-880EAC6CB3BF}"/>
                </a:ext>
              </a:extLst>
            </p:cNvPr>
            <p:cNvGrpSpPr/>
            <p:nvPr/>
          </p:nvGrpSpPr>
          <p:grpSpPr>
            <a:xfrm>
              <a:off x="3588488" y="1366527"/>
              <a:ext cx="5031814" cy="4160789"/>
              <a:chOff x="3588488" y="1366527"/>
              <a:chExt cx="5031814" cy="4160789"/>
            </a:xfrm>
            <a:solidFill>
              <a:srgbClr val="FFFFFF"/>
            </a:solidFill>
          </p:grpSpPr>
          <p:grpSp>
            <p:nvGrpSpPr>
              <p:cNvPr id="26" name="Graphic 27">
                <a:extLst>
                  <a:ext uri="{FF2B5EF4-FFF2-40B4-BE49-F238E27FC236}">
                    <a16:creationId xmlns:a16="http://schemas.microsoft.com/office/drawing/2014/main" id="{6699E6A7-2CAB-450B-BF63-78E752442E07}"/>
                  </a:ext>
                </a:extLst>
              </p:cNvPr>
              <p:cNvGrpSpPr/>
              <p:nvPr/>
            </p:nvGrpSpPr>
            <p:grpSpPr>
              <a:xfrm>
                <a:off x="3588488" y="4982639"/>
                <a:ext cx="5031814" cy="544677"/>
                <a:chOff x="3588488" y="4982639"/>
                <a:chExt cx="5031814" cy="544677"/>
              </a:xfrm>
              <a:solidFill>
                <a:srgbClr val="FFFFFF"/>
              </a:solidFill>
            </p:grpSpPr>
            <p:sp>
              <p:nvSpPr>
                <p:cNvPr id="35" name="Freeform: Shape 34">
                  <a:extLst>
                    <a:ext uri="{FF2B5EF4-FFF2-40B4-BE49-F238E27FC236}">
                      <a16:creationId xmlns:a16="http://schemas.microsoft.com/office/drawing/2014/main" id="{65DB8113-A084-4D98-9CCB-FD317DE6A2A9}"/>
                    </a:ext>
                  </a:extLst>
                </p:cNvPr>
                <p:cNvSpPr/>
                <p:nvPr/>
              </p:nvSpPr>
              <p:spPr>
                <a:xfrm>
                  <a:off x="4332862" y="4996495"/>
                  <a:ext cx="458636" cy="516241"/>
                </a:xfrm>
                <a:custGeom>
                  <a:avLst/>
                  <a:gdLst>
                    <a:gd name="connsiteX0" fmla="*/ 438721 w 458636"/>
                    <a:gd name="connsiteY0" fmla="*/ -287 h 516241"/>
                    <a:gd name="connsiteX1" fmla="*/ 18666 w 458636"/>
                    <a:gd name="connsiteY1" fmla="*/ -287 h 516241"/>
                    <a:gd name="connsiteX2" fmla="*/ -624 w 458636"/>
                    <a:gd name="connsiteY2" fmla="*/ 19002 h 516241"/>
                    <a:gd name="connsiteX3" fmla="*/ -624 w 458636"/>
                    <a:gd name="connsiteY3" fmla="*/ 19003 h 516241"/>
                    <a:gd name="connsiteX4" fmla="*/ -624 w 458636"/>
                    <a:gd name="connsiteY4" fmla="*/ 115315 h 516241"/>
                    <a:gd name="connsiteX5" fmla="*/ 18666 w 458636"/>
                    <a:gd name="connsiteY5" fmla="*/ 134606 h 516241"/>
                    <a:gd name="connsiteX6" fmla="*/ 18667 w 458636"/>
                    <a:gd name="connsiteY6" fmla="*/ 134606 h 516241"/>
                    <a:gd name="connsiteX7" fmla="*/ 133938 w 458636"/>
                    <a:gd name="connsiteY7" fmla="*/ 134606 h 516241"/>
                    <a:gd name="connsiteX8" fmla="*/ 153229 w 458636"/>
                    <a:gd name="connsiteY8" fmla="*/ 153896 h 516241"/>
                    <a:gd name="connsiteX9" fmla="*/ 153229 w 458636"/>
                    <a:gd name="connsiteY9" fmla="*/ 153896 h 516241"/>
                    <a:gd name="connsiteX10" fmla="*/ 153228 w 458636"/>
                    <a:gd name="connsiteY10" fmla="*/ 496663 h 516241"/>
                    <a:gd name="connsiteX11" fmla="*/ 172519 w 458636"/>
                    <a:gd name="connsiteY11" fmla="*/ 515954 h 516241"/>
                    <a:gd name="connsiteX12" fmla="*/ 284874 w 458636"/>
                    <a:gd name="connsiteY12" fmla="*/ 515953 h 516241"/>
                    <a:gd name="connsiteX13" fmla="*/ 304165 w 458636"/>
                    <a:gd name="connsiteY13" fmla="*/ 496663 h 516241"/>
                    <a:gd name="connsiteX14" fmla="*/ 304165 w 458636"/>
                    <a:gd name="connsiteY14" fmla="*/ 496663 h 516241"/>
                    <a:gd name="connsiteX15" fmla="*/ 304165 w 458636"/>
                    <a:gd name="connsiteY15" fmla="*/ 153896 h 516241"/>
                    <a:gd name="connsiteX16" fmla="*/ 323455 w 458636"/>
                    <a:gd name="connsiteY16" fmla="*/ 134606 h 516241"/>
                    <a:gd name="connsiteX17" fmla="*/ 438721 w 458636"/>
                    <a:gd name="connsiteY17" fmla="*/ 134606 h 516241"/>
                    <a:gd name="connsiteX18" fmla="*/ 458012 w 458636"/>
                    <a:gd name="connsiteY18" fmla="*/ 115316 h 516241"/>
                    <a:gd name="connsiteX19" fmla="*/ 458012 w 458636"/>
                    <a:gd name="connsiteY19" fmla="*/ 115315 h 516241"/>
                    <a:gd name="connsiteX20" fmla="*/ 458012 w 458636"/>
                    <a:gd name="connsiteY20" fmla="*/ 19003 h 516241"/>
                    <a:gd name="connsiteX21" fmla="*/ 438723 w 458636"/>
                    <a:gd name="connsiteY21" fmla="*/ -287 h 516241"/>
                    <a:gd name="connsiteX22" fmla="*/ 438721 w 458636"/>
                    <a:gd name="connsiteY22" fmla="*/ -28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58636" h="516241">
                      <a:moveTo>
                        <a:pt x="438721" y="-287"/>
                      </a:moveTo>
                      <a:lnTo>
                        <a:pt x="18666" y="-287"/>
                      </a:lnTo>
                      <a:cubicBezTo>
                        <a:pt x="8013" y="-288"/>
                        <a:pt x="-624" y="8349"/>
                        <a:pt x="-624" y="19002"/>
                      </a:cubicBezTo>
                      <a:cubicBezTo>
                        <a:pt x="-624" y="19003"/>
                        <a:pt x="-624" y="19003"/>
                        <a:pt x="-624" y="19003"/>
                      </a:cubicBezTo>
                      <a:lnTo>
                        <a:pt x="-624" y="115315"/>
                      </a:lnTo>
                      <a:cubicBezTo>
                        <a:pt x="-624" y="125968"/>
                        <a:pt x="8012" y="134605"/>
                        <a:pt x="18666" y="134606"/>
                      </a:cubicBezTo>
                      <a:cubicBezTo>
                        <a:pt x="18666" y="134606"/>
                        <a:pt x="18666" y="134606"/>
                        <a:pt x="18667" y="134606"/>
                      </a:cubicBezTo>
                      <a:lnTo>
                        <a:pt x="133938" y="134606"/>
                      </a:lnTo>
                      <a:cubicBezTo>
                        <a:pt x="144592" y="134606"/>
                        <a:pt x="153229" y="143242"/>
                        <a:pt x="153229" y="153896"/>
                      </a:cubicBezTo>
                      <a:cubicBezTo>
                        <a:pt x="153229" y="153896"/>
                        <a:pt x="153229" y="153896"/>
                        <a:pt x="153229" y="153896"/>
                      </a:cubicBezTo>
                      <a:lnTo>
                        <a:pt x="153228" y="496663"/>
                      </a:lnTo>
                      <a:cubicBezTo>
                        <a:pt x="153228" y="507317"/>
                        <a:pt x="161865" y="515954"/>
                        <a:pt x="172519" y="515954"/>
                      </a:cubicBezTo>
                      <a:lnTo>
                        <a:pt x="284874" y="515953"/>
                      </a:lnTo>
                      <a:cubicBezTo>
                        <a:pt x="295528" y="515953"/>
                        <a:pt x="304165" y="507317"/>
                        <a:pt x="304165" y="496663"/>
                      </a:cubicBezTo>
                      <a:cubicBezTo>
                        <a:pt x="304165" y="496663"/>
                        <a:pt x="304165" y="496663"/>
                        <a:pt x="304165" y="496663"/>
                      </a:cubicBezTo>
                      <a:lnTo>
                        <a:pt x="304165" y="153896"/>
                      </a:lnTo>
                      <a:cubicBezTo>
                        <a:pt x="304165" y="143242"/>
                        <a:pt x="312801" y="134606"/>
                        <a:pt x="323455" y="134606"/>
                      </a:cubicBezTo>
                      <a:lnTo>
                        <a:pt x="438721" y="134606"/>
                      </a:lnTo>
                      <a:cubicBezTo>
                        <a:pt x="449375" y="134606"/>
                        <a:pt x="458012" y="125970"/>
                        <a:pt x="458012" y="115316"/>
                      </a:cubicBezTo>
                      <a:cubicBezTo>
                        <a:pt x="458012" y="115316"/>
                        <a:pt x="458012" y="115316"/>
                        <a:pt x="458012" y="115315"/>
                      </a:cubicBezTo>
                      <a:lnTo>
                        <a:pt x="458012" y="19003"/>
                      </a:lnTo>
                      <a:cubicBezTo>
                        <a:pt x="458013" y="8350"/>
                        <a:pt x="449377" y="-287"/>
                        <a:pt x="438723" y="-287"/>
                      </a:cubicBezTo>
                      <a:cubicBezTo>
                        <a:pt x="438722" y="-287"/>
                        <a:pt x="438722" y="-287"/>
                        <a:pt x="438721" y="-287"/>
                      </a:cubicBezTo>
                      <a:close/>
                    </a:path>
                  </a:pathLst>
                </a:custGeom>
                <a:solidFill>
                  <a:srgbClr val="FFFFFF"/>
                </a:solidFill>
                <a:ln w="9525" cap="flat">
                  <a:noFill/>
                  <a:prstDash val="solid"/>
                  <a:miter/>
                </a:ln>
              </p:spPr>
              <p:txBody>
                <a:bodyPr rtlCol="0" anchor="ctr"/>
                <a:lstStyle/>
                <a:p>
                  <a:endParaRPr lang="en-US"/>
                </a:p>
              </p:txBody>
            </p:sp>
            <p:sp>
              <p:nvSpPr>
                <p:cNvPr id="36" name="Freeform: Shape 35">
                  <a:extLst>
                    <a:ext uri="{FF2B5EF4-FFF2-40B4-BE49-F238E27FC236}">
                      <a16:creationId xmlns:a16="http://schemas.microsoft.com/office/drawing/2014/main" id="{910C7388-D40F-42F6-A95F-E41E3C73552E}"/>
                    </a:ext>
                  </a:extLst>
                </p:cNvPr>
                <p:cNvSpPr/>
                <p:nvPr/>
              </p:nvSpPr>
              <p:spPr>
                <a:xfrm>
                  <a:off x="5981381" y="4996495"/>
                  <a:ext cx="475404" cy="516241"/>
                </a:xfrm>
                <a:custGeom>
                  <a:avLst/>
                  <a:gdLst>
                    <a:gd name="connsiteX0" fmla="*/ 179474 w 475404"/>
                    <a:gd name="connsiteY0" fmla="*/ -287 h 516241"/>
                    <a:gd name="connsiteX1" fmla="*/ 18666 w 475404"/>
                    <a:gd name="connsiteY1" fmla="*/ -287 h 516241"/>
                    <a:gd name="connsiteX2" fmla="*/ -624 w 475404"/>
                    <a:gd name="connsiteY2" fmla="*/ 19002 h 516241"/>
                    <a:gd name="connsiteX3" fmla="*/ -624 w 475404"/>
                    <a:gd name="connsiteY3" fmla="*/ 19003 h 516241"/>
                    <a:gd name="connsiteX4" fmla="*/ -624 w 475404"/>
                    <a:gd name="connsiteY4" fmla="*/ 496663 h 516241"/>
                    <a:gd name="connsiteX5" fmla="*/ 18666 w 475404"/>
                    <a:gd name="connsiteY5" fmla="*/ 515954 h 516241"/>
                    <a:gd name="connsiteX6" fmla="*/ 18666 w 475404"/>
                    <a:gd name="connsiteY6" fmla="*/ 515954 h 516241"/>
                    <a:gd name="connsiteX7" fmla="*/ 178748 w 475404"/>
                    <a:gd name="connsiteY7" fmla="*/ 515953 h 516241"/>
                    <a:gd name="connsiteX8" fmla="*/ 474780 w 475404"/>
                    <a:gd name="connsiteY8" fmla="*/ 256374 h 516241"/>
                    <a:gd name="connsiteX9" fmla="*/ 179474 w 475404"/>
                    <a:gd name="connsiteY9" fmla="*/ -287 h 516241"/>
                    <a:gd name="connsiteX10" fmla="*/ 171985 w 475404"/>
                    <a:gd name="connsiteY10" fmla="*/ 383977 h 516241"/>
                    <a:gd name="connsiteX11" fmla="*/ 164912 w 475404"/>
                    <a:gd name="connsiteY11" fmla="*/ 383977 h 516241"/>
                    <a:gd name="connsiteX12" fmla="*/ 145307 w 475404"/>
                    <a:gd name="connsiteY12" fmla="*/ 364686 h 516241"/>
                    <a:gd name="connsiteX13" fmla="*/ 145307 w 475404"/>
                    <a:gd name="connsiteY13" fmla="*/ 150979 h 516241"/>
                    <a:gd name="connsiteX14" fmla="*/ 164912 w 475404"/>
                    <a:gd name="connsiteY14" fmla="*/ 131688 h 516241"/>
                    <a:gd name="connsiteX15" fmla="*/ 173470 w 475404"/>
                    <a:gd name="connsiteY15" fmla="*/ 131689 h 516241"/>
                    <a:gd name="connsiteX16" fmla="*/ 320932 w 475404"/>
                    <a:gd name="connsiteY16" fmla="*/ 256374 h 516241"/>
                    <a:gd name="connsiteX17" fmla="*/ 171985 w 475404"/>
                    <a:gd name="connsiteY17" fmla="*/ 38397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75404" h="516241">
                      <a:moveTo>
                        <a:pt x="179474" y="-287"/>
                      </a:moveTo>
                      <a:lnTo>
                        <a:pt x="18666" y="-287"/>
                      </a:lnTo>
                      <a:cubicBezTo>
                        <a:pt x="8013" y="-288"/>
                        <a:pt x="-624" y="8349"/>
                        <a:pt x="-624" y="19002"/>
                      </a:cubicBezTo>
                      <a:cubicBezTo>
                        <a:pt x="-624" y="19003"/>
                        <a:pt x="-624" y="19003"/>
                        <a:pt x="-624" y="19003"/>
                      </a:cubicBezTo>
                      <a:lnTo>
                        <a:pt x="-624" y="496663"/>
                      </a:lnTo>
                      <a:cubicBezTo>
                        <a:pt x="-624" y="507317"/>
                        <a:pt x="8012" y="515954"/>
                        <a:pt x="18666" y="515954"/>
                      </a:cubicBezTo>
                      <a:cubicBezTo>
                        <a:pt x="18666" y="515954"/>
                        <a:pt x="18666" y="515954"/>
                        <a:pt x="18666" y="515954"/>
                      </a:cubicBezTo>
                      <a:lnTo>
                        <a:pt x="178748" y="515953"/>
                      </a:lnTo>
                      <a:cubicBezTo>
                        <a:pt x="361033" y="515953"/>
                        <a:pt x="474780" y="416788"/>
                        <a:pt x="474780" y="256374"/>
                      </a:cubicBezTo>
                      <a:cubicBezTo>
                        <a:pt x="474780" y="98879"/>
                        <a:pt x="365411" y="-287"/>
                        <a:pt x="179474" y="-287"/>
                      </a:cubicBezTo>
                      <a:close/>
                      <a:moveTo>
                        <a:pt x="171985" y="383977"/>
                      </a:moveTo>
                      <a:lnTo>
                        <a:pt x="164912" y="383977"/>
                      </a:lnTo>
                      <a:cubicBezTo>
                        <a:pt x="154172" y="384063"/>
                        <a:pt x="145395" y="375427"/>
                        <a:pt x="145307" y="364686"/>
                      </a:cubicBezTo>
                      <a:lnTo>
                        <a:pt x="145307" y="150979"/>
                      </a:lnTo>
                      <a:cubicBezTo>
                        <a:pt x="145395" y="140239"/>
                        <a:pt x="154171" y="131602"/>
                        <a:pt x="164912" y="131688"/>
                      </a:cubicBezTo>
                      <a:lnTo>
                        <a:pt x="173470" y="131689"/>
                      </a:lnTo>
                      <a:cubicBezTo>
                        <a:pt x="271284" y="131689"/>
                        <a:pt x="320932" y="169608"/>
                        <a:pt x="320932" y="256374"/>
                      </a:cubicBezTo>
                      <a:cubicBezTo>
                        <a:pt x="320932" y="346063"/>
                        <a:pt x="271284" y="383977"/>
                        <a:pt x="171985" y="383977"/>
                      </a:cubicBezTo>
                      <a:close/>
                    </a:path>
                  </a:pathLst>
                </a:custGeom>
                <a:solidFill>
                  <a:srgbClr val="FFFFFF"/>
                </a:solidFill>
                <a:ln w="9525" cap="flat">
                  <a:noFill/>
                  <a:prstDash val="solid"/>
                  <a:miter/>
                </a:ln>
              </p:spPr>
              <p:txBody>
                <a:bodyPr rtlCol="0" anchor="ctr"/>
                <a:lstStyle/>
                <a:p>
                  <a:endParaRPr lang="en-US"/>
                </a:p>
              </p:txBody>
            </p:sp>
            <p:sp>
              <p:nvSpPr>
                <p:cNvPr id="37" name="Freeform: Shape 36">
                  <a:extLst>
                    <a:ext uri="{FF2B5EF4-FFF2-40B4-BE49-F238E27FC236}">
                      <a16:creationId xmlns:a16="http://schemas.microsoft.com/office/drawing/2014/main" id="{E4AA78AB-9D5A-43AB-AB36-9D4479C412A9}"/>
                    </a:ext>
                  </a:extLst>
                </p:cNvPr>
                <p:cNvSpPr/>
                <p:nvPr/>
              </p:nvSpPr>
              <p:spPr>
                <a:xfrm>
                  <a:off x="6832758" y="4996495"/>
                  <a:ext cx="154394" cy="516240"/>
                </a:xfrm>
                <a:custGeom>
                  <a:avLst/>
                  <a:gdLst>
                    <a:gd name="connsiteX0" fmla="*/ 135104 w 154394"/>
                    <a:gd name="connsiteY0" fmla="*/ 0 h 516240"/>
                    <a:gd name="connsiteX1" fmla="*/ 154395 w 154394"/>
                    <a:gd name="connsiteY1" fmla="*/ 0 h 516240"/>
                    <a:gd name="connsiteX2" fmla="*/ 154395 w 154394"/>
                    <a:gd name="connsiteY2" fmla="*/ 516241 h 516240"/>
                    <a:gd name="connsiteX3" fmla="*/ 135104 w 154394"/>
                    <a:gd name="connsiteY3" fmla="*/ 516241 h 516240"/>
                    <a:gd name="connsiteX4" fmla="*/ 19291 w 154394"/>
                    <a:gd name="connsiteY4" fmla="*/ 516241 h 516240"/>
                    <a:gd name="connsiteX5" fmla="*/ 19291 w 154394"/>
                    <a:gd name="connsiteY5" fmla="*/ 0 h 516240"/>
                    <a:gd name="connsiteX6" fmla="*/ 0 w 154394"/>
                    <a:gd name="connsiteY6" fmla="*/ 0 h 516240"/>
                    <a:gd name="connsiteX7" fmla="*/ 19291 w 154394"/>
                    <a:gd name="connsiteY7" fmla="*/ 0 h 516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4394" h="516240">
                      <a:moveTo>
                        <a:pt x="135104" y="0"/>
                      </a:moveTo>
                      <a:cubicBezTo>
                        <a:pt x="145758" y="0"/>
                        <a:pt x="154395" y="0"/>
                        <a:pt x="154395" y="0"/>
                      </a:cubicBezTo>
                      <a:lnTo>
                        <a:pt x="154395" y="516241"/>
                      </a:lnTo>
                      <a:cubicBezTo>
                        <a:pt x="154395" y="516241"/>
                        <a:pt x="145758" y="516241"/>
                        <a:pt x="135104" y="516241"/>
                      </a:cubicBezTo>
                      <a:lnTo>
                        <a:pt x="19291" y="516241"/>
                      </a:lnTo>
                      <a:lnTo>
                        <a:pt x="19291" y="0"/>
                      </a:lnTo>
                      <a:cubicBezTo>
                        <a:pt x="8637" y="0"/>
                        <a:pt x="0" y="0"/>
                        <a:pt x="0" y="0"/>
                      </a:cubicBezTo>
                      <a:cubicBezTo>
                        <a:pt x="0" y="0"/>
                        <a:pt x="8637" y="0"/>
                        <a:pt x="19291" y="0"/>
                      </a:cubicBezTo>
                      <a:close/>
                    </a:path>
                  </a:pathLst>
                </a:custGeom>
                <a:solidFill>
                  <a:srgbClr val="FFFFFF"/>
                </a:solidFill>
                <a:ln w="9525" cap="flat">
                  <a:noFill/>
                  <a:prstDash val="solid"/>
                  <a:miter/>
                </a:ln>
              </p:spPr>
              <p:txBody>
                <a:bodyPr rtlCol="0" anchor="ctr"/>
                <a:lstStyle/>
                <a:p>
                  <a:endParaRPr lang="en-US"/>
                </a:p>
              </p:txBody>
            </p:sp>
            <p:sp>
              <p:nvSpPr>
                <p:cNvPr id="38" name="Freeform: Shape 37">
                  <a:extLst>
                    <a:ext uri="{FF2B5EF4-FFF2-40B4-BE49-F238E27FC236}">
                      <a16:creationId xmlns:a16="http://schemas.microsoft.com/office/drawing/2014/main" id="{2DA0EE01-22BA-47BC-9C96-0913BB9844BA}"/>
                    </a:ext>
                  </a:extLst>
                </p:cNvPr>
                <p:cNvSpPr/>
                <p:nvPr/>
              </p:nvSpPr>
              <p:spPr>
                <a:xfrm>
                  <a:off x="5145840" y="4996495"/>
                  <a:ext cx="459367" cy="530096"/>
                </a:xfrm>
                <a:custGeom>
                  <a:avLst/>
                  <a:gdLst>
                    <a:gd name="connsiteX0" fmla="*/ 439452 w 459367"/>
                    <a:gd name="connsiteY0" fmla="*/ -287 h 530096"/>
                    <a:gd name="connsiteX1" fmla="*/ 329285 w 459367"/>
                    <a:gd name="connsiteY1" fmla="*/ -287 h 530096"/>
                    <a:gd name="connsiteX2" fmla="*/ 309994 w 459367"/>
                    <a:gd name="connsiteY2" fmla="*/ 19003 h 530096"/>
                    <a:gd name="connsiteX3" fmla="*/ 309994 w 459367"/>
                    <a:gd name="connsiteY3" fmla="*/ 19003 h 530096"/>
                    <a:gd name="connsiteX4" fmla="*/ 309994 w 459367"/>
                    <a:gd name="connsiteY4" fmla="*/ 275334 h 530096"/>
                    <a:gd name="connsiteX5" fmla="*/ 229062 w 459367"/>
                    <a:gd name="connsiteY5" fmla="*/ 391268 h 530096"/>
                    <a:gd name="connsiteX6" fmla="*/ 148125 w 459367"/>
                    <a:gd name="connsiteY6" fmla="*/ 275334 h 530096"/>
                    <a:gd name="connsiteX7" fmla="*/ 148125 w 459367"/>
                    <a:gd name="connsiteY7" fmla="*/ 19003 h 530096"/>
                    <a:gd name="connsiteX8" fmla="*/ 128835 w 459367"/>
                    <a:gd name="connsiteY8" fmla="*/ -287 h 530096"/>
                    <a:gd name="connsiteX9" fmla="*/ 128834 w 459367"/>
                    <a:gd name="connsiteY9" fmla="*/ -287 h 530096"/>
                    <a:gd name="connsiteX10" fmla="*/ 18666 w 459367"/>
                    <a:gd name="connsiteY10" fmla="*/ -287 h 530096"/>
                    <a:gd name="connsiteX11" fmla="*/ -624 w 459367"/>
                    <a:gd name="connsiteY11" fmla="*/ 19003 h 530096"/>
                    <a:gd name="connsiteX12" fmla="*/ -624 w 459367"/>
                    <a:gd name="connsiteY12" fmla="*/ 19003 h 530096"/>
                    <a:gd name="connsiteX13" fmla="*/ -624 w 459367"/>
                    <a:gd name="connsiteY13" fmla="*/ 289915 h 530096"/>
                    <a:gd name="connsiteX14" fmla="*/ 229062 w 459367"/>
                    <a:gd name="connsiteY14" fmla="*/ 529809 h 530096"/>
                    <a:gd name="connsiteX15" fmla="*/ 458743 w 459367"/>
                    <a:gd name="connsiteY15" fmla="*/ 289184 h 530096"/>
                    <a:gd name="connsiteX16" fmla="*/ 458743 w 459367"/>
                    <a:gd name="connsiteY16" fmla="*/ 19003 h 530096"/>
                    <a:gd name="connsiteX17" fmla="*/ 439453 w 459367"/>
                    <a:gd name="connsiteY17" fmla="*/ -287 h 530096"/>
                    <a:gd name="connsiteX18" fmla="*/ 439453 w 459367"/>
                    <a:gd name="connsiteY18" fmla="*/ -287 h 530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59367" h="530096">
                      <a:moveTo>
                        <a:pt x="439452" y="-287"/>
                      </a:moveTo>
                      <a:lnTo>
                        <a:pt x="329285" y="-287"/>
                      </a:lnTo>
                      <a:cubicBezTo>
                        <a:pt x="318631" y="-287"/>
                        <a:pt x="309994" y="8349"/>
                        <a:pt x="309994" y="19003"/>
                      </a:cubicBezTo>
                      <a:cubicBezTo>
                        <a:pt x="309994" y="19003"/>
                        <a:pt x="309994" y="19003"/>
                        <a:pt x="309994" y="19003"/>
                      </a:cubicBezTo>
                      <a:lnTo>
                        <a:pt x="309994" y="275334"/>
                      </a:lnTo>
                      <a:cubicBezTo>
                        <a:pt x="309994" y="361375"/>
                        <a:pt x="286661" y="391268"/>
                        <a:pt x="229062" y="391268"/>
                      </a:cubicBezTo>
                      <a:cubicBezTo>
                        <a:pt x="171458" y="391268"/>
                        <a:pt x="148125" y="361375"/>
                        <a:pt x="148125" y="275334"/>
                      </a:cubicBezTo>
                      <a:lnTo>
                        <a:pt x="148125" y="19003"/>
                      </a:lnTo>
                      <a:cubicBezTo>
                        <a:pt x="148125" y="8349"/>
                        <a:pt x="139489" y="-287"/>
                        <a:pt x="128835" y="-287"/>
                      </a:cubicBezTo>
                      <a:cubicBezTo>
                        <a:pt x="128835" y="-287"/>
                        <a:pt x="128834" y="-287"/>
                        <a:pt x="128834" y="-287"/>
                      </a:cubicBezTo>
                      <a:lnTo>
                        <a:pt x="18666" y="-287"/>
                      </a:lnTo>
                      <a:cubicBezTo>
                        <a:pt x="8012" y="-287"/>
                        <a:pt x="-624" y="8349"/>
                        <a:pt x="-624" y="19003"/>
                      </a:cubicBezTo>
                      <a:cubicBezTo>
                        <a:pt x="-624" y="19003"/>
                        <a:pt x="-624" y="19003"/>
                        <a:pt x="-624" y="19003"/>
                      </a:cubicBezTo>
                      <a:lnTo>
                        <a:pt x="-624" y="289915"/>
                      </a:lnTo>
                      <a:cubicBezTo>
                        <a:pt x="-624" y="448142"/>
                        <a:pt x="70105" y="529809"/>
                        <a:pt x="229062" y="529809"/>
                      </a:cubicBezTo>
                      <a:cubicBezTo>
                        <a:pt x="383640" y="529809"/>
                        <a:pt x="458743" y="443768"/>
                        <a:pt x="458743" y="289184"/>
                      </a:cubicBezTo>
                      <a:lnTo>
                        <a:pt x="458743" y="19003"/>
                      </a:lnTo>
                      <a:cubicBezTo>
                        <a:pt x="458743" y="8349"/>
                        <a:pt x="450107" y="-287"/>
                        <a:pt x="439453" y="-287"/>
                      </a:cubicBezTo>
                      <a:cubicBezTo>
                        <a:pt x="439453" y="-287"/>
                        <a:pt x="439453" y="-287"/>
                        <a:pt x="439453" y="-287"/>
                      </a:cubicBezTo>
                      <a:close/>
                    </a:path>
                  </a:pathLst>
                </a:custGeom>
                <a:solidFill>
                  <a:srgbClr val="FFFFFF"/>
                </a:solidFill>
                <a:ln w="9525" cap="flat">
                  <a:noFill/>
                  <a:prstDash val="solid"/>
                  <a:miter/>
                </a:ln>
              </p:spPr>
              <p:txBody>
                <a:bodyPr rtlCol="0" anchor="ctr"/>
                <a:lstStyle/>
                <a:p>
                  <a:endParaRPr lang="en-US"/>
                </a:p>
              </p:txBody>
            </p:sp>
            <p:sp>
              <p:nvSpPr>
                <p:cNvPr id="39" name="Freeform: Shape 38">
                  <a:extLst>
                    <a:ext uri="{FF2B5EF4-FFF2-40B4-BE49-F238E27FC236}">
                      <a16:creationId xmlns:a16="http://schemas.microsoft.com/office/drawing/2014/main" id="{13482840-D2DD-41BB-8E02-F2FA6557E24B}"/>
                    </a:ext>
                  </a:extLst>
                </p:cNvPr>
                <p:cNvSpPr/>
                <p:nvPr/>
              </p:nvSpPr>
              <p:spPr>
                <a:xfrm>
                  <a:off x="3588488" y="4982639"/>
                  <a:ext cx="402067" cy="544677"/>
                </a:xfrm>
                <a:custGeom>
                  <a:avLst/>
                  <a:gdLst>
                    <a:gd name="connsiteX0" fmla="*/ 269467 w 402067"/>
                    <a:gd name="connsiteY0" fmla="*/ 217730 h 544677"/>
                    <a:gd name="connsiteX1" fmla="*/ 203655 w 402067"/>
                    <a:gd name="connsiteY1" fmla="*/ 190741 h 544677"/>
                    <a:gd name="connsiteX2" fmla="*/ 166087 w 402067"/>
                    <a:gd name="connsiteY2" fmla="*/ 137105 h 544677"/>
                    <a:gd name="connsiteX3" fmla="*/ 229317 w 402067"/>
                    <a:gd name="connsiteY3" fmla="*/ 120071 h 544677"/>
                    <a:gd name="connsiteX4" fmla="*/ 284563 w 402067"/>
                    <a:gd name="connsiteY4" fmla="*/ 163075 h 544677"/>
                    <a:gd name="connsiteX5" fmla="*/ 294647 w 402067"/>
                    <a:gd name="connsiteY5" fmla="*/ 169458 h 544677"/>
                    <a:gd name="connsiteX6" fmla="*/ 294647 w 402067"/>
                    <a:gd name="connsiteY6" fmla="*/ 169458 h 544677"/>
                    <a:gd name="connsiteX7" fmla="*/ 308525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4 w 402067"/>
                    <a:gd name="connsiteY13" fmla="*/ 312747 h 544677"/>
                    <a:gd name="connsiteX14" fmla="*/ 203493 w 402067"/>
                    <a:gd name="connsiteY14" fmla="*/ 336403 h 544677"/>
                    <a:gd name="connsiteX15" fmla="*/ 248693 w 402067"/>
                    <a:gd name="connsiteY15" fmla="*/ 400935 h 544677"/>
                    <a:gd name="connsiteX16" fmla="*/ 172617 w 402067"/>
                    <a:gd name="connsiteY16" fmla="*/ 421429 h 544677"/>
                    <a:gd name="connsiteX17" fmla="*/ 110729 w 402067"/>
                    <a:gd name="connsiteY17" fmla="*/ 373801 h 544677"/>
                    <a:gd name="connsiteX18" fmla="*/ 101303 w 402067"/>
                    <a:gd name="connsiteY18" fmla="*/ 368072 h 544677"/>
                    <a:gd name="connsiteX19" fmla="*/ 101045 w 402067"/>
                    <a:gd name="connsiteY19" fmla="*/ 368017 h 544677"/>
                    <a:gd name="connsiteX20" fmla="*/ 87613 w 402067"/>
                    <a:gd name="connsiteY20" fmla="*/ 370752 h 544677"/>
                    <a:gd name="connsiteX21" fmla="*/ 6780 w 402067"/>
                    <a:gd name="connsiteY21" fmla="*/ 427161 h 544677"/>
                    <a:gd name="connsiteX22" fmla="*/ 2511 w 402067"/>
                    <a:gd name="connsiteY22" fmla="*/ 451323 h 544677"/>
                    <a:gd name="connsiteX23" fmla="*/ 2980 w 402067"/>
                    <a:gd name="connsiteY23" fmla="*/ 451961 h 544677"/>
                    <a:gd name="connsiteX24" fmla="*/ 198007 w 402067"/>
                    <a:gd name="connsiteY24" fmla="*/ 544390 h 544677"/>
                    <a:gd name="connsiteX25" fmla="*/ 401443 w 402067"/>
                    <a:gd name="connsiteY25" fmla="*/ 370852 h 544677"/>
                    <a:gd name="connsiteX26" fmla="*/ 269467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7" y="217730"/>
                      </a:moveTo>
                      <a:cubicBezTo>
                        <a:pt x="253517" y="210896"/>
                        <a:pt x="209665" y="192693"/>
                        <a:pt x="203655" y="190741"/>
                      </a:cubicBezTo>
                      <a:cubicBezTo>
                        <a:pt x="161018" y="176893"/>
                        <a:pt x="159000" y="156620"/>
                        <a:pt x="166087" y="137105"/>
                      </a:cubicBezTo>
                      <a:cubicBezTo>
                        <a:pt x="173174" y="117589"/>
                        <a:pt x="201884" y="108919"/>
                        <a:pt x="229317" y="120071"/>
                      </a:cubicBezTo>
                      <a:cubicBezTo>
                        <a:pt x="244044" y="126057"/>
                        <a:pt x="280586" y="159194"/>
                        <a:pt x="284563" y="163075"/>
                      </a:cubicBezTo>
                      <a:cubicBezTo>
                        <a:pt x="287208" y="166165"/>
                        <a:pt x="290722" y="168388"/>
                        <a:pt x="294647" y="169458"/>
                      </a:cubicBezTo>
                      <a:lnTo>
                        <a:pt x="294647" y="169458"/>
                      </a:lnTo>
                      <a:cubicBezTo>
                        <a:pt x="299497" y="170480"/>
                        <a:pt x="304553" y="169366"/>
                        <a:pt x="308525" y="166401"/>
                      </a:cubicBezTo>
                      <a:lnTo>
                        <a:pt x="388854" y="106445"/>
                      </a:lnTo>
                      <a:cubicBezTo>
                        <a:pt x="396529" y="100703"/>
                        <a:pt x="398095"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4" y="312747"/>
                      </a:cubicBezTo>
                      <a:cubicBezTo>
                        <a:pt x="162099" y="320852"/>
                        <a:pt x="191666" y="332924"/>
                        <a:pt x="203493" y="336403"/>
                      </a:cubicBezTo>
                      <a:cubicBezTo>
                        <a:pt x="255235" y="351627"/>
                        <a:pt x="257218" y="377455"/>
                        <a:pt x="248693" y="400935"/>
                      </a:cubicBezTo>
                      <a:cubicBezTo>
                        <a:pt x="240168" y="424414"/>
                        <a:pt x="205764" y="434494"/>
                        <a:pt x="172617" y="421429"/>
                      </a:cubicBezTo>
                      <a:cubicBezTo>
                        <a:pt x="149484" y="412310"/>
                        <a:pt x="113254" y="377309"/>
                        <a:pt x="110729" y="373801"/>
                      </a:cubicBezTo>
                      <a:cubicBezTo>
                        <a:pt x="108295" y="370915"/>
                        <a:pt x="104985" y="368904"/>
                        <a:pt x="101303" y="368072"/>
                      </a:cubicBezTo>
                      <a:lnTo>
                        <a:pt x="101045" y="368017"/>
                      </a:lnTo>
                      <a:cubicBezTo>
                        <a:pt x="96382" y="367035"/>
                        <a:pt x="91520" y="368025"/>
                        <a:pt x="87613" y="370752"/>
                      </a:cubicBezTo>
                      <a:lnTo>
                        <a:pt x="6780" y="427161"/>
                      </a:lnTo>
                      <a:cubicBezTo>
                        <a:pt x="-1070" y="432654"/>
                        <a:pt x="-2982" y="443472"/>
                        <a:pt x="2511" y="451323"/>
                      </a:cubicBezTo>
                      <a:cubicBezTo>
                        <a:pt x="2662" y="451539"/>
                        <a:pt x="2819" y="451752"/>
                        <a:pt x="2980" y="451961"/>
                      </a:cubicBezTo>
                      <a:cubicBezTo>
                        <a:pt x="49728" y="512420"/>
                        <a:pt x="118225" y="544390"/>
                        <a:pt x="198007" y="544390"/>
                      </a:cubicBezTo>
                      <a:cubicBezTo>
                        <a:pt x="316858" y="544390"/>
                        <a:pt x="401443" y="470749"/>
                        <a:pt x="401443" y="370852"/>
                      </a:cubicBezTo>
                      <a:cubicBezTo>
                        <a:pt x="401443" y="305232"/>
                        <a:pt x="365711" y="258567"/>
                        <a:pt x="269467" y="217730"/>
                      </a:cubicBezTo>
                      <a:close/>
                    </a:path>
                  </a:pathLst>
                </a:custGeom>
                <a:solidFill>
                  <a:srgbClr val="FFFFFF"/>
                </a:solidFill>
                <a:ln w="9525" cap="flat">
                  <a:noFill/>
                  <a:prstDash val="solid"/>
                  <a:miter/>
                </a:ln>
              </p:spPr>
              <p:txBody>
                <a:bodyPr rtlCol="0" anchor="ctr"/>
                <a:lstStyle/>
                <a:p>
                  <a:endParaRPr lang="en-US"/>
                </a:p>
              </p:txBody>
            </p:sp>
            <p:sp>
              <p:nvSpPr>
                <p:cNvPr id="40" name="Freeform: Shape 39">
                  <a:extLst>
                    <a:ext uri="{FF2B5EF4-FFF2-40B4-BE49-F238E27FC236}">
                      <a16:creationId xmlns:a16="http://schemas.microsoft.com/office/drawing/2014/main" id="{8DFC5601-D29A-4F3D-8C00-7EADE971D459}"/>
                    </a:ext>
                  </a:extLst>
                </p:cNvPr>
                <p:cNvSpPr/>
                <p:nvPr/>
              </p:nvSpPr>
              <p:spPr>
                <a:xfrm>
                  <a:off x="7354513" y="4982640"/>
                  <a:ext cx="543938" cy="543937"/>
                </a:xfrm>
                <a:custGeom>
                  <a:avLst/>
                  <a:gdLst>
                    <a:gd name="connsiteX0" fmla="*/ 271345 w 543938"/>
                    <a:gd name="connsiteY0" fmla="*/ -287 h 543937"/>
                    <a:gd name="connsiteX1" fmla="*/ -624 w 543938"/>
                    <a:gd name="connsiteY1" fmla="*/ 271682 h 543937"/>
                    <a:gd name="connsiteX2" fmla="*/ 271345 w 543938"/>
                    <a:gd name="connsiteY2" fmla="*/ 543650 h 543937"/>
                    <a:gd name="connsiteX3" fmla="*/ 543315 w 543938"/>
                    <a:gd name="connsiteY3" fmla="*/ 271682 h 543937"/>
                    <a:gd name="connsiteX4" fmla="*/ 271346 w 543938"/>
                    <a:gd name="connsiteY4" fmla="*/ -287 h 543937"/>
                    <a:gd name="connsiteX5" fmla="*/ 271345 w 543938"/>
                    <a:gd name="connsiteY5" fmla="*/ 393052 h 543937"/>
                    <a:gd name="connsiteX6" fmla="*/ 149975 w 543938"/>
                    <a:gd name="connsiteY6" fmla="*/ 271682 h 543937"/>
                    <a:gd name="connsiteX7" fmla="*/ 271345 w 543938"/>
                    <a:gd name="connsiteY7" fmla="*/ 150311 h 543937"/>
                    <a:gd name="connsiteX8" fmla="*/ 392716 w 543938"/>
                    <a:gd name="connsiteY8" fmla="*/ 271682 h 543937"/>
                    <a:gd name="connsiteX9" fmla="*/ 271345 w 543938"/>
                    <a:gd name="connsiteY9" fmla="*/ 393052 h 543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3938" h="543937">
                      <a:moveTo>
                        <a:pt x="271345" y="-287"/>
                      </a:moveTo>
                      <a:cubicBezTo>
                        <a:pt x="121140" y="-287"/>
                        <a:pt x="-624" y="121477"/>
                        <a:pt x="-624" y="271682"/>
                      </a:cubicBezTo>
                      <a:cubicBezTo>
                        <a:pt x="-624" y="421886"/>
                        <a:pt x="121140" y="543650"/>
                        <a:pt x="271345" y="543650"/>
                      </a:cubicBezTo>
                      <a:cubicBezTo>
                        <a:pt x="421550" y="543650"/>
                        <a:pt x="543315" y="421886"/>
                        <a:pt x="543315" y="271682"/>
                      </a:cubicBezTo>
                      <a:cubicBezTo>
                        <a:pt x="543315" y="121477"/>
                        <a:pt x="421550" y="-287"/>
                        <a:pt x="271346" y="-287"/>
                      </a:cubicBezTo>
                      <a:close/>
                      <a:moveTo>
                        <a:pt x="271345" y="393052"/>
                      </a:moveTo>
                      <a:cubicBezTo>
                        <a:pt x="204314" y="393052"/>
                        <a:pt x="149975" y="338712"/>
                        <a:pt x="149975" y="271682"/>
                      </a:cubicBezTo>
                      <a:cubicBezTo>
                        <a:pt x="149975" y="204650"/>
                        <a:pt x="204314" y="150311"/>
                        <a:pt x="271345" y="150311"/>
                      </a:cubicBezTo>
                      <a:cubicBezTo>
                        <a:pt x="338376" y="150311"/>
                        <a:pt x="392716" y="204651"/>
                        <a:pt x="392716" y="271682"/>
                      </a:cubicBezTo>
                      <a:cubicBezTo>
                        <a:pt x="392640" y="338682"/>
                        <a:pt x="338344" y="392977"/>
                        <a:pt x="271345" y="393052"/>
                      </a:cubicBezTo>
                      <a:close/>
                    </a:path>
                  </a:pathLst>
                </a:custGeom>
                <a:solidFill>
                  <a:srgbClr val="FFFFFF"/>
                </a:solidFill>
                <a:ln w="9525" cap="flat">
                  <a:noFill/>
                  <a:prstDash val="solid"/>
                  <a:miter/>
                </a:ln>
              </p:spPr>
              <p:txBody>
                <a:bodyPr rtlCol="0" anchor="ctr"/>
                <a:lstStyle/>
                <a:p>
                  <a:endParaRPr lang="en-US"/>
                </a:p>
              </p:txBody>
            </p:sp>
            <p:sp>
              <p:nvSpPr>
                <p:cNvPr id="41" name="Freeform: Shape 40">
                  <a:extLst>
                    <a:ext uri="{FF2B5EF4-FFF2-40B4-BE49-F238E27FC236}">
                      <a16:creationId xmlns:a16="http://schemas.microsoft.com/office/drawing/2014/main" id="{C42A0641-81A5-463A-B982-CB24D2A1AE91}"/>
                    </a:ext>
                  </a:extLst>
                </p:cNvPr>
                <p:cNvSpPr/>
                <p:nvPr/>
              </p:nvSpPr>
              <p:spPr>
                <a:xfrm>
                  <a:off x="8218235" y="4982639"/>
                  <a:ext cx="402067" cy="544677"/>
                </a:xfrm>
                <a:custGeom>
                  <a:avLst/>
                  <a:gdLst>
                    <a:gd name="connsiteX0" fmla="*/ 269466 w 402067"/>
                    <a:gd name="connsiteY0" fmla="*/ 217730 h 544677"/>
                    <a:gd name="connsiteX1" fmla="*/ 203655 w 402067"/>
                    <a:gd name="connsiteY1" fmla="*/ 190741 h 544677"/>
                    <a:gd name="connsiteX2" fmla="*/ 166087 w 402067"/>
                    <a:gd name="connsiteY2" fmla="*/ 137105 h 544677"/>
                    <a:gd name="connsiteX3" fmla="*/ 229316 w 402067"/>
                    <a:gd name="connsiteY3" fmla="*/ 120071 h 544677"/>
                    <a:gd name="connsiteX4" fmla="*/ 284562 w 402067"/>
                    <a:gd name="connsiteY4" fmla="*/ 163075 h 544677"/>
                    <a:gd name="connsiteX5" fmla="*/ 294646 w 402067"/>
                    <a:gd name="connsiteY5" fmla="*/ 169458 h 544677"/>
                    <a:gd name="connsiteX6" fmla="*/ 294647 w 402067"/>
                    <a:gd name="connsiteY6" fmla="*/ 169458 h 544677"/>
                    <a:gd name="connsiteX7" fmla="*/ 308526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5 w 402067"/>
                    <a:gd name="connsiteY13" fmla="*/ 312747 h 544677"/>
                    <a:gd name="connsiteX14" fmla="*/ 203492 w 402067"/>
                    <a:gd name="connsiteY14" fmla="*/ 336403 h 544677"/>
                    <a:gd name="connsiteX15" fmla="*/ 248693 w 402067"/>
                    <a:gd name="connsiteY15" fmla="*/ 400935 h 544677"/>
                    <a:gd name="connsiteX16" fmla="*/ 172618 w 402067"/>
                    <a:gd name="connsiteY16" fmla="*/ 421429 h 544677"/>
                    <a:gd name="connsiteX17" fmla="*/ 110728 w 402067"/>
                    <a:gd name="connsiteY17" fmla="*/ 373801 h 544677"/>
                    <a:gd name="connsiteX18" fmla="*/ 101302 w 402067"/>
                    <a:gd name="connsiteY18" fmla="*/ 368072 h 544677"/>
                    <a:gd name="connsiteX19" fmla="*/ 101045 w 402067"/>
                    <a:gd name="connsiteY19" fmla="*/ 368017 h 544677"/>
                    <a:gd name="connsiteX20" fmla="*/ 87614 w 402067"/>
                    <a:gd name="connsiteY20" fmla="*/ 370752 h 544677"/>
                    <a:gd name="connsiteX21" fmla="*/ 6780 w 402067"/>
                    <a:gd name="connsiteY21" fmla="*/ 427161 h 544677"/>
                    <a:gd name="connsiteX22" fmla="*/ 2512 w 402067"/>
                    <a:gd name="connsiteY22" fmla="*/ 451323 h 544677"/>
                    <a:gd name="connsiteX23" fmla="*/ 2980 w 402067"/>
                    <a:gd name="connsiteY23" fmla="*/ 451962 h 544677"/>
                    <a:gd name="connsiteX24" fmla="*/ 198007 w 402067"/>
                    <a:gd name="connsiteY24" fmla="*/ 544390 h 544677"/>
                    <a:gd name="connsiteX25" fmla="*/ 401443 w 402067"/>
                    <a:gd name="connsiteY25" fmla="*/ 370852 h 544677"/>
                    <a:gd name="connsiteX26" fmla="*/ 269466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6" y="217730"/>
                      </a:moveTo>
                      <a:cubicBezTo>
                        <a:pt x="253517" y="210896"/>
                        <a:pt x="209665" y="192693"/>
                        <a:pt x="203655" y="190741"/>
                      </a:cubicBezTo>
                      <a:cubicBezTo>
                        <a:pt x="161018" y="176893"/>
                        <a:pt x="159000" y="156620"/>
                        <a:pt x="166087" y="137105"/>
                      </a:cubicBezTo>
                      <a:cubicBezTo>
                        <a:pt x="173173" y="117589"/>
                        <a:pt x="201883" y="108919"/>
                        <a:pt x="229316" y="120071"/>
                      </a:cubicBezTo>
                      <a:cubicBezTo>
                        <a:pt x="244043" y="126057"/>
                        <a:pt x="280585" y="159194"/>
                        <a:pt x="284562" y="163075"/>
                      </a:cubicBezTo>
                      <a:cubicBezTo>
                        <a:pt x="287208" y="166165"/>
                        <a:pt x="290721" y="168389"/>
                        <a:pt x="294646" y="169458"/>
                      </a:cubicBezTo>
                      <a:lnTo>
                        <a:pt x="294647" y="169458"/>
                      </a:lnTo>
                      <a:cubicBezTo>
                        <a:pt x="299498" y="170480"/>
                        <a:pt x="304553" y="169366"/>
                        <a:pt x="308526" y="166401"/>
                      </a:cubicBezTo>
                      <a:lnTo>
                        <a:pt x="388854" y="106445"/>
                      </a:lnTo>
                      <a:cubicBezTo>
                        <a:pt x="396530" y="100703"/>
                        <a:pt x="398096"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5" y="312747"/>
                      </a:cubicBezTo>
                      <a:cubicBezTo>
                        <a:pt x="162100" y="320852"/>
                        <a:pt x="191666" y="332924"/>
                        <a:pt x="203492" y="336403"/>
                      </a:cubicBezTo>
                      <a:cubicBezTo>
                        <a:pt x="255236" y="351627"/>
                        <a:pt x="257218" y="377455"/>
                        <a:pt x="248693" y="400935"/>
                      </a:cubicBezTo>
                      <a:cubicBezTo>
                        <a:pt x="240168" y="424414"/>
                        <a:pt x="205764" y="434494"/>
                        <a:pt x="172618" y="421429"/>
                      </a:cubicBezTo>
                      <a:cubicBezTo>
                        <a:pt x="149483" y="412310"/>
                        <a:pt x="113254" y="377309"/>
                        <a:pt x="110728" y="373801"/>
                      </a:cubicBezTo>
                      <a:cubicBezTo>
                        <a:pt x="108295" y="370915"/>
                        <a:pt x="104985" y="368904"/>
                        <a:pt x="101302" y="368072"/>
                      </a:cubicBezTo>
                      <a:lnTo>
                        <a:pt x="101045" y="368017"/>
                      </a:lnTo>
                      <a:cubicBezTo>
                        <a:pt x="96383" y="367035"/>
                        <a:pt x="91521" y="368025"/>
                        <a:pt x="87614" y="370752"/>
                      </a:cubicBezTo>
                      <a:lnTo>
                        <a:pt x="6780" y="427161"/>
                      </a:lnTo>
                      <a:cubicBezTo>
                        <a:pt x="-1071" y="432654"/>
                        <a:pt x="-2982" y="443472"/>
                        <a:pt x="2512" y="451323"/>
                      </a:cubicBezTo>
                      <a:cubicBezTo>
                        <a:pt x="2663" y="451539"/>
                        <a:pt x="2820" y="451753"/>
                        <a:pt x="2980" y="451962"/>
                      </a:cubicBezTo>
                      <a:cubicBezTo>
                        <a:pt x="49729" y="512420"/>
                        <a:pt x="118226" y="544390"/>
                        <a:pt x="198007" y="544390"/>
                      </a:cubicBezTo>
                      <a:cubicBezTo>
                        <a:pt x="316858" y="544390"/>
                        <a:pt x="401443" y="470749"/>
                        <a:pt x="401443" y="370852"/>
                      </a:cubicBezTo>
                      <a:cubicBezTo>
                        <a:pt x="401442" y="305232"/>
                        <a:pt x="365710" y="258567"/>
                        <a:pt x="269466" y="217730"/>
                      </a:cubicBezTo>
                      <a:close/>
                    </a:path>
                  </a:pathLst>
                </a:custGeom>
                <a:solidFill>
                  <a:srgbClr val="FFFFFF"/>
                </a:solidFill>
                <a:ln w="9525" cap="flat">
                  <a:noFill/>
                  <a:prstDash val="solid"/>
                  <a:miter/>
                </a:ln>
              </p:spPr>
              <p:txBody>
                <a:bodyPr rtlCol="0" anchor="ctr"/>
                <a:lstStyle/>
                <a:p>
                  <a:endParaRPr lang="en-US"/>
                </a:p>
              </p:txBody>
            </p:sp>
          </p:grpSp>
          <p:grpSp>
            <p:nvGrpSpPr>
              <p:cNvPr id="28" name="Graphic 27">
                <a:extLst>
                  <a:ext uri="{FF2B5EF4-FFF2-40B4-BE49-F238E27FC236}">
                    <a16:creationId xmlns:a16="http://schemas.microsoft.com/office/drawing/2014/main" id="{428290EC-B2EE-40A2-B079-FB1C89C78E83}"/>
                  </a:ext>
                </a:extLst>
              </p:cNvPr>
              <p:cNvGrpSpPr/>
              <p:nvPr/>
            </p:nvGrpSpPr>
            <p:grpSpPr>
              <a:xfrm>
                <a:off x="3603806" y="1366527"/>
                <a:ext cx="4995343" cy="3257719"/>
                <a:chOff x="3603806" y="1366527"/>
                <a:chExt cx="4995343" cy="3257719"/>
              </a:xfrm>
              <a:solidFill>
                <a:srgbClr val="FFFFFF"/>
              </a:solidFill>
            </p:grpSpPr>
            <p:sp>
              <p:nvSpPr>
                <p:cNvPr id="29" name="Freeform: Shape 28">
                  <a:extLst>
                    <a:ext uri="{FF2B5EF4-FFF2-40B4-BE49-F238E27FC236}">
                      <a16:creationId xmlns:a16="http://schemas.microsoft.com/office/drawing/2014/main" id="{3DB72217-FC04-4206-A595-EEC804AF250E}"/>
                    </a:ext>
                  </a:extLst>
                </p:cNvPr>
                <p:cNvSpPr/>
                <p:nvPr/>
              </p:nvSpPr>
              <p:spPr>
                <a:xfrm>
                  <a:off x="5424889" y="1366527"/>
                  <a:ext cx="1562043" cy="1562043"/>
                </a:xfrm>
                <a:custGeom>
                  <a:avLst/>
                  <a:gdLst>
                    <a:gd name="connsiteX0" fmla="*/ 780397 w 1562043"/>
                    <a:gd name="connsiteY0" fmla="*/ -287 h 1562043"/>
                    <a:gd name="connsiteX1" fmla="*/ -624 w 1562043"/>
                    <a:gd name="connsiteY1" fmla="*/ 780734 h 1562043"/>
                    <a:gd name="connsiteX2" fmla="*/ 780397 w 1562043"/>
                    <a:gd name="connsiteY2" fmla="*/ 1561756 h 1562043"/>
                    <a:gd name="connsiteX3" fmla="*/ 1561419 w 1562043"/>
                    <a:gd name="connsiteY3" fmla="*/ 780734 h 1562043"/>
                    <a:gd name="connsiteX4" fmla="*/ 780397 w 1562043"/>
                    <a:gd name="connsiteY4" fmla="*/ -287 h 1562043"/>
                    <a:gd name="connsiteX5" fmla="*/ 780397 w 1562043"/>
                    <a:gd name="connsiteY5" fmla="*/ 1161720 h 1562043"/>
                    <a:gd name="connsiteX6" fmla="*/ 399411 w 1562043"/>
                    <a:gd name="connsiteY6" fmla="*/ 780734 h 1562043"/>
                    <a:gd name="connsiteX7" fmla="*/ 780397 w 1562043"/>
                    <a:gd name="connsiteY7" fmla="*/ 399748 h 1562043"/>
                    <a:gd name="connsiteX8" fmla="*/ 1161383 w 1562043"/>
                    <a:gd name="connsiteY8" fmla="*/ 780734 h 1562043"/>
                    <a:gd name="connsiteX9" fmla="*/ 780397 w 1562043"/>
                    <a:gd name="connsiteY9" fmla="*/ 1161720 h 1562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62043" h="1562043">
                      <a:moveTo>
                        <a:pt x="780397" y="-287"/>
                      </a:moveTo>
                      <a:cubicBezTo>
                        <a:pt x="349051" y="-287"/>
                        <a:pt x="-624" y="349388"/>
                        <a:pt x="-624" y="780734"/>
                      </a:cubicBezTo>
                      <a:cubicBezTo>
                        <a:pt x="-624" y="1212081"/>
                        <a:pt x="349051" y="1561756"/>
                        <a:pt x="780397" y="1561756"/>
                      </a:cubicBezTo>
                      <a:cubicBezTo>
                        <a:pt x="1211744" y="1561756"/>
                        <a:pt x="1561419" y="1212081"/>
                        <a:pt x="1561419" y="780734"/>
                      </a:cubicBezTo>
                      <a:cubicBezTo>
                        <a:pt x="1561419" y="349388"/>
                        <a:pt x="1211744" y="-287"/>
                        <a:pt x="780397" y="-287"/>
                      </a:cubicBezTo>
                      <a:close/>
                      <a:moveTo>
                        <a:pt x="780397" y="1161720"/>
                      </a:moveTo>
                      <a:cubicBezTo>
                        <a:pt x="569984" y="1161720"/>
                        <a:pt x="399411" y="991147"/>
                        <a:pt x="399411" y="780734"/>
                      </a:cubicBezTo>
                      <a:cubicBezTo>
                        <a:pt x="399411" y="570322"/>
                        <a:pt x="569984" y="399748"/>
                        <a:pt x="780397" y="399748"/>
                      </a:cubicBezTo>
                      <a:cubicBezTo>
                        <a:pt x="990810" y="399748"/>
                        <a:pt x="1161383" y="570322"/>
                        <a:pt x="1161383" y="780734"/>
                      </a:cubicBezTo>
                      <a:cubicBezTo>
                        <a:pt x="1161145" y="991048"/>
                        <a:pt x="990712" y="1161483"/>
                        <a:pt x="780397" y="1161720"/>
                      </a:cubicBezTo>
                      <a:close/>
                    </a:path>
                  </a:pathLst>
                </a:custGeom>
                <a:solidFill>
                  <a:srgbClr val="FFFFFF"/>
                </a:solidFill>
                <a:ln w="9525" cap="flat">
                  <a:noFill/>
                  <a:prstDash val="solid"/>
                  <a:miter/>
                </a:ln>
              </p:spPr>
              <p:txBody>
                <a:bodyPr rtlCol="0" anchor="ctr"/>
                <a:lstStyle/>
                <a:p>
                  <a:endParaRPr lang="en-US"/>
                </a:p>
              </p:txBody>
            </p:sp>
            <p:sp>
              <p:nvSpPr>
                <p:cNvPr id="30" name="Freeform: Shape 29">
                  <a:extLst>
                    <a:ext uri="{FF2B5EF4-FFF2-40B4-BE49-F238E27FC236}">
                      <a16:creationId xmlns:a16="http://schemas.microsoft.com/office/drawing/2014/main" id="{28F9D996-3ACB-4B93-9B16-C8306E0A2B3E}"/>
                    </a:ext>
                  </a:extLst>
                </p:cNvPr>
                <p:cNvSpPr/>
                <p:nvPr/>
              </p:nvSpPr>
              <p:spPr>
                <a:xfrm>
                  <a:off x="7076167" y="1385576"/>
                  <a:ext cx="1522971" cy="1523944"/>
                </a:xfrm>
                <a:custGeom>
                  <a:avLst/>
                  <a:gdLst>
                    <a:gd name="connsiteX0" fmla="*/ 1484248 w 1522971"/>
                    <a:gd name="connsiteY0" fmla="*/ -287 h 1523944"/>
                    <a:gd name="connsiteX1" fmla="*/ 417487 w 1522971"/>
                    <a:gd name="connsiteY1" fmla="*/ -287 h 1523944"/>
                    <a:gd name="connsiteX2" fmla="*/ 379388 w 1522971"/>
                    <a:gd name="connsiteY2" fmla="*/ 37811 h 1523944"/>
                    <a:gd name="connsiteX3" fmla="*/ 379388 w 1522971"/>
                    <a:gd name="connsiteY3" fmla="*/ 342601 h 1523944"/>
                    <a:gd name="connsiteX4" fmla="*/ 417487 w 1522971"/>
                    <a:gd name="connsiteY4" fmla="*/ 380699 h 1523944"/>
                    <a:gd name="connsiteX5" fmla="*/ 1141361 w 1522971"/>
                    <a:gd name="connsiteY5" fmla="*/ 380699 h 1523944"/>
                    <a:gd name="connsiteX6" fmla="*/ 1141361 w 1522971"/>
                    <a:gd name="connsiteY6" fmla="*/ 1047419 h 1523944"/>
                    <a:gd name="connsiteX7" fmla="*/ 1046114 w 1522971"/>
                    <a:gd name="connsiteY7" fmla="*/ 1142665 h 1523944"/>
                    <a:gd name="connsiteX8" fmla="*/ 1046116 w 1522971"/>
                    <a:gd name="connsiteY8" fmla="*/ 1142671 h 1523944"/>
                    <a:gd name="connsiteX9" fmla="*/ 760375 w 1522971"/>
                    <a:gd name="connsiteY9" fmla="*/ 1142671 h 1523944"/>
                    <a:gd name="connsiteX10" fmla="*/ 380906 w 1522971"/>
                    <a:gd name="connsiteY10" fmla="*/ 795833 h 1523944"/>
                    <a:gd name="connsiteX11" fmla="*/ 343167 w 1522971"/>
                    <a:gd name="connsiteY11" fmla="*/ 761686 h 1523944"/>
                    <a:gd name="connsiteX12" fmla="*/ 37614 w 1522971"/>
                    <a:gd name="connsiteY12" fmla="*/ 761685 h 1523944"/>
                    <a:gd name="connsiteX13" fmla="*/ -623 w 1522971"/>
                    <a:gd name="connsiteY13" fmla="*/ 799229 h 1523944"/>
                    <a:gd name="connsiteX14" fmla="*/ -574 w 1522971"/>
                    <a:gd name="connsiteY14" fmla="*/ 801525 h 1523944"/>
                    <a:gd name="connsiteX15" fmla="*/ 760375 w 1522971"/>
                    <a:gd name="connsiteY15" fmla="*/ 1523658 h 1523944"/>
                    <a:gd name="connsiteX16" fmla="*/ 1103262 w 1522971"/>
                    <a:gd name="connsiteY16" fmla="*/ 1523658 h 1523944"/>
                    <a:gd name="connsiteX17" fmla="*/ 1141361 w 1522971"/>
                    <a:gd name="connsiteY17" fmla="*/ 1485559 h 1523944"/>
                    <a:gd name="connsiteX18" fmla="*/ 1141361 w 1522971"/>
                    <a:gd name="connsiteY18" fmla="*/ 1333161 h 1523944"/>
                    <a:gd name="connsiteX19" fmla="*/ 1331854 w 1522971"/>
                    <a:gd name="connsiteY19" fmla="*/ 1142669 h 1523944"/>
                    <a:gd name="connsiteX20" fmla="*/ 1331858 w 1522971"/>
                    <a:gd name="connsiteY20" fmla="*/ 1142669 h 1523944"/>
                    <a:gd name="connsiteX21" fmla="*/ 1484248 w 1522971"/>
                    <a:gd name="connsiteY21" fmla="*/ 1142671 h 1523944"/>
                    <a:gd name="connsiteX22" fmla="*/ 1522347 w 1522971"/>
                    <a:gd name="connsiteY22" fmla="*/ 1104574 h 1523944"/>
                    <a:gd name="connsiteX23" fmla="*/ 1522347 w 1522971"/>
                    <a:gd name="connsiteY23" fmla="*/ 1104573 h 1523944"/>
                    <a:gd name="connsiteX24" fmla="*/ 1522347 w 1522971"/>
                    <a:gd name="connsiteY24" fmla="*/ 37811 h 1523944"/>
                    <a:gd name="connsiteX25" fmla="*/ 1484248 w 1522971"/>
                    <a:gd name="connsiteY25" fmla="*/ -287 h 1523944"/>
                    <a:gd name="connsiteX26" fmla="*/ 1484248 w 1522971"/>
                    <a:gd name="connsiteY26"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522971" h="1523944">
                      <a:moveTo>
                        <a:pt x="1484248" y="-287"/>
                      </a:moveTo>
                      <a:lnTo>
                        <a:pt x="417487" y="-287"/>
                      </a:lnTo>
                      <a:cubicBezTo>
                        <a:pt x="396445" y="-287"/>
                        <a:pt x="379388" y="16770"/>
                        <a:pt x="379388" y="37811"/>
                      </a:cubicBezTo>
                      <a:lnTo>
                        <a:pt x="379388" y="342601"/>
                      </a:lnTo>
                      <a:cubicBezTo>
                        <a:pt x="379388" y="363642"/>
                        <a:pt x="396445" y="380699"/>
                        <a:pt x="417487" y="380699"/>
                      </a:cubicBezTo>
                      <a:lnTo>
                        <a:pt x="1141361" y="380699"/>
                      </a:lnTo>
                      <a:lnTo>
                        <a:pt x="1141361" y="1047419"/>
                      </a:lnTo>
                      <a:cubicBezTo>
                        <a:pt x="1141361" y="1100022"/>
                        <a:pt x="1098717" y="1142665"/>
                        <a:pt x="1046114" y="1142665"/>
                      </a:cubicBezTo>
                      <a:lnTo>
                        <a:pt x="1046116" y="1142671"/>
                      </a:lnTo>
                      <a:lnTo>
                        <a:pt x="760375" y="1142671"/>
                      </a:lnTo>
                      <a:cubicBezTo>
                        <a:pt x="563285" y="1142431"/>
                        <a:pt x="398819" y="992107"/>
                        <a:pt x="380906" y="795833"/>
                      </a:cubicBezTo>
                      <a:cubicBezTo>
                        <a:pt x="379041" y="776408"/>
                        <a:pt x="362681" y="761605"/>
                        <a:pt x="343167" y="761686"/>
                      </a:cubicBezTo>
                      <a:lnTo>
                        <a:pt x="37614" y="761685"/>
                      </a:lnTo>
                      <a:cubicBezTo>
                        <a:pt x="16688" y="761494"/>
                        <a:pt x="-431" y="778303"/>
                        <a:pt x="-623" y="799229"/>
                      </a:cubicBezTo>
                      <a:cubicBezTo>
                        <a:pt x="-630" y="799995"/>
                        <a:pt x="-614" y="800760"/>
                        <a:pt x="-574" y="801525"/>
                      </a:cubicBezTo>
                      <a:cubicBezTo>
                        <a:pt x="20635" y="1206314"/>
                        <a:pt x="355031" y="1523651"/>
                        <a:pt x="760375" y="1523658"/>
                      </a:cubicBezTo>
                      <a:lnTo>
                        <a:pt x="1103262" y="1523658"/>
                      </a:lnTo>
                      <a:cubicBezTo>
                        <a:pt x="1124304" y="1523658"/>
                        <a:pt x="1141361" y="1506600"/>
                        <a:pt x="1141361" y="1485559"/>
                      </a:cubicBezTo>
                      <a:lnTo>
                        <a:pt x="1141361" y="1333161"/>
                      </a:lnTo>
                      <a:cubicBezTo>
                        <a:pt x="1141361" y="1227955"/>
                        <a:pt x="1226648" y="1142669"/>
                        <a:pt x="1331854" y="1142669"/>
                      </a:cubicBezTo>
                      <a:cubicBezTo>
                        <a:pt x="1331855" y="1142669"/>
                        <a:pt x="1331856" y="1142669"/>
                        <a:pt x="1331858" y="1142669"/>
                      </a:cubicBezTo>
                      <a:lnTo>
                        <a:pt x="1484248" y="1142671"/>
                      </a:lnTo>
                      <a:cubicBezTo>
                        <a:pt x="1505289" y="1142672"/>
                        <a:pt x="1522347" y="1125615"/>
                        <a:pt x="1522347" y="1104574"/>
                      </a:cubicBezTo>
                      <a:cubicBezTo>
                        <a:pt x="1522347" y="1104574"/>
                        <a:pt x="1522347" y="1104574"/>
                        <a:pt x="1522347" y="1104573"/>
                      </a:cubicBezTo>
                      <a:lnTo>
                        <a:pt x="1522347" y="37811"/>
                      </a:lnTo>
                      <a:cubicBezTo>
                        <a:pt x="1522347" y="16770"/>
                        <a:pt x="1505290" y="-287"/>
                        <a:pt x="1484248" y="-287"/>
                      </a:cubicBezTo>
                      <a:cubicBezTo>
                        <a:pt x="1484248" y="-287"/>
                        <a:pt x="1484248" y="-287"/>
                        <a:pt x="1484248" y="-287"/>
                      </a:cubicBezTo>
                      <a:close/>
                    </a:path>
                  </a:pathLst>
                </a:custGeom>
                <a:solidFill>
                  <a:srgbClr val="FFFFFF"/>
                </a:solidFill>
                <a:ln w="9525" cap="flat">
                  <a:noFill/>
                  <a:prstDash val="solid"/>
                  <a:miter/>
                </a:ln>
              </p:spPr>
              <p:txBody>
                <a:bodyPr rtlCol="0" anchor="ctr"/>
                <a:lstStyle/>
                <a:p>
                  <a:endParaRPr lang="en-US"/>
                </a:p>
              </p:txBody>
            </p:sp>
            <p:sp>
              <p:nvSpPr>
                <p:cNvPr id="31" name="Freeform: Shape 30">
                  <a:extLst>
                    <a:ext uri="{FF2B5EF4-FFF2-40B4-BE49-F238E27FC236}">
                      <a16:creationId xmlns:a16="http://schemas.microsoft.com/office/drawing/2014/main" id="{1ADDC0F5-065E-4F9E-BD0F-5DAAFB5B1979}"/>
                    </a:ext>
                  </a:extLst>
                </p:cNvPr>
                <p:cNvSpPr/>
                <p:nvPr/>
              </p:nvSpPr>
              <p:spPr>
                <a:xfrm>
                  <a:off x="3603806" y="1385576"/>
                  <a:ext cx="1714437" cy="1523944"/>
                </a:xfrm>
                <a:custGeom>
                  <a:avLst/>
                  <a:gdLst>
                    <a:gd name="connsiteX0" fmla="*/ 1523019 w 1714437"/>
                    <a:gd name="connsiteY0" fmla="*/ 380699 h 1523944"/>
                    <a:gd name="connsiteX1" fmla="*/ 1332526 w 1714437"/>
                    <a:gd name="connsiteY1" fmla="*/ 190206 h 1523944"/>
                    <a:gd name="connsiteX2" fmla="*/ 1332526 w 1714437"/>
                    <a:gd name="connsiteY2" fmla="*/ 189829 h 1523944"/>
                    <a:gd name="connsiteX3" fmla="*/ 1332827 w 1714437"/>
                    <a:gd name="connsiteY3" fmla="*/ 37812 h 1523944"/>
                    <a:gd name="connsiteX4" fmla="*/ 1294728 w 1714437"/>
                    <a:gd name="connsiteY4" fmla="*/ -287 h 1523944"/>
                    <a:gd name="connsiteX5" fmla="*/ 37474 w 1714437"/>
                    <a:gd name="connsiteY5" fmla="*/ -287 h 1523944"/>
                    <a:gd name="connsiteX6" fmla="*/ -624 w 1714437"/>
                    <a:gd name="connsiteY6" fmla="*/ 37811 h 1523944"/>
                    <a:gd name="connsiteX7" fmla="*/ -624 w 1714437"/>
                    <a:gd name="connsiteY7" fmla="*/ 1485559 h 1523944"/>
                    <a:gd name="connsiteX8" fmla="*/ 37475 w 1714437"/>
                    <a:gd name="connsiteY8" fmla="*/ 1523657 h 1523944"/>
                    <a:gd name="connsiteX9" fmla="*/ 342263 w 1714437"/>
                    <a:gd name="connsiteY9" fmla="*/ 1523657 h 1523944"/>
                    <a:gd name="connsiteX10" fmla="*/ 380362 w 1714437"/>
                    <a:gd name="connsiteY10" fmla="*/ 1485559 h 1523944"/>
                    <a:gd name="connsiteX11" fmla="*/ 380362 w 1714437"/>
                    <a:gd name="connsiteY11" fmla="*/ 475899 h 1523944"/>
                    <a:gd name="connsiteX12" fmla="*/ 475609 w 1714437"/>
                    <a:gd name="connsiteY12" fmla="*/ 380652 h 1523944"/>
                    <a:gd name="connsiteX13" fmla="*/ 570855 w 1714437"/>
                    <a:gd name="connsiteY13" fmla="*/ 380652 h 1523944"/>
                    <a:gd name="connsiteX14" fmla="*/ 666102 w 1714437"/>
                    <a:gd name="connsiteY14" fmla="*/ 475898 h 1523944"/>
                    <a:gd name="connsiteX15" fmla="*/ 666102 w 1714437"/>
                    <a:gd name="connsiteY15" fmla="*/ 1103601 h 1523944"/>
                    <a:gd name="connsiteX16" fmla="*/ 704200 w 1714437"/>
                    <a:gd name="connsiteY16" fmla="*/ 1141700 h 1523944"/>
                    <a:gd name="connsiteX17" fmla="*/ 1008990 w 1714437"/>
                    <a:gd name="connsiteY17" fmla="*/ 1141700 h 1523944"/>
                    <a:gd name="connsiteX18" fmla="*/ 1047088 w 1714437"/>
                    <a:gd name="connsiteY18" fmla="*/ 1103602 h 1523944"/>
                    <a:gd name="connsiteX19" fmla="*/ 1047088 w 1714437"/>
                    <a:gd name="connsiteY19" fmla="*/ 475899 h 1523944"/>
                    <a:gd name="connsiteX20" fmla="*/ 1142335 w 1714437"/>
                    <a:gd name="connsiteY20" fmla="*/ 380652 h 1523944"/>
                    <a:gd name="connsiteX21" fmla="*/ 1237154 w 1714437"/>
                    <a:gd name="connsiteY21" fmla="*/ 380652 h 1523944"/>
                    <a:gd name="connsiteX22" fmla="*/ 1332401 w 1714437"/>
                    <a:gd name="connsiteY22" fmla="*/ 475858 h 1523944"/>
                    <a:gd name="connsiteX23" fmla="*/ 1332827 w 1714437"/>
                    <a:gd name="connsiteY23" fmla="*/ 1485558 h 1523944"/>
                    <a:gd name="connsiteX24" fmla="*/ 1370926 w 1714437"/>
                    <a:gd name="connsiteY24" fmla="*/ 1523657 h 1523944"/>
                    <a:gd name="connsiteX25" fmla="*/ 1675714 w 1714437"/>
                    <a:gd name="connsiteY25" fmla="*/ 1523657 h 1523944"/>
                    <a:gd name="connsiteX26" fmla="*/ 1713813 w 1714437"/>
                    <a:gd name="connsiteY26" fmla="*/ 1485558 h 1523944"/>
                    <a:gd name="connsiteX27" fmla="*/ 1713813 w 1714437"/>
                    <a:gd name="connsiteY27" fmla="*/ 418798 h 1523944"/>
                    <a:gd name="connsiteX28" fmla="*/ 1675714 w 1714437"/>
                    <a:gd name="connsiteY28"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714437" h="1523944">
                      <a:moveTo>
                        <a:pt x="1523019" y="380699"/>
                      </a:moveTo>
                      <a:cubicBezTo>
                        <a:pt x="1417812" y="380699"/>
                        <a:pt x="1332526" y="295413"/>
                        <a:pt x="1332526" y="190206"/>
                      </a:cubicBezTo>
                      <a:cubicBezTo>
                        <a:pt x="1332526" y="190081"/>
                        <a:pt x="1332526" y="189955"/>
                        <a:pt x="1332526" y="189829"/>
                      </a:cubicBezTo>
                      <a:lnTo>
                        <a:pt x="1332827" y="37812"/>
                      </a:lnTo>
                      <a:cubicBezTo>
                        <a:pt x="1332827" y="16770"/>
                        <a:pt x="1315770" y="-287"/>
                        <a:pt x="1294728" y="-287"/>
                      </a:cubicBezTo>
                      <a:lnTo>
                        <a:pt x="37474" y="-287"/>
                      </a:lnTo>
                      <a:cubicBezTo>
                        <a:pt x="16433" y="-287"/>
                        <a:pt x="-624" y="16770"/>
                        <a:pt x="-624" y="37811"/>
                      </a:cubicBezTo>
                      <a:lnTo>
                        <a:pt x="-624" y="1485559"/>
                      </a:lnTo>
                      <a:cubicBezTo>
                        <a:pt x="-624" y="1506600"/>
                        <a:pt x="16433" y="1523657"/>
                        <a:pt x="37475" y="1523657"/>
                      </a:cubicBezTo>
                      <a:lnTo>
                        <a:pt x="342263" y="1523657"/>
                      </a:lnTo>
                      <a:cubicBezTo>
                        <a:pt x="363305" y="1523657"/>
                        <a:pt x="380362" y="1506600"/>
                        <a:pt x="380362" y="1485559"/>
                      </a:cubicBezTo>
                      <a:lnTo>
                        <a:pt x="380362" y="475899"/>
                      </a:lnTo>
                      <a:cubicBezTo>
                        <a:pt x="380362" y="423295"/>
                        <a:pt x="423006" y="380652"/>
                        <a:pt x="475609" y="380652"/>
                      </a:cubicBezTo>
                      <a:lnTo>
                        <a:pt x="570855" y="380652"/>
                      </a:lnTo>
                      <a:cubicBezTo>
                        <a:pt x="623458" y="380652"/>
                        <a:pt x="666102" y="423295"/>
                        <a:pt x="666102" y="475898"/>
                      </a:cubicBezTo>
                      <a:lnTo>
                        <a:pt x="666102" y="1103601"/>
                      </a:lnTo>
                      <a:cubicBezTo>
                        <a:pt x="666102" y="1124642"/>
                        <a:pt x="683159" y="1141700"/>
                        <a:pt x="704200" y="1141700"/>
                      </a:cubicBezTo>
                      <a:lnTo>
                        <a:pt x="1008990" y="1141700"/>
                      </a:lnTo>
                      <a:cubicBezTo>
                        <a:pt x="1030031" y="1141700"/>
                        <a:pt x="1047088" y="1124643"/>
                        <a:pt x="1047088" y="1103602"/>
                      </a:cubicBezTo>
                      <a:lnTo>
                        <a:pt x="1047088" y="475899"/>
                      </a:lnTo>
                      <a:cubicBezTo>
                        <a:pt x="1047088" y="423295"/>
                        <a:pt x="1089732" y="380652"/>
                        <a:pt x="1142335" y="380652"/>
                      </a:cubicBezTo>
                      <a:lnTo>
                        <a:pt x="1237154" y="380652"/>
                      </a:lnTo>
                      <a:cubicBezTo>
                        <a:pt x="1289742" y="380652"/>
                        <a:pt x="1332379" y="423271"/>
                        <a:pt x="1332401" y="475858"/>
                      </a:cubicBezTo>
                      <a:lnTo>
                        <a:pt x="1332827" y="1485558"/>
                      </a:lnTo>
                      <a:cubicBezTo>
                        <a:pt x="1332827" y="1506599"/>
                        <a:pt x="1349884" y="1523657"/>
                        <a:pt x="1370926" y="1523657"/>
                      </a:cubicBezTo>
                      <a:lnTo>
                        <a:pt x="1675714" y="1523657"/>
                      </a:lnTo>
                      <a:cubicBezTo>
                        <a:pt x="1696755" y="1523657"/>
                        <a:pt x="1713813" y="1506600"/>
                        <a:pt x="1713813" y="1485558"/>
                      </a:cubicBezTo>
                      <a:lnTo>
                        <a:pt x="1713813" y="418798"/>
                      </a:lnTo>
                      <a:cubicBezTo>
                        <a:pt x="1713813" y="397756"/>
                        <a:pt x="1696756" y="380699"/>
                        <a:pt x="1675714" y="380699"/>
                      </a:cubicBezTo>
                      <a:close/>
                    </a:path>
                  </a:pathLst>
                </a:custGeom>
                <a:solidFill>
                  <a:srgbClr val="FFFFFF"/>
                </a:solidFill>
                <a:ln w="9525" cap="flat">
                  <a:noFill/>
                  <a:prstDash val="solid"/>
                  <a:miter/>
                </a:ln>
              </p:spPr>
              <p:txBody>
                <a:bodyPr rtlCol="0" anchor="ctr"/>
                <a:lstStyle/>
                <a:p>
                  <a:endParaRPr lang="en-US"/>
                </a:p>
              </p:txBody>
            </p:sp>
            <p:sp>
              <p:nvSpPr>
                <p:cNvPr id="32" name="Freeform: Shape 31">
                  <a:extLst>
                    <a:ext uri="{FF2B5EF4-FFF2-40B4-BE49-F238E27FC236}">
                      <a16:creationId xmlns:a16="http://schemas.microsoft.com/office/drawing/2014/main" id="{289BFCF7-05D4-43F4-BFC5-88E725168FA8}"/>
                    </a:ext>
                  </a:extLst>
                </p:cNvPr>
                <p:cNvSpPr/>
                <p:nvPr/>
              </p:nvSpPr>
              <p:spPr>
                <a:xfrm>
                  <a:off x="5361741" y="3100244"/>
                  <a:ext cx="1523944" cy="1523944"/>
                </a:xfrm>
                <a:custGeom>
                  <a:avLst/>
                  <a:gdLst>
                    <a:gd name="connsiteX0" fmla="*/ 37474 w 1523944"/>
                    <a:gd name="connsiteY0" fmla="*/ -287 h 1523944"/>
                    <a:gd name="connsiteX1" fmla="*/ 1104236 w 1523944"/>
                    <a:gd name="connsiteY1" fmla="*/ -287 h 1523944"/>
                    <a:gd name="connsiteX2" fmla="*/ 1142334 w 1523944"/>
                    <a:gd name="connsiteY2" fmla="*/ 37811 h 1523944"/>
                    <a:gd name="connsiteX3" fmla="*/ 1142334 w 1523944"/>
                    <a:gd name="connsiteY3" fmla="*/ 190003 h 1523944"/>
                    <a:gd name="connsiteX4" fmla="*/ 1332573 w 1523944"/>
                    <a:gd name="connsiteY4" fmla="*/ 380495 h 1523944"/>
                    <a:gd name="connsiteX5" fmla="*/ 1485222 w 1523944"/>
                    <a:gd name="connsiteY5" fmla="*/ 380699 h 1523944"/>
                    <a:gd name="connsiteX6" fmla="*/ 1523320 w 1523944"/>
                    <a:gd name="connsiteY6" fmla="*/ 418797 h 1523944"/>
                    <a:gd name="connsiteX7" fmla="*/ 1523320 w 1523944"/>
                    <a:gd name="connsiteY7" fmla="*/ 418797 h 1523944"/>
                    <a:gd name="connsiteX8" fmla="*/ 1523320 w 1523944"/>
                    <a:gd name="connsiteY8" fmla="*/ 1485558 h 1523944"/>
                    <a:gd name="connsiteX9" fmla="*/ 1485222 w 1523944"/>
                    <a:gd name="connsiteY9" fmla="*/ 1523657 h 1523944"/>
                    <a:gd name="connsiteX10" fmla="*/ 1180433 w 1523944"/>
                    <a:gd name="connsiteY10" fmla="*/ 1523657 h 1523944"/>
                    <a:gd name="connsiteX11" fmla="*/ 1142334 w 1523944"/>
                    <a:gd name="connsiteY11" fmla="*/ 1485558 h 1523944"/>
                    <a:gd name="connsiteX12" fmla="*/ 1142334 w 1523944"/>
                    <a:gd name="connsiteY12" fmla="*/ 475940 h 1523944"/>
                    <a:gd name="connsiteX13" fmla="*/ 1047146 w 1523944"/>
                    <a:gd name="connsiteY13" fmla="*/ 380699 h 1523944"/>
                    <a:gd name="connsiteX14" fmla="*/ 475551 w 1523944"/>
                    <a:gd name="connsiteY14" fmla="*/ 380699 h 1523944"/>
                    <a:gd name="connsiteX15" fmla="*/ 380362 w 1523944"/>
                    <a:gd name="connsiteY15" fmla="*/ 475940 h 1523944"/>
                    <a:gd name="connsiteX16" fmla="*/ 380362 w 1523944"/>
                    <a:gd name="connsiteY16" fmla="*/ 1485558 h 1523944"/>
                    <a:gd name="connsiteX17" fmla="*/ 342263 w 1523944"/>
                    <a:gd name="connsiteY17" fmla="*/ 1523657 h 1523944"/>
                    <a:gd name="connsiteX18" fmla="*/ 37474 w 1523944"/>
                    <a:gd name="connsiteY18" fmla="*/ 1523657 h 1523944"/>
                    <a:gd name="connsiteX19" fmla="*/ -624 w 1523944"/>
                    <a:gd name="connsiteY19" fmla="*/ 1485558 h 1523944"/>
                    <a:gd name="connsiteX20" fmla="*/ -624 w 1523944"/>
                    <a:gd name="connsiteY20" fmla="*/ 37812 h 1523944"/>
                    <a:gd name="connsiteX21" fmla="*/ 37474 w 1523944"/>
                    <a:gd name="connsiteY21"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23944" h="1523944">
                      <a:moveTo>
                        <a:pt x="37474" y="-287"/>
                      </a:moveTo>
                      <a:lnTo>
                        <a:pt x="1104236" y="-287"/>
                      </a:lnTo>
                      <a:cubicBezTo>
                        <a:pt x="1125277" y="-287"/>
                        <a:pt x="1142334" y="16770"/>
                        <a:pt x="1142334" y="37811"/>
                      </a:cubicBezTo>
                      <a:lnTo>
                        <a:pt x="1142334" y="190003"/>
                      </a:lnTo>
                      <a:cubicBezTo>
                        <a:pt x="1142334" y="295110"/>
                        <a:pt x="1227466" y="380355"/>
                        <a:pt x="1332573" y="380495"/>
                      </a:cubicBezTo>
                      <a:lnTo>
                        <a:pt x="1485222" y="380699"/>
                      </a:lnTo>
                      <a:cubicBezTo>
                        <a:pt x="1506263" y="380699"/>
                        <a:pt x="1523320" y="397756"/>
                        <a:pt x="1523320" y="418797"/>
                      </a:cubicBezTo>
                      <a:cubicBezTo>
                        <a:pt x="1523320" y="418797"/>
                        <a:pt x="1523320" y="418797"/>
                        <a:pt x="1523320" y="418797"/>
                      </a:cubicBezTo>
                      <a:lnTo>
                        <a:pt x="1523320" y="1485558"/>
                      </a:lnTo>
                      <a:cubicBezTo>
                        <a:pt x="1523320" y="1506600"/>
                        <a:pt x="1506263" y="1523657"/>
                        <a:pt x="1485222" y="1523657"/>
                      </a:cubicBezTo>
                      <a:lnTo>
                        <a:pt x="1180433" y="1523657"/>
                      </a:lnTo>
                      <a:cubicBezTo>
                        <a:pt x="1159392" y="1523657"/>
                        <a:pt x="1142334" y="1506600"/>
                        <a:pt x="1142334" y="1485558"/>
                      </a:cubicBezTo>
                      <a:lnTo>
                        <a:pt x="1142334" y="475940"/>
                      </a:lnTo>
                      <a:cubicBezTo>
                        <a:pt x="1142333" y="423361"/>
                        <a:pt x="1099725" y="380729"/>
                        <a:pt x="1047146" y="380699"/>
                      </a:cubicBezTo>
                      <a:lnTo>
                        <a:pt x="475551" y="380699"/>
                      </a:lnTo>
                      <a:cubicBezTo>
                        <a:pt x="422972" y="380729"/>
                        <a:pt x="380363" y="423360"/>
                        <a:pt x="380362" y="475940"/>
                      </a:cubicBezTo>
                      <a:lnTo>
                        <a:pt x="380362" y="1485558"/>
                      </a:lnTo>
                      <a:cubicBezTo>
                        <a:pt x="380362" y="1506600"/>
                        <a:pt x="363305" y="1523657"/>
                        <a:pt x="342263" y="1523657"/>
                      </a:cubicBezTo>
                      <a:lnTo>
                        <a:pt x="37474" y="1523657"/>
                      </a:lnTo>
                      <a:cubicBezTo>
                        <a:pt x="16433" y="1523657"/>
                        <a:pt x="-624" y="1506600"/>
                        <a:pt x="-624" y="1485558"/>
                      </a:cubicBezTo>
                      <a:lnTo>
                        <a:pt x="-624" y="37812"/>
                      </a:lnTo>
                      <a:cubicBezTo>
                        <a:pt x="-624" y="16770"/>
                        <a:pt x="16433" y="-287"/>
                        <a:pt x="37474" y="-287"/>
                      </a:cubicBezTo>
                      <a:close/>
                    </a:path>
                  </a:pathLst>
                </a:custGeom>
                <a:solidFill>
                  <a:srgbClr val="FFFFFF"/>
                </a:solidFill>
                <a:ln w="9525" cap="flat">
                  <a:noFill/>
                  <a:prstDash val="solid"/>
                  <a:miter/>
                </a:ln>
              </p:spPr>
              <p:txBody>
                <a:bodyPr rtlCol="0" anchor="ctr"/>
                <a:lstStyle/>
                <a:p>
                  <a:endParaRPr lang="en-US"/>
                </a:p>
              </p:txBody>
            </p:sp>
            <p:sp>
              <p:nvSpPr>
                <p:cNvPr id="33" name="Freeform: Shape 32">
                  <a:extLst>
                    <a:ext uri="{FF2B5EF4-FFF2-40B4-BE49-F238E27FC236}">
                      <a16:creationId xmlns:a16="http://schemas.microsoft.com/office/drawing/2014/main" id="{1514935F-C1AF-4137-9ADE-4DAE50F1348A}"/>
                    </a:ext>
                  </a:extLst>
                </p:cNvPr>
                <p:cNvSpPr/>
                <p:nvPr/>
              </p:nvSpPr>
              <p:spPr>
                <a:xfrm>
                  <a:off x="3603806" y="3100244"/>
                  <a:ext cx="1523944" cy="1523944"/>
                </a:xfrm>
                <a:custGeom>
                  <a:avLst/>
                  <a:gdLst>
                    <a:gd name="connsiteX0" fmla="*/ 1485221 w 1523944"/>
                    <a:gd name="connsiteY0" fmla="*/ 380699 h 1523944"/>
                    <a:gd name="connsiteX1" fmla="*/ 1332080 w 1523944"/>
                    <a:gd name="connsiteY1" fmla="*/ 380099 h 1523944"/>
                    <a:gd name="connsiteX2" fmla="*/ 1142333 w 1523944"/>
                    <a:gd name="connsiteY2" fmla="*/ 189608 h 1523944"/>
                    <a:gd name="connsiteX3" fmla="*/ 1142334 w 1523944"/>
                    <a:gd name="connsiteY3" fmla="*/ 37812 h 1523944"/>
                    <a:gd name="connsiteX4" fmla="*/ 1104235 w 1523944"/>
                    <a:gd name="connsiteY4" fmla="*/ -287 h 1523944"/>
                    <a:gd name="connsiteX5" fmla="*/ 761348 w 1523944"/>
                    <a:gd name="connsiteY5" fmla="*/ -287 h 1523944"/>
                    <a:gd name="connsiteX6" fmla="*/ -624 w 1523944"/>
                    <a:gd name="connsiteY6" fmla="*/ 761685 h 1523944"/>
                    <a:gd name="connsiteX7" fmla="*/ -624 w 1523944"/>
                    <a:gd name="connsiteY7" fmla="*/ 1485558 h 1523944"/>
                    <a:gd name="connsiteX8" fmla="*/ 37474 w 1523944"/>
                    <a:gd name="connsiteY8" fmla="*/ 1523657 h 1523944"/>
                    <a:gd name="connsiteX9" fmla="*/ 342263 w 1523944"/>
                    <a:gd name="connsiteY9" fmla="*/ 1523657 h 1523944"/>
                    <a:gd name="connsiteX10" fmla="*/ 380362 w 1523944"/>
                    <a:gd name="connsiteY10" fmla="*/ 1485558 h 1523944"/>
                    <a:gd name="connsiteX11" fmla="*/ 380362 w 1523944"/>
                    <a:gd name="connsiteY11" fmla="*/ 761685 h 1523944"/>
                    <a:gd name="connsiteX12" fmla="*/ 761348 w 1523944"/>
                    <a:gd name="connsiteY12" fmla="*/ 380700 h 1523944"/>
                    <a:gd name="connsiteX13" fmla="*/ 1047145 w 1523944"/>
                    <a:gd name="connsiteY13" fmla="*/ 380699 h 1523944"/>
                    <a:gd name="connsiteX14" fmla="*/ 1142334 w 1523944"/>
                    <a:gd name="connsiteY14" fmla="*/ 475940 h 1523944"/>
                    <a:gd name="connsiteX15" fmla="*/ 1142334 w 1523944"/>
                    <a:gd name="connsiteY15" fmla="*/ 666433 h 1523944"/>
                    <a:gd name="connsiteX16" fmla="*/ 1047087 w 1523944"/>
                    <a:gd name="connsiteY16" fmla="*/ 761679 h 1523944"/>
                    <a:gd name="connsiteX17" fmla="*/ 1047088 w 1523944"/>
                    <a:gd name="connsiteY17" fmla="*/ 761685 h 1523944"/>
                    <a:gd name="connsiteX18" fmla="*/ 628002 w 1523944"/>
                    <a:gd name="connsiteY18" fmla="*/ 761685 h 1523944"/>
                    <a:gd name="connsiteX19" fmla="*/ 589904 w 1523944"/>
                    <a:gd name="connsiteY19" fmla="*/ 799783 h 1523944"/>
                    <a:gd name="connsiteX20" fmla="*/ 589904 w 1523944"/>
                    <a:gd name="connsiteY20" fmla="*/ 1104573 h 1523944"/>
                    <a:gd name="connsiteX21" fmla="*/ 628002 w 1523944"/>
                    <a:gd name="connsiteY21" fmla="*/ 1142672 h 1523944"/>
                    <a:gd name="connsiteX22" fmla="*/ 1047145 w 1523944"/>
                    <a:gd name="connsiteY22" fmla="*/ 1142671 h 1523944"/>
                    <a:gd name="connsiteX23" fmla="*/ 1142334 w 1523944"/>
                    <a:gd name="connsiteY23" fmla="*/ 1237912 h 1523944"/>
                    <a:gd name="connsiteX24" fmla="*/ 1142334 w 1523944"/>
                    <a:gd name="connsiteY24" fmla="*/ 1485558 h 1523944"/>
                    <a:gd name="connsiteX25" fmla="*/ 1180433 w 1523944"/>
                    <a:gd name="connsiteY25" fmla="*/ 1523657 h 1523944"/>
                    <a:gd name="connsiteX26" fmla="*/ 1485221 w 1523944"/>
                    <a:gd name="connsiteY26" fmla="*/ 1523657 h 1523944"/>
                    <a:gd name="connsiteX27" fmla="*/ 1523320 w 1523944"/>
                    <a:gd name="connsiteY27" fmla="*/ 1485558 h 1523944"/>
                    <a:gd name="connsiteX28" fmla="*/ 1523320 w 1523944"/>
                    <a:gd name="connsiteY28" fmla="*/ 418797 h 1523944"/>
                    <a:gd name="connsiteX29" fmla="*/ 1485222 w 1523944"/>
                    <a:gd name="connsiteY29"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523944" h="1523944">
                      <a:moveTo>
                        <a:pt x="1485221" y="380699"/>
                      </a:moveTo>
                      <a:lnTo>
                        <a:pt x="1332080" y="380099"/>
                      </a:lnTo>
                      <a:cubicBezTo>
                        <a:pt x="1227166" y="379688"/>
                        <a:pt x="1142333" y="294523"/>
                        <a:pt x="1142333" y="189608"/>
                      </a:cubicBezTo>
                      <a:lnTo>
                        <a:pt x="1142334" y="37812"/>
                      </a:lnTo>
                      <a:cubicBezTo>
                        <a:pt x="1142334" y="16770"/>
                        <a:pt x="1125277" y="-287"/>
                        <a:pt x="1104235" y="-287"/>
                      </a:cubicBezTo>
                      <a:lnTo>
                        <a:pt x="761348" y="-287"/>
                      </a:lnTo>
                      <a:cubicBezTo>
                        <a:pt x="340522" y="-287"/>
                        <a:pt x="-624" y="340859"/>
                        <a:pt x="-624" y="761685"/>
                      </a:cubicBezTo>
                      <a:lnTo>
                        <a:pt x="-624" y="1485558"/>
                      </a:lnTo>
                      <a:cubicBezTo>
                        <a:pt x="-624" y="1506600"/>
                        <a:pt x="16433" y="1523657"/>
                        <a:pt x="37474" y="1523657"/>
                      </a:cubicBezTo>
                      <a:lnTo>
                        <a:pt x="342263" y="1523657"/>
                      </a:lnTo>
                      <a:cubicBezTo>
                        <a:pt x="363304" y="1523657"/>
                        <a:pt x="380362" y="1506600"/>
                        <a:pt x="380362" y="1485558"/>
                      </a:cubicBezTo>
                      <a:lnTo>
                        <a:pt x="380362" y="761685"/>
                      </a:lnTo>
                      <a:cubicBezTo>
                        <a:pt x="380362" y="551272"/>
                        <a:pt x="550935" y="380700"/>
                        <a:pt x="761348" y="380700"/>
                      </a:cubicBezTo>
                      <a:lnTo>
                        <a:pt x="1047145" y="380699"/>
                      </a:lnTo>
                      <a:cubicBezTo>
                        <a:pt x="1099724" y="380729"/>
                        <a:pt x="1142333" y="423360"/>
                        <a:pt x="1142334" y="475940"/>
                      </a:cubicBezTo>
                      <a:lnTo>
                        <a:pt x="1142334" y="666433"/>
                      </a:lnTo>
                      <a:cubicBezTo>
                        <a:pt x="1142334" y="719036"/>
                        <a:pt x="1099690" y="761679"/>
                        <a:pt x="1047087" y="761679"/>
                      </a:cubicBezTo>
                      <a:lnTo>
                        <a:pt x="1047088" y="761685"/>
                      </a:lnTo>
                      <a:lnTo>
                        <a:pt x="628002" y="761685"/>
                      </a:lnTo>
                      <a:cubicBezTo>
                        <a:pt x="606961" y="761685"/>
                        <a:pt x="589904" y="778742"/>
                        <a:pt x="589904" y="799783"/>
                      </a:cubicBezTo>
                      <a:lnTo>
                        <a:pt x="589904" y="1104573"/>
                      </a:lnTo>
                      <a:cubicBezTo>
                        <a:pt x="589904" y="1125614"/>
                        <a:pt x="606961" y="1142672"/>
                        <a:pt x="628002" y="1142672"/>
                      </a:cubicBezTo>
                      <a:lnTo>
                        <a:pt x="1047145" y="1142671"/>
                      </a:lnTo>
                      <a:cubicBezTo>
                        <a:pt x="1099724" y="1142701"/>
                        <a:pt x="1142333" y="1185333"/>
                        <a:pt x="1142334" y="1237912"/>
                      </a:cubicBezTo>
                      <a:lnTo>
                        <a:pt x="1142334" y="1485558"/>
                      </a:lnTo>
                      <a:cubicBezTo>
                        <a:pt x="1142334" y="1506600"/>
                        <a:pt x="1159391" y="1523657"/>
                        <a:pt x="1180433" y="1523657"/>
                      </a:cubicBezTo>
                      <a:lnTo>
                        <a:pt x="1485221" y="1523657"/>
                      </a:lnTo>
                      <a:cubicBezTo>
                        <a:pt x="1506262" y="1523657"/>
                        <a:pt x="1523320" y="1506600"/>
                        <a:pt x="1523320" y="1485558"/>
                      </a:cubicBezTo>
                      <a:lnTo>
                        <a:pt x="1523320" y="418797"/>
                      </a:lnTo>
                      <a:cubicBezTo>
                        <a:pt x="1523320" y="397756"/>
                        <a:pt x="1506263" y="380699"/>
                        <a:pt x="1485222" y="380699"/>
                      </a:cubicBezTo>
                      <a:close/>
                    </a:path>
                  </a:pathLst>
                </a:custGeom>
                <a:solidFill>
                  <a:srgbClr val="FFFFFF"/>
                </a:solidFill>
                <a:ln w="9525" cap="flat">
                  <a:noFill/>
                  <a:prstDash val="solid"/>
                  <a:miter/>
                </a:ln>
              </p:spPr>
              <p:txBody>
                <a:bodyPr rtlCol="0" anchor="ctr"/>
                <a:lstStyle/>
                <a:p>
                  <a:endParaRPr lang="en-US"/>
                </a:p>
              </p:txBody>
            </p:sp>
            <p:sp>
              <p:nvSpPr>
                <p:cNvPr id="34" name="Freeform: Shape 33">
                  <a:extLst>
                    <a:ext uri="{FF2B5EF4-FFF2-40B4-BE49-F238E27FC236}">
                      <a16:creationId xmlns:a16="http://schemas.microsoft.com/office/drawing/2014/main" id="{B05E4E39-E64F-4672-8709-624E1B67E8DF}"/>
                    </a:ext>
                  </a:extLst>
                </p:cNvPr>
                <p:cNvSpPr/>
                <p:nvPr/>
              </p:nvSpPr>
              <p:spPr>
                <a:xfrm>
                  <a:off x="7075150" y="3100244"/>
                  <a:ext cx="1523999" cy="1524002"/>
                </a:xfrm>
                <a:custGeom>
                  <a:avLst/>
                  <a:gdLst>
                    <a:gd name="connsiteX0" fmla="*/ 750663 w 1523999"/>
                    <a:gd name="connsiteY0" fmla="*/ 380711 h 1524002"/>
                    <a:gd name="connsiteX1" fmla="*/ 1485275 w 1523999"/>
                    <a:gd name="connsiteY1" fmla="*/ 380711 h 1524002"/>
                    <a:gd name="connsiteX2" fmla="*/ 1523375 w 1523999"/>
                    <a:gd name="connsiteY2" fmla="*/ 342619 h 1524002"/>
                    <a:gd name="connsiteX3" fmla="*/ 1523375 w 1523999"/>
                    <a:gd name="connsiteY3" fmla="*/ 342611 h 1524002"/>
                    <a:gd name="connsiteX4" fmla="*/ 1523375 w 1523999"/>
                    <a:gd name="connsiteY4" fmla="*/ 37813 h 1524002"/>
                    <a:gd name="connsiteX5" fmla="*/ 1485275 w 1523999"/>
                    <a:gd name="connsiteY5" fmla="*/ -287 h 1524002"/>
                    <a:gd name="connsiteX6" fmla="*/ 751339 w 1523999"/>
                    <a:gd name="connsiteY6" fmla="*/ -287 h 1524002"/>
                    <a:gd name="connsiteX7" fmla="*/ 36139 w 1523999"/>
                    <a:gd name="connsiteY7" fmla="*/ 521356 h 1524002"/>
                    <a:gd name="connsiteX8" fmla="*/ 721640 w 1523999"/>
                    <a:gd name="connsiteY8" fmla="*/ 1522695 h 1524002"/>
                    <a:gd name="connsiteX9" fmla="*/ 761334 w 1523999"/>
                    <a:gd name="connsiteY9" fmla="*/ 1486723 h 1524002"/>
                    <a:gd name="connsiteX10" fmla="*/ 761378 w 1523999"/>
                    <a:gd name="connsiteY10" fmla="*/ 1484500 h 1524002"/>
                    <a:gd name="connsiteX11" fmla="*/ 761378 w 1523999"/>
                    <a:gd name="connsiteY11" fmla="*/ 1237957 h 1524002"/>
                    <a:gd name="connsiteX12" fmla="*/ 856571 w 1523999"/>
                    <a:gd name="connsiteY12" fmla="*/ 1142707 h 1524002"/>
                    <a:gd name="connsiteX13" fmla="*/ 1047184 w 1523999"/>
                    <a:gd name="connsiteY13" fmla="*/ 1142707 h 1524002"/>
                    <a:gd name="connsiteX14" fmla="*/ 1142377 w 1523999"/>
                    <a:gd name="connsiteY14" fmla="*/ 1237957 h 1524002"/>
                    <a:gd name="connsiteX15" fmla="*/ 1142377 w 1523999"/>
                    <a:gd name="connsiteY15" fmla="*/ 1485615 h 1524002"/>
                    <a:gd name="connsiteX16" fmla="*/ 1180477 w 1523999"/>
                    <a:gd name="connsiteY16" fmla="*/ 1523715 h 1524002"/>
                    <a:gd name="connsiteX17" fmla="*/ 1485275 w 1523999"/>
                    <a:gd name="connsiteY17" fmla="*/ 1523715 h 1524002"/>
                    <a:gd name="connsiteX18" fmla="*/ 1523375 w 1523999"/>
                    <a:gd name="connsiteY18" fmla="*/ 1485615 h 1524002"/>
                    <a:gd name="connsiteX19" fmla="*/ 1523375 w 1523999"/>
                    <a:gd name="connsiteY19" fmla="*/ 799809 h 1524002"/>
                    <a:gd name="connsiteX20" fmla="*/ 1485275 w 1523999"/>
                    <a:gd name="connsiteY20" fmla="*/ 761709 h 1524002"/>
                    <a:gd name="connsiteX21" fmla="*/ 799478 w 1523999"/>
                    <a:gd name="connsiteY21" fmla="*/ 761709 h 1524002"/>
                    <a:gd name="connsiteX22" fmla="*/ 761378 w 1523999"/>
                    <a:gd name="connsiteY22" fmla="*/ 799809 h 1524002"/>
                    <a:gd name="connsiteX23" fmla="*/ 761378 w 1523999"/>
                    <a:gd name="connsiteY23" fmla="*/ 1001052 h 1524002"/>
                    <a:gd name="connsiteX24" fmla="*/ 653269 w 1523999"/>
                    <a:gd name="connsiteY24" fmla="*/ 1109505 h 1524002"/>
                    <a:gd name="connsiteX25" fmla="*/ 634372 w 1523999"/>
                    <a:gd name="connsiteY25" fmla="*/ 1107874 h 1524002"/>
                    <a:gd name="connsiteX26" fmla="*/ 525551 w 1523999"/>
                    <a:gd name="connsiteY26" fmla="*/ 1060599 h 1524002"/>
                    <a:gd name="connsiteX27" fmla="*/ 408697 w 1523999"/>
                    <a:gd name="connsiteY27" fmla="*/ 613206 h 1524002"/>
                    <a:gd name="connsiteX28" fmla="*/ 750662 w 1523999"/>
                    <a:gd name="connsiteY28" fmla="*/ 380711 h 1524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523999" h="1524002">
                      <a:moveTo>
                        <a:pt x="750663" y="380711"/>
                      </a:moveTo>
                      <a:lnTo>
                        <a:pt x="1485275" y="380711"/>
                      </a:lnTo>
                      <a:cubicBezTo>
                        <a:pt x="1506314" y="380713"/>
                        <a:pt x="1523373" y="363659"/>
                        <a:pt x="1523375" y="342619"/>
                      </a:cubicBezTo>
                      <a:cubicBezTo>
                        <a:pt x="1523375" y="342617"/>
                        <a:pt x="1523375" y="342614"/>
                        <a:pt x="1523375" y="342611"/>
                      </a:cubicBezTo>
                      <a:lnTo>
                        <a:pt x="1523375" y="37813"/>
                      </a:lnTo>
                      <a:cubicBezTo>
                        <a:pt x="1523374" y="16771"/>
                        <a:pt x="1506317" y="-286"/>
                        <a:pt x="1485275" y="-287"/>
                      </a:cubicBezTo>
                      <a:lnTo>
                        <a:pt x="751339" y="-287"/>
                      </a:lnTo>
                      <a:cubicBezTo>
                        <a:pt x="424919" y="-287"/>
                        <a:pt x="131827" y="209280"/>
                        <a:pt x="36139" y="521356"/>
                      </a:cubicBezTo>
                      <a:cubicBezTo>
                        <a:pt x="-119966" y="1030512"/>
                        <a:pt x="242306" y="1498073"/>
                        <a:pt x="721640" y="1522695"/>
                      </a:cubicBezTo>
                      <a:cubicBezTo>
                        <a:pt x="742534" y="1523723"/>
                        <a:pt x="760306" y="1507618"/>
                        <a:pt x="761334" y="1486723"/>
                      </a:cubicBezTo>
                      <a:cubicBezTo>
                        <a:pt x="761370" y="1485983"/>
                        <a:pt x="761385" y="1485241"/>
                        <a:pt x="761378" y="1484500"/>
                      </a:cubicBezTo>
                      <a:lnTo>
                        <a:pt x="761378" y="1237957"/>
                      </a:lnTo>
                      <a:cubicBezTo>
                        <a:pt x="761381" y="1185374"/>
                        <a:pt x="803990" y="1142740"/>
                        <a:pt x="856571" y="1142707"/>
                      </a:cubicBezTo>
                      <a:lnTo>
                        <a:pt x="1047184" y="1142707"/>
                      </a:lnTo>
                      <a:cubicBezTo>
                        <a:pt x="1099766" y="1142740"/>
                        <a:pt x="1142375" y="1185375"/>
                        <a:pt x="1142377" y="1237957"/>
                      </a:cubicBezTo>
                      <a:lnTo>
                        <a:pt x="1142377" y="1485615"/>
                      </a:lnTo>
                      <a:cubicBezTo>
                        <a:pt x="1142378" y="1506657"/>
                        <a:pt x="1159435" y="1523714"/>
                        <a:pt x="1180477" y="1523715"/>
                      </a:cubicBezTo>
                      <a:lnTo>
                        <a:pt x="1485275" y="1523715"/>
                      </a:lnTo>
                      <a:cubicBezTo>
                        <a:pt x="1506317" y="1523714"/>
                        <a:pt x="1523374" y="1506657"/>
                        <a:pt x="1523375" y="1485615"/>
                      </a:cubicBezTo>
                      <a:lnTo>
                        <a:pt x="1523375" y="799809"/>
                      </a:lnTo>
                      <a:cubicBezTo>
                        <a:pt x="1523374" y="778767"/>
                        <a:pt x="1506317" y="761710"/>
                        <a:pt x="1485275" y="761709"/>
                      </a:cubicBezTo>
                      <a:lnTo>
                        <a:pt x="799478" y="761709"/>
                      </a:lnTo>
                      <a:cubicBezTo>
                        <a:pt x="778437" y="761710"/>
                        <a:pt x="761379" y="778767"/>
                        <a:pt x="761378" y="799809"/>
                      </a:cubicBezTo>
                      <a:lnTo>
                        <a:pt x="761378" y="1001052"/>
                      </a:lnTo>
                      <a:cubicBezTo>
                        <a:pt x="761474" y="1060854"/>
                        <a:pt x="713071" y="1109410"/>
                        <a:pt x="653269" y="1109505"/>
                      </a:cubicBezTo>
                      <a:cubicBezTo>
                        <a:pt x="646934" y="1109515"/>
                        <a:pt x="640611" y="1108969"/>
                        <a:pt x="634372" y="1107874"/>
                      </a:cubicBezTo>
                      <a:cubicBezTo>
                        <a:pt x="594787" y="1101219"/>
                        <a:pt x="557430" y="1084990"/>
                        <a:pt x="525551" y="1060599"/>
                      </a:cubicBezTo>
                      <a:cubicBezTo>
                        <a:pt x="402277" y="963001"/>
                        <a:pt x="340321" y="791186"/>
                        <a:pt x="408697" y="613206"/>
                      </a:cubicBezTo>
                      <a:cubicBezTo>
                        <a:pt x="463696" y="472494"/>
                        <a:pt x="599585" y="380107"/>
                        <a:pt x="750662" y="380711"/>
                      </a:cubicBezTo>
                    </a:path>
                  </a:pathLst>
                </a:custGeom>
                <a:solidFill>
                  <a:srgbClr val="FFFFFF"/>
                </a:solidFill>
                <a:ln w="9525" cap="flat">
                  <a:noFill/>
                  <a:prstDash val="solid"/>
                  <a:miter/>
                </a:ln>
              </p:spPr>
              <p:txBody>
                <a:bodyPr rtlCol="0" anchor="ctr"/>
                <a:lstStyle/>
                <a:p>
                  <a:endParaRPr lang="en-US"/>
                </a:p>
              </p:txBody>
            </p:sp>
          </p:grpSp>
        </p:grpSp>
      </p:grpSp>
    </p:spTree>
    <p:extLst>
      <p:ext uri="{BB962C8B-B14F-4D97-AF65-F5344CB8AC3E}">
        <p14:creationId xmlns:p14="http://schemas.microsoft.com/office/powerpoint/2010/main" val="507506275"/>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Chapter Divider 5 - Dark">
    <p:bg>
      <p:bgPr>
        <a:solidFill>
          <a:schemeClr val="bg1"/>
        </a:solidFill>
        <a:effectLst/>
      </p:bgPr>
    </p:bg>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AF03A551-6A85-4FA5-97E2-9F9DF3ECBF2C}"/>
              </a:ext>
            </a:extLst>
          </p:cNvPr>
          <p:cNvSpPr>
            <a:spLocks noGrp="1"/>
          </p:cNvSpPr>
          <p:nvPr>
            <p:ph type="dt" sz="half" idx="10"/>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3" name="Footer Placeholder 2">
            <a:extLst>
              <a:ext uri="{FF2B5EF4-FFF2-40B4-BE49-F238E27FC236}">
                <a16:creationId xmlns:a16="http://schemas.microsoft.com/office/drawing/2014/main" id="{1B454FED-4B24-4888-8398-05AE05B99FCE}"/>
              </a:ext>
            </a:extLst>
          </p:cNvPr>
          <p:cNvSpPr>
            <a:spLocks noGrp="1"/>
          </p:cNvSpPr>
          <p:nvPr>
            <p:ph type="ftr" sz="quarter" idx="11"/>
          </p:nvPr>
        </p:nvSpPr>
        <p:spPr>
          <a:xfrm>
            <a:off x="1724025" y="6512719"/>
            <a:ext cx="1377945" cy="87751"/>
          </a:xfrm>
        </p:spPr>
        <p:txBody>
          <a:bodyPr/>
          <a:lstStyle>
            <a:lvl1pPr>
              <a:defRPr>
                <a:solidFill>
                  <a:schemeClr val="bg1"/>
                </a:solidFill>
              </a:defRPr>
            </a:lvl1pPr>
          </a:lstStyle>
          <a:p>
            <a:r>
              <a:rPr lang="en-US"/>
              <a:t>Mojang Studios</a:t>
            </a:r>
          </a:p>
        </p:txBody>
      </p:sp>
      <p:sp>
        <p:nvSpPr>
          <p:cNvPr id="15" name="Freeform: Shape 14">
            <a:extLst>
              <a:ext uri="{FF2B5EF4-FFF2-40B4-BE49-F238E27FC236}">
                <a16:creationId xmlns:a16="http://schemas.microsoft.com/office/drawing/2014/main" id="{FD9CEE68-9A51-423B-A133-657ED8044F00}"/>
              </a:ext>
            </a:extLst>
          </p:cNvPr>
          <p:cNvSpPr/>
          <p:nvPr userDrawn="1"/>
        </p:nvSpPr>
        <p:spPr>
          <a:xfrm>
            <a:off x="10493858" y="4020276"/>
            <a:ext cx="1207435" cy="1207859"/>
          </a:xfrm>
          <a:custGeom>
            <a:avLst/>
            <a:gdLst>
              <a:gd name="connsiteX0" fmla="*/ 678811 w 1207435"/>
              <a:gd name="connsiteY0" fmla="*/ 30122 h 1207859"/>
              <a:gd name="connsiteX1" fmla="*/ 648689 w 1207435"/>
              <a:gd name="connsiteY1" fmla="*/ 0 h 1207859"/>
              <a:gd name="connsiteX2" fmla="*/ 407287 w 1207435"/>
              <a:gd name="connsiteY2" fmla="*/ 0 h 1207859"/>
              <a:gd name="connsiteX3" fmla="*/ 377164 w 1207435"/>
              <a:gd name="connsiteY3" fmla="*/ 30122 h 1207859"/>
              <a:gd name="connsiteX4" fmla="*/ 377164 w 1207435"/>
              <a:gd name="connsiteY4" fmla="*/ 151036 h 1207859"/>
              <a:gd name="connsiteX5" fmla="*/ 377164 w 1207435"/>
              <a:gd name="connsiteY5" fmla="*/ 377589 h 1207859"/>
              <a:gd name="connsiteX6" fmla="*/ 30122 w 1207435"/>
              <a:gd name="connsiteY6" fmla="*/ 377589 h 1207859"/>
              <a:gd name="connsiteX7" fmla="*/ 0 w 1207435"/>
              <a:gd name="connsiteY7" fmla="*/ 407711 h 1207859"/>
              <a:gd name="connsiteX8" fmla="*/ 0 w 1207435"/>
              <a:gd name="connsiteY8" fmla="*/ 1177737 h 1207859"/>
              <a:gd name="connsiteX9" fmla="*/ 30122 w 1207435"/>
              <a:gd name="connsiteY9" fmla="*/ 1207860 h 1207859"/>
              <a:gd name="connsiteX10" fmla="*/ 301647 w 1207435"/>
              <a:gd name="connsiteY10" fmla="*/ 1207860 h 1207859"/>
              <a:gd name="connsiteX11" fmla="*/ 301647 w 1207435"/>
              <a:gd name="connsiteY11" fmla="*/ 1207860 h 1207859"/>
              <a:gd name="connsiteX12" fmla="*/ 603718 w 1207435"/>
              <a:gd name="connsiteY12" fmla="*/ 1207860 h 1207859"/>
              <a:gd name="connsiteX13" fmla="*/ 1207435 w 1207435"/>
              <a:gd name="connsiteY13" fmla="*/ 604142 h 1207859"/>
              <a:gd name="connsiteX14" fmla="*/ 1207435 w 1207435"/>
              <a:gd name="connsiteY14" fmla="*/ 180733 h 1207859"/>
              <a:gd name="connsiteX15" fmla="*/ 1177313 w 1207435"/>
              <a:gd name="connsiteY15" fmla="*/ 150611 h 1207859"/>
              <a:gd name="connsiteX16" fmla="*/ 678811 w 1207435"/>
              <a:gd name="connsiteY16" fmla="*/ 150611 h 1207859"/>
              <a:gd name="connsiteX17" fmla="*/ 678811 w 1207435"/>
              <a:gd name="connsiteY17" fmla="*/ 30122 h 1207859"/>
              <a:gd name="connsiteX18" fmla="*/ 708933 w 1207435"/>
              <a:gd name="connsiteY18" fmla="*/ 452682 h 1207859"/>
              <a:gd name="connsiteX19" fmla="*/ 875242 w 1207435"/>
              <a:gd name="connsiteY19" fmla="*/ 452682 h 1207859"/>
              <a:gd name="connsiteX20" fmla="*/ 905364 w 1207435"/>
              <a:gd name="connsiteY20" fmla="*/ 482804 h 1207859"/>
              <a:gd name="connsiteX21" fmla="*/ 905364 w 1207435"/>
              <a:gd name="connsiteY21" fmla="*/ 603718 h 1207859"/>
              <a:gd name="connsiteX22" fmla="*/ 603293 w 1207435"/>
              <a:gd name="connsiteY22" fmla="*/ 905789 h 1207859"/>
              <a:gd name="connsiteX23" fmla="*/ 331769 w 1207435"/>
              <a:gd name="connsiteY23" fmla="*/ 905789 h 1207859"/>
              <a:gd name="connsiteX24" fmla="*/ 301647 w 1207435"/>
              <a:gd name="connsiteY24" fmla="*/ 875666 h 1207859"/>
              <a:gd name="connsiteX25" fmla="*/ 301647 w 1207435"/>
              <a:gd name="connsiteY25" fmla="*/ 709782 h 1207859"/>
              <a:gd name="connsiteX26" fmla="*/ 331769 w 1207435"/>
              <a:gd name="connsiteY26" fmla="*/ 679660 h 1207859"/>
              <a:gd name="connsiteX27" fmla="*/ 603293 w 1207435"/>
              <a:gd name="connsiteY27" fmla="*/ 679660 h 1207859"/>
              <a:gd name="connsiteX28" fmla="*/ 678811 w 1207435"/>
              <a:gd name="connsiteY28" fmla="*/ 604142 h 1207859"/>
              <a:gd name="connsiteX29" fmla="*/ 678811 w 1207435"/>
              <a:gd name="connsiteY29" fmla="*/ 483229 h 1207859"/>
              <a:gd name="connsiteX30" fmla="*/ 708933 w 1207435"/>
              <a:gd name="connsiteY30" fmla="*/ 452682 h 120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07435" h="1207859">
                <a:moveTo>
                  <a:pt x="678811" y="30122"/>
                </a:moveTo>
                <a:cubicBezTo>
                  <a:pt x="678811" y="13576"/>
                  <a:pt x="665235" y="0"/>
                  <a:pt x="648689" y="0"/>
                </a:cubicBezTo>
                <a:lnTo>
                  <a:pt x="407287" y="0"/>
                </a:lnTo>
                <a:cubicBezTo>
                  <a:pt x="390741" y="0"/>
                  <a:pt x="377164" y="13576"/>
                  <a:pt x="377164" y="30122"/>
                </a:cubicBezTo>
                <a:lnTo>
                  <a:pt x="377164" y="151036"/>
                </a:lnTo>
                <a:lnTo>
                  <a:pt x="377164" y="377589"/>
                </a:lnTo>
                <a:lnTo>
                  <a:pt x="30122" y="377589"/>
                </a:lnTo>
                <a:cubicBezTo>
                  <a:pt x="13576" y="377589"/>
                  <a:pt x="0" y="391165"/>
                  <a:pt x="0" y="407711"/>
                </a:cubicBezTo>
                <a:lnTo>
                  <a:pt x="0" y="1177737"/>
                </a:lnTo>
                <a:cubicBezTo>
                  <a:pt x="0" y="1194283"/>
                  <a:pt x="13576" y="1207860"/>
                  <a:pt x="30122" y="1207860"/>
                </a:cubicBezTo>
                <a:lnTo>
                  <a:pt x="301647" y="1207860"/>
                </a:lnTo>
                <a:lnTo>
                  <a:pt x="301647" y="1207860"/>
                </a:lnTo>
                <a:lnTo>
                  <a:pt x="603718" y="1207860"/>
                </a:lnTo>
                <a:cubicBezTo>
                  <a:pt x="937183" y="1207860"/>
                  <a:pt x="1207435" y="937608"/>
                  <a:pt x="1207435" y="604142"/>
                </a:cubicBezTo>
                <a:lnTo>
                  <a:pt x="1207435" y="180733"/>
                </a:lnTo>
                <a:cubicBezTo>
                  <a:pt x="1207435" y="164187"/>
                  <a:pt x="1193859" y="150611"/>
                  <a:pt x="1177313" y="150611"/>
                </a:cubicBezTo>
                <a:lnTo>
                  <a:pt x="678811" y="150611"/>
                </a:lnTo>
                <a:lnTo>
                  <a:pt x="678811" y="30122"/>
                </a:lnTo>
                <a:close/>
                <a:moveTo>
                  <a:pt x="708933" y="452682"/>
                </a:moveTo>
                <a:lnTo>
                  <a:pt x="875242" y="452682"/>
                </a:lnTo>
                <a:cubicBezTo>
                  <a:pt x="891788" y="452682"/>
                  <a:pt x="905364" y="466258"/>
                  <a:pt x="905364" y="482804"/>
                </a:cubicBezTo>
                <a:lnTo>
                  <a:pt x="905364" y="603718"/>
                </a:lnTo>
                <a:cubicBezTo>
                  <a:pt x="905364" y="770451"/>
                  <a:pt x="770026" y="905789"/>
                  <a:pt x="603293" y="905789"/>
                </a:cubicBezTo>
                <a:lnTo>
                  <a:pt x="331769" y="905789"/>
                </a:lnTo>
                <a:cubicBezTo>
                  <a:pt x="315223" y="905789"/>
                  <a:pt x="301647" y="892212"/>
                  <a:pt x="301647" y="875666"/>
                </a:cubicBezTo>
                <a:lnTo>
                  <a:pt x="301647" y="709782"/>
                </a:lnTo>
                <a:cubicBezTo>
                  <a:pt x="301647" y="693236"/>
                  <a:pt x="315223" y="679660"/>
                  <a:pt x="331769" y="679660"/>
                </a:cubicBezTo>
                <a:lnTo>
                  <a:pt x="603293" y="679660"/>
                </a:lnTo>
                <a:cubicBezTo>
                  <a:pt x="644871" y="679660"/>
                  <a:pt x="678811" y="645719"/>
                  <a:pt x="678811" y="604142"/>
                </a:cubicBezTo>
                <a:lnTo>
                  <a:pt x="678811" y="483229"/>
                </a:lnTo>
                <a:cubicBezTo>
                  <a:pt x="678811" y="466258"/>
                  <a:pt x="692387" y="452682"/>
                  <a:pt x="708933" y="452682"/>
                </a:cubicBezTo>
                <a:close/>
              </a:path>
            </a:pathLst>
          </a:custGeom>
          <a:solidFill>
            <a:schemeClr val="tx1"/>
          </a:solidFill>
          <a:ln w="4242" cap="flat">
            <a:noFill/>
            <a:prstDash val="solid"/>
            <a:miter/>
          </a:ln>
        </p:spPr>
        <p:txBody>
          <a:bodyPr rtlCol="0" anchor="ctr"/>
          <a:lstStyle/>
          <a:p>
            <a:endParaRPr lang="en-US"/>
          </a:p>
        </p:txBody>
      </p:sp>
      <p:sp>
        <p:nvSpPr>
          <p:cNvPr id="17" name="Freeform: Shape 16">
            <a:extLst>
              <a:ext uri="{FF2B5EF4-FFF2-40B4-BE49-F238E27FC236}">
                <a16:creationId xmlns:a16="http://schemas.microsoft.com/office/drawing/2014/main" id="{9533C267-3FFC-44B9-BA75-6F5376677A9B}"/>
              </a:ext>
            </a:extLst>
          </p:cNvPr>
          <p:cNvSpPr/>
          <p:nvPr userDrawn="1"/>
        </p:nvSpPr>
        <p:spPr>
          <a:xfrm>
            <a:off x="8056926" y="5396565"/>
            <a:ext cx="1207048" cy="1207859"/>
          </a:xfrm>
          <a:custGeom>
            <a:avLst/>
            <a:gdLst>
              <a:gd name="connsiteX0" fmla="*/ 1177737 w 1207048"/>
              <a:gd name="connsiteY0" fmla="*/ 0 h 1207859"/>
              <a:gd name="connsiteX1" fmla="*/ 332193 w 1207048"/>
              <a:gd name="connsiteY1" fmla="*/ 0 h 1207859"/>
              <a:gd name="connsiteX2" fmla="*/ 302071 w 1207048"/>
              <a:gd name="connsiteY2" fmla="*/ 30122 h 1207859"/>
              <a:gd name="connsiteX3" fmla="*/ 302071 w 1207048"/>
              <a:gd name="connsiteY3" fmla="*/ 226553 h 1207859"/>
              <a:gd name="connsiteX4" fmla="*/ 226553 w 1207048"/>
              <a:gd name="connsiteY4" fmla="*/ 302071 h 1207859"/>
              <a:gd name="connsiteX5" fmla="*/ 30122 w 1207048"/>
              <a:gd name="connsiteY5" fmla="*/ 302071 h 1207859"/>
              <a:gd name="connsiteX6" fmla="*/ 0 w 1207048"/>
              <a:gd name="connsiteY6" fmla="*/ 332193 h 1207859"/>
              <a:gd name="connsiteX7" fmla="*/ 0 w 1207048"/>
              <a:gd name="connsiteY7" fmla="*/ 1177737 h 1207859"/>
              <a:gd name="connsiteX8" fmla="*/ 30122 w 1207048"/>
              <a:gd name="connsiteY8" fmla="*/ 1207860 h 1207859"/>
              <a:gd name="connsiteX9" fmla="*/ 1026278 w 1207048"/>
              <a:gd name="connsiteY9" fmla="*/ 1207860 h 1207859"/>
              <a:gd name="connsiteX10" fmla="*/ 1056400 w 1207048"/>
              <a:gd name="connsiteY10" fmla="*/ 1177737 h 1207859"/>
              <a:gd name="connsiteX11" fmla="*/ 1056400 w 1207048"/>
              <a:gd name="connsiteY11" fmla="*/ 332193 h 1207859"/>
              <a:gd name="connsiteX12" fmla="*/ 1086522 w 1207048"/>
              <a:gd name="connsiteY12" fmla="*/ 302071 h 1207859"/>
              <a:gd name="connsiteX13" fmla="*/ 1176889 w 1207048"/>
              <a:gd name="connsiteY13" fmla="*/ 302071 h 1207859"/>
              <a:gd name="connsiteX14" fmla="*/ 1207011 w 1207048"/>
              <a:gd name="connsiteY14" fmla="*/ 271949 h 1207859"/>
              <a:gd name="connsiteX15" fmla="*/ 1207011 w 1207048"/>
              <a:gd name="connsiteY15" fmla="*/ 30547 h 1207859"/>
              <a:gd name="connsiteX16" fmla="*/ 1177737 w 1207048"/>
              <a:gd name="connsiteY16" fmla="*/ 0 h 1207859"/>
              <a:gd name="connsiteX17" fmla="*/ 302071 w 1207048"/>
              <a:gd name="connsiteY17" fmla="*/ 453106 h 1207859"/>
              <a:gd name="connsiteX18" fmla="*/ 453106 w 1207048"/>
              <a:gd name="connsiteY18" fmla="*/ 302071 h 1207859"/>
              <a:gd name="connsiteX19" fmla="*/ 724631 w 1207048"/>
              <a:gd name="connsiteY19" fmla="*/ 302071 h 1207859"/>
              <a:gd name="connsiteX20" fmla="*/ 754753 w 1207048"/>
              <a:gd name="connsiteY20" fmla="*/ 332193 h 1207859"/>
              <a:gd name="connsiteX21" fmla="*/ 754753 w 1207048"/>
              <a:gd name="connsiteY21" fmla="*/ 528624 h 1207859"/>
              <a:gd name="connsiteX22" fmla="*/ 302071 w 1207048"/>
              <a:gd name="connsiteY22" fmla="*/ 528624 h 1207859"/>
              <a:gd name="connsiteX23" fmla="*/ 302071 w 1207048"/>
              <a:gd name="connsiteY23" fmla="*/ 453106 h 1207859"/>
              <a:gd name="connsiteX24" fmla="*/ 716994 w 1207048"/>
              <a:gd name="connsiteY24" fmla="*/ 981306 h 1207859"/>
              <a:gd name="connsiteX25" fmla="*/ 339406 w 1207048"/>
              <a:gd name="connsiteY25" fmla="*/ 981306 h 1207859"/>
              <a:gd name="connsiteX26" fmla="*/ 226129 w 1207048"/>
              <a:gd name="connsiteY26" fmla="*/ 868030 h 1207859"/>
              <a:gd name="connsiteX27" fmla="*/ 339406 w 1207048"/>
              <a:gd name="connsiteY27" fmla="*/ 754753 h 1207859"/>
              <a:gd name="connsiteX28" fmla="*/ 716994 w 1207048"/>
              <a:gd name="connsiteY28" fmla="*/ 754753 h 1207859"/>
              <a:gd name="connsiteX29" fmla="*/ 830271 w 1207048"/>
              <a:gd name="connsiteY29" fmla="*/ 868030 h 1207859"/>
              <a:gd name="connsiteX30" fmla="*/ 716994 w 1207048"/>
              <a:gd name="connsiteY30" fmla="*/ 981306 h 120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07048" h="1207859">
                <a:moveTo>
                  <a:pt x="1177737" y="0"/>
                </a:moveTo>
                <a:lnTo>
                  <a:pt x="332193" y="0"/>
                </a:lnTo>
                <a:cubicBezTo>
                  <a:pt x="315647" y="0"/>
                  <a:pt x="302071" y="13576"/>
                  <a:pt x="302071" y="30122"/>
                </a:cubicBezTo>
                <a:lnTo>
                  <a:pt x="302071" y="226553"/>
                </a:lnTo>
                <a:cubicBezTo>
                  <a:pt x="302071" y="268130"/>
                  <a:pt x="268130" y="302071"/>
                  <a:pt x="226553" y="302071"/>
                </a:cubicBezTo>
                <a:lnTo>
                  <a:pt x="30122" y="302071"/>
                </a:lnTo>
                <a:cubicBezTo>
                  <a:pt x="13576" y="302071"/>
                  <a:pt x="0" y="315647"/>
                  <a:pt x="0" y="332193"/>
                </a:cubicBezTo>
                <a:lnTo>
                  <a:pt x="0" y="1177737"/>
                </a:lnTo>
                <a:cubicBezTo>
                  <a:pt x="0" y="1194283"/>
                  <a:pt x="13576" y="1207860"/>
                  <a:pt x="30122" y="1207860"/>
                </a:cubicBezTo>
                <a:lnTo>
                  <a:pt x="1026278" y="1207860"/>
                </a:lnTo>
                <a:cubicBezTo>
                  <a:pt x="1042824" y="1207860"/>
                  <a:pt x="1056400" y="1194283"/>
                  <a:pt x="1056400" y="1177737"/>
                </a:cubicBezTo>
                <a:lnTo>
                  <a:pt x="1056400" y="332193"/>
                </a:lnTo>
                <a:cubicBezTo>
                  <a:pt x="1056400" y="315647"/>
                  <a:pt x="1069976" y="302071"/>
                  <a:pt x="1086522" y="302071"/>
                </a:cubicBezTo>
                <a:lnTo>
                  <a:pt x="1176889" y="302071"/>
                </a:lnTo>
                <a:cubicBezTo>
                  <a:pt x="1193435" y="302071"/>
                  <a:pt x="1207011" y="288495"/>
                  <a:pt x="1207011" y="271949"/>
                </a:cubicBezTo>
                <a:lnTo>
                  <a:pt x="1207011" y="30547"/>
                </a:lnTo>
                <a:cubicBezTo>
                  <a:pt x="1207860" y="13576"/>
                  <a:pt x="1194283" y="0"/>
                  <a:pt x="1177737" y="0"/>
                </a:cubicBezTo>
                <a:close/>
                <a:moveTo>
                  <a:pt x="302071" y="453106"/>
                </a:moveTo>
                <a:cubicBezTo>
                  <a:pt x="302071" y="369528"/>
                  <a:pt x="369528" y="302071"/>
                  <a:pt x="453106" y="302071"/>
                </a:cubicBezTo>
                <a:lnTo>
                  <a:pt x="724631" y="302071"/>
                </a:lnTo>
                <a:cubicBezTo>
                  <a:pt x="741177" y="302071"/>
                  <a:pt x="754753" y="315647"/>
                  <a:pt x="754753" y="332193"/>
                </a:cubicBezTo>
                <a:lnTo>
                  <a:pt x="754753" y="528624"/>
                </a:lnTo>
                <a:lnTo>
                  <a:pt x="302071" y="528624"/>
                </a:lnTo>
                <a:lnTo>
                  <a:pt x="302071" y="453106"/>
                </a:lnTo>
                <a:close/>
                <a:moveTo>
                  <a:pt x="716994" y="981306"/>
                </a:moveTo>
                <a:lnTo>
                  <a:pt x="339406" y="981306"/>
                </a:lnTo>
                <a:cubicBezTo>
                  <a:pt x="277040" y="981306"/>
                  <a:pt x="226129" y="930820"/>
                  <a:pt x="226129" y="868030"/>
                </a:cubicBezTo>
                <a:cubicBezTo>
                  <a:pt x="226129" y="805664"/>
                  <a:pt x="276616" y="754753"/>
                  <a:pt x="339406" y="754753"/>
                </a:cubicBezTo>
                <a:lnTo>
                  <a:pt x="716994" y="754753"/>
                </a:lnTo>
                <a:cubicBezTo>
                  <a:pt x="779360" y="754753"/>
                  <a:pt x="830271" y="805240"/>
                  <a:pt x="830271" y="868030"/>
                </a:cubicBezTo>
                <a:cubicBezTo>
                  <a:pt x="830271" y="930820"/>
                  <a:pt x="779784" y="981306"/>
                  <a:pt x="716994" y="981306"/>
                </a:cubicBezTo>
                <a:close/>
              </a:path>
            </a:pathLst>
          </a:custGeom>
          <a:solidFill>
            <a:schemeClr val="tx1"/>
          </a:solidFill>
          <a:ln w="4242" cap="flat">
            <a:noFill/>
            <a:prstDash val="solid"/>
            <a:miter/>
          </a:ln>
        </p:spPr>
        <p:txBody>
          <a:bodyPr rtlCol="0" anchor="ctr"/>
          <a:lstStyle/>
          <a:p>
            <a:endParaRPr lang="en-US"/>
          </a:p>
        </p:txBody>
      </p:sp>
      <p:sp>
        <p:nvSpPr>
          <p:cNvPr id="19" name="Freeform: Shape 18">
            <a:extLst>
              <a:ext uri="{FF2B5EF4-FFF2-40B4-BE49-F238E27FC236}">
                <a16:creationId xmlns:a16="http://schemas.microsoft.com/office/drawing/2014/main" id="{F3FA56E5-1510-4C96-BF9E-1AAA79474661}"/>
              </a:ext>
            </a:extLst>
          </p:cNvPr>
          <p:cNvSpPr/>
          <p:nvPr userDrawn="1"/>
        </p:nvSpPr>
        <p:spPr>
          <a:xfrm>
            <a:off x="9353455" y="5396565"/>
            <a:ext cx="1207444" cy="1207435"/>
          </a:xfrm>
          <a:custGeom>
            <a:avLst/>
            <a:gdLst>
              <a:gd name="connsiteX0" fmla="*/ 1177737 w 1207444"/>
              <a:gd name="connsiteY0" fmla="*/ 0 h 1207435"/>
              <a:gd name="connsiteX1" fmla="*/ 332193 w 1207444"/>
              <a:gd name="connsiteY1" fmla="*/ 0 h 1207435"/>
              <a:gd name="connsiteX2" fmla="*/ 302071 w 1207444"/>
              <a:gd name="connsiteY2" fmla="*/ 30122 h 1207435"/>
              <a:gd name="connsiteX3" fmla="*/ 302071 w 1207444"/>
              <a:gd name="connsiteY3" fmla="*/ 302920 h 1207435"/>
              <a:gd name="connsiteX4" fmla="*/ 151036 w 1207444"/>
              <a:gd name="connsiteY4" fmla="*/ 302920 h 1207435"/>
              <a:gd name="connsiteX5" fmla="*/ 0 w 1207444"/>
              <a:gd name="connsiteY5" fmla="*/ 453955 h 1207435"/>
              <a:gd name="connsiteX6" fmla="*/ 0 w 1207444"/>
              <a:gd name="connsiteY6" fmla="*/ 1056400 h 1207435"/>
              <a:gd name="connsiteX7" fmla="*/ 151036 w 1207444"/>
              <a:gd name="connsiteY7" fmla="*/ 1207435 h 1207435"/>
              <a:gd name="connsiteX8" fmla="*/ 271949 w 1207444"/>
              <a:gd name="connsiteY8" fmla="*/ 1207435 h 1207435"/>
              <a:gd name="connsiteX9" fmla="*/ 302071 w 1207444"/>
              <a:gd name="connsiteY9" fmla="*/ 1177313 h 1207435"/>
              <a:gd name="connsiteX10" fmla="*/ 302071 w 1207444"/>
              <a:gd name="connsiteY10" fmla="*/ 1056400 h 1207435"/>
              <a:gd name="connsiteX11" fmla="*/ 754753 w 1207444"/>
              <a:gd name="connsiteY11" fmla="*/ 1056400 h 1207435"/>
              <a:gd name="connsiteX12" fmla="*/ 754753 w 1207444"/>
              <a:gd name="connsiteY12" fmla="*/ 1177313 h 1207435"/>
              <a:gd name="connsiteX13" fmla="*/ 784875 w 1207444"/>
              <a:gd name="connsiteY13" fmla="*/ 1207435 h 1207435"/>
              <a:gd name="connsiteX14" fmla="*/ 1177313 w 1207444"/>
              <a:gd name="connsiteY14" fmla="*/ 1207435 h 1207435"/>
              <a:gd name="connsiteX15" fmla="*/ 1207435 w 1207444"/>
              <a:gd name="connsiteY15" fmla="*/ 1177313 h 1207435"/>
              <a:gd name="connsiteX16" fmla="*/ 1207435 w 1207444"/>
              <a:gd name="connsiteY16" fmla="*/ 30547 h 1207435"/>
              <a:gd name="connsiteX17" fmla="*/ 1177737 w 1207444"/>
              <a:gd name="connsiteY17" fmla="*/ 0 h 1207435"/>
              <a:gd name="connsiteX18" fmla="*/ 981306 w 1207444"/>
              <a:gd name="connsiteY18" fmla="*/ 679660 h 1207435"/>
              <a:gd name="connsiteX19" fmla="*/ 528624 w 1207444"/>
              <a:gd name="connsiteY19" fmla="*/ 679660 h 1207435"/>
              <a:gd name="connsiteX20" fmla="*/ 528624 w 1207444"/>
              <a:gd name="connsiteY20" fmla="*/ 453106 h 1207435"/>
              <a:gd name="connsiteX21" fmla="*/ 679660 w 1207444"/>
              <a:gd name="connsiteY21" fmla="*/ 302071 h 1207435"/>
              <a:gd name="connsiteX22" fmla="*/ 830695 w 1207444"/>
              <a:gd name="connsiteY22" fmla="*/ 302071 h 1207435"/>
              <a:gd name="connsiteX23" fmla="*/ 981731 w 1207444"/>
              <a:gd name="connsiteY23" fmla="*/ 453106 h 1207435"/>
              <a:gd name="connsiteX24" fmla="*/ 981731 w 1207444"/>
              <a:gd name="connsiteY24" fmla="*/ 679660 h 120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207444" h="1207435">
                <a:moveTo>
                  <a:pt x="1177737" y="0"/>
                </a:moveTo>
                <a:lnTo>
                  <a:pt x="332193" y="0"/>
                </a:lnTo>
                <a:cubicBezTo>
                  <a:pt x="315647" y="0"/>
                  <a:pt x="302071" y="13576"/>
                  <a:pt x="302071" y="30122"/>
                </a:cubicBezTo>
                <a:lnTo>
                  <a:pt x="302071" y="302920"/>
                </a:lnTo>
                <a:lnTo>
                  <a:pt x="151036" y="302920"/>
                </a:lnTo>
                <a:cubicBezTo>
                  <a:pt x="67881" y="302920"/>
                  <a:pt x="0" y="370376"/>
                  <a:pt x="0" y="453955"/>
                </a:cubicBezTo>
                <a:lnTo>
                  <a:pt x="0" y="1056400"/>
                </a:lnTo>
                <a:cubicBezTo>
                  <a:pt x="0" y="1139554"/>
                  <a:pt x="67457" y="1207435"/>
                  <a:pt x="151036" y="1207435"/>
                </a:cubicBezTo>
                <a:lnTo>
                  <a:pt x="271949" y="1207435"/>
                </a:lnTo>
                <a:cubicBezTo>
                  <a:pt x="288495" y="1207435"/>
                  <a:pt x="302071" y="1193859"/>
                  <a:pt x="302071" y="1177313"/>
                </a:cubicBezTo>
                <a:lnTo>
                  <a:pt x="302071" y="1056400"/>
                </a:lnTo>
                <a:lnTo>
                  <a:pt x="754753" y="1056400"/>
                </a:lnTo>
                <a:lnTo>
                  <a:pt x="754753" y="1177313"/>
                </a:lnTo>
                <a:cubicBezTo>
                  <a:pt x="754753" y="1193859"/>
                  <a:pt x="768329" y="1207435"/>
                  <a:pt x="784875" y="1207435"/>
                </a:cubicBezTo>
                <a:lnTo>
                  <a:pt x="1177313" y="1207435"/>
                </a:lnTo>
                <a:cubicBezTo>
                  <a:pt x="1193859" y="1207435"/>
                  <a:pt x="1207435" y="1193859"/>
                  <a:pt x="1207435" y="1177313"/>
                </a:cubicBezTo>
                <a:lnTo>
                  <a:pt x="1207435" y="30547"/>
                </a:lnTo>
                <a:cubicBezTo>
                  <a:pt x="1207859" y="13576"/>
                  <a:pt x="1194283" y="0"/>
                  <a:pt x="1177737" y="0"/>
                </a:cubicBezTo>
                <a:close/>
                <a:moveTo>
                  <a:pt x="981306" y="679660"/>
                </a:moveTo>
                <a:lnTo>
                  <a:pt x="528624" y="679660"/>
                </a:lnTo>
                <a:lnTo>
                  <a:pt x="528624" y="453106"/>
                </a:lnTo>
                <a:cubicBezTo>
                  <a:pt x="528624" y="369528"/>
                  <a:pt x="596081" y="302071"/>
                  <a:pt x="679660" y="302071"/>
                </a:cubicBezTo>
                <a:lnTo>
                  <a:pt x="830695" y="302071"/>
                </a:lnTo>
                <a:cubicBezTo>
                  <a:pt x="914274" y="302071"/>
                  <a:pt x="981731" y="369528"/>
                  <a:pt x="981731" y="453106"/>
                </a:cubicBezTo>
                <a:lnTo>
                  <a:pt x="981731" y="679660"/>
                </a:lnTo>
                <a:close/>
              </a:path>
            </a:pathLst>
          </a:custGeom>
          <a:solidFill>
            <a:schemeClr val="tx1"/>
          </a:solidFill>
          <a:ln w="4242" cap="flat">
            <a:noFill/>
            <a:prstDash val="solid"/>
            <a:miter/>
          </a:ln>
        </p:spPr>
        <p:txBody>
          <a:bodyPr rtlCol="0" anchor="ctr"/>
          <a:lstStyle/>
          <a:p>
            <a:endParaRPr lang="en-US"/>
          </a:p>
        </p:txBody>
      </p:sp>
      <p:sp>
        <p:nvSpPr>
          <p:cNvPr id="20" name="Freeform: Shape 19">
            <a:extLst>
              <a:ext uri="{FF2B5EF4-FFF2-40B4-BE49-F238E27FC236}">
                <a16:creationId xmlns:a16="http://schemas.microsoft.com/office/drawing/2014/main" id="{633C2CAA-E9C9-493B-92AC-185C3414E50A}"/>
              </a:ext>
            </a:extLst>
          </p:cNvPr>
          <p:cNvSpPr/>
          <p:nvPr userDrawn="1"/>
        </p:nvSpPr>
        <p:spPr>
          <a:xfrm>
            <a:off x="9116296" y="4020276"/>
            <a:ext cx="1207859" cy="1207435"/>
          </a:xfrm>
          <a:custGeom>
            <a:avLst/>
            <a:gdLst>
              <a:gd name="connsiteX0" fmla="*/ 302495 w 1207859"/>
              <a:gd name="connsiteY0" fmla="*/ 1177313 h 1207435"/>
              <a:gd name="connsiteX1" fmla="*/ 332617 w 1207859"/>
              <a:gd name="connsiteY1" fmla="*/ 1207435 h 1207435"/>
              <a:gd name="connsiteX2" fmla="*/ 574020 w 1207859"/>
              <a:gd name="connsiteY2" fmla="*/ 1207435 h 1207435"/>
              <a:gd name="connsiteX3" fmla="*/ 604142 w 1207859"/>
              <a:gd name="connsiteY3" fmla="*/ 1177313 h 1207435"/>
              <a:gd name="connsiteX4" fmla="*/ 604142 w 1207859"/>
              <a:gd name="connsiteY4" fmla="*/ 907061 h 1207435"/>
              <a:gd name="connsiteX5" fmla="*/ 830695 w 1207859"/>
              <a:gd name="connsiteY5" fmla="*/ 907061 h 1207435"/>
              <a:gd name="connsiteX6" fmla="*/ 906213 w 1207859"/>
              <a:gd name="connsiteY6" fmla="*/ 982579 h 1207435"/>
              <a:gd name="connsiteX7" fmla="*/ 906213 w 1207859"/>
              <a:gd name="connsiteY7" fmla="*/ 1177313 h 1207435"/>
              <a:gd name="connsiteX8" fmla="*/ 936335 w 1207859"/>
              <a:gd name="connsiteY8" fmla="*/ 1207435 h 1207435"/>
              <a:gd name="connsiteX9" fmla="*/ 1177737 w 1207859"/>
              <a:gd name="connsiteY9" fmla="*/ 1207435 h 1207435"/>
              <a:gd name="connsiteX10" fmla="*/ 1207860 w 1207859"/>
              <a:gd name="connsiteY10" fmla="*/ 1177313 h 1207435"/>
              <a:gd name="connsiteX11" fmla="*/ 1207860 w 1207859"/>
              <a:gd name="connsiteY11" fmla="*/ 709358 h 1207435"/>
              <a:gd name="connsiteX12" fmla="*/ 1177737 w 1207859"/>
              <a:gd name="connsiteY12" fmla="*/ 679235 h 1207435"/>
              <a:gd name="connsiteX13" fmla="*/ 1056824 w 1207859"/>
              <a:gd name="connsiteY13" fmla="*/ 679235 h 1207435"/>
              <a:gd name="connsiteX14" fmla="*/ 981306 w 1207859"/>
              <a:gd name="connsiteY14" fmla="*/ 603718 h 1207435"/>
              <a:gd name="connsiteX15" fmla="*/ 981306 w 1207859"/>
              <a:gd name="connsiteY15" fmla="*/ 226553 h 1207435"/>
              <a:gd name="connsiteX16" fmla="*/ 905789 w 1207859"/>
              <a:gd name="connsiteY16" fmla="*/ 151036 h 1207435"/>
              <a:gd name="connsiteX17" fmla="*/ 603718 w 1207859"/>
              <a:gd name="connsiteY17" fmla="*/ 151036 h 1207435"/>
              <a:gd name="connsiteX18" fmla="*/ 603718 w 1207859"/>
              <a:gd name="connsiteY18" fmla="*/ 30122 h 1207435"/>
              <a:gd name="connsiteX19" fmla="*/ 573595 w 1207859"/>
              <a:gd name="connsiteY19" fmla="*/ 0 h 1207435"/>
              <a:gd name="connsiteX20" fmla="*/ 151036 w 1207859"/>
              <a:gd name="connsiteY20" fmla="*/ 0 h 1207435"/>
              <a:gd name="connsiteX21" fmla="*/ 0 w 1207859"/>
              <a:gd name="connsiteY21" fmla="*/ 151036 h 1207435"/>
              <a:gd name="connsiteX22" fmla="*/ 0 w 1207859"/>
              <a:gd name="connsiteY22" fmla="*/ 754753 h 1207435"/>
              <a:gd name="connsiteX23" fmla="*/ 151036 w 1207859"/>
              <a:gd name="connsiteY23" fmla="*/ 905789 h 1207435"/>
              <a:gd name="connsiteX24" fmla="*/ 302071 w 1207859"/>
              <a:gd name="connsiteY24" fmla="*/ 905789 h 1207435"/>
              <a:gd name="connsiteX25" fmla="*/ 302071 w 1207859"/>
              <a:gd name="connsiteY25" fmla="*/ 1177313 h 1207435"/>
              <a:gd name="connsiteX26" fmla="*/ 453106 w 1207859"/>
              <a:gd name="connsiteY26" fmla="*/ 452682 h 1207435"/>
              <a:gd name="connsiteX27" fmla="*/ 528624 w 1207859"/>
              <a:gd name="connsiteY27" fmla="*/ 377164 h 1207435"/>
              <a:gd name="connsiteX28" fmla="*/ 679660 w 1207859"/>
              <a:gd name="connsiteY28" fmla="*/ 377164 h 1207435"/>
              <a:gd name="connsiteX29" fmla="*/ 755177 w 1207859"/>
              <a:gd name="connsiteY29" fmla="*/ 452682 h 1207435"/>
              <a:gd name="connsiteX30" fmla="*/ 755177 w 1207859"/>
              <a:gd name="connsiteY30" fmla="*/ 603718 h 1207435"/>
              <a:gd name="connsiteX31" fmla="*/ 679660 w 1207859"/>
              <a:gd name="connsiteY31" fmla="*/ 679235 h 1207435"/>
              <a:gd name="connsiteX32" fmla="*/ 528624 w 1207859"/>
              <a:gd name="connsiteY32" fmla="*/ 679235 h 1207435"/>
              <a:gd name="connsiteX33" fmla="*/ 453106 w 1207859"/>
              <a:gd name="connsiteY33" fmla="*/ 603718 h 1207435"/>
              <a:gd name="connsiteX34" fmla="*/ 453106 w 1207859"/>
              <a:gd name="connsiteY34" fmla="*/ 452682 h 120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207859" h="1207435">
                <a:moveTo>
                  <a:pt x="302495" y="1177313"/>
                </a:moveTo>
                <a:cubicBezTo>
                  <a:pt x="302495" y="1193859"/>
                  <a:pt x="316071" y="1207435"/>
                  <a:pt x="332617" y="1207435"/>
                </a:cubicBezTo>
                <a:lnTo>
                  <a:pt x="574020" y="1207435"/>
                </a:lnTo>
                <a:cubicBezTo>
                  <a:pt x="590566" y="1207435"/>
                  <a:pt x="604142" y="1193859"/>
                  <a:pt x="604142" y="1177313"/>
                </a:cubicBezTo>
                <a:lnTo>
                  <a:pt x="604142" y="907061"/>
                </a:lnTo>
                <a:lnTo>
                  <a:pt x="830695" y="907061"/>
                </a:lnTo>
                <a:cubicBezTo>
                  <a:pt x="872272" y="907061"/>
                  <a:pt x="906213" y="941002"/>
                  <a:pt x="906213" y="982579"/>
                </a:cubicBezTo>
                <a:lnTo>
                  <a:pt x="906213" y="1177313"/>
                </a:lnTo>
                <a:cubicBezTo>
                  <a:pt x="906213" y="1193859"/>
                  <a:pt x="919789" y="1207435"/>
                  <a:pt x="936335" y="1207435"/>
                </a:cubicBezTo>
                <a:lnTo>
                  <a:pt x="1177737" y="1207435"/>
                </a:lnTo>
                <a:cubicBezTo>
                  <a:pt x="1194283" y="1207435"/>
                  <a:pt x="1207860" y="1193859"/>
                  <a:pt x="1207860" y="1177313"/>
                </a:cubicBezTo>
                <a:lnTo>
                  <a:pt x="1207860" y="709358"/>
                </a:lnTo>
                <a:cubicBezTo>
                  <a:pt x="1207860" y="692812"/>
                  <a:pt x="1194283" y="679235"/>
                  <a:pt x="1177737" y="679235"/>
                </a:cubicBezTo>
                <a:lnTo>
                  <a:pt x="1056824" y="679235"/>
                </a:lnTo>
                <a:cubicBezTo>
                  <a:pt x="1015247" y="679235"/>
                  <a:pt x="981306" y="645295"/>
                  <a:pt x="981306" y="603718"/>
                </a:cubicBezTo>
                <a:lnTo>
                  <a:pt x="981306" y="226553"/>
                </a:lnTo>
                <a:cubicBezTo>
                  <a:pt x="981306" y="184976"/>
                  <a:pt x="947366" y="151036"/>
                  <a:pt x="905789" y="151036"/>
                </a:cubicBezTo>
                <a:lnTo>
                  <a:pt x="603718" y="151036"/>
                </a:lnTo>
                <a:lnTo>
                  <a:pt x="603718" y="30122"/>
                </a:lnTo>
                <a:cubicBezTo>
                  <a:pt x="603718" y="13576"/>
                  <a:pt x="590141" y="0"/>
                  <a:pt x="573595" y="0"/>
                </a:cubicBezTo>
                <a:lnTo>
                  <a:pt x="151036" y="0"/>
                </a:lnTo>
                <a:cubicBezTo>
                  <a:pt x="67881" y="0"/>
                  <a:pt x="0" y="67457"/>
                  <a:pt x="0" y="151036"/>
                </a:cubicBezTo>
                <a:lnTo>
                  <a:pt x="0" y="754753"/>
                </a:lnTo>
                <a:cubicBezTo>
                  <a:pt x="0" y="838332"/>
                  <a:pt x="67457" y="905789"/>
                  <a:pt x="151036" y="905789"/>
                </a:cubicBezTo>
                <a:lnTo>
                  <a:pt x="302071" y="905789"/>
                </a:lnTo>
                <a:lnTo>
                  <a:pt x="302071" y="1177313"/>
                </a:lnTo>
                <a:close/>
                <a:moveTo>
                  <a:pt x="453106" y="452682"/>
                </a:moveTo>
                <a:cubicBezTo>
                  <a:pt x="453106" y="411105"/>
                  <a:pt x="487047" y="377164"/>
                  <a:pt x="528624" y="377164"/>
                </a:cubicBezTo>
                <a:lnTo>
                  <a:pt x="679660" y="377164"/>
                </a:lnTo>
                <a:cubicBezTo>
                  <a:pt x="721237" y="377164"/>
                  <a:pt x="755177" y="411105"/>
                  <a:pt x="755177" y="452682"/>
                </a:cubicBezTo>
                <a:lnTo>
                  <a:pt x="755177" y="603718"/>
                </a:lnTo>
                <a:cubicBezTo>
                  <a:pt x="755177" y="645295"/>
                  <a:pt x="721237" y="679235"/>
                  <a:pt x="679660" y="679235"/>
                </a:cubicBezTo>
                <a:lnTo>
                  <a:pt x="528624" y="679235"/>
                </a:lnTo>
                <a:cubicBezTo>
                  <a:pt x="487047" y="679235"/>
                  <a:pt x="453106" y="645295"/>
                  <a:pt x="453106" y="603718"/>
                </a:cubicBezTo>
                <a:lnTo>
                  <a:pt x="453106" y="452682"/>
                </a:lnTo>
                <a:close/>
              </a:path>
            </a:pathLst>
          </a:custGeom>
          <a:solidFill>
            <a:schemeClr val="tx1"/>
          </a:solidFill>
          <a:ln w="4242" cap="flat">
            <a:noFill/>
            <a:prstDash val="solid"/>
            <a:miter/>
          </a:ln>
        </p:spPr>
        <p:txBody>
          <a:bodyPr rtlCol="0" anchor="ctr"/>
          <a:lstStyle/>
          <a:p>
            <a:endParaRPr lang="en-US"/>
          </a:p>
        </p:txBody>
      </p:sp>
      <p:sp>
        <p:nvSpPr>
          <p:cNvPr id="21" name="Freeform: Shape 20">
            <a:extLst>
              <a:ext uri="{FF2B5EF4-FFF2-40B4-BE49-F238E27FC236}">
                <a16:creationId xmlns:a16="http://schemas.microsoft.com/office/drawing/2014/main" id="{B6D37C69-C3BA-4130-BBB8-D6BAFB53E117}"/>
              </a:ext>
            </a:extLst>
          </p:cNvPr>
          <p:cNvSpPr/>
          <p:nvPr userDrawn="1"/>
        </p:nvSpPr>
        <p:spPr>
          <a:xfrm>
            <a:off x="10730593" y="5397414"/>
            <a:ext cx="1207435" cy="1207011"/>
          </a:xfrm>
          <a:custGeom>
            <a:avLst/>
            <a:gdLst>
              <a:gd name="connsiteX0" fmla="*/ 1177313 w 1207435"/>
              <a:gd name="connsiteY0" fmla="*/ 603293 h 1207011"/>
              <a:gd name="connsiteX1" fmla="*/ 1011429 w 1207435"/>
              <a:gd name="connsiteY1" fmla="*/ 603293 h 1207011"/>
              <a:gd name="connsiteX2" fmla="*/ 981306 w 1207435"/>
              <a:gd name="connsiteY2" fmla="*/ 573171 h 1207011"/>
              <a:gd name="connsiteX3" fmla="*/ 981306 w 1207435"/>
              <a:gd name="connsiteY3" fmla="*/ 301647 h 1207011"/>
              <a:gd name="connsiteX4" fmla="*/ 981306 w 1207435"/>
              <a:gd name="connsiteY4" fmla="*/ 30122 h 1207011"/>
              <a:gd name="connsiteX5" fmla="*/ 951184 w 1207435"/>
              <a:gd name="connsiteY5" fmla="*/ 0 h 1207011"/>
              <a:gd name="connsiteX6" fmla="*/ 105640 w 1207435"/>
              <a:gd name="connsiteY6" fmla="*/ 0 h 1207011"/>
              <a:gd name="connsiteX7" fmla="*/ 75518 w 1207435"/>
              <a:gd name="connsiteY7" fmla="*/ 30122 h 1207011"/>
              <a:gd name="connsiteX8" fmla="*/ 75518 w 1207435"/>
              <a:gd name="connsiteY8" fmla="*/ 271524 h 1207011"/>
              <a:gd name="connsiteX9" fmla="*/ 105640 w 1207435"/>
              <a:gd name="connsiteY9" fmla="*/ 301647 h 1207011"/>
              <a:gd name="connsiteX10" fmla="*/ 226553 w 1207435"/>
              <a:gd name="connsiteY10" fmla="*/ 301647 h 1207011"/>
              <a:gd name="connsiteX11" fmla="*/ 226553 w 1207435"/>
              <a:gd name="connsiteY11" fmla="*/ 905364 h 1207011"/>
              <a:gd name="connsiteX12" fmla="*/ 30122 w 1207435"/>
              <a:gd name="connsiteY12" fmla="*/ 905364 h 1207011"/>
              <a:gd name="connsiteX13" fmla="*/ 0 w 1207435"/>
              <a:gd name="connsiteY13" fmla="*/ 935487 h 1207011"/>
              <a:gd name="connsiteX14" fmla="*/ 0 w 1207435"/>
              <a:gd name="connsiteY14" fmla="*/ 1176889 h 1207011"/>
              <a:gd name="connsiteX15" fmla="*/ 30122 w 1207435"/>
              <a:gd name="connsiteY15" fmla="*/ 1207011 h 1207011"/>
              <a:gd name="connsiteX16" fmla="*/ 950760 w 1207435"/>
              <a:gd name="connsiteY16" fmla="*/ 1207011 h 1207011"/>
              <a:gd name="connsiteX17" fmla="*/ 980882 w 1207435"/>
              <a:gd name="connsiteY17" fmla="*/ 1176889 h 1207011"/>
              <a:gd name="connsiteX18" fmla="*/ 980882 w 1207435"/>
              <a:gd name="connsiteY18" fmla="*/ 935487 h 1207011"/>
              <a:gd name="connsiteX19" fmla="*/ 1011004 w 1207435"/>
              <a:gd name="connsiteY19" fmla="*/ 905364 h 1207011"/>
              <a:gd name="connsiteX20" fmla="*/ 1177313 w 1207435"/>
              <a:gd name="connsiteY20" fmla="*/ 905364 h 1207011"/>
              <a:gd name="connsiteX21" fmla="*/ 1207435 w 1207435"/>
              <a:gd name="connsiteY21" fmla="*/ 875242 h 1207011"/>
              <a:gd name="connsiteX22" fmla="*/ 1207435 w 1207435"/>
              <a:gd name="connsiteY22" fmla="*/ 633840 h 1207011"/>
              <a:gd name="connsiteX23" fmla="*/ 1177313 w 1207435"/>
              <a:gd name="connsiteY23" fmla="*/ 603293 h 1207011"/>
              <a:gd name="connsiteX24" fmla="*/ 754753 w 1207435"/>
              <a:gd name="connsiteY24" fmla="*/ 603293 h 1207011"/>
              <a:gd name="connsiteX25" fmla="*/ 679235 w 1207435"/>
              <a:gd name="connsiteY25" fmla="*/ 678811 h 1207011"/>
              <a:gd name="connsiteX26" fmla="*/ 528200 w 1207435"/>
              <a:gd name="connsiteY26" fmla="*/ 678811 h 1207011"/>
              <a:gd name="connsiteX27" fmla="*/ 452682 w 1207435"/>
              <a:gd name="connsiteY27" fmla="*/ 603293 h 1207011"/>
              <a:gd name="connsiteX28" fmla="*/ 452682 w 1207435"/>
              <a:gd name="connsiteY28" fmla="*/ 452258 h 1207011"/>
              <a:gd name="connsiteX29" fmla="*/ 528200 w 1207435"/>
              <a:gd name="connsiteY29" fmla="*/ 376740 h 1207011"/>
              <a:gd name="connsiteX30" fmla="*/ 679235 w 1207435"/>
              <a:gd name="connsiteY30" fmla="*/ 376740 h 1207011"/>
              <a:gd name="connsiteX31" fmla="*/ 754753 w 1207435"/>
              <a:gd name="connsiteY31" fmla="*/ 452258 h 1207011"/>
              <a:gd name="connsiteX32" fmla="*/ 754753 w 1207435"/>
              <a:gd name="connsiteY32" fmla="*/ 603293 h 1207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207435" h="1207011">
                <a:moveTo>
                  <a:pt x="1177313" y="603293"/>
                </a:moveTo>
                <a:lnTo>
                  <a:pt x="1011429" y="603293"/>
                </a:lnTo>
                <a:cubicBezTo>
                  <a:pt x="994883" y="603293"/>
                  <a:pt x="981306" y="589717"/>
                  <a:pt x="981306" y="573171"/>
                </a:cubicBezTo>
                <a:lnTo>
                  <a:pt x="981306" y="301647"/>
                </a:lnTo>
                <a:lnTo>
                  <a:pt x="981306" y="30122"/>
                </a:lnTo>
                <a:cubicBezTo>
                  <a:pt x="981306" y="13576"/>
                  <a:pt x="967730" y="0"/>
                  <a:pt x="951184" y="0"/>
                </a:cubicBezTo>
                <a:lnTo>
                  <a:pt x="105640" y="0"/>
                </a:lnTo>
                <a:cubicBezTo>
                  <a:pt x="89094" y="0"/>
                  <a:pt x="75518" y="13576"/>
                  <a:pt x="75518" y="30122"/>
                </a:cubicBezTo>
                <a:lnTo>
                  <a:pt x="75518" y="271524"/>
                </a:lnTo>
                <a:cubicBezTo>
                  <a:pt x="75518" y="288071"/>
                  <a:pt x="89094" y="301647"/>
                  <a:pt x="105640" y="301647"/>
                </a:cubicBezTo>
                <a:lnTo>
                  <a:pt x="226553" y="301647"/>
                </a:lnTo>
                <a:lnTo>
                  <a:pt x="226553" y="905364"/>
                </a:lnTo>
                <a:lnTo>
                  <a:pt x="30122" y="905364"/>
                </a:lnTo>
                <a:cubicBezTo>
                  <a:pt x="13576" y="905364"/>
                  <a:pt x="0" y="918940"/>
                  <a:pt x="0" y="935487"/>
                </a:cubicBezTo>
                <a:lnTo>
                  <a:pt x="0" y="1176889"/>
                </a:lnTo>
                <a:cubicBezTo>
                  <a:pt x="0" y="1193435"/>
                  <a:pt x="13576" y="1207011"/>
                  <a:pt x="30122" y="1207011"/>
                </a:cubicBezTo>
                <a:lnTo>
                  <a:pt x="950760" y="1207011"/>
                </a:lnTo>
                <a:cubicBezTo>
                  <a:pt x="967306" y="1207011"/>
                  <a:pt x="980882" y="1193435"/>
                  <a:pt x="980882" y="1176889"/>
                </a:cubicBezTo>
                <a:lnTo>
                  <a:pt x="980882" y="935487"/>
                </a:lnTo>
                <a:cubicBezTo>
                  <a:pt x="980882" y="918940"/>
                  <a:pt x="994458" y="905364"/>
                  <a:pt x="1011004" y="905364"/>
                </a:cubicBezTo>
                <a:lnTo>
                  <a:pt x="1177313" y="905364"/>
                </a:lnTo>
                <a:cubicBezTo>
                  <a:pt x="1193859" y="905364"/>
                  <a:pt x="1207435" y="891788"/>
                  <a:pt x="1207435" y="875242"/>
                </a:cubicBezTo>
                <a:lnTo>
                  <a:pt x="1207435" y="633840"/>
                </a:lnTo>
                <a:cubicBezTo>
                  <a:pt x="1207435" y="616445"/>
                  <a:pt x="1193859" y="603293"/>
                  <a:pt x="1177313" y="603293"/>
                </a:cubicBezTo>
                <a:close/>
                <a:moveTo>
                  <a:pt x="754753" y="603293"/>
                </a:moveTo>
                <a:cubicBezTo>
                  <a:pt x="754753" y="644871"/>
                  <a:pt x="720813" y="678811"/>
                  <a:pt x="679235" y="678811"/>
                </a:cubicBezTo>
                <a:lnTo>
                  <a:pt x="528200" y="678811"/>
                </a:lnTo>
                <a:cubicBezTo>
                  <a:pt x="486623" y="678811"/>
                  <a:pt x="452682" y="644871"/>
                  <a:pt x="452682" y="603293"/>
                </a:cubicBezTo>
                <a:lnTo>
                  <a:pt x="452682" y="452258"/>
                </a:lnTo>
                <a:cubicBezTo>
                  <a:pt x="452682" y="410681"/>
                  <a:pt x="486623" y="376740"/>
                  <a:pt x="528200" y="376740"/>
                </a:cubicBezTo>
                <a:lnTo>
                  <a:pt x="679235" y="376740"/>
                </a:lnTo>
                <a:cubicBezTo>
                  <a:pt x="720813" y="376740"/>
                  <a:pt x="754753" y="410681"/>
                  <a:pt x="754753" y="452258"/>
                </a:cubicBezTo>
                <a:lnTo>
                  <a:pt x="754753" y="603293"/>
                </a:lnTo>
                <a:close/>
              </a:path>
            </a:pathLst>
          </a:custGeom>
          <a:solidFill>
            <a:schemeClr val="tx1"/>
          </a:solidFill>
          <a:ln w="4242" cap="flat">
            <a:noFill/>
            <a:prstDash val="solid"/>
            <a:miter/>
          </a:ln>
        </p:spPr>
        <p:txBody>
          <a:bodyPr rtlCol="0" anchor="ctr"/>
          <a:lstStyle/>
          <a:p>
            <a:endParaRPr lang="en-US"/>
          </a:p>
        </p:txBody>
      </p:sp>
      <p:sp>
        <p:nvSpPr>
          <p:cNvPr id="5" name="Slide Number Placeholder 4">
            <a:extLst>
              <a:ext uri="{FF2B5EF4-FFF2-40B4-BE49-F238E27FC236}">
                <a16:creationId xmlns:a16="http://schemas.microsoft.com/office/drawing/2014/main" id="{037EE0A2-B242-41BB-8E60-D56BF1F440AD}"/>
              </a:ext>
            </a:extLst>
          </p:cNvPr>
          <p:cNvSpPr>
            <a:spLocks noGrp="1"/>
          </p:cNvSpPr>
          <p:nvPr>
            <p:ph type="sldNum" sz="quarter" idx="17"/>
          </p:nvPr>
        </p:nvSpPr>
        <p:spPr/>
        <p:txBody>
          <a:bodyPr/>
          <a:lstStyle>
            <a:lvl1pPr>
              <a:defRPr>
                <a:solidFill>
                  <a:schemeClr val="bg1"/>
                </a:solidFill>
              </a:defRPr>
            </a:lvl1pPr>
          </a:lstStyle>
          <a:p>
            <a:fld id="{7C84D469-983E-45D1-83D0-D0A54F8F126E}" type="slidenum">
              <a:rPr lang="en-US" smtClean="0"/>
              <a:pPr/>
              <a:t>‹#›</a:t>
            </a:fld>
            <a:endParaRPr lang="en-US"/>
          </a:p>
        </p:txBody>
      </p:sp>
      <p:sp>
        <p:nvSpPr>
          <p:cNvPr id="13" name="Text Placeholder 20">
            <a:extLst>
              <a:ext uri="{FF2B5EF4-FFF2-40B4-BE49-F238E27FC236}">
                <a16:creationId xmlns:a16="http://schemas.microsoft.com/office/drawing/2014/main" id="{1B58D665-7BD7-464A-8F51-C4D97676BBCC}"/>
              </a:ext>
            </a:extLst>
          </p:cNvPr>
          <p:cNvSpPr>
            <a:spLocks noGrp="1"/>
          </p:cNvSpPr>
          <p:nvPr>
            <p:ph type="body" sz="quarter" idx="16" hasCustomPrompt="1"/>
          </p:nvPr>
        </p:nvSpPr>
        <p:spPr>
          <a:xfrm>
            <a:off x="3195638" y="1327150"/>
            <a:ext cx="8743950" cy="2039938"/>
          </a:xfrm>
          <a:prstGeom prst="rect">
            <a:avLst/>
          </a:prstGeom>
        </p:spPr>
        <p:txBody>
          <a:bodyPr lIns="0" tIns="54864" rIns="0" bIns="0" anchor="t" anchorCtr="0"/>
          <a:lstStyle>
            <a:lvl1pPr marL="0" indent="0">
              <a:lnSpc>
                <a:spcPct val="77000"/>
              </a:lnSpc>
              <a:spcBef>
                <a:spcPts val="0"/>
              </a:spcBef>
              <a:spcAft>
                <a:spcPts val="1200"/>
              </a:spcAft>
              <a:buFont typeface="Arial" panose="020B0604020202020204" pitchFamily="34" charset="0"/>
              <a:buNone/>
              <a:defRPr sz="4000" b="1" normalizeH="0" baseline="0"/>
            </a:lvl1pPr>
            <a:lvl2pPr marL="228600" indent="0">
              <a:buFont typeface="Arial" panose="020B0604020202020204" pitchFamily="34" charset="0"/>
              <a:buNone/>
              <a:defRPr/>
            </a:lvl2pPr>
            <a:lvl3pPr marL="502920" indent="0">
              <a:buFont typeface="Arial" panose="020B0604020202020204" pitchFamily="34" charset="0"/>
              <a:buNone/>
              <a:defRPr/>
            </a:lvl3pPr>
            <a:lvl4pPr marL="777240" indent="0">
              <a:buFont typeface="Arial" panose="020B0604020202020204" pitchFamily="34" charset="0"/>
              <a:buNone/>
              <a:defRPr/>
            </a:lvl4pPr>
            <a:lvl5pPr marL="1051560" indent="0">
              <a:buFont typeface="Arial" panose="020B0604020202020204" pitchFamily="34" charset="0"/>
              <a:buNone/>
              <a:defRPr/>
            </a:lvl5pPr>
          </a:lstStyle>
          <a:p>
            <a:r>
              <a:rPr lang="en-US"/>
              <a:t>Chapter divider title 5 (40pt)</a:t>
            </a:r>
          </a:p>
        </p:txBody>
      </p:sp>
      <p:sp>
        <p:nvSpPr>
          <p:cNvPr id="14" name="Title 23">
            <a:extLst>
              <a:ext uri="{FF2B5EF4-FFF2-40B4-BE49-F238E27FC236}">
                <a16:creationId xmlns:a16="http://schemas.microsoft.com/office/drawing/2014/main" id="{140CD038-AC24-4F40-A536-7E639CE89863}"/>
              </a:ext>
            </a:extLst>
          </p:cNvPr>
          <p:cNvSpPr>
            <a:spLocks noGrp="1"/>
          </p:cNvSpPr>
          <p:nvPr>
            <p:ph type="title" hasCustomPrompt="1"/>
          </p:nvPr>
        </p:nvSpPr>
        <p:spPr>
          <a:xfrm>
            <a:off x="252413" y="1327150"/>
            <a:ext cx="2851150" cy="206375"/>
          </a:xfrm>
          <a:prstGeom prst="rect">
            <a:avLst/>
          </a:prstGeom>
        </p:spPr>
        <p:txBody>
          <a:bodyPr rIns="274320" anchor="t" anchorCtr="0">
            <a:noAutofit/>
          </a:bodyPr>
          <a:lstStyle>
            <a:lvl1pPr>
              <a:lnSpc>
                <a:spcPct val="105000"/>
              </a:lnSpc>
              <a:defRPr/>
            </a:lvl1pPr>
          </a:lstStyle>
          <a:p>
            <a:r>
              <a:rPr lang="en-US"/>
              <a:t>Chapter divider (14pt)</a:t>
            </a:r>
          </a:p>
        </p:txBody>
      </p:sp>
      <p:sp>
        <p:nvSpPr>
          <p:cNvPr id="16" name="Text Placeholder 21">
            <a:extLst>
              <a:ext uri="{FF2B5EF4-FFF2-40B4-BE49-F238E27FC236}">
                <a16:creationId xmlns:a16="http://schemas.microsoft.com/office/drawing/2014/main" id="{4381796E-D2F9-487E-BCEB-4A8329541AF6}"/>
              </a:ext>
            </a:extLst>
          </p:cNvPr>
          <p:cNvSpPr>
            <a:spLocks noGrp="1"/>
          </p:cNvSpPr>
          <p:nvPr>
            <p:ph type="body" sz="quarter" idx="15" hasCustomPrompt="1"/>
          </p:nvPr>
        </p:nvSpPr>
        <p:spPr>
          <a:xfrm>
            <a:off x="252413" y="1533526"/>
            <a:ext cx="2851150" cy="231774"/>
          </a:xfrm>
          <a:prstGeom prst="rect">
            <a:avLst/>
          </a:prstGeom>
        </p:spPr>
        <p:txBody>
          <a:bodyPr lIns="0" tIns="18288"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Number (14pt)</a:t>
            </a:r>
          </a:p>
        </p:txBody>
      </p:sp>
      <p:grpSp>
        <p:nvGrpSpPr>
          <p:cNvPr id="18" name="Graphic 27">
            <a:extLst>
              <a:ext uri="{FF2B5EF4-FFF2-40B4-BE49-F238E27FC236}">
                <a16:creationId xmlns:a16="http://schemas.microsoft.com/office/drawing/2014/main" id="{918BABC4-8D17-43F8-8E7B-4F026BD070A4}"/>
              </a:ext>
            </a:extLst>
          </p:cNvPr>
          <p:cNvGrpSpPr/>
          <p:nvPr userDrawn="1"/>
        </p:nvGrpSpPr>
        <p:grpSpPr>
          <a:xfrm>
            <a:off x="211138" y="6093845"/>
            <a:ext cx="634650" cy="548640"/>
            <a:chOff x="3214686" y="1004887"/>
            <a:chExt cx="5765431" cy="4850549"/>
          </a:xfrm>
        </p:grpSpPr>
        <p:sp>
          <p:nvSpPr>
            <p:cNvPr id="25" name="Freeform: Shape 24">
              <a:extLst>
                <a:ext uri="{FF2B5EF4-FFF2-40B4-BE49-F238E27FC236}">
                  <a16:creationId xmlns:a16="http://schemas.microsoft.com/office/drawing/2014/main" id="{5DF1279C-7E93-44C0-812C-52FD09DCBA4A}"/>
                </a:ext>
              </a:extLst>
            </p:cNvPr>
            <p:cNvSpPr/>
            <p:nvPr/>
          </p:nvSpPr>
          <p:spPr>
            <a:xfrm>
              <a:off x="3214686" y="1004887"/>
              <a:ext cx="5765431" cy="4850549"/>
            </a:xfrm>
            <a:custGeom>
              <a:avLst/>
              <a:gdLst>
                <a:gd name="connsiteX0" fmla="*/ 5574315 w 5765431"/>
                <a:gd name="connsiteY0" fmla="*/ -287 h 4850549"/>
                <a:gd name="connsiteX1" fmla="*/ 190747 w 5765431"/>
                <a:gd name="connsiteY1" fmla="*/ -287 h 4850549"/>
                <a:gd name="connsiteX2" fmla="*/ 253 w 5765431"/>
                <a:gd name="connsiteY2" fmla="*/ 190169 h 4850549"/>
                <a:gd name="connsiteX3" fmla="*/ -624 w 5765431"/>
                <a:gd name="connsiteY3" fmla="*/ 4659733 h 4850549"/>
                <a:gd name="connsiteX4" fmla="*/ 189831 w 5765431"/>
                <a:gd name="connsiteY4" fmla="*/ 4850263 h 4850549"/>
                <a:gd name="connsiteX5" fmla="*/ 189869 w 5765431"/>
                <a:gd name="connsiteY5" fmla="*/ 4850263 h 4850549"/>
                <a:gd name="connsiteX6" fmla="*/ 5574315 w 5765431"/>
                <a:gd name="connsiteY6" fmla="*/ 4850263 h 4850549"/>
                <a:gd name="connsiteX7" fmla="*/ 5764808 w 5765431"/>
                <a:gd name="connsiteY7" fmla="*/ 4659770 h 4850549"/>
                <a:gd name="connsiteX8" fmla="*/ 5764808 w 5765431"/>
                <a:gd name="connsiteY8" fmla="*/ 190205 h 4850549"/>
                <a:gd name="connsiteX9" fmla="*/ 5574315 w 5765431"/>
                <a:gd name="connsiteY9" fmla="*/ -287 h 4850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65431" h="4850549">
                  <a:moveTo>
                    <a:pt x="5574315" y="-287"/>
                  </a:moveTo>
                  <a:lnTo>
                    <a:pt x="190747" y="-287"/>
                  </a:lnTo>
                  <a:cubicBezTo>
                    <a:pt x="85555" y="-287"/>
                    <a:pt x="274" y="84977"/>
                    <a:pt x="253" y="190169"/>
                  </a:cubicBezTo>
                  <a:lnTo>
                    <a:pt x="-624" y="4659733"/>
                  </a:lnTo>
                  <a:cubicBezTo>
                    <a:pt x="-645" y="4764940"/>
                    <a:pt x="84625" y="4850242"/>
                    <a:pt x="189831" y="4850263"/>
                  </a:cubicBezTo>
                  <a:cubicBezTo>
                    <a:pt x="189844" y="4850263"/>
                    <a:pt x="189856" y="4850263"/>
                    <a:pt x="189869" y="4850263"/>
                  </a:cubicBezTo>
                  <a:lnTo>
                    <a:pt x="5574315" y="4850263"/>
                  </a:lnTo>
                  <a:cubicBezTo>
                    <a:pt x="5679521" y="4850263"/>
                    <a:pt x="5764808" y="4764976"/>
                    <a:pt x="5764808" y="4659770"/>
                  </a:cubicBezTo>
                  <a:lnTo>
                    <a:pt x="5764808" y="190205"/>
                  </a:lnTo>
                  <a:cubicBezTo>
                    <a:pt x="5764808" y="84999"/>
                    <a:pt x="5679521" y="-287"/>
                    <a:pt x="5574315" y="-287"/>
                  </a:cubicBezTo>
                  <a:close/>
                </a:path>
              </a:pathLst>
            </a:custGeom>
            <a:solidFill>
              <a:schemeClr val="bg1"/>
            </a:solidFill>
            <a:ln w="9525" cap="flat">
              <a:noFill/>
              <a:prstDash val="solid"/>
              <a:miter/>
            </a:ln>
          </p:spPr>
          <p:txBody>
            <a:bodyPr rtlCol="0" anchor="ctr"/>
            <a:lstStyle/>
            <a:p>
              <a:endParaRPr lang="en-US"/>
            </a:p>
          </p:txBody>
        </p:sp>
        <p:grpSp>
          <p:nvGrpSpPr>
            <p:cNvPr id="26" name="Graphic 27">
              <a:extLst>
                <a:ext uri="{FF2B5EF4-FFF2-40B4-BE49-F238E27FC236}">
                  <a16:creationId xmlns:a16="http://schemas.microsoft.com/office/drawing/2014/main" id="{459DCC7F-A96E-4FC7-BE29-B12E4C0359C8}"/>
                </a:ext>
              </a:extLst>
            </p:cNvPr>
            <p:cNvGrpSpPr/>
            <p:nvPr/>
          </p:nvGrpSpPr>
          <p:grpSpPr>
            <a:xfrm>
              <a:off x="3588488" y="1366527"/>
              <a:ext cx="5031814" cy="4160789"/>
              <a:chOff x="3588488" y="1366527"/>
              <a:chExt cx="5031814" cy="4160789"/>
            </a:xfrm>
            <a:solidFill>
              <a:srgbClr val="FFFFFF"/>
            </a:solidFill>
          </p:grpSpPr>
          <p:grpSp>
            <p:nvGrpSpPr>
              <p:cNvPr id="27" name="Graphic 27">
                <a:extLst>
                  <a:ext uri="{FF2B5EF4-FFF2-40B4-BE49-F238E27FC236}">
                    <a16:creationId xmlns:a16="http://schemas.microsoft.com/office/drawing/2014/main" id="{B3325CEE-6FAE-493D-8DC6-8D7337BA0D5D}"/>
                  </a:ext>
                </a:extLst>
              </p:cNvPr>
              <p:cNvGrpSpPr/>
              <p:nvPr/>
            </p:nvGrpSpPr>
            <p:grpSpPr>
              <a:xfrm>
                <a:off x="3588488" y="4982639"/>
                <a:ext cx="5031814" cy="544677"/>
                <a:chOff x="3588488" y="4982639"/>
                <a:chExt cx="5031814" cy="544677"/>
              </a:xfrm>
              <a:solidFill>
                <a:srgbClr val="FFFFFF"/>
              </a:solidFill>
            </p:grpSpPr>
            <p:sp>
              <p:nvSpPr>
                <p:cNvPr id="35" name="Freeform: Shape 34">
                  <a:extLst>
                    <a:ext uri="{FF2B5EF4-FFF2-40B4-BE49-F238E27FC236}">
                      <a16:creationId xmlns:a16="http://schemas.microsoft.com/office/drawing/2014/main" id="{0DDE7AD8-AAB0-41F7-AF18-61B5A9401420}"/>
                    </a:ext>
                  </a:extLst>
                </p:cNvPr>
                <p:cNvSpPr/>
                <p:nvPr/>
              </p:nvSpPr>
              <p:spPr>
                <a:xfrm>
                  <a:off x="4332862" y="4996495"/>
                  <a:ext cx="458636" cy="516241"/>
                </a:xfrm>
                <a:custGeom>
                  <a:avLst/>
                  <a:gdLst>
                    <a:gd name="connsiteX0" fmla="*/ 438721 w 458636"/>
                    <a:gd name="connsiteY0" fmla="*/ -287 h 516241"/>
                    <a:gd name="connsiteX1" fmla="*/ 18666 w 458636"/>
                    <a:gd name="connsiteY1" fmla="*/ -287 h 516241"/>
                    <a:gd name="connsiteX2" fmla="*/ -624 w 458636"/>
                    <a:gd name="connsiteY2" fmla="*/ 19002 h 516241"/>
                    <a:gd name="connsiteX3" fmla="*/ -624 w 458636"/>
                    <a:gd name="connsiteY3" fmla="*/ 19003 h 516241"/>
                    <a:gd name="connsiteX4" fmla="*/ -624 w 458636"/>
                    <a:gd name="connsiteY4" fmla="*/ 115315 h 516241"/>
                    <a:gd name="connsiteX5" fmla="*/ 18666 w 458636"/>
                    <a:gd name="connsiteY5" fmla="*/ 134606 h 516241"/>
                    <a:gd name="connsiteX6" fmla="*/ 18667 w 458636"/>
                    <a:gd name="connsiteY6" fmla="*/ 134606 h 516241"/>
                    <a:gd name="connsiteX7" fmla="*/ 133938 w 458636"/>
                    <a:gd name="connsiteY7" fmla="*/ 134606 h 516241"/>
                    <a:gd name="connsiteX8" fmla="*/ 153229 w 458636"/>
                    <a:gd name="connsiteY8" fmla="*/ 153896 h 516241"/>
                    <a:gd name="connsiteX9" fmla="*/ 153229 w 458636"/>
                    <a:gd name="connsiteY9" fmla="*/ 153896 h 516241"/>
                    <a:gd name="connsiteX10" fmla="*/ 153228 w 458636"/>
                    <a:gd name="connsiteY10" fmla="*/ 496663 h 516241"/>
                    <a:gd name="connsiteX11" fmla="*/ 172519 w 458636"/>
                    <a:gd name="connsiteY11" fmla="*/ 515954 h 516241"/>
                    <a:gd name="connsiteX12" fmla="*/ 284874 w 458636"/>
                    <a:gd name="connsiteY12" fmla="*/ 515953 h 516241"/>
                    <a:gd name="connsiteX13" fmla="*/ 304165 w 458636"/>
                    <a:gd name="connsiteY13" fmla="*/ 496663 h 516241"/>
                    <a:gd name="connsiteX14" fmla="*/ 304165 w 458636"/>
                    <a:gd name="connsiteY14" fmla="*/ 496663 h 516241"/>
                    <a:gd name="connsiteX15" fmla="*/ 304165 w 458636"/>
                    <a:gd name="connsiteY15" fmla="*/ 153896 h 516241"/>
                    <a:gd name="connsiteX16" fmla="*/ 323455 w 458636"/>
                    <a:gd name="connsiteY16" fmla="*/ 134606 h 516241"/>
                    <a:gd name="connsiteX17" fmla="*/ 438721 w 458636"/>
                    <a:gd name="connsiteY17" fmla="*/ 134606 h 516241"/>
                    <a:gd name="connsiteX18" fmla="*/ 458012 w 458636"/>
                    <a:gd name="connsiteY18" fmla="*/ 115316 h 516241"/>
                    <a:gd name="connsiteX19" fmla="*/ 458012 w 458636"/>
                    <a:gd name="connsiteY19" fmla="*/ 115315 h 516241"/>
                    <a:gd name="connsiteX20" fmla="*/ 458012 w 458636"/>
                    <a:gd name="connsiteY20" fmla="*/ 19003 h 516241"/>
                    <a:gd name="connsiteX21" fmla="*/ 438723 w 458636"/>
                    <a:gd name="connsiteY21" fmla="*/ -287 h 516241"/>
                    <a:gd name="connsiteX22" fmla="*/ 438721 w 458636"/>
                    <a:gd name="connsiteY22" fmla="*/ -28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58636" h="516241">
                      <a:moveTo>
                        <a:pt x="438721" y="-287"/>
                      </a:moveTo>
                      <a:lnTo>
                        <a:pt x="18666" y="-287"/>
                      </a:lnTo>
                      <a:cubicBezTo>
                        <a:pt x="8013" y="-288"/>
                        <a:pt x="-624" y="8349"/>
                        <a:pt x="-624" y="19002"/>
                      </a:cubicBezTo>
                      <a:cubicBezTo>
                        <a:pt x="-624" y="19003"/>
                        <a:pt x="-624" y="19003"/>
                        <a:pt x="-624" y="19003"/>
                      </a:cubicBezTo>
                      <a:lnTo>
                        <a:pt x="-624" y="115315"/>
                      </a:lnTo>
                      <a:cubicBezTo>
                        <a:pt x="-624" y="125968"/>
                        <a:pt x="8012" y="134605"/>
                        <a:pt x="18666" y="134606"/>
                      </a:cubicBezTo>
                      <a:cubicBezTo>
                        <a:pt x="18666" y="134606"/>
                        <a:pt x="18666" y="134606"/>
                        <a:pt x="18667" y="134606"/>
                      </a:cubicBezTo>
                      <a:lnTo>
                        <a:pt x="133938" y="134606"/>
                      </a:lnTo>
                      <a:cubicBezTo>
                        <a:pt x="144592" y="134606"/>
                        <a:pt x="153229" y="143242"/>
                        <a:pt x="153229" y="153896"/>
                      </a:cubicBezTo>
                      <a:cubicBezTo>
                        <a:pt x="153229" y="153896"/>
                        <a:pt x="153229" y="153896"/>
                        <a:pt x="153229" y="153896"/>
                      </a:cubicBezTo>
                      <a:lnTo>
                        <a:pt x="153228" y="496663"/>
                      </a:lnTo>
                      <a:cubicBezTo>
                        <a:pt x="153228" y="507317"/>
                        <a:pt x="161865" y="515954"/>
                        <a:pt x="172519" y="515954"/>
                      </a:cubicBezTo>
                      <a:lnTo>
                        <a:pt x="284874" y="515953"/>
                      </a:lnTo>
                      <a:cubicBezTo>
                        <a:pt x="295528" y="515953"/>
                        <a:pt x="304165" y="507317"/>
                        <a:pt x="304165" y="496663"/>
                      </a:cubicBezTo>
                      <a:cubicBezTo>
                        <a:pt x="304165" y="496663"/>
                        <a:pt x="304165" y="496663"/>
                        <a:pt x="304165" y="496663"/>
                      </a:cubicBezTo>
                      <a:lnTo>
                        <a:pt x="304165" y="153896"/>
                      </a:lnTo>
                      <a:cubicBezTo>
                        <a:pt x="304165" y="143242"/>
                        <a:pt x="312801" y="134606"/>
                        <a:pt x="323455" y="134606"/>
                      </a:cubicBezTo>
                      <a:lnTo>
                        <a:pt x="438721" y="134606"/>
                      </a:lnTo>
                      <a:cubicBezTo>
                        <a:pt x="449375" y="134606"/>
                        <a:pt x="458012" y="125970"/>
                        <a:pt x="458012" y="115316"/>
                      </a:cubicBezTo>
                      <a:cubicBezTo>
                        <a:pt x="458012" y="115316"/>
                        <a:pt x="458012" y="115316"/>
                        <a:pt x="458012" y="115315"/>
                      </a:cubicBezTo>
                      <a:lnTo>
                        <a:pt x="458012" y="19003"/>
                      </a:lnTo>
                      <a:cubicBezTo>
                        <a:pt x="458013" y="8350"/>
                        <a:pt x="449377" y="-287"/>
                        <a:pt x="438723" y="-287"/>
                      </a:cubicBezTo>
                      <a:cubicBezTo>
                        <a:pt x="438722" y="-287"/>
                        <a:pt x="438722" y="-287"/>
                        <a:pt x="438721" y="-287"/>
                      </a:cubicBezTo>
                      <a:close/>
                    </a:path>
                  </a:pathLst>
                </a:custGeom>
                <a:solidFill>
                  <a:srgbClr val="FFFFFF"/>
                </a:solidFill>
                <a:ln w="9525" cap="flat">
                  <a:noFill/>
                  <a:prstDash val="solid"/>
                  <a:miter/>
                </a:ln>
              </p:spPr>
              <p:txBody>
                <a:bodyPr rtlCol="0" anchor="ctr"/>
                <a:lstStyle/>
                <a:p>
                  <a:endParaRPr lang="en-US"/>
                </a:p>
              </p:txBody>
            </p:sp>
            <p:sp>
              <p:nvSpPr>
                <p:cNvPr id="36" name="Freeform: Shape 35">
                  <a:extLst>
                    <a:ext uri="{FF2B5EF4-FFF2-40B4-BE49-F238E27FC236}">
                      <a16:creationId xmlns:a16="http://schemas.microsoft.com/office/drawing/2014/main" id="{6674966E-0AE2-4397-9146-01049C32A917}"/>
                    </a:ext>
                  </a:extLst>
                </p:cNvPr>
                <p:cNvSpPr/>
                <p:nvPr/>
              </p:nvSpPr>
              <p:spPr>
                <a:xfrm>
                  <a:off x="5981381" y="4996495"/>
                  <a:ext cx="475404" cy="516241"/>
                </a:xfrm>
                <a:custGeom>
                  <a:avLst/>
                  <a:gdLst>
                    <a:gd name="connsiteX0" fmla="*/ 179474 w 475404"/>
                    <a:gd name="connsiteY0" fmla="*/ -287 h 516241"/>
                    <a:gd name="connsiteX1" fmla="*/ 18666 w 475404"/>
                    <a:gd name="connsiteY1" fmla="*/ -287 h 516241"/>
                    <a:gd name="connsiteX2" fmla="*/ -624 w 475404"/>
                    <a:gd name="connsiteY2" fmla="*/ 19002 h 516241"/>
                    <a:gd name="connsiteX3" fmla="*/ -624 w 475404"/>
                    <a:gd name="connsiteY3" fmla="*/ 19003 h 516241"/>
                    <a:gd name="connsiteX4" fmla="*/ -624 w 475404"/>
                    <a:gd name="connsiteY4" fmla="*/ 496663 h 516241"/>
                    <a:gd name="connsiteX5" fmla="*/ 18666 w 475404"/>
                    <a:gd name="connsiteY5" fmla="*/ 515954 h 516241"/>
                    <a:gd name="connsiteX6" fmla="*/ 18666 w 475404"/>
                    <a:gd name="connsiteY6" fmla="*/ 515954 h 516241"/>
                    <a:gd name="connsiteX7" fmla="*/ 178748 w 475404"/>
                    <a:gd name="connsiteY7" fmla="*/ 515953 h 516241"/>
                    <a:gd name="connsiteX8" fmla="*/ 474780 w 475404"/>
                    <a:gd name="connsiteY8" fmla="*/ 256374 h 516241"/>
                    <a:gd name="connsiteX9" fmla="*/ 179474 w 475404"/>
                    <a:gd name="connsiteY9" fmla="*/ -287 h 516241"/>
                    <a:gd name="connsiteX10" fmla="*/ 171985 w 475404"/>
                    <a:gd name="connsiteY10" fmla="*/ 383977 h 516241"/>
                    <a:gd name="connsiteX11" fmla="*/ 164912 w 475404"/>
                    <a:gd name="connsiteY11" fmla="*/ 383977 h 516241"/>
                    <a:gd name="connsiteX12" fmla="*/ 145307 w 475404"/>
                    <a:gd name="connsiteY12" fmla="*/ 364686 h 516241"/>
                    <a:gd name="connsiteX13" fmla="*/ 145307 w 475404"/>
                    <a:gd name="connsiteY13" fmla="*/ 150979 h 516241"/>
                    <a:gd name="connsiteX14" fmla="*/ 164912 w 475404"/>
                    <a:gd name="connsiteY14" fmla="*/ 131688 h 516241"/>
                    <a:gd name="connsiteX15" fmla="*/ 173470 w 475404"/>
                    <a:gd name="connsiteY15" fmla="*/ 131689 h 516241"/>
                    <a:gd name="connsiteX16" fmla="*/ 320932 w 475404"/>
                    <a:gd name="connsiteY16" fmla="*/ 256374 h 516241"/>
                    <a:gd name="connsiteX17" fmla="*/ 171985 w 475404"/>
                    <a:gd name="connsiteY17" fmla="*/ 38397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75404" h="516241">
                      <a:moveTo>
                        <a:pt x="179474" y="-287"/>
                      </a:moveTo>
                      <a:lnTo>
                        <a:pt x="18666" y="-287"/>
                      </a:lnTo>
                      <a:cubicBezTo>
                        <a:pt x="8013" y="-288"/>
                        <a:pt x="-624" y="8349"/>
                        <a:pt x="-624" y="19002"/>
                      </a:cubicBezTo>
                      <a:cubicBezTo>
                        <a:pt x="-624" y="19003"/>
                        <a:pt x="-624" y="19003"/>
                        <a:pt x="-624" y="19003"/>
                      </a:cubicBezTo>
                      <a:lnTo>
                        <a:pt x="-624" y="496663"/>
                      </a:lnTo>
                      <a:cubicBezTo>
                        <a:pt x="-624" y="507317"/>
                        <a:pt x="8012" y="515954"/>
                        <a:pt x="18666" y="515954"/>
                      </a:cubicBezTo>
                      <a:cubicBezTo>
                        <a:pt x="18666" y="515954"/>
                        <a:pt x="18666" y="515954"/>
                        <a:pt x="18666" y="515954"/>
                      </a:cubicBezTo>
                      <a:lnTo>
                        <a:pt x="178748" y="515953"/>
                      </a:lnTo>
                      <a:cubicBezTo>
                        <a:pt x="361033" y="515953"/>
                        <a:pt x="474780" y="416788"/>
                        <a:pt x="474780" y="256374"/>
                      </a:cubicBezTo>
                      <a:cubicBezTo>
                        <a:pt x="474780" y="98879"/>
                        <a:pt x="365411" y="-287"/>
                        <a:pt x="179474" y="-287"/>
                      </a:cubicBezTo>
                      <a:close/>
                      <a:moveTo>
                        <a:pt x="171985" y="383977"/>
                      </a:moveTo>
                      <a:lnTo>
                        <a:pt x="164912" y="383977"/>
                      </a:lnTo>
                      <a:cubicBezTo>
                        <a:pt x="154172" y="384063"/>
                        <a:pt x="145395" y="375427"/>
                        <a:pt x="145307" y="364686"/>
                      </a:cubicBezTo>
                      <a:lnTo>
                        <a:pt x="145307" y="150979"/>
                      </a:lnTo>
                      <a:cubicBezTo>
                        <a:pt x="145395" y="140239"/>
                        <a:pt x="154171" y="131602"/>
                        <a:pt x="164912" y="131688"/>
                      </a:cubicBezTo>
                      <a:lnTo>
                        <a:pt x="173470" y="131689"/>
                      </a:lnTo>
                      <a:cubicBezTo>
                        <a:pt x="271284" y="131689"/>
                        <a:pt x="320932" y="169608"/>
                        <a:pt x="320932" y="256374"/>
                      </a:cubicBezTo>
                      <a:cubicBezTo>
                        <a:pt x="320932" y="346063"/>
                        <a:pt x="271284" y="383977"/>
                        <a:pt x="171985" y="383977"/>
                      </a:cubicBezTo>
                      <a:close/>
                    </a:path>
                  </a:pathLst>
                </a:custGeom>
                <a:solidFill>
                  <a:srgbClr val="FFFFFF"/>
                </a:solidFill>
                <a:ln w="9525" cap="flat">
                  <a:noFill/>
                  <a:prstDash val="solid"/>
                  <a:miter/>
                </a:ln>
              </p:spPr>
              <p:txBody>
                <a:bodyPr rtlCol="0" anchor="ctr"/>
                <a:lstStyle/>
                <a:p>
                  <a:endParaRPr lang="en-US"/>
                </a:p>
              </p:txBody>
            </p:sp>
            <p:sp>
              <p:nvSpPr>
                <p:cNvPr id="37" name="Freeform: Shape 36">
                  <a:extLst>
                    <a:ext uri="{FF2B5EF4-FFF2-40B4-BE49-F238E27FC236}">
                      <a16:creationId xmlns:a16="http://schemas.microsoft.com/office/drawing/2014/main" id="{B158AA59-C7A7-4D12-87B2-6963C7E9259F}"/>
                    </a:ext>
                  </a:extLst>
                </p:cNvPr>
                <p:cNvSpPr/>
                <p:nvPr/>
              </p:nvSpPr>
              <p:spPr>
                <a:xfrm>
                  <a:off x="6832758" y="4996495"/>
                  <a:ext cx="154394" cy="516240"/>
                </a:xfrm>
                <a:custGeom>
                  <a:avLst/>
                  <a:gdLst>
                    <a:gd name="connsiteX0" fmla="*/ 135104 w 154394"/>
                    <a:gd name="connsiteY0" fmla="*/ 0 h 516240"/>
                    <a:gd name="connsiteX1" fmla="*/ 154395 w 154394"/>
                    <a:gd name="connsiteY1" fmla="*/ 0 h 516240"/>
                    <a:gd name="connsiteX2" fmla="*/ 154395 w 154394"/>
                    <a:gd name="connsiteY2" fmla="*/ 516241 h 516240"/>
                    <a:gd name="connsiteX3" fmla="*/ 135104 w 154394"/>
                    <a:gd name="connsiteY3" fmla="*/ 516241 h 516240"/>
                    <a:gd name="connsiteX4" fmla="*/ 19291 w 154394"/>
                    <a:gd name="connsiteY4" fmla="*/ 516241 h 516240"/>
                    <a:gd name="connsiteX5" fmla="*/ 19291 w 154394"/>
                    <a:gd name="connsiteY5" fmla="*/ 0 h 516240"/>
                    <a:gd name="connsiteX6" fmla="*/ 0 w 154394"/>
                    <a:gd name="connsiteY6" fmla="*/ 0 h 516240"/>
                    <a:gd name="connsiteX7" fmla="*/ 19291 w 154394"/>
                    <a:gd name="connsiteY7" fmla="*/ 0 h 516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4394" h="516240">
                      <a:moveTo>
                        <a:pt x="135104" y="0"/>
                      </a:moveTo>
                      <a:cubicBezTo>
                        <a:pt x="145758" y="0"/>
                        <a:pt x="154395" y="0"/>
                        <a:pt x="154395" y="0"/>
                      </a:cubicBezTo>
                      <a:lnTo>
                        <a:pt x="154395" y="516241"/>
                      </a:lnTo>
                      <a:cubicBezTo>
                        <a:pt x="154395" y="516241"/>
                        <a:pt x="145758" y="516241"/>
                        <a:pt x="135104" y="516241"/>
                      </a:cubicBezTo>
                      <a:lnTo>
                        <a:pt x="19291" y="516241"/>
                      </a:lnTo>
                      <a:lnTo>
                        <a:pt x="19291" y="0"/>
                      </a:lnTo>
                      <a:cubicBezTo>
                        <a:pt x="8637" y="0"/>
                        <a:pt x="0" y="0"/>
                        <a:pt x="0" y="0"/>
                      </a:cubicBezTo>
                      <a:cubicBezTo>
                        <a:pt x="0" y="0"/>
                        <a:pt x="8637" y="0"/>
                        <a:pt x="19291" y="0"/>
                      </a:cubicBezTo>
                      <a:close/>
                    </a:path>
                  </a:pathLst>
                </a:custGeom>
                <a:solidFill>
                  <a:srgbClr val="FFFFFF"/>
                </a:solidFill>
                <a:ln w="9525" cap="flat">
                  <a:noFill/>
                  <a:prstDash val="solid"/>
                  <a:miter/>
                </a:ln>
              </p:spPr>
              <p:txBody>
                <a:bodyPr rtlCol="0" anchor="ctr"/>
                <a:lstStyle/>
                <a:p>
                  <a:endParaRPr lang="en-US"/>
                </a:p>
              </p:txBody>
            </p:sp>
            <p:sp>
              <p:nvSpPr>
                <p:cNvPr id="38" name="Freeform: Shape 37">
                  <a:extLst>
                    <a:ext uri="{FF2B5EF4-FFF2-40B4-BE49-F238E27FC236}">
                      <a16:creationId xmlns:a16="http://schemas.microsoft.com/office/drawing/2014/main" id="{0E85C0DA-4800-4416-A352-208DE0CAD4F1}"/>
                    </a:ext>
                  </a:extLst>
                </p:cNvPr>
                <p:cNvSpPr/>
                <p:nvPr/>
              </p:nvSpPr>
              <p:spPr>
                <a:xfrm>
                  <a:off x="5145840" y="4996495"/>
                  <a:ext cx="459367" cy="530096"/>
                </a:xfrm>
                <a:custGeom>
                  <a:avLst/>
                  <a:gdLst>
                    <a:gd name="connsiteX0" fmla="*/ 439452 w 459367"/>
                    <a:gd name="connsiteY0" fmla="*/ -287 h 530096"/>
                    <a:gd name="connsiteX1" fmla="*/ 329285 w 459367"/>
                    <a:gd name="connsiteY1" fmla="*/ -287 h 530096"/>
                    <a:gd name="connsiteX2" fmla="*/ 309994 w 459367"/>
                    <a:gd name="connsiteY2" fmla="*/ 19003 h 530096"/>
                    <a:gd name="connsiteX3" fmla="*/ 309994 w 459367"/>
                    <a:gd name="connsiteY3" fmla="*/ 19003 h 530096"/>
                    <a:gd name="connsiteX4" fmla="*/ 309994 w 459367"/>
                    <a:gd name="connsiteY4" fmla="*/ 275334 h 530096"/>
                    <a:gd name="connsiteX5" fmla="*/ 229062 w 459367"/>
                    <a:gd name="connsiteY5" fmla="*/ 391268 h 530096"/>
                    <a:gd name="connsiteX6" fmla="*/ 148125 w 459367"/>
                    <a:gd name="connsiteY6" fmla="*/ 275334 h 530096"/>
                    <a:gd name="connsiteX7" fmla="*/ 148125 w 459367"/>
                    <a:gd name="connsiteY7" fmla="*/ 19003 h 530096"/>
                    <a:gd name="connsiteX8" fmla="*/ 128835 w 459367"/>
                    <a:gd name="connsiteY8" fmla="*/ -287 h 530096"/>
                    <a:gd name="connsiteX9" fmla="*/ 128834 w 459367"/>
                    <a:gd name="connsiteY9" fmla="*/ -287 h 530096"/>
                    <a:gd name="connsiteX10" fmla="*/ 18666 w 459367"/>
                    <a:gd name="connsiteY10" fmla="*/ -287 h 530096"/>
                    <a:gd name="connsiteX11" fmla="*/ -624 w 459367"/>
                    <a:gd name="connsiteY11" fmla="*/ 19003 h 530096"/>
                    <a:gd name="connsiteX12" fmla="*/ -624 w 459367"/>
                    <a:gd name="connsiteY12" fmla="*/ 19003 h 530096"/>
                    <a:gd name="connsiteX13" fmla="*/ -624 w 459367"/>
                    <a:gd name="connsiteY13" fmla="*/ 289915 h 530096"/>
                    <a:gd name="connsiteX14" fmla="*/ 229062 w 459367"/>
                    <a:gd name="connsiteY14" fmla="*/ 529809 h 530096"/>
                    <a:gd name="connsiteX15" fmla="*/ 458743 w 459367"/>
                    <a:gd name="connsiteY15" fmla="*/ 289184 h 530096"/>
                    <a:gd name="connsiteX16" fmla="*/ 458743 w 459367"/>
                    <a:gd name="connsiteY16" fmla="*/ 19003 h 530096"/>
                    <a:gd name="connsiteX17" fmla="*/ 439453 w 459367"/>
                    <a:gd name="connsiteY17" fmla="*/ -287 h 530096"/>
                    <a:gd name="connsiteX18" fmla="*/ 439453 w 459367"/>
                    <a:gd name="connsiteY18" fmla="*/ -287 h 530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59367" h="530096">
                      <a:moveTo>
                        <a:pt x="439452" y="-287"/>
                      </a:moveTo>
                      <a:lnTo>
                        <a:pt x="329285" y="-287"/>
                      </a:lnTo>
                      <a:cubicBezTo>
                        <a:pt x="318631" y="-287"/>
                        <a:pt x="309994" y="8349"/>
                        <a:pt x="309994" y="19003"/>
                      </a:cubicBezTo>
                      <a:cubicBezTo>
                        <a:pt x="309994" y="19003"/>
                        <a:pt x="309994" y="19003"/>
                        <a:pt x="309994" y="19003"/>
                      </a:cubicBezTo>
                      <a:lnTo>
                        <a:pt x="309994" y="275334"/>
                      </a:lnTo>
                      <a:cubicBezTo>
                        <a:pt x="309994" y="361375"/>
                        <a:pt x="286661" y="391268"/>
                        <a:pt x="229062" y="391268"/>
                      </a:cubicBezTo>
                      <a:cubicBezTo>
                        <a:pt x="171458" y="391268"/>
                        <a:pt x="148125" y="361375"/>
                        <a:pt x="148125" y="275334"/>
                      </a:cubicBezTo>
                      <a:lnTo>
                        <a:pt x="148125" y="19003"/>
                      </a:lnTo>
                      <a:cubicBezTo>
                        <a:pt x="148125" y="8349"/>
                        <a:pt x="139489" y="-287"/>
                        <a:pt x="128835" y="-287"/>
                      </a:cubicBezTo>
                      <a:cubicBezTo>
                        <a:pt x="128835" y="-287"/>
                        <a:pt x="128834" y="-287"/>
                        <a:pt x="128834" y="-287"/>
                      </a:cubicBezTo>
                      <a:lnTo>
                        <a:pt x="18666" y="-287"/>
                      </a:lnTo>
                      <a:cubicBezTo>
                        <a:pt x="8012" y="-287"/>
                        <a:pt x="-624" y="8349"/>
                        <a:pt x="-624" y="19003"/>
                      </a:cubicBezTo>
                      <a:cubicBezTo>
                        <a:pt x="-624" y="19003"/>
                        <a:pt x="-624" y="19003"/>
                        <a:pt x="-624" y="19003"/>
                      </a:cubicBezTo>
                      <a:lnTo>
                        <a:pt x="-624" y="289915"/>
                      </a:lnTo>
                      <a:cubicBezTo>
                        <a:pt x="-624" y="448142"/>
                        <a:pt x="70105" y="529809"/>
                        <a:pt x="229062" y="529809"/>
                      </a:cubicBezTo>
                      <a:cubicBezTo>
                        <a:pt x="383640" y="529809"/>
                        <a:pt x="458743" y="443768"/>
                        <a:pt x="458743" y="289184"/>
                      </a:cubicBezTo>
                      <a:lnTo>
                        <a:pt x="458743" y="19003"/>
                      </a:lnTo>
                      <a:cubicBezTo>
                        <a:pt x="458743" y="8349"/>
                        <a:pt x="450107" y="-287"/>
                        <a:pt x="439453" y="-287"/>
                      </a:cubicBezTo>
                      <a:cubicBezTo>
                        <a:pt x="439453" y="-287"/>
                        <a:pt x="439453" y="-287"/>
                        <a:pt x="439453" y="-287"/>
                      </a:cubicBezTo>
                      <a:close/>
                    </a:path>
                  </a:pathLst>
                </a:custGeom>
                <a:solidFill>
                  <a:srgbClr val="FFFFFF"/>
                </a:solidFill>
                <a:ln w="9525" cap="flat">
                  <a:noFill/>
                  <a:prstDash val="solid"/>
                  <a:miter/>
                </a:ln>
              </p:spPr>
              <p:txBody>
                <a:bodyPr rtlCol="0" anchor="ctr"/>
                <a:lstStyle/>
                <a:p>
                  <a:endParaRPr lang="en-US"/>
                </a:p>
              </p:txBody>
            </p:sp>
            <p:sp>
              <p:nvSpPr>
                <p:cNvPr id="39" name="Freeform: Shape 38">
                  <a:extLst>
                    <a:ext uri="{FF2B5EF4-FFF2-40B4-BE49-F238E27FC236}">
                      <a16:creationId xmlns:a16="http://schemas.microsoft.com/office/drawing/2014/main" id="{5D7DA29B-7CC1-45F7-A5B2-DD5DE8B5465F}"/>
                    </a:ext>
                  </a:extLst>
                </p:cNvPr>
                <p:cNvSpPr/>
                <p:nvPr/>
              </p:nvSpPr>
              <p:spPr>
                <a:xfrm>
                  <a:off x="3588488" y="4982639"/>
                  <a:ext cx="402067" cy="544677"/>
                </a:xfrm>
                <a:custGeom>
                  <a:avLst/>
                  <a:gdLst>
                    <a:gd name="connsiteX0" fmla="*/ 269467 w 402067"/>
                    <a:gd name="connsiteY0" fmla="*/ 217730 h 544677"/>
                    <a:gd name="connsiteX1" fmla="*/ 203655 w 402067"/>
                    <a:gd name="connsiteY1" fmla="*/ 190741 h 544677"/>
                    <a:gd name="connsiteX2" fmla="*/ 166087 w 402067"/>
                    <a:gd name="connsiteY2" fmla="*/ 137105 h 544677"/>
                    <a:gd name="connsiteX3" fmla="*/ 229317 w 402067"/>
                    <a:gd name="connsiteY3" fmla="*/ 120071 h 544677"/>
                    <a:gd name="connsiteX4" fmla="*/ 284563 w 402067"/>
                    <a:gd name="connsiteY4" fmla="*/ 163075 h 544677"/>
                    <a:gd name="connsiteX5" fmla="*/ 294647 w 402067"/>
                    <a:gd name="connsiteY5" fmla="*/ 169458 h 544677"/>
                    <a:gd name="connsiteX6" fmla="*/ 294647 w 402067"/>
                    <a:gd name="connsiteY6" fmla="*/ 169458 h 544677"/>
                    <a:gd name="connsiteX7" fmla="*/ 308525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4 w 402067"/>
                    <a:gd name="connsiteY13" fmla="*/ 312747 h 544677"/>
                    <a:gd name="connsiteX14" fmla="*/ 203493 w 402067"/>
                    <a:gd name="connsiteY14" fmla="*/ 336403 h 544677"/>
                    <a:gd name="connsiteX15" fmla="*/ 248693 w 402067"/>
                    <a:gd name="connsiteY15" fmla="*/ 400935 h 544677"/>
                    <a:gd name="connsiteX16" fmla="*/ 172617 w 402067"/>
                    <a:gd name="connsiteY16" fmla="*/ 421429 h 544677"/>
                    <a:gd name="connsiteX17" fmla="*/ 110729 w 402067"/>
                    <a:gd name="connsiteY17" fmla="*/ 373801 h 544677"/>
                    <a:gd name="connsiteX18" fmla="*/ 101303 w 402067"/>
                    <a:gd name="connsiteY18" fmla="*/ 368072 h 544677"/>
                    <a:gd name="connsiteX19" fmla="*/ 101045 w 402067"/>
                    <a:gd name="connsiteY19" fmla="*/ 368017 h 544677"/>
                    <a:gd name="connsiteX20" fmla="*/ 87613 w 402067"/>
                    <a:gd name="connsiteY20" fmla="*/ 370752 h 544677"/>
                    <a:gd name="connsiteX21" fmla="*/ 6780 w 402067"/>
                    <a:gd name="connsiteY21" fmla="*/ 427161 h 544677"/>
                    <a:gd name="connsiteX22" fmla="*/ 2511 w 402067"/>
                    <a:gd name="connsiteY22" fmla="*/ 451323 h 544677"/>
                    <a:gd name="connsiteX23" fmla="*/ 2980 w 402067"/>
                    <a:gd name="connsiteY23" fmla="*/ 451961 h 544677"/>
                    <a:gd name="connsiteX24" fmla="*/ 198007 w 402067"/>
                    <a:gd name="connsiteY24" fmla="*/ 544390 h 544677"/>
                    <a:gd name="connsiteX25" fmla="*/ 401443 w 402067"/>
                    <a:gd name="connsiteY25" fmla="*/ 370852 h 544677"/>
                    <a:gd name="connsiteX26" fmla="*/ 269467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7" y="217730"/>
                      </a:moveTo>
                      <a:cubicBezTo>
                        <a:pt x="253517" y="210896"/>
                        <a:pt x="209665" y="192693"/>
                        <a:pt x="203655" y="190741"/>
                      </a:cubicBezTo>
                      <a:cubicBezTo>
                        <a:pt x="161018" y="176893"/>
                        <a:pt x="159000" y="156620"/>
                        <a:pt x="166087" y="137105"/>
                      </a:cubicBezTo>
                      <a:cubicBezTo>
                        <a:pt x="173174" y="117589"/>
                        <a:pt x="201884" y="108919"/>
                        <a:pt x="229317" y="120071"/>
                      </a:cubicBezTo>
                      <a:cubicBezTo>
                        <a:pt x="244044" y="126057"/>
                        <a:pt x="280586" y="159194"/>
                        <a:pt x="284563" y="163075"/>
                      </a:cubicBezTo>
                      <a:cubicBezTo>
                        <a:pt x="287208" y="166165"/>
                        <a:pt x="290722" y="168388"/>
                        <a:pt x="294647" y="169458"/>
                      </a:cubicBezTo>
                      <a:lnTo>
                        <a:pt x="294647" y="169458"/>
                      </a:lnTo>
                      <a:cubicBezTo>
                        <a:pt x="299497" y="170480"/>
                        <a:pt x="304553" y="169366"/>
                        <a:pt x="308525" y="166401"/>
                      </a:cubicBezTo>
                      <a:lnTo>
                        <a:pt x="388854" y="106445"/>
                      </a:lnTo>
                      <a:cubicBezTo>
                        <a:pt x="396529" y="100703"/>
                        <a:pt x="398095"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4" y="312747"/>
                      </a:cubicBezTo>
                      <a:cubicBezTo>
                        <a:pt x="162099" y="320852"/>
                        <a:pt x="191666" y="332924"/>
                        <a:pt x="203493" y="336403"/>
                      </a:cubicBezTo>
                      <a:cubicBezTo>
                        <a:pt x="255235" y="351627"/>
                        <a:pt x="257218" y="377455"/>
                        <a:pt x="248693" y="400935"/>
                      </a:cubicBezTo>
                      <a:cubicBezTo>
                        <a:pt x="240168" y="424414"/>
                        <a:pt x="205764" y="434494"/>
                        <a:pt x="172617" y="421429"/>
                      </a:cubicBezTo>
                      <a:cubicBezTo>
                        <a:pt x="149484" y="412310"/>
                        <a:pt x="113254" y="377309"/>
                        <a:pt x="110729" y="373801"/>
                      </a:cubicBezTo>
                      <a:cubicBezTo>
                        <a:pt x="108295" y="370915"/>
                        <a:pt x="104985" y="368904"/>
                        <a:pt x="101303" y="368072"/>
                      </a:cubicBezTo>
                      <a:lnTo>
                        <a:pt x="101045" y="368017"/>
                      </a:lnTo>
                      <a:cubicBezTo>
                        <a:pt x="96382" y="367035"/>
                        <a:pt x="91520" y="368025"/>
                        <a:pt x="87613" y="370752"/>
                      </a:cubicBezTo>
                      <a:lnTo>
                        <a:pt x="6780" y="427161"/>
                      </a:lnTo>
                      <a:cubicBezTo>
                        <a:pt x="-1070" y="432654"/>
                        <a:pt x="-2982" y="443472"/>
                        <a:pt x="2511" y="451323"/>
                      </a:cubicBezTo>
                      <a:cubicBezTo>
                        <a:pt x="2662" y="451539"/>
                        <a:pt x="2819" y="451752"/>
                        <a:pt x="2980" y="451961"/>
                      </a:cubicBezTo>
                      <a:cubicBezTo>
                        <a:pt x="49728" y="512420"/>
                        <a:pt x="118225" y="544390"/>
                        <a:pt x="198007" y="544390"/>
                      </a:cubicBezTo>
                      <a:cubicBezTo>
                        <a:pt x="316858" y="544390"/>
                        <a:pt x="401443" y="470749"/>
                        <a:pt x="401443" y="370852"/>
                      </a:cubicBezTo>
                      <a:cubicBezTo>
                        <a:pt x="401443" y="305232"/>
                        <a:pt x="365711" y="258567"/>
                        <a:pt x="269467" y="217730"/>
                      </a:cubicBezTo>
                      <a:close/>
                    </a:path>
                  </a:pathLst>
                </a:custGeom>
                <a:solidFill>
                  <a:srgbClr val="FFFFFF"/>
                </a:solidFill>
                <a:ln w="9525" cap="flat">
                  <a:noFill/>
                  <a:prstDash val="solid"/>
                  <a:miter/>
                </a:ln>
              </p:spPr>
              <p:txBody>
                <a:bodyPr rtlCol="0" anchor="ctr"/>
                <a:lstStyle/>
                <a:p>
                  <a:endParaRPr lang="en-US"/>
                </a:p>
              </p:txBody>
            </p:sp>
            <p:sp>
              <p:nvSpPr>
                <p:cNvPr id="40" name="Freeform: Shape 39">
                  <a:extLst>
                    <a:ext uri="{FF2B5EF4-FFF2-40B4-BE49-F238E27FC236}">
                      <a16:creationId xmlns:a16="http://schemas.microsoft.com/office/drawing/2014/main" id="{0D2E8E75-3224-40B1-8B4C-9158124BEDE0}"/>
                    </a:ext>
                  </a:extLst>
                </p:cNvPr>
                <p:cNvSpPr/>
                <p:nvPr/>
              </p:nvSpPr>
              <p:spPr>
                <a:xfrm>
                  <a:off x="7354513" y="4982640"/>
                  <a:ext cx="543938" cy="543937"/>
                </a:xfrm>
                <a:custGeom>
                  <a:avLst/>
                  <a:gdLst>
                    <a:gd name="connsiteX0" fmla="*/ 271345 w 543938"/>
                    <a:gd name="connsiteY0" fmla="*/ -287 h 543937"/>
                    <a:gd name="connsiteX1" fmla="*/ -624 w 543938"/>
                    <a:gd name="connsiteY1" fmla="*/ 271682 h 543937"/>
                    <a:gd name="connsiteX2" fmla="*/ 271345 w 543938"/>
                    <a:gd name="connsiteY2" fmla="*/ 543650 h 543937"/>
                    <a:gd name="connsiteX3" fmla="*/ 543315 w 543938"/>
                    <a:gd name="connsiteY3" fmla="*/ 271682 h 543937"/>
                    <a:gd name="connsiteX4" fmla="*/ 271346 w 543938"/>
                    <a:gd name="connsiteY4" fmla="*/ -287 h 543937"/>
                    <a:gd name="connsiteX5" fmla="*/ 271345 w 543938"/>
                    <a:gd name="connsiteY5" fmla="*/ 393052 h 543937"/>
                    <a:gd name="connsiteX6" fmla="*/ 149975 w 543938"/>
                    <a:gd name="connsiteY6" fmla="*/ 271682 h 543937"/>
                    <a:gd name="connsiteX7" fmla="*/ 271345 w 543938"/>
                    <a:gd name="connsiteY7" fmla="*/ 150311 h 543937"/>
                    <a:gd name="connsiteX8" fmla="*/ 392716 w 543938"/>
                    <a:gd name="connsiteY8" fmla="*/ 271682 h 543937"/>
                    <a:gd name="connsiteX9" fmla="*/ 271345 w 543938"/>
                    <a:gd name="connsiteY9" fmla="*/ 393052 h 543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3938" h="543937">
                      <a:moveTo>
                        <a:pt x="271345" y="-287"/>
                      </a:moveTo>
                      <a:cubicBezTo>
                        <a:pt x="121140" y="-287"/>
                        <a:pt x="-624" y="121477"/>
                        <a:pt x="-624" y="271682"/>
                      </a:cubicBezTo>
                      <a:cubicBezTo>
                        <a:pt x="-624" y="421886"/>
                        <a:pt x="121140" y="543650"/>
                        <a:pt x="271345" y="543650"/>
                      </a:cubicBezTo>
                      <a:cubicBezTo>
                        <a:pt x="421550" y="543650"/>
                        <a:pt x="543315" y="421886"/>
                        <a:pt x="543315" y="271682"/>
                      </a:cubicBezTo>
                      <a:cubicBezTo>
                        <a:pt x="543315" y="121477"/>
                        <a:pt x="421550" y="-287"/>
                        <a:pt x="271346" y="-287"/>
                      </a:cubicBezTo>
                      <a:close/>
                      <a:moveTo>
                        <a:pt x="271345" y="393052"/>
                      </a:moveTo>
                      <a:cubicBezTo>
                        <a:pt x="204314" y="393052"/>
                        <a:pt x="149975" y="338712"/>
                        <a:pt x="149975" y="271682"/>
                      </a:cubicBezTo>
                      <a:cubicBezTo>
                        <a:pt x="149975" y="204650"/>
                        <a:pt x="204314" y="150311"/>
                        <a:pt x="271345" y="150311"/>
                      </a:cubicBezTo>
                      <a:cubicBezTo>
                        <a:pt x="338376" y="150311"/>
                        <a:pt x="392716" y="204651"/>
                        <a:pt x="392716" y="271682"/>
                      </a:cubicBezTo>
                      <a:cubicBezTo>
                        <a:pt x="392640" y="338682"/>
                        <a:pt x="338344" y="392977"/>
                        <a:pt x="271345" y="393052"/>
                      </a:cubicBezTo>
                      <a:close/>
                    </a:path>
                  </a:pathLst>
                </a:custGeom>
                <a:solidFill>
                  <a:srgbClr val="FFFFFF"/>
                </a:solidFill>
                <a:ln w="9525" cap="flat">
                  <a:noFill/>
                  <a:prstDash val="solid"/>
                  <a:miter/>
                </a:ln>
              </p:spPr>
              <p:txBody>
                <a:bodyPr rtlCol="0" anchor="ctr"/>
                <a:lstStyle/>
                <a:p>
                  <a:endParaRPr lang="en-US"/>
                </a:p>
              </p:txBody>
            </p:sp>
            <p:sp>
              <p:nvSpPr>
                <p:cNvPr id="41" name="Freeform: Shape 40">
                  <a:extLst>
                    <a:ext uri="{FF2B5EF4-FFF2-40B4-BE49-F238E27FC236}">
                      <a16:creationId xmlns:a16="http://schemas.microsoft.com/office/drawing/2014/main" id="{B6180EEA-7FCF-4835-AAE7-D1DD76657CBA}"/>
                    </a:ext>
                  </a:extLst>
                </p:cNvPr>
                <p:cNvSpPr/>
                <p:nvPr/>
              </p:nvSpPr>
              <p:spPr>
                <a:xfrm>
                  <a:off x="8218235" y="4982639"/>
                  <a:ext cx="402067" cy="544677"/>
                </a:xfrm>
                <a:custGeom>
                  <a:avLst/>
                  <a:gdLst>
                    <a:gd name="connsiteX0" fmla="*/ 269466 w 402067"/>
                    <a:gd name="connsiteY0" fmla="*/ 217730 h 544677"/>
                    <a:gd name="connsiteX1" fmla="*/ 203655 w 402067"/>
                    <a:gd name="connsiteY1" fmla="*/ 190741 h 544677"/>
                    <a:gd name="connsiteX2" fmla="*/ 166087 w 402067"/>
                    <a:gd name="connsiteY2" fmla="*/ 137105 h 544677"/>
                    <a:gd name="connsiteX3" fmla="*/ 229316 w 402067"/>
                    <a:gd name="connsiteY3" fmla="*/ 120071 h 544677"/>
                    <a:gd name="connsiteX4" fmla="*/ 284562 w 402067"/>
                    <a:gd name="connsiteY4" fmla="*/ 163075 h 544677"/>
                    <a:gd name="connsiteX5" fmla="*/ 294646 w 402067"/>
                    <a:gd name="connsiteY5" fmla="*/ 169458 h 544677"/>
                    <a:gd name="connsiteX6" fmla="*/ 294647 w 402067"/>
                    <a:gd name="connsiteY6" fmla="*/ 169458 h 544677"/>
                    <a:gd name="connsiteX7" fmla="*/ 308526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5 w 402067"/>
                    <a:gd name="connsiteY13" fmla="*/ 312747 h 544677"/>
                    <a:gd name="connsiteX14" fmla="*/ 203492 w 402067"/>
                    <a:gd name="connsiteY14" fmla="*/ 336403 h 544677"/>
                    <a:gd name="connsiteX15" fmla="*/ 248693 w 402067"/>
                    <a:gd name="connsiteY15" fmla="*/ 400935 h 544677"/>
                    <a:gd name="connsiteX16" fmla="*/ 172618 w 402067"/>
                    <a:gd name="connsiteY16" fmla="*/ 421429 h 544677"/>
                    <a:gd name="connsiteX17" fmla="*/ 110728 w 402067"/>
                    <a:gd name="connsiteY17" fmla="*/ 373801 h 544677"/>
                    <a:gd name="connsiteX18" fmla="*/ 101302 w 402067"/>
                    <a:gd name="connsiteY18" fmla="*/ 368072 h 544677"/>
                    <a:gd name="connsiteX19" fmla="*/ 101045 w 402067"/>
                    <a:gd name="connsiteY19" fmla="*/ 368017 h 544677"/>
                    <a:gd name="connsiteX20" fmla="*/ 87614 w 402067"/>
                    <a:gd name="connsiteY20" fmla="*/ 370752 h 544677"/>
                    <a:gd name="connsiteX21" fmla="*/ 6780 w 402067"/>
                    <a:gd name="connsiteY21" fmla="*/ 427161 h 544677"/>
                    <a:gd name="connsiteX22" fmla="*/ 2512 w 402067"/>
                    <a:gd name="connsiteY22" fmla="*/ 451323 h 544677"/>
                    <a:gd name="connsiteX23" fmla="*/ 2980 w 402067"/>
                    <a:gd name="connsiteY23" fmla="*/ 451962 h 544677"/>
                    <a:gd name="connsiteX24" fmla="*/ 198007 w 402067"/>
                    <a:gd name="connsiteY24" fmla="*/ 544390 h 544677"/>
                    <a:gd name="connsiteX25" fmla="*/ 401443 w 402067"/>
                    <a:gd name="connsiteY25" fmla="*/ 370852 h 544677"/>
                    <a:gd name="connsiteX26" fmla="*/ 269466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6" y="217730"/>
                      </a:moveTo>
                      <a:cubicBezTo>
                        <a:pt x="253517" y="210896"/>
                        <a:pt x="209665" y="192693"/>
                        <a:pt x="203655" y="190741"/>
                      </a:cubicBezTo>
                      <a:cubicBezTo>
                        <a:pt x="161018" y="176893"/>
                        <a:pt x="159000" y="156620"/>
                        <a:pt x="166087" y="137105"/>
                      </a:cubicBezTo>
                      <a:cubicBezTo>
                        <a:pt x="173173" y="117589"/>
                        <a:pt x="201883" y="108919"/>
                        <a:pt x="229316" y="120071"/>
                      </a:cubicBezTo>
                      <a:cubicBezTo>
                        <a:pt x="244043" y="126057"/>
                        <a:pt x="280585" y="159194"/>
                        <a:pt x="284562" y="163075"/>
                      </a:cubicBezTo>
                      <a:cubicBezTo>
                        <a:pt x="287208" y="166165"/>
                        <a:pt x="290721" y="168389"/>
                        <a:pt x="294646" y="169458"/>
                      </a:cubicBezTo>
                      <a:lnTo>
                        <a:pt x="294647" y="169458"/>
                      </a:lnTo>
                      <a:cubicBezTo>
                        <a:pt x="299498" y="170480"/>
                        <a:pt x="304553" y="169366"/>
                        <a:pt x="308526" y="166401"/>
                      </a:cubicBezTo>
                      <a:lnTo>
                        <a:pt x="388854" y="106445"/>
                      </a:lnTo>
                      <a:cubicBezTo>
                        <a:pt x="396530" y="100703"/>
                        <a:pt x="398096"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5" y="312747"/>
                      </a:cubicBezTo>
                      <a:cubicBezTo>
                        <a:pt x="162100" y="320852"/>
                        <a:pt x="191666" y="332924"/>
                        <a:pt x="203492" y="336403"/>
                      </a:cubicBezTo>
                      <a:cubicBezTo>
                        <a:pt x="255236" y="351627"/>
                        <a:pt x="257218" y="377455"/>
                        <a:pt x="248693" y="400935"/>
                      </a:cubicBezTo>
                      <a:cubicBezTo>
                        <a:pt x="240168" y="424414"/>
                        <a:pt x="205764" y="434494"/>
                        <a:pt x="172618" y="421429"/>
                      </a:cubicBezTo>
                      <a:cubicBezTo>
                        <a:pt x="149483" y="412310"/>
                        <a:pt x="113254" y="377309"/>
                        <a:pt x="110728" y="373801"/>
                      </a:cubicBezTo>
                      <a:cubicBezTo>
                        <a:pt x="108295" y="370915"/>
                        <a:pt x="104985" y="368904"/>
                        <a:pt x="101302" y="368072"/>
                      </a:cubicBezTo>
                      <a:lnTo>
                        <a:pt x="101045" y="368017"/>
                      </a:lnTo>
                      <a:cubicBezTo>
                        <a:pt x="96383" y="367035"/>
                        <a:pt x="91521" y="368025"/>
                        <a:pt x="87614" y="370752"/>
                      </a:cubicBezTo>
                      <a:lnTo>
                        <a:pt x="6780" y="427161"/>
                      </a:lnTo>
                      <a:cubicBezTo>
                        <a:pt x="-1071" y="432654"/>
                        <a:pt x="-2982" y="443472"/>
                        <a:pt x="2512" y="451323"/>
                      </a:cubicBezTo>
                      <a:cubicBezTo>
                        <a:pt x="2663" y="451539"/>
                        <a:pt x="2820" y="451753"/>
                        <a:pt x="2980" y="451962"/>
                      </a:cubicBezTo>
                      <a:cubicBezTo>
                        <a:pt x="49729" y="512420"/>
                        <a:pt x="118226" y="544390"/>
                        <a:pt x="198007" y="544390"/>
                      </a:cubicBezTo>
                      <a:cubicBezTo>
                        <a:pt x="316858" y="544390"/>
                        <a:pt x="401443" y="470749"/>
                        <a:pt x="401443" y="370852"/>
                      </a:cubicBezTo>
                      <a:cubicBezTo>
                        <a:pt x="401442" y="305232"/>
                        <a:pt x="365710" y="258567"/>
                        <a:pt x="269466" y="217730"/>
                      </a:cubicBezTo>
                      <a:close/>
                    </a:path>
                  </a:pathLst>
                </a:custGeom>
                <a:solidFill>
                  <a:srgbClr val="FFFFFF"/>
                </a:solidFill>
                <a:ln w="9525" cap="flat">
                  <a:noFill/>
                  <a:prstDash val="solid"/>
                  <a:miter/>
                </a:ln>
              </p:spPr>
              <p:txBody>
                <a:bodyPr rtlCol="0" anchor="ctr"/>
                <a:lstStyle/>
                <a:p>
                  <a:endParaRPr lang="en-US"/>
                </a:p>
              </p:txBody>
            </p:sp>
          </p:grpSp>
          <p:grpSp>
            <p:nvGrpSpPr>
              <p:cNvPr id="28" name="Graphic 27">
                <a:extLst>
                  <a:ext uri="{FF2B5EF4-FFF2-40B4-BE49-F238E27FC236}">
                    <a16:creationId xmlns:a16="http://schemas.microsoft.com/office/drawing/2014/main" id="{1308E7F4-7392-49E9-B446-375D4008B0E0}"/>
                  </a:ext>
                </a:extLst>
              </p:cNvPr>
              <p:cNvGrpSpPr/>
              <p:nvPr/>
            </p:nvGrpSpPr>
            <p:grpSpPr>
              <a:xfrm>
                <a:off x="3603806" y="1366527"/>
                <a:ext cx="4995343" cy="3257719"/>
                <a:chOff x="3603806" y="1366527"/>
                <a:chExt cx="4995343" cy="3257719"/>
              </a:xfrm>
              <a:solidFill>
                <a:srgbClr val="FFFFFF"/>
              </a:solidFill>
            </p:grpSpPr>
            <p:sp>
              <p:nvSpPr>
                <p:cNvPr id="29" name="Freeform: Shape 28">
                  <a:extLst>
                    <a:ext uri="{FF2B5EF4-FFF2-40B4-BE49-F238E27FC236}">
                      <a16:creationId xmlns:a16="http://schemas.microsoft.com/office/drawing/2014/main" id="{DD4A48E6-28CC-4CC7-B140-57D740BC18B3}"/>
                    </a:ext>
                  </a:extLst>
                </p:cNvPr>
                <p:cNvSpPr/>
                <p:nvPr/>
              </p:nvSpPr>
              <p:spPr>
                <a:xfrm>
                  <a:off x="5424889" y="1366527"/>
                  <a:ext cx="1562043" cy="1562043"/>
                </a:xfrm>
                <a:custGeom>
                  <a:avLst/>
                  <a:gdLst>
                    <a:gd name="connsiteX0" fmla="*/ 780397 w 1562043"/>
                    <a:gd name="connsiteY0" fmla="*/ -287 h 1562043"/>
                    <a:gd name="connsiteX1" fmla="*/ -624 w 1562043"/>
                    <a:gd name="connsiteY1" fmla="*/ 780734 h 1562043"/>
                    <a:gd name="connsiteX2" fmla="*/ 780397 w 1562043"/>
                    <a:gd name="connsiteY2" fmla="*/ 1561756 h 1562043"/>
                    <a:gd name="connsiteX3" fmla="*/ 1561419 w 1562043"/>
                    <a:gd name="connsiteY3" fmla="*/ 780734 h 1562043"/>
                    <a:gd name="connsiteX4" fmla="*/ 780397 w 1562043"/>
                    <a:gd name="connsiteY4" fmla="*/ -287 h 1562043"/>
                    <a:gd name="connsiteX5" fmla="*/ 780397 w 1562043"/>
                    <a:gd name="connsiteY5" fmla="*/ 1161720 h 1562043"/>
                    <a:gd name="connsiteX6" fmla="*/ 399411 w 1562043"/>
                    <a:gd name="connsiteY6" fmla="*/ 780734 h 1562043"/>
                    <a:gd name="connsiteX7" fmla="*/ 780397 w 1562043"/>
                    <a:gd name="connsiteY7" fmla="*/ 399748 h 1562043"/>
                    <a:gd name="connsiteX8" fmla="*/ 1161383 w 1562043"/>
                    <a:gd name="connsiteY8" fmla="*/ 780734 h 1562043"/>
                    <a:gd name="connsiteX9" fmla="*/ 780397 w 1562043"/>
                    <a:gd name="connsiteY9" fmla="*/ 1161720 h 1562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62043" h="1562043">
                      <a:moveTo>
                        <a:pt x="780397" y="-287"/>
                      </a:moveTo>
                      <a:cubicBezTo>
                        <a:pt x="349051" y="-287"/>
                        <a:pt x="-624" y="349388"/>
                        <a:pt x="-624" y="780734"/>
                      </a:cubicBezTo>
                      <a:cubicBezTo>
                        <a:pt x="-624" y="1212081"/>
                        <a:pt x="349051" y="1561756"/>
                        <a:pt x="780397" y="1561756"/>
                      </a:cubicBezTo>
                      <a:cubicBezTo>
                        <a:pt x="1211744" y="1561756"/>
                        <a:pt x="1561419" y="1212081"/>
                        <a:pt x="1561419" y="780734"/>
                      </a:cubicBezTo>
                      <a:cubicBezTo>
                        <a:pt x="1561419" y="349388"/>
                        <a:pt x="1211744" y="-287"/>
                        <a:pt x="780397" y="-287"/>
                      </a:cubicBezTo>
                      <a:close/>
                      <a:moveTo>
                        <a:pt x="780397" y="1161720"/>
                      </a:moveTo>
                      <a:cubicBezTo>
                        <a:pt x="569984" y="1161720"/>
                        <a:pt x="399411" y="991147"/>
                        <a:pt x="399411" y="780734"/>
                      </a:cubicBezTo>
                      <a:cubicBezTo>
                        <a:pt x="399411" y="570322"/>
                        <a:pt x="569984" y="399748"/>
                        <a:pt x="780397" y="399748"/>
                      </a:cubicBezTo>
                      <a:cubicBezTo>
                        <a:pt x="990810" y="399748"/>
                        <a:pt x="1161383" y="570322"/>
                        <a:pt x="1161383" y="780734"/>
                      </a:cubicBezTo>
                      <a:cubicBezTo>
                        <a:pt x="1161145" y="991048"/>
                        <a:pt x="990712" y="1161483"/>
                        <a:pt x="780397" y="1161720"/>
                      </a:cubicBezTo>
                      <a:close/>
                    </a:path>
                  </a:pathLst>
                </a:custGeom>
                <a:solidFill>
                  <a:srgbClr val="FFFFFF"/>
                </a:solidFill>
                <a:ln w="9525" cap="flat">
                  <a:noFill/>
                  <a:prstDash val="solid"/>
                  <a:miter/>
                </a:ln>
              </p:spPr>
              <p:txBody>
                <a:bodyPr rtlCol="0" anchor="ctr"/>
                <a:lstStyle/>
                <a:p>
                  <a:endParaRPr lang="en-US"/>
                </a:p>
              </p:txBody>
            </p:sp>
            <p:sp>
              <p:nvSpPr>
                <p:cNvPr id="30" name="Freeform: Shape 29">
                  <a:extLst>
                    <a:ext uri="{FF2B5EF4-FFF2-40B4-BE49-F238E27FC236}">
                      <a16:creationId xmlns:a16="http://schemas.microsoft.com/office/drawing/2014/main" id="{3ABCAC2D-0739-4B84-A893-D8DE6AE9D8B0}"/>
                    </a:ext>
                  </a:extLst>
                </p:cNvPr>
                <p:cNvSpPr/>
                <p:nvPr/>
              </p:nvSpPr>
              <p:spPr>
                <a:xfrm>
                  <a:off x="7076167" y="1385576"/>
                  <a:ext cx="1522971" cy="1523944"/>
                </a:xfrm>
                <a:custGeom>
                  <a:avLst/>
                  <a:gdLst>
                    <a:gd name="connsiteX0" fmla="*/ 1484248 w 1522971"/>
                    <a:gd name="connsiteY0" fmla="*/ -287 h 1523944"/>
                    <a:gd name="connsiteX1" fmla="*/ 417487 w 1522971"/>
                    <a:gd name="connsiteY1" fmla="*/ -287 h 1523944"/>
                    <a:gd name="connsiteX2" fmla="*/ 379388 w 1522971"/>
                    <a:gd name="connsiteY2" fmla="*/ 37811 h 1523944"/>
                    <a:gd name="connsiteX3" fmla="*/ 379388 w 1522971"/>
                    <a:gd name="connsiteY3" fmla="*/ 342601 h 1523944"/>
                    <a:gd name="connsiteX4" fmla="*/ 417487 w 1522971"/>
                    <a:gd name="connsiteY4" fmla="*/ 380699 h 1523944"/>
                    <a:gd name="connsiteX5" fmla="*/ 1141361 w 1522971"/>
                    <a:gd name="connsiteY5" fmla="*/ 380699 h 1523944"/>
                    <a:gd name="connsiteX6" fmla="*/ 1141361 w 1522971"/>
                    <a:gd name="connsiteY6" fmla="*/ 1047419 h 1523944"/>
                    <a:gd name="connsiteX7" fmla="*/ 1046114 w 1522971"/>
                    <a:gd name="connsiteY7" fmla="*/ 1142665 h 1523944"/>
                    <a:gd name="connsiteX8" fmla="*/ 1046116 w 1522971"/>
                    <a:gd name="connsiteY8" fmla="*/ 1142671 h 1523944"/>
                    <a:gd name="connsiteX9" fmla="*/ 760375 w 1522971"/>
                    <a:gd name="connsiteY9" fmla="*/ 1142671 h 1523944"/>
                    <a:gd name="connsiteX10" fmla="*/ 380906 w 1522971"/>
                    <a:gd name="connsiteY10" fmla="*/ 795833 h 1523944"/>
                    <a:gd name="connsiteX11" fmla="*/ 343167 w 1522971"/>
                    <a:gd name="connsiteY11" fmla="*/ 761686 h 1523944"/>
                    <a:gd name="connsiteX12" fmla="*/ 37614 w 1522971"/>
                    <a:gd name="connsiteY12" fmla="*/ 761685 h 1523944"/>
                    <a:gd name="connsiteX13" fmla="*/ -623 w 1522971"/>
                    <a:gd name="connsiteY13" fmla="*/ 799229 h 1523944"/>
                    <a:gd name="connsiteX14" fmla="*/ -574 w 1522971"/>
                    <a:gd name="connsiteY14" fmla="*/ 801525 h 1523944"/>
                    <a:gd name="connsiteX15" fmla="*/ 760375 w 1522971"/>
                    <a:gd name="connsiteY15" fmla="*/ 1523658 h 1523944"/>
                    <a:gd name="connsiteX16" fmla="*/ 1103262 w 1522971"/>
                    <a:gd name="connsiteY16" fmla="*/ 1523658 h 1523944"/>
                    <a:gd name="connsiteX17" fmla="*/ 1141361 w 1522971"/>
                    <a:gd name="connsiteY17" fmla="*/ 1485559 h 1523944"/>
                    <a:gd name="connsiteX18" fmla="*/ 1141361 w 1522971"/>
                    <a:gd name="connsiteY18" fmla="*/ 1333161 h 1523944"/>
                    <a:gd name="connsiteX19" fmla="*/ 1331854 w 1522971"/>
                    <a:gd name="connsiteY19" fmla="*/ 1142669 h 1523944"/>
                    <a:gd name="connsiteX20" fmla="*/ 1331858 w 1522971"/>
                    <a:gd name="connsiteY20" fmla="*/ 1142669 h 1523944"/>
                    <a:gd name="connsiteX21" fmla="*/ 1484248 w 1522971"/>
                    <a:gd name="connsiteY21" fmla="*/ 1142671 h 1523944"/>
                    <a:gd name="connsiteX22" fmla="*/ 1522347 w 1522971"/>
                    <a:gd name="connsiteY22" fmla="*/ 1104574 h 1523944"/>
                    <a:gd name="connsiteX23" fmla="*/ 1522347 w 1522971"/>
                    <a:gd name="connsiteY23" fmla="*/ 1104573 h 1523944"/>
                    <a:gd name="connsiteX24" fmla="*/ 1522347 w 1522971"/>
                    <a:gd name="connsiteY24" fmla="*/ 37811 h 1523944"/>
                    <a:gd name="connsiteX25" fmla="*/ 1484248 w 1522971"/>
                    <a:gd name="connsiteY25" fmla="*/ -287 h 1523944"/>
                    <a:gd name="connsiteX26" fmla="*/ 1484248 w 1522971"/>
                    <a:gd name="connsiteY26"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522971" h="1523944">
                      <a:moveTo>
                        <a:pt x="1484248" y="-287"/>
                      </a:moveTo>
                      <a:lnTo>
                        <a:pt x="417487" y="-287"/>
                      </a:lnTo>
                      <a:cubicBezTo>
                        <a:pt x="396445" y="-287"/>
                        <a:pt x="379388" y="16770"/>
                        <a:pt x="379388" y="37811"/>
                      </a:cubicBezTo>
                      <a:lnTo>
                        <a:pt x="379388" y="342601"/>
                      </a:lnTo>
                      <a:cubicBezTo>
                        <a:pt x="379388" y="363642"/>
                        <a:pt x="396445" y="380699"/>
                        <a:pt x="417487" y="380699"/>
                      </a:cubicBezTo>
                      <a:lnTo>
                        <a:pt x="1141361" y="380699"/>
                      </a:lnTo>
                      <a:lnTo>
                        <a:pt x="1141361" y="1047419"/>
                      </a:lnTo>
                      <a:cubicBezTo>
                        <a:pt x="1141361" y="1100022"/>
                        <a:pt x="1098717" y="1142665"/>
                        <a:pt x="1046114" y="1142665"/>
                      </a:cubicBezTo>
                      <a:lnTo>
                        <a:pt x="1046116" y="1142671"/>
                      </a:lnTo>
                      <a:lnTo>
                        <a:pt x="760375" y="1142671"/>
                      </a:lnTo>
                      <a:cubicBezTo>
                        <a:pt x="563285" y="1142431"/>
                        <a:pt x="398819" y="992107"/>
                        <a:pt x="380906" y="795833"/>
                      </a:cubicBezTo>
                      <a:cubicBezTo>
                        <a:pt x="379041" y="776408"/>
                        <a:pt x="362681" y="761605"/>
                        <a:pt x="343167" y="761686"/>
                      </a:cubicBezTo>
                      <a:lnTo>
                        <a:pt x="37614" y="761685"/>
                      </a:lnTo>
                      <a:cubicBezTo>
                        <a:pt x="16688" y="761494"/>
                        <a:pt x="-431" y="778303"/>
                        <a:pt x="-623" y="799229"/>
                      </a:cubicBezTo>
                      <a:cubicBezTo>
                        <a:pt x="-630" y="799995"/>
                        <a:pt x="-614" y="800760"/>
                        <a:pt x="-574" y="801525"/>
                      </a:cubicBezTo>
                      <a:cubicBezTo>
                        <a:pt x="20635" y="1206314"/>
                        <a:pt x="355031" y="1523651"/>
                        <a:pt x="760375" y="1523658"/>
                      </a:cubicBezTo>
                      <a:lnTo>
                        <a:pt x="1103262" y="1523658"/>
                      </a:lnTo>
                      <a:cubicBezTo>
                        <a:pt x="1124304" y="1523658"/>
                        <a:pt x="1141361" y="1506600"/>
                        <a:pt x="1141361" y="1485559"/>
                      </a:cubicBezTo>
                      <a:lnTo>
                        <a:pt x="1141361" y="1333161"/>
                      </a:lnTo>
                      <a:cubicBezTo>
                        <a:pt x="1141361" y="1227955"/>
                        <a:pt x="1226648" y="1142669"/>
                        <a:pt x="1331854" y="1142669"/>
                      </a:cubicBezTo>
                      <a:cubicBezTo>
                        <a:pt x="1331855" y="1142669"/>
                        <a:pt x="1331856" y="1142669"/>
                        <a:pt x="1331858" y="1142669"/>
                      </a:cubicBezTo>
                      <a:lnTo>
                        <a:pt x="1484248" y="1142671"/>
                      </a:lnTo>
                      <a:cubicBezTo>
                        <a:pt x="1505289" y="1142672"/>
                        <a:pt x="1522347" y="1125615"/>
                        <a:pt x="1522347" y="1104574"/>
                      </a:cubicBezTo>
                      <a:cubicBezTo>
                        <a:pt x="1522347" y="1104574"/>
                        <a:pt x="1522347" y="1104574"/>
                        <a:pt x="1522347" y="1104573"/>
                      </a:cubicBezTo>
                      <a:lnTo>
                        <a:pt x="1522347" y="37811"/>
                      </a:lnTo>
                      <a:cubicBezTo>
                        <a:pt x="1522347" y="16770"/>
                        <a:pt x="1505290" y="-287"/>
                        <a:pt x="1484248" y="-287"/>
                      </a:cubicBezTo>
                      <a:cubicBezTo>
                        <a:pt x="1484248" y="-287"/>
                        <a:pt x="1484248" y="-287"/>
                        <a:pt x="1484248" y="-287"/>
                      </a:cubicBezTo>
                      <a:close/>
                    </a:path>
                  </a:pathLst>
                </a:custGeom>
                <a:solidFill>
                  <a:srgbClr val="FFFFFF"/>
                </a:solidFill>
                <a:ln w="9525" cap="flat">
                  <a:noFill/>
                  <a:prstDash val="solid"/>
                  <a:miter/>
                </a:ln>
              </p:spPr>
              <p:txBody>
                <a:bodyPr rtlCol="0" anchor="ctr"/>
                <a:lstStyle/>
                <a:p>
                  <a:endParaRPr lang="en-US"/>
                </a:p>
              </p:txBody>
            </p:sp>
            <p:sp>
              <p:nvSpPr>
                <p:cNvPr id="31" name="Freeform: Shape 30">
                  <a:extLst>
                    <a:ext uri="{FF2B5EF4-FFF2-40B4-BE49-F238E27FC236}">
                      <a16:creationId xmlns:a16="http://schemas.microsoft.com/office/drawing/2014/main" id="{D0799141-FA55-4D17-8B37-62485A48E9BB}"/>
                    </a:ext>
                  </a:extLst>
                </p:cNvPr>
                <p:cNvSpPr/>
                <p:nvPr/>
              </p:nvSpPr>
              <p:spPr>
                <a:xfrm>
                  <a:off x="3603806" y="1385576"/>
                  <a:ext cx="1714437" cy="1523944"/>
                </a:xfrm>
                <a:custGeom>
                  <a:avLst/>
                  <a:gdLst>
                    <a:gd name="connsiteX0" fmla="*/ 1523019 w 1714437"/>
                    <a:gd name="connsiteY0" fmla="*/ 380699 h 1523944"/>
                    <a:gd name="connsiteX1" fmla="*/ 1332526 w 1714437"/>
                    <a:gd name="connsiteY1" fmla="*/ 190206 h 1523944"/>
                    <a:gd name="connsiteX2" fmla="*/ 1332526 w 1714437"/>
                    <a:gd name="connsiteY2" fmla="*/ 189829 h 1523944"/>
                    <a:gd name="connsiteX3" fmla="*/ 1332827 w 1714437"/>
                    <a:gd name="connsiteY3" fmla="*/ 37812 h 1523944"/>
                    <a:gd name="connsiteX4" fmla="*/ 1294728 w 1714437"/>
                    <a:gd name="connsiteY4" fmla="*/ -287 h 1523944"/>
                    <a:gd name="connsiteX5" fmla="*/ 37474 w 1714437"/>
                    <a:gd name="connsiteY5" fmla="*/ -287 h 1523944"/>
                    <a:gd name="connsiteX6" fmla="*/ -624 w 1714437"/>
                    <a:gd name="connsiteY6" fmla="*/ 37811 h 1523944"/>
                    <a:gd name="connsiteX7" fmla="*/ -624 w 1714437"/>
                    <a:gd name="connsiteY7" fmla="*/ 1485559 h 1523944"/>
                    <a:gd name="connsiteX8" fmla="*/ 37475 w 1714437"/>
                    <a:gd name="connsiteY8" fmla="*/ 1523657 h 1523944"/>
                    <a:gd name="connsiteX9" fmla="*/ 342263 w 1714437"/>
                    <a:gd name="connsiteY9" fmla="*/ 1523657 h 1523944"/>
                    <a:gd name="connsiteX10" fmla="*/ 380362 w 1714437"/>
                    <a:gd name="connsiteY10" fmla="*/ 1485559 h 1523944"/>
                    <a:gd name="connsiteX11" fmla="*/ 380362 w 1714437"/>
                    <a:gd name="connsiteY11" fmla="*/ 475899 h 1523944"/>
                    <a:gd name="connsiteX12" fmla="*/ 475609 w 1714437"/>
                    <a:gd name="connsiteY12" fmla="*/ 380652 h 1523944"/>
                    <a:gd name="connsiteX13" fmla="*/ 570855 w 1714437"/>
                    <a:gd name="connsiteY13" fmla="*/ 380652 h 1523944"/>
                    <a:gd name="connsiteX14" fmla="*/ 666102 w 1714437"/>
                    <a:gd name="connsiteY14" fmla="*/ 475898 h 1523944"/>
                    <a:gd name="connsiteX15" fmla="*/ 666102 w 1714437"/>
                    <a:gd name="connsiteY15" fmla="*/ 1103601 h 1523944"/>
                    <a:gd name="connsiteX16" fmla="*/ 704200 w 1714437"/>
                    <a:gd name="connsiteY16" fmla="*/ 1141700 h 1523944"/>
                    <a:gd name="connsiteX17" fmla="*/ 1008990 w 1714437"/>
                    <a:gd name="connsiteY17" fmla="*/ 1141700 h 1523944"/>
                    <a:gd name="connsiteX18" fmla="*/ 1047088 w 1714437"/>
                    <a:gd name="connsiteY18" fmla="*/ 1103602 h 1523944"/>
                    <a:gd name="connsiteX19" fmla="*/ 1047088 w 1714437"/>
                    <a:gd name="connsiteY19" fmla="*/ 475899 h 1523944"/>
                    <a:gd name="connsiteX20" fmla="*/ 1142335 w 1714437"/>
                    <a:gd name="connsiteY20" fmla="*/ 380652 h 1523944"/>
                    <a:gd name="connsiteX21" fmla="*/ 1237154 w 1714437"/>
                    <a:gd name="connsiteY21" fmla="*/ 380652 h 1523944"/>
                    <a:gd name="connsiteX22" fmla="*/ 1332401 w 1714437"/>
                    <a:gd name="connsiteY22" fmla="*/ 475858 h 1523944"/>
                    <a:gd name="connsiteX23" fmla="*/ 1332827 w 1714437"/>
                    <a:gd name="connsiteY23" fmla="*/ 1485558 h 1523944"/>
                    <a:gd name="connsiteX24" fmla="*/ 1370926 w 1714437"/>
                    <a:gd name="connsiteY24" fmla="*/ 1523657 h 1523944"/>
                    <a:gd name="connsiteX25" fmla="*/ 1675714 w 1714437"/>
                    <a:gd name="connsiteY25" fmla="*/ 1523657 h 1523944"/>
                    <a:gd name="connsiteX26" fmla="*/ 1713813 w 1714437"/>
                    <a:gd name="connsiteY26" fmla="*/ 1485558 h 1523944"/>
                    <a:gd name="connsiteX27" fmla="*/ 1713813 w 1714437"/>
                    <a:gd name="connsiteY27" fmla="*/ 418798 h 1523944"/>
                    <a:gd name="connsiteX28" fmla="*/ 1675714 w 1714437"/>
                    <a:gd name="connsiteY28"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714437" h="1523944">
                      <a:moveTo>
                        <a:pt x="1523019" y="380699"/>
                      </a:moveTo>
                      <a:cubicBezTo>
                        <a:pt x="1417812" y="380699"/>
                        <a:pt x="1332526" y="295413"/>
                        <a:pt x="1332526" y="190206"/>
                      </a:cubicBezTo>
                      <a:cubicBezTo>
                        <a:pt x="1332526" y="190081"/>
                        <a:pt x="1332526" y="189955"/>
                        <a:pt x="1332526" y="189829"/>
                      </a:cubicBezTo>
                      <a:lnTo>
                        <a:pt x="1332827" y="37812"/>
                      </a:lnTo>
                      <a:cubicBezTo>
                        <a:pt x="1332827" y="16770"/>
                        <a:pt x="1315770" y="-287"/>
                        <a:pt x="1294728" y="-287"/>
                      </a:cubicBezTo>
                      <a:lnTo>
                        <a:pt x="37474" y="-287"/>
                      </a:lnTo>
                      <a:cubicBezTo>
                        <a:pt x="16433" y="-287"/>
                        <a:pt x="-624" y="16770"/>
                        <a:pt x="-624" y="37811"/>
                      </a:cubicBezTo>
                      <a:lnTo>
                        <a:pt x="-624" y="1485559"/>
                      </a:lnTo>
                      <a:cubicBezTo>
                        <a:pt x="-624" y="1506600"/>
                        <a:pt x="16433" y="1523657"/>
                        <a:pt x="37475" y="1523657"/>
                      </a:cubicBezTo>
                      <a:lnTo>
                        <a:pt x="342263" y="1523657"/>
                      </a:lnTo>
                      <a:cubicBezTo>
                        <a:pt x="363305" y="1523657"/>
                        <a:pt x="380362" y="1506600"/>
                        <a:pt x="380362" y="1485559"/>
                      </a:cubicBezTo>
                      <a:lnTo>
                        <a:pt x="380362" y="475899"/>
                      </a:lnTo>
                      <a:cubicBezTo>
                        <a:pt x="380362" y="423295"/>
                        <a:pt x="423006" y="380652"/>
                        <a:pt x="475609" y="380652"/>
                      </a:cubicBezTo>
                      <a:lnTo>
                        <a:pt x="570855" y="380652"/>
                      </a:lnTo>
                      <a:cubicBezTo>
                        <a:pt x="623458" y="380652"/>
                        <a:pt x="666102" y="423295"/>
                        <a:pt x="666102" y="475898"/>
                      </a:cubicBezTo>
                      <a:lnTo>
                        <a:pt x="666102" y="1103601"/>
                      </a:lnTo>
                      <a:cubicBezTo>
                        <a:pt x="666102" y="1124642"/>
                        <a:pt x="683159" y="1141700"/>
                        <a:pt x="704200" y="1141700"/>
                      </a:cubicBezTo>
                      <a:lnTo>
                        <a:pt x="1008990" y="1141700"/>
                      </a:lnTo>
                      <a:cubicBezTo>
                        <a:pt x="1030031" y="1141700"/>
                        <a:pt x="1047088" y="1124643"/>
                        <a:pt x="1047088" y="1103602"/>
                      </a:cubicBezTo>
                      <a:lnTo>
                        <a:pt x="1047088" y="475899"/>
                      </a:lnTo>
                      <a:cubicBezTo>
                        <a:pt x="1047088" y="423295"/>
                        <a:pt x="1089732" y="380652"/>
                        <a:pt x="1142335" y="380652"/>
                      </a:cubicBezTo>
                      <a:lnTo>
                        <a:pt x="1237154" y="380652"/>
                      </a:lnTo>
                      <a:cubicBezTo>
                        <a:pt x="1289742" y="380652"/>
                        <a:pt x="1332379" y="423271"/>
                        <a:pt x="1332401" y="475858"/>
                      </a:cubicBezTo>
                      <a:lnTo>
                        <a:pt x="1332827" y="1485558"/>
                      </a:lnTo>
                      <a:cubicBezTo>
                        <a:pt x="1332827" y="1506599"/>
                        <a:pt x="1349884" y="1523657"/>
                        <a:pt x="1370926" y="1523657"/>
                      </a:cubicBezTo>
                      <a:lnTo>
                        <a:pt x="1675714" y="1523657"/>
                      </a:lnTo>
                      <a:cubicBezTo>
                        <a:pt x="1696755" y="1523657"/>
                        <a:pt x="1713813" y="1506600"/>
                        <a:pt x="1713813" y="1485558"/>
                      </a:cubicBezTo>
                      <a:lnTo>
                        <a:pt x="1713813" y="418798"/>
                      </a:lnTo>
                      <a:cubicBezTo>
                        <a:pt x="1713813" y="397756"/>
                        <a:pt x="1696756" y="380699"/>
                        <a:pt x="1675714" y="380699"/>
                      </a:cubicBezTo>
                      <a:close/>
                    </a:path>
                  </a:pathLst>
                </a:custGeom>
                <a:solidFill>
                  <a:srgbClr val="FFFFFF"/>
                </a:solidFill>
                <a:ln w="9525" cap="flat">
                  <a:noFill/>
                  <a:prstDash val="solid"/>
                  <a:miter/>
                </a:ln>
              </p:spPr>
              <p:txBody>
                <a:bodyPr rtlCol="0" anchor="ctr"/>
                <a:lstStyle/>
                <a:p>
                  <a:endParaRPr lang="en-US"/>
                </a:p>
              </p:txBody>
            </p:sp>
            <p:sp>
              <p:nvSpPr>
                <p:cNvPr id="32" name="Freeform: Shape 31">
                  <a:extLst>
                    <a:ext uri="{FF2B5EF4-FFF2-40B4-BE49-F238E27FC236}">
                      <a16:creationId xmlns:a16="http://schemas.microsoft.com/office/drawing/2014/main" id="{DA738652-2BAC-4527-A9A2-009AF41B8798}"/>
                    </a:ext>
                  </a:extLst>
                </p:cNvPr>
                <p:cNvSpPr/>
                <p:nvPr/>
              </p:nvSpPr>
              <p:spPr>
                <a:xfrm>
                  <a:off x="5361741" y="3100244"/>
                  <a:ext cx="1523944" cy="1523944"/>
                </a:xfrm>
                <a:custGeom>
                  <a:avLst/>
                  <a:gdLst>
                    <a:gd name="connsiteX0" fmla="*/ 37474 w 1523944"/>
                    <a:gd name="connsiteY0" fmla="*/ -287 h 1523944"/>
                    <a:gd name="connsiteX1" fmla="*/ 1104236 w 1523944"/>
                    <a:gd name="connsiteY1" fmla="*/ -287 h 1523944"/>
                    <a:gd name="connsiteX2" fmla="*/ 1142334 w 1523944"/>
                    <a:gd name="connsiteY2" fmla="*/ 37811 h 1523944"/>
                    <a:gd name="connsiteX3" fmla="*/ 1142334 w 1523944"/>
                    <a:gd name="connsiteY3" fmla="*/ 190003 h 1523944"/>
                    <a:gd name="connsiteX4" fmla="*/ 1332573 w 1523944"/>
                    <a:gd name="connsiteY4" fmla="*/ 380495 h 1523944"/>
                    <a:gd name="connsiteX5" fmla="*/ 1485222 w 1523944"/>
                    <a:gd name="connsiteY5" fmla="*/ 380699 h 1523944"/>
                    <a:gd name="connsiteX6" fmla="*/ 1523320 w 1523944"/>
                    <a:gd name="connsiteY6" fmla="*/ 418797 h 1523944"/>
                    <a:gd name="connsiteX7" fmla="*/ 1523320 w 1523944"/>
                    <a:gd name="connsiteY7" fmla="*/ 418797 h 1523944"/>
                    <a:gd name="connsiteX8" fmla="*/ 1523320 w 1523944"/>
                    <a:gd name="connsiteY8" fmla="*/ 1485558 h 1523944"/>
                    <a:gd name="connsiteX9" fmla="*/ 1485222 w 1523944"/>
                    <a:gd name="connsiteY9" fmla="*/ 1523657 h 1523944"/>
                    <a:gd name="connsiteX10" fmla="*/ 1180433 w 1523944"/>
                    <a:gd name="connsiteY10" fmla="*/ 1523657 h 1523944"/>
                    <a:gd name="connsiteX11" fmla="*/ 1142334 w 1523944"/>
                    <a:gd name="connsiteY11" fmla="*/ 1485558 h 1523944"/>
                    <a:gd name="connsiteX12" fmla="*/ 1142334 w 1523944"/>
                    <a:gd name="connsiteY12" fmla="*/ 475940 h 1523944"/>
                    <a:gd name="connsiteX13" fmla="*/ 1047146 w 1523944"/>
                    <a:gd name="connsiteY13" fmla="*/ 380699 h 1523944"/>
                    <a:gd name="connsiteX14" fmla="*/ 475551 w 1523944"/>
                    <a:gd name="connsiteY14" fmla="*/ 380699 h 1523944"/>
                    <a:gd name="connsiteX15" fmla="*/ 380362 w 1523944"/>
                    <a:gd name="connsiteY15" fmla="*/ 475940 h 1523944"/>
                    <a:gd name="connsiteX16" fmla="*/ 380362 w 1523944"/>
                    <a:gd name="connsiteY16" fmla="*/ 1485558 h 1523944"/>
                    <a:gd name="connsiteX17" fmla="*/ 342263 w 1523944"/>
                    <a:gd name="connsiteY17" fmla="*/ 1523657 h 1523944"/>
                    <a:gd name="connsiteX18" fmla="*/ 37474 w 1523944"/>
                    <a:gd name="connsiteY18" fmla="*/ 1523657 h 1523944"/>
                    <a:gd name="connsiteX19" fmla="*/ -624 w 1523944"/>
                    <a:gd name="connsiteY19" fmla="*/ 1485558 h 1523944"/>
                    <a:gd name="connsiteX20" fmla="*/ -624 w 1523944"/>
                    <a:gd name="connsiteY20" fmla="*/ 37812 h 1523944"/>
                    <a:gd name="connsiteX21" fmla="*/ 37474 w 1523944"/>
                    <a:gd name="connsiteY21"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23944" h="1523944">
                      <a:moveTo>
                        <a:pt x="37474" y="-287"/>
                      </a:moveTo>
                      <a:lnTo>
                        <a:pt x="1104236" y="-287"/>
                      </a:lnTo>
                      <a:cubicBezTo>
                        <a:pt x="1125277" y="-287"/>
                        <a:pt x="1142334" y="16770"/>
                        <a:pt x="1142334" y="37811"/>
                      </a:cubicBezTo>
                      <a:lnTo>
                        <a:pt x="1142334" y="190003"/>
                      </a:lnTo>
                      <a:cubicBezTo>
                        <a:pt x="1142334" y="295110"/>
                        <a:pt x="1227466" y="380355"/>
                        <a:pt x="1332573" y="380495"/>
                      </a:cubicBezTo>
                      <a:lnTo>
                        <a:pt x="1485222" y="380699"/>
                      </a:lnTo>
                      <a:cubicBezTo>
                        <a:pt x="1506263" y="380699"/>
                        <a:pt x="1523320" y="397756"/>
                        <a:pt x="1523320" y="418797"/>
                      </a:cubicBezTo>
                      <a:cubicBezTo>
                        <a:pt x="1523320" y="418797"/>
                        <a:pt x="1523320" y="418797"/>
                        <a:pt x="1523320" y="418797"/>
                      </a:cubicBezTo>
                      <a:lnTo>
                        <a:pt x="1523320" y="1485558"/>
                      </a:lnTo>
                      <a:cubicBezTo>
                        <a:pt x="1523320" y="1506600"/>
                        <a:pt x="1506263" y="1523657"/>
                        <a:pt x="1485222" y="1523657"/>
                      </a:cubicBezTo>
                      <a:lnTo>
                        <a:pt x="1180433" y="1523657"/>
                      </a:lnTo>
                      <a:cubicBezTo>
                        <a:pt x="1159392" y="1523657"/>
                        <a:pt x="1142334" y="1506600"/>
                        <a:pt x="1142334" y="1485558"/>
                      </a:cubicBezTo>
                      <a:lnTo>
                        <a:pt x="1142334" y="475940"/>
                      </a:lnTo>
                      <a:cubicBezTo>
                        <a:pt x="1142333" y="423361"/>
                        <a:pt x="1099725" y="380729"/>
                        <a:pt x="1047146" y="380699"/>
                      </a:cubicBezTo>
                      <a:lnTo>
                        <a:pt x="475551" y="380699"/>
                      </a:lnTo>
                      <a:cubicBezTo>
                        <a:pt x="422972" y="380729"/>
                        <a:pt x="380363" y="423360"/>
                        <a:pt x="380362" y="475940"/>
                      </a:cubicBezTo>
                      <a:lnTo>
                        <a:pt x="380362" y="1485558"/>
                      </a:lnTo>
                      <a:cubicBezTo>
                        <a:pt x="380362" y="1506600"/>
                        <a:pt x="363305" y="1523657"/>
                        <a:pt x="342263" y="1523657"/>
                      </a:cubicBezTo>
                      <a:lnTo>
                        <a:pt x="37474" y="1523657"/>
                      </a:lnTo>
                      <a:cubicBezTo>
                        <a:pt x="16433" y="1523657"/>
                        <a:pt x="-624" y="1506600"/>
                        <a:pt x="-624" y="1485558"/>
                      </a:cubicBezTo>
                      <a:lnTo>
                        <a:pt x="-624" y="37812"/>
                      </a:lnTo>
                      <a:cubicBezTo>
                        <a:pt x="-624" y="16770"/>
                        <a:pt x="16433" y="-287"/>
                        <a:pt x="37474" y="-287"/>
                      </a:cubicBezTo>
                      <a:close/>
                    </a:path>
                  </a:pathLst>
                </a:custGeom>
                <a:solidFill>
                  <a:srgbClr val="FFFFFF"/>
                </a:solidFill>
                <a:ln w="9525" cap="flat">
                  <a:noFill/>
                  <a:prstDash val="solid"/>
                  <a:miter/>
                </a:ln>
              </p:spPr>
              <p:txBody>
                <a:bodyPr rtlCol="0" anchor="ctr"/>
                <a:lstStyle/>
                <a:p>
                  <a:endParaRPr lang="en-US"/>
                </a:p>
              </p:txBody>
            </p:sp>
            <p:sp>
              <p:nvSpPr>
                <p:cNvPr id="33" name="Freeform: Shape 32">
                  <a:extLst>
                    <a:ext uri="{FF2B5EF4-FFF2-40B4-BE49-F238E27FC236}">
                      <a16:creationId xmlns:a16="http://schemas.microsoft.com/office/drawing/2014/main" id="{7E0C2D6F-E658-47D3-8ECE-EB12D30B2EFD}"/>
                    </a:ext>
                  </a:extLst>
                </p:cNvPr>
                <p:cNvSpPr/>
                <p:nvPr/>
              </p:nvSpPr>
              <p:spPr>
                <a:xfrm>
                  <a:off x="3603806" y="3100244"/>
                  <a:ext cx="1523944" cy="1523944"/>
                </a:xfrm>
                <a:custGeom>
                  <a:avLst/>
                  <a:gdLst>
                    <a:gd name="connsiteX0" fmla="*/ 1485221 w 1523944"/>
                    <a:gd name="connsiteY0" fmla="*/ 380699 h 1523944"/>
                    <a:gd name="connsiteX1" fmla="*/ 1332080 w 1523944"/>
                    <a:gd name="connsiteY1" fmla="*/ 380099 h 1523944"/>
                    <a:gd name="connsiteX2" fmla="*/ 1142333 w 1523944"/>
                    <a:gd name="connsiteY2" fmla="*/ 189608 h 1523944"/>
                    <a:gd name="connsiteX3" fmla="*/ 1142334 w 1523944"/>
                    <a:gd name="connsiteY3" fmla="*/ 37812 h 1523944"/>
                    <a:gd name="connsiteX4" fmla="*/ 1104235 w 1523944"/>
                    <a:gd name="connsiteY4" fmla="*/ -287 h 1523944"/>
                    <a:gd name="connsiteX5" fmla="*/ 761348 w 1523944"/>
                    <a:gd name="connsiteY5" fmla="*/ -287 h 1523944"/>
                    <a:gd name="connsiteX6" fmla="*/ -624 w 1523944"/>
                    <a:gd name="connsiteY6" fmla="*/ 761685 h 1523944"/>
                    <a:gd name="connsiteX7" fmla="*/ -624 w 1523944"/>
                    <a:gd name="connsiteY7" fmla="*/ 1485558 h 1523944"/>
                    <a:gd name="connsiteX8" fmla="*/ 37474 w 1523944"/>
                    <a:gd name="connsiteY8" fmla="*/ 1523657 h 1523944"/>
                    <a:gd name="connsiteX9" fmla="*/ 342263 w 1523944"/>
                    <a:gd name="connsiteY9" fmla="*/ 1523657 h 1523944"/>
                    <a:gd name="connsiteX10" fmla="*/ 380362 w 1523944"/>
                    <a:gd name="connsiteY10" fmla="*/ 1485558 h 1523944"/>
                    <a:gd name="connsiteX11" fmla="*/ 380362 w 1523944"/>
                    <a:gd name="connsiteY11" fmla="*/ 761685 h 1523944"/>
                    <a:gd name="connsiteX12" fmla="*/ 761348 w 1523944"/>
                    <a:gd name="connsiteY12" fmla="*/ 380700 h 1523944"/>
                    <a:gd name="connsiteX13" fmla="*/ 1047145 w 1523944"/>
                    <a:gd name="connsiteY13" fmla="*/ 380699 h 1523944"/>
                    <a:gd name="connsiteX14" fmla="*/ 1142334 w 1523944"/>
                    <a:gd name="connsiteY14" fmla="*/ 475940 h 1523944"/>
                    <a:gd name="connsiteX15" fmla="*/ 1142334 w 1523944"/>
                    <a:gd name="connsiteY15" fmla="*/ 666433 h 1523944"/>
                    <a:gd name="connsiteX16" fmla="*/ 1047087 w 1523944"/>
                    <a:gd name="connsiteY16" fmla="*/ 761679 h 1523944"/>
                    <a:gd name="connsiteX17" fmla="*/ 1047088 w 1523944"/>
                    <a:gd name="connsiteY17" fmla="*/ 761685 h 1523944"/>
                    <a:gd name="connsiteX18" fmla="*/ 628002 w 1523944"/>
                    <a:gd name="connsiteY18" fmla="*/ 761685 h 1523944"/>
                    <a:gd name="connsiteX19" fmla="*/ 589904 w 1523944"/>
                    <a:gd name="connsiteY19" fmla="*/ 799783 h 1523944"/>
                    <a:gd name="connsiteX20" fmla="*/ 589904 w 1523944"/>
                    <a:gd name="connsiteY20" fmla="*/ 1104573 h 1523944"/>
                    <a:gd name="connsiteX21" fmla="*/ 628002 w 1523944"/>
                    <a:gd name="connsiteY21" fmla="*/ 1142672 h 1523944"/>
                    <a:gd name="connsiteX22" fmla="*/ 1047145 w 1523944"/>
                    <a:gd name="connsiteY22" fmla="*/ 1142671 h 1523944"/>
                    <a:gd name="connsiteX23" fmla="*/ 1142334 w 1523944"/>
                    <a:gd name="connsiteY23" fmla="*/ 1237912 h 1523944"/>
                    <a:gd name="connsiteX24" fmla="*/ 1142334 w 1523944"/>
                    <a:gd name="connsiteY24" fmla="*/ 1485558 h 1523944"/>
                    <a:gd name="connsiteX25" fmla="*/ 1180433 w 1523944"/>
                    <a:gd name="connsiteY25" fmla="*/ 1523657 h 1523944"/>
                    <a:gd name="connsiteX26" fmla="*/ 1485221 w 1523944"/>
                    <a:gd name="connsiteY26" fmla="*/ 1523657 h 1523944"/>
                    <a:gd name="connsiteX27" fmla="*/ 1523320 w 1523944"/>
                    <a:gd name="connsiteY27" fmla="*/ 1485558 h 1523944"/>
                    <a:gd name="connsiteX28" fmla="*/ 1523320 w 1523944"/>
                    <a:gd name="connsiteY28" fmla="*/ 418797 h 1523944"/>
                    <a:gd name="connsiteX29" fmla="*/ 1485222 w 1523944"/>
                    <a:gd name="connsiteY29"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523944" h="1523944">
                      <a:moveTo>
                        <a:pt x="1485221" y="380699"/>
                      </a:moveTo>
                      <a:lnTo>
                        <a:pt x="1332080" y="380099"/>
                      </a:lnTo>
                      <a:cubicBezTo>
                        <a:pt x="1227166" y="379688"/>
                        <a:pt x="1142333" y="294523"/>
                        <a:pt x="1142333" y="189608"/>
                      </a:cubicBezTo>
                      <a:lnTo>
                        <a:pt x="1142334" y="37812"/>
                      </a:lnTo>
                      <a:cubicBezTo>
                        <a:pt x="1142334" y="16770"/>
                        <a:pt x="1125277" y="-287"/>
                        <a:pt x="1104235" y="-287"/>
                      </a:cubicBezTo>
                      <a:lnTo>
                        <a:pt x="761348" y="-287"/>
                      </a:lnTo>
                      <a:cubicBezTo>
                        <a:pt x="340522" y="-287"/>
                        <a:pt x="-624" y="340859"/>
                        <a:pt x="-624" y="761685"/>
                      </a:cubicBezTo>
                      <a:lnTo>
                        <a:pt x="-624" y="1485558"/>
                      </a:lnTo>
                      <a:cubicBezTo>
                        <a:pt x="-624" y="1506600"/>
                        <a:pt x="16433" y="1523657"/>
                        <a:pt x="37474" y="1523657"/>
                      </a:cubicBezTo>
                      <a:lnTo>
                        <a:pt x="342263" y="1523657"/>
                      </a:lnTo>
                      <a:cubicBezTo>
                        <a:pt x="363304" y="1523657"/>
                        <a:pt x="380362" y="1506600"/>
                        <a:pt x="380362" y="1485558"/>
                      </a:cubicBezTo>
                      <a:lnTo>
                        <a:pt x="380362" y="761685"/>
                      </a:lnTo>
                      <a:cubicBezTo>
                        <a:pt x="380362" y="551272"/>
                        <a:pt x="550935" y="380700"/>
                        <a:pt x="761348" y="380700"/>
                      </a:cubicBezTo>
                      <a:lnTo>
                        <a:pt x="1047145" y="380699"/>
                      </a:lnTo>
                      <a:cubicBezTo>
                        <a:pt x="1099724" y="380729"/>
                        <a:pt x="1142333" y="423360"/>
                        <a:pt x="1142334" y="475940"/>
                      </a:cubicBezTo>
                      <a:lnTo>
                        <a:pt x="1142334" y="666433"/>
                      </a:lnTo>
                      <a:cubicBezTo>
                        <a:pt x="1142334" y="719036"/>
                        <a:pt x="1099690" y="761679"/>
                        <a:pt x="1047087" y="761679"/>
                      </a:cubicBezTo>
                      <a:lnTo>
                        <a:pt x="1047088" y="761685"/>
                      </a:lnTo>
                      <a:lnTo>
                        <a:pt x="628002" y="761685"/>
                      </a:lnTo>
                      <a:cubicBezTo>
                        <a:pt x="606961" y="761685"/>
                        <a:pt x="589904" y="778742"/>
                        <a:pt x="589904" y="799783"/>
                      </a:cubicBezTo>
                      <a:lnTo>
                        <a:pt x="589904" y="1104573"/>
                      </a:lnTo>
                      <a:cubicBezTo>
                        <a:pt x="589904" y="1125614"/>
                        <a:pt x="606961" y="1142672"/>
                        <a:pt x="628002" y="1142672"/>
                      </a:cubicBezTo>
                      <a:lnTo>
                        <a:pt x="1047145" y="1142671"/>
                      </a:lnTo>
                      <a:cubicBezTo>
                        <a:pt x="1099724" y="1142701"/>
                        <a:pt x="1142333" y="1185333"/>
                        <a:pt x="1142334" y="1237912"/>
                      </a:cubicBezTo>
                      <a:lnTo>
                        <a:pt x="1142334" y="1485558"/>
                      </a:lnTo>
                      <a:cubicBezTo>
                        <a:pt x="1142334" y="1506600"/>
                        <a:pt x="1159391" y="1523657"/>
                        <a:pt x="1180433" y="1523657"/>
                      </a:cubicBezTo>
                      <a:lnTo>
                        <a:pt x="1485221" y="1523657"/>
                      </a:lnTo>
                      <a:cubicBezTo>
                        <a:pt x="1506262" y="1523657"/>
                        <a:pt x="1523320" y="1506600"/>
                        <a:pt x="1523320" y="1485558"/>
                      </a:cubicBezTo>
                      <a:lnTo>
                        <a:pt x="1523320" y="418797"/>
                      </a:lnTo>
                      <a:cubicBezTo>
                        <a:pt x="1523320" y="397756"/>
                        <a:pt x="1506263" y="380699"/>
                        <a:pt x="1485222" y="380699"/>
                      </a:cubicBezTo>
                      <a:close/>
                    </a:path>
                  </a:pathLst>
                </a:custGeom>
                <a:solidFill>
                  <a:srgbClr val="FFFFFF"/>
                </a:solidFill>
                <a:ln w="9525" cap="flat">
                  <a:noFill/>
                  <a:prstDash val="solid"/>
                  <a:miter/>
                </a:ln>
              </p:spPr>
              <p:txBody>
                <a:bodyPr rtlCol="0" anchor="ctr"/>
                <a:lstStyle/>
                <a:p>
                  <a:endParaRPr lang="en-US"/>
                </a:p>
              </p:txBody>
            </p:sp>
            <p:sp>
              <p:nvSpPr>
                <p:cNvPr id="34" name="Freeform: Shape 33">
                  <a:extLst>
                    <a:ext uri="{FF2B5EF4-FFF2-40B4-BE49-F238E27FC236}">
                      <a16:creationId xmlns:a16="http://schemas.microsoft.com/office/drawing/2014/main" id="{05B2C717-15DA-4390-AD5F-E83972857B29}"/>
                    </a:ext>
                  </a:extLst>
                </p:cNvPr>
                <p:cNvSpPr/>
                <p:nvPr/>
              </p:nvSpPr>
              <p:spPr>
                <a:xfrm>
                  <a:off x="7075150" y="3100244"/>
                  <a:ext cx="1523999" cy="1524002"/>
                </a:xfrm>
                <a:custGeom>
                  <a:avLst/>
                  <a:gdLst>
                    <a:gd name="connsiteX0" fmla="*/ 750663 w 1523999"/>
                    <a:gd name="connsiteY0" fmla="*/ 380711 h 1524002"/>
                    <a:gd name="connsiteX1" fmla="*/ 1485275 w 1523999"/>
                    <a:gd name="connsiteY1" fmla="*/ 380711 h 1524002"/>
                    <a:gd name="connsiteX2" fmla="*/ 1523375 w 1523999"/>
                    <a:gd name="connsiteY2" fmla="*/ 342619 h 1524002"/>
                    <a:gd name="connsiteX3" fmla="*/ 1523375 w 1523999"/>
                    <a:gd name="connsiteY3" fmla="*/ 342611 h 1524002"/>
                    <a:gd name="connsiteX4" fmla="*/ 1523375 w 1523999"/>
                    <a:gd name="connsiteY4" fmla="*/ 37813 h 1524002"/>
                    <a:gd name="connsiteX5" fmla="*/ 1485275 w 1523999"/>
                    <a:gd name="connsiteY5" fmla="*/ -287 h 1524002"/>
                    <a:gd name="connsiteX6" fmla="*/ 751339 w 1523999"/>
                    <a:gd name="connsiteY6" fmla="*/ -287 h 1524002"/>
                    <a:gd name="connsiteX7" fmla="*/ 36139 w 1523999"/>
                    <a:gd name="connsiteY7" fmla="*/ 521356 h 1524002"/>
                    <a:gd name="connsiteX8" fmla="*/ 721640 w 1523999"/>
                    <a:gd name="connsiteY8" fmla="*/ 1522695 h 1524002"/>
                    <a:gd name="connsiteX9" fmla="*/ 761334 w 1523999"/>
                    <a:gd name="connsiteY9" fmla="*/ 1486723 h 1524002"/>
                    <a:gd name="connsiteX10" fmla="*/ 761378 w 1523999"/>
                    <a:gd name="connsiteY10" fmla="*/ 1484500 h 1524002"/>
                    <a:gd name="connsiteX11" fmla="*/ 761378 w 1523999"/>
                    <a:gd name="connsiteY11" fmla="*/ 1237957 h 1524002"/>
                    <a:gd name="connsiteX12" fmla="*/ 856571 w 1523999"/>
                    <a:gd name="connsiteY12" fmla="*/ 1142707 h 1524002"/>
                    <a:gd name="connsiteX13" fmla="*/ 1047184 w 1523999"/>
                    <a:gd name="connsiteY13" fmla="*/ 1142707 h 1524002"/>
                    <a:gd name="connsiteX14" fmla="*/ 1142377 w 1523999"/>
                    <a:gd name="connsiteY14" fmla="*/ 1237957 h 1524002"/>
                    <a:gd name="connsiteX15" fmla="*/ 1142377 w 1523999"/>
                    <a:gd name="connsiteY15" fmla="*/ 1485615 h 1524002"/>
                    <a:gd name="connsiteX16" fmla="*/ 1180477 w 1523999"/>
                    <a:gd name="connsiteY16" fmla="*/ 1523715 h 1524002"/>
                    <a:gd name="connsiteX17" fmla="*/ 1485275 w 1523999"/>
                    <a:gd name="connsiteY17" fmla="*/ 1523715 h 1524002"/>
                    <a:gd name="connsiteX18" fmla="*/ 1523375 w 1523999"/>
                    <a:gd name="connsiteY18" fmla="*/ 1485615 h 1524002"/>
                    <a:gd name="connsiteX19" fmla="*/ 1523375 w 1523999"/>
                    <a:gd name="connsiteY19" fmla="*/ 799809 h 1524002"/>
                    <a:gd name="connsiteX20" fmla="*/ 1485275 w 1523999"/>
                    <a:gd name="connsiteY20" fmla="*/ 761709 h 1524002"/>
                    <a:gd name="connsiteX21" fmla="*/ 799478 w 1523999"/>
                    <a:gd name="connsiteY21" fmla="*/ 761709 h 1524002"/>
                    <a:gd name="connsiteX22" fmla="*/ 761378 w 1523999"/>
                    <a:gd name="connsiteY22" fmla="*/ 799809 h 1524002"/>
                    <a:gd name="connsiteX23" fmla="*/ 761378 w 1523999"/>
                    <a:gd name="connsiteY23" fmla="*/ 1001052 h 1524002"/>
                    <a:gd name="connsiteX24" fmla="*/ 653269 w 1523999"/>
                    <a:gd name="connsiteY24" fmla="*/ 1109505 h 1524002"/>
                    <a:gd name="connsiteX25" fmla="*/ 634372 w 1523999"/>
                    <a:gd name="connsiteY25" fmla="*/ 1107874 h 1524002"/>
                    <a:gd name="connsiteX26" fmla="*/ 525551 w 1523999"/>
                    <a:gd name="connsiteY26" fmla="*/ 1060599 h 1524002"/>
                    <a:gd name="connsiteX27" fmla="*/ 408697 w 1523999"/>
                    <a:gd name="connsiteY27" fmla="*/ 613206 h 1524002"/>
                    <a:gd name="connsiteX28" fmla="*/ 750662 w 1523999"/>
                    <a:gd name="connsiteY28" fmla="*/ 380711 h 1524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523999" h="1524002">
                      <a:moveTo>
                        <a:pt x="750663" y="380711"/>
                      </a:moveTo>
                      <a:lnTo>
                        <a:pt x="1485275" y="380711"/>
                      </a:lnTo>
                      <a:cubicBezTo>
                        <a:pt x="1506314" y="380713"/>
                        <a:pt x="1523373" y="363659"/>
                        <a:pt x="1523375" y="342619"/>
                      </a:cubicBezTo>
                      <a:cubicBezTo>
                        <a:pt x="1523375" y="342617"/>
                        <a:pt x="1523375" y="342614"/>
                        <a:pt x="1523375" y="342611"/>
                      </a:cubicBezTo>
                      <a:lnTo>
                        <a:pt x="1523375" y="37813"/>
                      </a:lnTo>
                      <a:cubicBezTo>
                        <a:pt x="1523374" y="16771"/>
                        <a:pt x="1506317" y="-286"/>
                        <a:pt x="1485275" y="-287"/>
                      </a:cubicBezTo>
                      <a:lnTo>
                        <a:pt x="751339" y="-287"/>
                      </a:lnTo>
                      <a:cubicBezTo>
                        <a:pt x="424919" y="-287"/>
                        <a:pt x="131827" y="209280"/>
                        <a:pt x="36139" y="521356"/>
                      </a:cubicBezTo>
                      <a:cubicBezTo>
                        <a:pt x="-119966" y="1030512"/>
                        <a:pt x="242306" y="1498073"/>
                        <a:pt x="721640" y="1522695"/>
                      </a:cubicBezTo>
                      <a:cubicBezTo>
                        <a:pt x="742534" y="1523723"/>
                        <a:pt x="760306" y="1507618"/>
                        <a:pt x="761334" y="1486723"/>
                      </a:cubicBezTo>
                      <a:cubicBezTo>
                        <a:pt x="761370" y="1485983"/>
                        <a:pt x="761385" y="1485241"/>
                        <a:pt x="761378" y="1484500"/>
                      </a:cubicBezTo>
                      <a:lnTo>
                        <a:pt x="761378" y="1237957"/>
                      </a:lnTo>
                      <a:cubicBezTo>
                        <a:pt x="761381" y="1185374"/>
                        <a:pt x="803990" y="1142740"/>
                        <a:pt x="856571" y="1142707"/>
                      </a:cubicBezTo>
                      <a:lnTo>
                        <a:pt x="1047184" y="1142707"/>
                      </a:lnTo>
                      <a:cubicBezTo>
                        <a:pt x="1099766" y="1142740"/>
                        <a:pt x="1142375" y="1185375"/>
                        <a:pt x="1142377" y="1237957"/>
                      </a:cubicBezTo>
                      <a:lnTo>
                        <a:pt x="1142377" y="1485615"/>
                      </a:lnTo>
                      <a:cubicBezTo>
                        <a:pt x="1142378" y="1506657"/>
                        <a:pt x="1159435" y="1523714"/>
                        <a:pt x="1180477" y="1523715"/>
                      </a:cubicBezTo>
                      <a:lnTo>
                        <a:pt x="1485275" y="1523715"/>
                      </a:lnTo>
                      <a:cubicBezTo>
                        <a:pt x="1506317" y="1523714"/>
                        <a:pt x="1523374" y="1506657"/>
                        <a:pt x="1523375" y="1485615"/>
                      </a:cubicBezTo>
                      <a:lnTo>
                        <a:pt x="1523375" y="799809"/>
                      </a:lnTo>
                      <a:cubicBezTo>
                        <a:pt x="1523374" y="778767"/>
                        <a:pt x="1506317" y="761710"/>
                        <a:pt x="1485275" y="761709"/>
                      </a:cubicBezTo>
                      <a:lnTo>
                        <a:pt x="799478" y="761709"/>
                      </a:lnTo>
                      <a:cubicBezTo>
                        <a:pt x="778437" y="761710"/>
                        <a:pt x="761379" y="778767"/>
                        <a:pt x="761378" y="799809"/>
                      </a:cubicBezTo>
                      <a:lnTo>
                        <a:pt x="761378" y="1001052"/>
                      </a:lnTo>
                      <a:cubicBezTo>
                        <a:pt x="761474" y="1060854"/>
                        <a:pt x="713071" y="1109410"/>
                        <a:pt x="653269" y="1109505"/>
                      </a:cubicBezTo>
                      <a:cubicBezTo>
                        <a:pt x="646934" y="1109515"/>
                        <a:pt x="640611" y="1108969"/>
                        <a:pt x="634372" y="1107874"/>
                      </a:cubicBezTo>
                      <a:cubicBezTo>
                        <a:pt x="594787" y="1101219"/>
                        <a:pt x="557430" y="1084990"/>
                        <a:pt x="525551" y="1060599"/>
                      </a:cubicBezTo>
                      <a:cubicBezTo>
                        <a:pt x="402277" y="963001"/>
                        <a:pt x="340321" y="791186"/>
                        <a:pt x="408697" y="613206"/>
                      </a:cubicBezTo>
                      <a:cubicBezTo>
                        <a:pt x="463696" y="472494"/>
                        <a:pt x="599585" y="380107"/>
                        <a:pt x="750662" y="380711"/>
                      </a:cubicBezTo>
                    </a:path>
                  </a:pathLst>
                </a:custGeom>
                <a:solidFill>
                  <a:srgbClr val="FFFFFF"/>
                </a:solidFill>
                <a:ln w="9525" cap="flat">
                  <a:noFill/>
                  <a:prstDash val="solid"/>
                  <a:miter/>
                </a:ln>
              </p:spPr>
              <p:txBody>
                <a:bodyPr rtlCol="0" anchor="ctr"/>
                <a:lstStyle/>
                <a:p>
                  <a:endParaRPr lang="en-US"/>
                </a:p>
              </p:txBody>
            </p:sp>
          </p:grpSp>
        </p:grpSp>
      </p:grpSp>
    </p:spTree>
    <p:extLst>
      <p:ext uri="{BB962C8B-B14F-4D97-AF65-F5344CB8AC3E}">
        <p14:creationId xmlns:p14="http://schemas.microsoft.com/office/powerpoint/2010/main" val="3468059932"/>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Chapter Divider 6 - Dark">
    <p:bg>
      <p:bgPr>
        <a:solidFill>
          <a:schemeClr val="bg1"/>
        </a:solidFill>
        <a:effectLst/>
      </p:bgPr>
    </p:bg>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B3B5D223-6D51-4CB4-8213-043FD1D70762}"/>
              </a:ext>
            </a:extLst>
          </p:cNvPr>
          <p:cNvSpPr>
            <a:spLocks noGrp="1"/>
          </p:cNvSpPr>
          <p:nvPr>
            <p:ph type="dt" sz="half" idx="10"/>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6AD36824-2B25-4369-A9E2-C5B520BCCFCC}"/>
              </a:ext>
            </a:extLst>
          </p:cNvPr>
          <p:cNvSpPr>
            <a:spLocks noGrp="1"/>
          </p:cNvSpPr>
          <p:nvPr>
            <p:ph type="ftr" sz="quarter" idx="11"/>
          </p:nvPr>
        </p:nvSpPr>
        <p:spPr>
          <a:xfrm>
            <a:off x="1724025" y="6512719"/>
            <a:ext cx="1377945" cy="87751"/>
          </a:xfrm>
        </p:spPr>
        <p:txBody>
          <a:bodyPr/>
          <a:lstStyle>
            <a:lvl1pPr>
              <a:defRPr>
                <a:solidFill>
                  <a:schemeClr val="bg1"/>
                </a:solidFill>
              </a:defRPr>
            </a:lvl1pPr>
          </a:lstStyle>
          <a:p>
            <a:r>
              <a:rPr lang="en-US"/>
              <a:t>Mojang Studios</a:t>
            </a:r>
          </a:p>
        </p:txBody>
      </p:sp>
      <p:sp>
        <p:nvSpPr>
          <p:cNvPr id="18" name="Freeform: Shape 17">
            <a:extLst>
              <a:ext uri="{FF2B5EF4-FFF2-40B4-BE49-F238E27FC236}">
                <a16:creationId xmlns:a16="http://schemas.microsoft.com/office/drawing/2014/main" id="{A434F616-933D-42E0-8372-F9FCA262F75F}"/>
              </a:ext>
            </a:extLst>
          </p:cNvPr>
          <p:cNvSpPr/>
          <p:nvPr userDrawn="1"/>
        </p:nvSpPr>
        <p:spPr>
          <a:xfrm>
            <a:off x="9681830" y="2631259"/>
            <a:ext cx="1576114" cy="1469626"/>
          </a:xfrm>
          <a:custGeom>
            <a:avLst/>
            <a:gdLst>
              <a:gd name="connsiteX0" fmla="*/ 606687 w 1576114"/>
              <a:gd name="connsiteY0" fmla="*/ 1460717 h 1469626"/>
              <a:gd name="connsiteX1" fmla="*/ 649537 w 1576114"/>
              <a:gd name="connsiteY1" fmla="*/ 1460717 h 1469626"/>
              <a:gd name="connsiteX2" fmla="*/ 948214 w 1576114"/>
              <a:gd name="connsiteY2" fmla="*/ 1162040 h 1469626"/>
              <a:gd name="connsiteX3" fmla="*/ 1033490 w 1576114"/>
              <a:gd name="connsiteY3" fmla="*/ 1247315 h 1469626"/>
              <a:gd name="connsiteX4" fmla="*/ 1076340 w 1576114"/>
              <a:gd name="connsiteY4" fmla="*/ 1247315 h 1469626"/>
              <a:gd name="connsiteX5" fmla="*/ 1567205 w 1576114"/>
              <a:gd name="connsiteY5" fmla="*/ 756450 h 1469626"/>
              <a:gd name="connsiteX6" fmla="*/ 1567205 w 1576114"/>
              <a:gd name="connsiteY6" fmla="*/ 713600 h 1469626"/>
              <a:gd name="connsiteX7" fmla="*/ 1481929 w 1576114"/>
              <a:gd name="connsiteY7" fmla="*/ 627900 h 1469626"/>
              <a:gd name="connsiteX8" fmla="*/ 862939 w 1576114"/>
              <a:gd name="connsiteY8" fmla="*/ 8909 h 1469626"/>
              <a:gd name="connsiteX9" fmla="*/ 820089 w 1576114"/>
              <a:gd name="connsiteY9" fmla="*/ 8909 h 1469626"/>
              <a:gd name="connsiteX10" fmla="*/ 681357 w 1576114"/>
              <a:gd name="connsiteY10" fmla="*/ 147641 h 1469626"/>
              <a:gd name="connsiteX11" fmla="*/ 596081 w 1576114"/>
              <a:gd name="connsiteY11" fmla="*/ 62366 h 1469626"/>
              <a:gd name="connsiteX12" fmla="*/ 553231 w 1576114"/>
              <a:gd name="connsiteY12" fmla="*/ 62366 h 1469626"/>
              <a:gd name="connsiteX13" fmla="*/ 222311 w 1576114"/>
              <a:gd name="connsiteY13" fmla="*/ 393286 h 1469626"/>
              <a:gd name="connsiteX14" fmla="*/ 222311 w 1576114"/>
              <a:gd name="connsiteY14" fmla="*/ 436136 h 1469626"/>
              <a:gd name="connsiteX15" fmla="*/ 307586 w 1576114"/>
              <a:gd name="connsiteY15" fmla="*/ 521412 h 1469626"/>
              <a:gd name="connsiteX16" fmla="*/ 8909 w 1576114"/>
              <a:gd name="connsiteY16" fmla="*/ 820089 h 1469626"/>
              <a:gd name="connsiteX17" fmla="*/ 8909 w 1576114"/>
              <a:gd name="connsiteY17" fmla="*/ 862939 h 1469626"/>
              <a:gd name="connsiteX18" fmla="*/ 606687 w 1576114"/>
              <a:gd name="connsiteY18" fmla="*/ 1460717 h 1469626"/>
              <a:gd name="connsiteX19" fmla="*/ 787845 w 1576114"/>
              <a:gd name="connsiteY19" fmla="*/ 467955 h 1469626"/>
              <a:gd name="connsiteX20" fmla="*/ 894758 w 1576114"/>
              <a:gd name="connsiteY20" fmla="*/ 361043 h 1469626"/>
              <a:gd name="connsiteX21" fmla="*/ 1001671 w 1576114"/>
              <a:gd name="connsiteY21" fmla="*/ 361043 h 1469626"/>
              <a:gd name="connsiteX22" fmla="*/ 1108583 w 1576114"/>
              <a:gd name="connsiteY22" fmla="*/ 467955 h 1469626"/>
              <a:gd name="connsiteX23" fmla="*/ 1108583 w 1576114"/>
              <a:gd name="connsiteY23" fmla="*/ 574868 h 1469626"/>
              <a:gd name="connsiteX24" fmla="*/ 1001671 w 1576114"/>
              <a:gd name="connsiteY24" fmla="*/ 681781 h 1469626"/>
              <a:gd name="connsiteX25" fmla="*/ 894758 w 1576114"/>
              <a:gd name="connsiteY25" fmla="*/ 681781 h 1469626"/>
              <a:gd name="connsiteX26" fmla="*/ 787845 w 1576114"/>
              <a:gd name="connsiteY26" fmla="*/ 574444 h 1469626"/>
              <a:gd name="connsiteX27" fmla="*/ 787845 w 1576114"/>
              <a:gd name="connsiteY27" fmla="*/ 467955 h 1469626"/>
              <a:gd name="connsiteX28" fmla="*/ 361043 w 1576114"/>
              <a:gd name="connsiteY28" fmla="*/ 894758 h 1469626"/>
              <a:gd name="connsiteX29" fmla="*/ 467955 w 1576114"/>
              <a:gd name="connsiteY29" fmla="*/ 787845 h 1469626"/>
              <a:gd name="connsiteX30" fmla="*/ 574868 w 1576114"/>
              <a:gd name="connsiteY30" fmla="*/ 787845 h 1469626"/>
              <a:gd name="connsiteX31" fmla="*/ 681781 w 1576114"/>
              <a:gd name="connsiteY31" fmla="*/ 894758 h 1469626"/>
              <a:gd name="connsiteX32" fmla="*/ 681781 w 1576114"/>
              <a:gd name="connsiteY32" fmla="*/ 1001671 h 1469626"/>
              <a:gd name="connsiteX33" fmla="*/ 574868 w 1576114"/>
              <a:gd name="connsiteY33" fmla="*/ 1108583 h 1469626"/>
              <a:gd name="connsiteX34" fmla="*/ 467955 w 1576114"/>
              <a:gd name="connsiteY34" fmla="*/ 1108583 h 1469626"/>
              <a:gd name="connsiteX35" fmla="*/ 361043 w 1576114"/>
              <a:gd name="connsiteY35" fmla="*/ 1001671 h 1469626"/>
              <a:gd name="connsiteX36" fmla="*/ 361043 w 1576114"/>
              <a:gd name="connsiteY36" fmla="*/ 894758 h 1469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1576114" h="1469626">
                <a:moveTo>
                  <a:pt x="606687" y="1460717"/>
                </a:moveTo>
                <a:cubicBezTo>
                  <a:pt x="618567" y="1472596"/>
                  <a:pt x="637658" y="1472596"/>
                  <a:pt x="649537" y="1460717"/>
                </a:cubicBezTo>
                <a:lnTo>
                  <a:pt x="948214" y="1162040"/>
                </a:lnTo>
                <a:lnTo>
                  <a:pt x="1033490" y="1247315"/>
                </a:lnTo>
                <a:cubicBezTo>
                  <a:pt x="1045369" y="1259195"/>
                  <a:pt x="1064461" y="1259195"/>
                  <a:pt x="1076340" y="1247315"/>
                </a:cubicBezTo>
                <a:lnTo>
                  <a:pt x="1567205" y="756450"/>
                </a:lnTo>
                <a:cubicBezTo>
                  <a:pt x="1579084" y="744571"/>
                  <a:pt x="1579084" y="725479"/>
                  <a:pt x="1567205" y="713600"/>
                </a:cubicBezTo>
                <a:lnTo>
                  <a:pt x="1481929" y="627900"/>
                </a:lnTo>
                <a:lnTo>
                  <a:pt x="862939" y="8909"/>
                </a:lnTo>
                <a:cubicBezTo>
                  <a:pt x="851060" y="-2970"/>
                  <a:pt x="831968" y="-2970"/>
                  <a:pt x="820089" y="8909"/>
                </a:cubicBezTo>
                <a:lnTo>
                  <a:pt x="681357" y="147641"/>
                </a:lnTo>
                <a:lnTo>
                  <a:pt x="596081" y="62366"/>
                </a:lnTo>
                <a:cubicBezTo>
                  <a:pt x="584202" y="50487"/>
                  <a:pt x="565110" y="50487"/>
                  <a:pt x="553231" y="62366"/>
                </a:cubicBezTo>
                <a:lnTo>
                  <a:pt x="222311" y="393286"/>
                </a:lnTo>
                <a:cubicBezTo>
                  <a:pt x="210431" y="405165"/>
                  <a:pt x="210431" y="424257"/>
                  <a:pt x="222311" y="436136"/>
                </a:cubicBezTo>
                <a:lnTo>
                  <a:pt x="307586" y="521412"/>
                </a:lnTo>
                <a:lnTo>
                  <a:pt x="8909" y="820089"/>
                </a:lnTo>
                <a:cubicBezTo>
                  <a:pt x="-2970" y="831968"/>
                  <a:pt x="-2970" y="851059"/>
                  <a:pt x="8909" y="862939"/>
                </a:cubicBezTo>
                <a:lnTo>
                  <a:pt x="606687" y="1460717"/>
                </a:lnTo>
                <a:close/>
                <a:moveTo>
                  <a:pt x="787845" y="467955"/>
                </a:moveTo>
                <a:lnTo>
                  <a:pt x="894758" y="361043"/>
                </a:lnTo>
                <a:cubicBezTo>
                  <a:pt x="924032" y="331769"/>
                  <a:pt x="971973" y="331769"/>
                  <a:pt x="1001671" y="361043"/>
                </a:cubicBezTo>
                <a:lnTo>
                  <a:pt x="1108583" y="467955"/>
                </a:lnTo>
                <a:cubicBezTo>
                  <a:pt x="1137857" y="497229"/>
                  <a:pt x="1137857" y="545170"/>
                  <a:pt x="1108583" y="574868"/>
                </a:cubicBezTo>
                <a:lnTo>
                  <a:pt x="1001671" y="681781"/>
                </a:lnTo>
                <a:cubicBezTo>
                  <a:pt x="972397" y="711055"/>
                  <a:pt x="924456" y="711055"/>
                  <a:pt x="894758" y="681781"/>
                </a:cubicBezTo>
                <a:lnTo>
                  <a:pt x="787845" y="574444"/>
                </a:lnTo>
                <a:cubicBezTo>
                  <a:pt x="758571" y="545170"/>
                  <a:pt x="758571" y="497229"/>
                  <a:pt x="787845" y="467955"/>
                </a:cubicBezTo>
                <a:close/>
                <a:moveTo>
                  <a:pt x="361043" y="894758"/>
                </a:moveTo>
                <a:lnTo>
                  <a:pt x="467955" y="787845"/>
                </a:lnTo>
                <a:cubicBezTo>
                  <a:pt x="497229" y="758571"/>
                  <a:pt x="545170" y="758571"/>
                  <a:pt x="574868" y="787845"/>
                </a:cubicBezTo>
                <a:lnTo>
                  <a:pt x="681781" y="894758"/>
                </a:lnTo>
                <a:cubicBezTo>
                  <a:pt x="711055" y="924032"/>
                  <a:pt x="711055" y="971973"/>
                  <a:pt x="681781" y="1001671"/>
                </a:cubicBezTo>
                <a:lnTo>
                  <a:pt x="574868" y="1108583"/>
                </a:lnTo>
                <a:cubicBezTo>
                  <a:pt x="545595" y="1137857"/>
                  <a:pt x="497653" y="1137857"/>
                  <a:pt x="467955" y="1108583"/>
                </a:cubicBezTo>
                <a:lnTo>
                  <a:pt x="361043" y="1001671"/>
                </a:lnTo>
                <a:cubicBezTo>
                  <a:pt x="331769" y="971973"/>
                  <a:pt x="331769" y="924456"/>
                  <a:pt x="361043" y="894758"/>
                </a:cubicBezTo>
                <a:close/>
              </a:path>
            </a:pathLst>
          </a:custGeom>
          <a:solidFill>
            <a:schemeClr val="tx1"/>
          </a:solidFill>
          <a:ln w="4242" cap="flat">
            <a:noFill/>
            <a:prstDash val="solid"/>
            <a:miter/>
          </a:ln>
        </p:spPr>
        <p:txBody>
          <a:bodyPr rtlCol="0" anchor="ctr"/>
          <a:lstStyle/>
          <a:p>
            <a:endParaRPr lang="en-US"/>
          </a:p>
        </p:txBody>
      </p:sp>
      <p:sp>
        <p:nvSpPr>
          <p:cNvPr id="19" name="Freeform: Shape 18">
            <a:extLst>
              <a:ext uri="{FF2B5EF4-FFF2-40B4-BE49-F238E27FC236}">
                <a16:creationId xmlns:a16="http://schemas.microsoft.com/office/drawing/2014/main" id="{1D63E233-B79A-4CFE-B80A-4B58921E2040}"/>
              </a:ext>
            </a:extLst>
          </p:cNvPr>
          <p:cNvSpPr/>
          <p:nvPr userDrawn="1"/>
        </p:nvSpPr>
        <p:spPr>
          <a:xfrm>
            <a:off x="10493858" y="4020276"/>
            <a:ext cx="1207435" cy="1207859"/>
          </a:xfrm>
          <a:custGeom>
            <a:avLst/>
            <a:gdLst>
              <a:gd name="connsiteX0" fmla="*/ 678811 w 1207435"/>
              <a:gd name="connsiteY0" fmla="*/ 30122 h 1207859"/>
              <a:gd name="connsiteX1" fmla="*/ 648689 w 1207435"/>
              <a:gd name="connsiteY1" fmla="*/ 0 h 1207859"/>
              <a:gd name="connsiteX2" fmla="*/ 407287 w 1207435"/>
              <a:gd name="connsiteY2" fmla="*/ 0 h 1207859"/>
              <a:gd name="connsiteX3" fmla="*/ 377164 w 1207435"/>
              <a:gd name="connsiteY3" fmla="*/ 30122 h 1207859"/>
              <a:gd name="connsiteX4" fmla="*/ 377164 w 1207435"/>
              <a:gd name="connsiteY4" fmla="*/ 151036 h 1207859"/>
              <a:gd name="connsiteX5" fmla="*/ 377164 w 1207435"/>
              <a:gd name="connsiteY5" fmla="*/ 377589 h 1207859"/>
              <a:gd name="connsiteX6" fmla="*/ 30122 w 1207435"/>
              <a:gd name="connsiteY6" fmla="*/ 377589 h 1207859"/>
              <a:gd name="connsiteX7" fmla="*/ 0 w 1207435"/>
              <a:gd name="connsiteY7" fmla="*/ 407711 h 1207859"/>
              <a:gd name="connsiteX8" fmla="*/ 0 w 1207435"/>
              <a:gd name="connsiteY8" fmla="*/ 1177737 h 1207859"/>
              <a:gd name="connsiteX9" fmla="*/ 30122 w 1207435"/>
              <a:gd name="connsiteY9" fmla="*/ 1207860 h 1207859"/>
              <a:gd name="connsiteX10" fmla="*/ 301647 w 1207435"/>
              <a:gd name="connsiteY10" fmla="*/ 1207860 h 1207859"/>
              <a:gd name="connsiteX11" fmla="*/ 301647 w 1207435"/>
              <a:gd name="connsiteY11" fmla="*/ 1207860 h 1207859"/>
              <a:gd name="connsiteX12" fmla="*/ 603718 w 1207435"/>
              <a:gd name="connsiteY12" fmla="*/ 1207860 h 1207859"/>
              <a:gd name="connsiteX13" fmla="*/ 1207435 w 1207435"/>
              <a:gd name="connsiteY13" fmla="*/ 604142 h 1207859"/>
              <a:gd name="connsiteX14" fmla="*/ 1207435 w 1207435"/>
              <a:gd name="connsiteY14" fmla="*/ 180733 h 1207859"/>
              <a:gd name="connsiteX15" fmla="*/ 1177313 w 1207435"/>
              <a:gd name="connsiteY15" fmla="*/ 150611 h 1207859"/>
              <a:gd name="connsiteX16" fmla="*/ 678811 w 1207435"/>
              <a:gd name="connsiteY16" fmla="*/ 150611 h 1207859"/>
              <a:gd name="connsiteX17" fmla="*/ 678811 w 1207435"/>
              <a:gd name="connsiteY17" fmla="*/ 30122 h 1207859"/>
              <a:gd name="connsiteX18" fmla="*/ 708933 w 1207435"/>
              <a:gd name="connsiteY18" fmla="*/ 452682 h 1207859"/>
              <a:gd name="connsiteX19" fmla="*/ 875242 w 1207435"/>
              <a:gd name="connsiteY19" fmla="*/ 452682 h 1207859"/>
              <a:gd name="connsiteX20" fmla="*/ 905364 w 1207435"/>
              <a:gd name="connsiteY20" fmla="*/ 482804 h 1207859"/>
              <a:gd name="connsiteX21" fmla="*/ 905364 w 1207435"/>
              <a:gd name="connsiteY21" fmla="*/ 603718 h 1207859"/>
              <a:gd name="connsiteX22" fmla="*/ 603293 w 1207435"/>
              <a:gd name="connsiteY22" fmla="*/ 905789 h 1207859"/>
              <a:gd name="connsiteX23" fmla="*/ 331769 w 1207435"/>
              <a:gd name="connsiteY23" fmla="*/ 905789 h 1207859"/>
              <a:gd name="connsiteX24" fmla="*/ 301647 w 1207435"/>
              <a:gd name="connsiteY24" fmla="*/ 875666 h 1207859"/>
              <a:gd name="connsiteX25" fmla="*/ 301647 w 1207435"/>
              <a:gd name="connsiteY25" fmla="*/ 709782 h 1207859"/>
              <a:gd name="connsiteX26" fmla="*/ 331769 w 1207435"/>
              <a:gd name="connsiteY26" fmla="*/ 679660 h 1207859"/>
              <a:gd name="connsiteX27" fmla="*/ 603293 w 1207435"/>
              <a:gd name="connsiteY27" fmla="*/ 679660 h 1207859"/>
              <a:gd name="connsiteX28" fmla="*/ 678811 w 1207435"/>
              <a:gd name="connsiteY28" fmla="*/ 604142 h 1207859"/>
              <a:gd name="connsiteX29" fmla="*/ 678811 w 1207435"/>
              <a:gd name="connsiteY29" fmla="*/ 483229 h 1207859"/>
              <a:gd name="connsiteX30" fmla="*/ 708933 w 1207435"/>
              <a:gd name="connsiteY30" fmla="*/ 452682 h 120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07435" h="1207859">
                <a:moveTo>
                  <a:pt x="678811" y="30122"/>
                </a:moveTo>
                <a:cubicBezTo>
                  <a:pt x="678811" y="13576"/>
                  <a:pt x="665235" y="0"/>
                  <a:pt x="648689" y="0"/>
                </a:cubicBezTo>
                <a:lnTo>
                  <a:pt x="407287" y="0"/>
                </a:lnTo>
                <a:cubicBezTo>
                  <a:pt x="390741" y="0"/>
                  <a:pt x="377164" y="13576"/>
                  <a:pt x="377164" y="30122"/>
                </a:cubicBezTo>
                <a:lnTo>
                  <a:pt x="377164" y="151036"/>
                </a:lnTo>
                <a:lnTo>
                  <a:pt x="377164" y="377589"/>
                </a:lnTo>
                <a:lnTo>
                  <a:pt x="30122" y="377589"/>
                </a:lnTo>
                <a:cubicBezTo>
                  <a:pt x="13576" y="377589"/>
                  <a:pt x="0" y="391165"/>
                  <a:pt x="0" y="407711"/>
                </a:cubicBezTo>
                <a:lnTo>
                  <a:pt x="0" y="1177737"/>
                </a:lnTo>
                <a:cubicBezTo>
                  <a:pt x="0" y="1194283"/>
                  <a:pt x="13576" y="1207860"/>
                  <a:pt x="30122" y="1207860"/>
                </a:cubicBezTo>
                <a:lnTo>
                  <a:pt x="301647" y="1207860"/>
                </a:lnTo>
                <a:lnTo>
                  <a:pt x="301647" y="1207860"/>
                </a:lnTo>
                <a:lnTo>
                  <a:pt x="603718" y="1207860"/>
                </a:lnTo>
                <a:cubicBezTo>
                  <a:pt x="937183" y="1207860"/>
                  <a:pt x="1207435" y="937608"/>
                  <a:pt x="1207435" y="604142"/>
                </a:cubicBezTo>
                <a:lnTo>
                  <a:pt x="1207435" y="180733"/>
                </a:lnTo>
                <a:cubicBezTo>
                  <a:pt x="1207435" y="164187"/>
                  <a:pt x="1193859" y="150611"/>
                  <a:pt x="1177313" y="150611"/>
                </a:cubicBezTo>
                <a:lnTo>
                  <a:pt x="678811" y="150611"/>
                </a:lnTo>
                <a:lnTo>
                  <a:pt x="678811" y="30122"/>
                </a:lnTo>
                <a:close/>
                <a:moveTo>
                  <a:pt x="708933" y="452682"/>
                </a:moveTo>
                <a:lnTo>
                  <a:pt x="875242" y="452682"/>
                </a:lnTo>
                <a:cubicBezTo>
                  <a:pt x="891788" y="452682"/>
                  <a:pt x="905364" y="466258"/>
                  <a:pt x="905364" y="482804"/>
                </a:cubicBezTo>
                <a:lnTo>
                  <a:pt x="905364" y="603718"/>
                </a:lnTo>
                <a:cubicBezTo>
                  <a:pt x="905364" y="770451"/>
                  <a:pt x="770026" y="905789"/>
                  <a:pt x="603293" y="905789"/>
                </a:cubicBezTo>
                <a:lnTo>
                  <a:pt x="331769" y="905789"/>
                </a:lnTo>
                <a:cubicBezTo>
                  <a:pt x="315223" y="905789"/>
                  <a:pt x="301647" y="892212"/>
                  <a:pt x="301647" y="875666"/>
                </a:cubicBezTo>
                <a:lnTo>
                  <a:pt x="301647" y="709782"/>
                </a:lnTo>
                <a:cubicBezTo>
                  <a:pt x="301647" y="693236"/>
                  <a:pt x="315223" y="679660"/>
                  <a:pt x="331769" y="679660"/>
                </a:cubicBezTo>
                <a:lnTo>
                  <a:pt x="603293" y="679660"/>
                </a:lnTo>
                <a:cubicBezTo>
                  <a:pt x="644871" y="679660"/>
                  <a:pt x="678811" y="645719"/>
                  <a:pt x="678811" y="604142"/>
                </a:cubicBezTo>
                <a:lnTo>
                  <a:pt x="678811" y="483229"/>
                </a:lnTo>
                <a:cubicBezTo>
                  <a:pt x="678811" y="466258"/>
                  <a:pt x="692387" y="452682"/>
                  <a:pt x="708933" y="452682"/>
                </a:cubicBezTo>
                <a:close/>
              </a:path>
            </a:pathLst>
          </a:custGeom>
          <a:solidFill>
            <a:schemeClr val="tx1"/>
          </a:solidFill>
          <a:ln w="4242" cap="flat">
            <a:noFill/>
            <a:prstDash val="solid"/>
            <a:miter/>
          </a:ln>
        </p:spPr>
        <p:txBody>
          <a:bodyPr rtlCol="0" anchor="ctr"/>
          <a:lstStyle/>
          <a:p>
            <a:endParaRPr lang="en-US"/>
          </a:p>
        </p:txBody>
      </p:sp>
      <p:sp>
        <p:nvSpPr>
          <p:cNvPr id="21" name="Freeform: Shape 20">
            <a:extLst>
              <a:ext uri="{FF2B5EF4-FFF2-40B4-BE49-F238E27FC236}">
                <a16:creationId xmlns:a16="http://schemas.microsoft.com/office/drawing/2014/main" id="{84BECD26-FA91-4824-99E1-742ECA6DBD58}"/>
              </a:ext>
            </a:extLst>
          </p:cNvPr>
          <p:cNvSpPr/>
          <p:nvPr userDrawn="1"/>
        </p:nvSpPr>
        <p:spPr>
          <a:xfrm>
            <a:off x="8056926" y="5396565"/>
            <a:ext cx="1207048" cy="1207859"/>
          </a:xfrm>
          <a:custGeom>
            <a:avLst/>
            <a:gdLst>
              <a:gd name="connsiteX0" fmla="*/ 1177737 w 1207048"/>
              <a:gd name="connsiteY0" fmla="*/ 0 h 1207859"/>
              <a:gd name="connsiteX1" fmla="*/ 332193 w 1207048"/>
              <a:gd name="connsiteY1" fmla="*/ 0 h 1207859"/>
              <a:gd name="connsiteX2" fmla="*/ 302071 w 1207048"/>
              <a:gd name="connsiteY2" fmla="*/ 30122 h 1207859"/>
              <a:gd name="connsiteX3" fmla="*/ 302071 w 1207048"/>
              <a:gd name="connsiteY3" fmla="*/ 226553 h 1207859"/>
              <a:gd name="connsiteX4" fmla="*/ 226553 w 1207048"/>
              <a:gd name="connsiteY4" fmla="*/ 302071 h 1207859"/>
              <a:gd name="connsiteX5" fmla="*/ 30122 w 1207048"/>
              <a:gd name="connsiteY5" fmla="*/ 302071 h 1207859"/>
              <a:gd name="connsiteX6" fmla="*/ 0 w 1207048"/>
              <a:gd name="connsiteY6" fmla="*/ 332193 h 1207859"/>
              <a:gd name="connsiteX7" fmla="*/ 0 w 1207048"/>
              <a:gd name="connsiteY7" fmla="*/ 1177737 h 1207859"/>
              <a:gd name="connsiteX8" fmla="*/ 30122 w 1207048"/>
              <a:gd name="connsiteY8" fmla="*/ 1207860 h 1207859"/>
              <a:gd name="connsiteX9" fmla="*/ 1026278 w 1207048"/>
              <a:gd name="connsiteY9" fmla="*/ 1207860 h 1207859"/>
              <a:gd name="connsiteX10" fmla="*/ 1056400 w 1207048"/>
              <a:gd name="connsiteY10" fmla="*/ 1177737 h 1207859"/>
              <a:gd name="connsiteX11" fmla="*/ 1056400 w 1207048"/>
              <a:gd name="connsiteY11" fmla="*/ 332193 h 1207859"/>
              <a:gd name="connsiteX12" fmla="*/ 1086522 w 1207048"/>
              <a:gd name="connsiteY12" fmla="*/ 302071 h 1207859"/>
              <a:gd name="connsiteX13" fmla="*/ 1176889 w 1207048"/>
              <a:gd name="connsiteY13" fmla="*/ 302071 h 1207859"/>
              <a:gd name="connsiteX14" fmla="*/ 1207011 w 1207048"/>
              <a:gd name="connsiteY14" fmla="*/ 271949 h 1207859"/>
              <a:gd name="connsiteX15" fmla="*/ 1207011 w 1207048"/>
              <a:gd name="connsiteY15" fmla="*/ 30547 h 1207859"/>
              <a:gd name="connsiteX16" fmla="*/ 1177737 w 1207048"/>
              <a:gd name="connsiteY16" fmla="*/ 0 h 1207859"/>
              <a:gd name="connsiteX17" fmla="*/ 302071 w 1207048"/>
              <a:gd name="connsiteY17" fmla="*/ 453106 h 1207859"/>
              <a:gd name="connsiteX18" fmla="*/ 453106 w 1207048"/>
              <a:gd name="connsiteY18" fmla="*/ 302071 h 1207859"/>
              <a:gd name="connsiteX19" fmla="*/ 724631 w 1207048"/>
              <a:gd name="connsiteY19" fmla="*/ 302071 h 1207859"/>
              <a:gd name="connsiteX20" fmla="*/ 754753 w 1207048"/>
              <a:gd name="connsiteY20" fmla="*/ 332193 h 1207859"/>
              <a:gd name="connsiteX21" fmla="*/ 754753 w 1207048"/>
              <a:gd name="connsiteY21" fmla="*/ 528624 h 1207859"/>
              <a:gd name="connsiteX22" fmla="*/ 302071 w 1207048"/>
              <a:gd name="connsiteY22" fmla="*/ 528624 h 1207859"/>
              <a:gd name="connsiteX23" fmla="*/ 302071 w 1207048"/>
              <a:gd name="connsiteY23" fmla="*/ 453106 h 1207859"/>
              <a:gd name="connsiteX24" fmla="*/ 716994 w 1207048"/>
              <a:gd name="connsiteY24" fmla="*/ 981306 h 1207859"/>
              <a:gd name="connsiteX25" fmla="*/ 339406 w 1207048"/>
              <a:gd name="connsiteY25" fmla="*/ 981306 h 1207859"/>
              <a:gd name="connsiteX26" fmla="*/ 226129 w 1207048"/>
              <a:gd name="connsiteY26" fmla="*/ 868030 h 1207859"/>
              <a:gd name="connsiteX27" fmla="*/ 339406 w 1207048"/>
              <a:gd name="connsiteY27" fmla="*/ 754753 h 1207859"/>
              <a:gd name="connsiteX28" fmla="*/ 716994 w 1207048"/>
              <a:gd name="connsiteY28" fmla="*/ 754753 h 1207859"/>
              <a:gd name="connsiteX29" fmla="*/ 830271 w 1207048"/>
              <a:gd name="connsiteY29" fmla="*/ 868030 h 1207859"/>
              <a:gd name="connsiteX30" fmla="*/ 716994 w 1207048"/>
              <a:gd name="connsiteY30" fmla="*/ 981306 h 120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07048" h="1207859">
                <a:moveTo>
                  <a:pt x="1177737" y="0"/>
                </a:moveTo>
                <a:lnTo>
                  <a:pt x="332193" y="0"/>
                </a:lnTo>
                <a:cubicBezTo>
                  <a:pt x="315647" y="0"/>
                  <a:pt x="302071" y="13576"/>
                  <a:pt x="302071" y="30122"/>
                </a:cubicBezTo>
                <a:lnTo>
                  <a:pt x="302071" y="226553"/>
                </a:lnTo>
                <a:cubicBezTo>
                  <a:pt x="302071" y="268130"/>
                  <a:pt x="268130" y="302071"/>
                  <a:pt x="226553" y="302071"/>
                </a:cubicBezTo>
                <a:lnTo>
                  <a:pt x="30122" y="302071"/>
                </a:lnTo>
                <a:cubicBezTo>
                  <a:pt x="13576" y="302071"/>
                  <a:pt x="0" y="315647"/>
                  <a:pt x="0" y="332193"/>
                </a:cubicBezTo>
                <a:lnTo>
                  <a:pt x="0" y="1177737"/>
                </a:lnTo>
                <a:cubicBezTo>
                  <a:pt x="0" y="1194283"/>
                  <a:pt x="13576" y="1207860"/>
                  <a:pt x="30122" y="1207860"/>
                </a:cubicBezTo>
                <a:lnTo>
                  <a:pt x="1026278" y="1207860"/>
                </a:lnTo>
                <a:cubicBezTo>
                  <a:pt x="1042824" y="1207860"/>
                  <a:pt x="1056400" y="1194283"/>
                  <a:pt x="1056400" y="1177737"/>
                </a:cubicBezTo>
                <a:lnTo>
                  <a:pt x="1056400" y="332193"/>
                </a:lnTo>
                <a:cubicBezTo>
                  <a:pt x="1056400" y="315647"/>
                  <a:pt x="1069976" y="302071"/>
                  <a:pt x="1086522" y="302071"/>
                </a:cubicBezTo>
                <a:lnTo>
                  <a:pt x="1176889" y="302071"/>
                </a:lnTo>
                <a:cubicBezTo>
                  <a:pt x="1193435" y="302071"/>
                  <a:pt x="1207011" y="288495"/>
                  <a:pt x="1207011" y="271949"/>
                </a:cubicBezTo>
                <a:lnTo>
                  <a:pt x="1207011" y="30547"/>
                </a:lnTo>
                <a:cubicBezTo>
                  <a:pt x="1207860" y="13576"/>
                  <a:pt x="1194283" y="0"/>
                  <a:pt x="1177737" y="0"/>
                </a:cubicBezTo>
                <a:close/>
                <a:moveTo>
                  <a:pt x="302071" y="453106"/>
                </a:moveTo>
                <a:cubicBezTo>
                  <a:pt x="302071" y="369528"/>
                  <a:pt x="369528" y="302071"/>
                  <a:pt x="453106" y="302071"/>
                </a:cubicBezTo>
                <a:lnTo>
                  <a:pt x="724631" y="302071"/>
                </a:lnTo>
                <a:cubicBezTo>
                  <a:pt x="741177" y="302071"/>
                  <a:pt x="754753" y="315647"/>
                  <a:pt x="754753" y="332193"/>
                </a:cubicBezTo>
                <a:lnTo>
                  <a:pt x="754753" y="528624"/>
                </a:lnTo>
                <a:lnTo>
                  <a:pt x="302071" y="528624"/>
                </a:lnTo>
                <a:lnTo>
                  <a:pt x="302071" y="453106"/>
                </a:lnTo>
                <a:close/>
                <a:moveTo>
                  <a:pt x="716994" y="981306"/>
                </a:moveTo>
                <a:lnTo>
                  <a:pt x="339406" y="981306"/>
                </a:lnTo>
                <a:cubicBezTo>
                  <a:pt x="277040" y="981306"/>
                  <a:pt x="226129" y="930820"/>
                  <a:pt x="226129" y="868030"/>
                </a:cubicBezTo>
                <a:cubicBezTo>
                  <a:pt x="226129" y="805664"/>
                  <a:pt x="276616" y="754753"/>
                  <a:pt x="339406" y="754753"/>
                </a:cubicBezTo>
                <a:lnTo>
                  <a:pt x="716994" y="754753"/>
                </a:lnTo>
                <a:cubicBezTo>
                  <a:pt x="779360" y="754753"/>
                  <a:pt x="830271" y="805240"/>
                  <a:pt x="830271" y="868030"/>
                </a:cubicBezTo>
                <a:cubicBezTo>
                  <a:pt x="830271" y="930820"/>
                  <a:pt x="779784" y="981306"/>
                  <a:pt x="716994" y="981306"/>
                </a:cubicBezTo>
                <a:close/>
              </a:path>
            </a:pathLst>
          </a:custGeom>
          <a:solidFill>
            <a:schemeClr val="tx1"/>
          </a:solidFill>
          <a:ln w="4242" cap="flat">
            <a:noFill/>
            <a:prstDash val="solid"/>
            <a:miter/>
          </a:ln>
        </p:spPr>
        <p:txBody>
          <a:bodyPr rtlCol="0" anchor="ctr"/>
          <a:lstStyle/>
          <a:p>
            <a:endParaRPr lang="en-US"/>
          </a:p>
        </p:txBody>
      </p:sp>
      <p:sp>
        <p:nvSpPr>
          <p:cNvPr id="22" name="Freeform: Shape 21">
            <a:extLst>
              <a:ext uri="{FF2B5EF4-FFF2-40B4-BE49-F238E27FC236}">
                <a16:creationId xmlns:a16="http://schemas.microsoft.com/office/drawing/2014/main" id="{2876C07D-95BA-4743-9DC1-8F5DE8166328}"/>
              </a:ext>
            </a:extLst>
          </p:cNvPr>
          <p:cNvSpPr/>
          <p:nvPr userDrawn="1"/>
        </p:nvSpPr>
        <p:spPr>
          <a:xfrm>
            <a:off x="9353455" y="5396565"/>
            <a:ext cx="1207444" cy="1207435"/>
          </a:xfrm>
          <a:custGeom>
            <a:avLst/>
            <a:gdLst>
              <a:gd name="connsiteX0" fmla="*/ 1177737 w 1207444"/>
              <a:gd name="connsiteY0" fmla="*/ 0 h 1207435"/>
              <a:gd name="connsiteX1" fmla="*/ 332193 w 1207444"/>
              <a:gd name="connsiteY1" fmla="*/ 0 h 1207435"/>
              <a:gd name="connsiteX2" fmla="*/ 302071 w 1207444"/>
              <a:gd name="connsiteY2" fmla="*/ 30122 h 1207435"/>
              <a:gd name="connsiteX3" fmla="*/ 302071 w 1207444"/>
              <a:gd name="connsiteY3" fmla="*/ 302920 h 1207435"/>
              <a:gd name="connsiteX4" fmla="*/ 151036 w 1207444"/>
              <a:gd name="connsiteY4" fmla="*/ 302920 h 1207435"/>
              <a:gd name="connsiteX5" fmla="*/ 0 w 1207444"/>
              <a:gd name="connsiteY5" fmla="*/ 453955 h 1207435"/>
              <a:gd name="connsiteX6" fmla="*/ 0 w 1207444"/>
              <a:gd name="connsiteY6" fmla="*/ 1056400 h 1207435"/>
              <a:gd name="connsiteX7" fmla="*/ 151036 w 1207444"/>
              <a:gd name="connsiteY7" fmla="*/ 1207435 h 1207435"/>
              <a:gd name="connsiteX8" fmla="*/ 271949 w 1207444"/>
              <a:gd name="connsiteY8" fmla="*/ 1207435 h 1207435"/>
              <a:gd name="connsiteX9" fmla="*/ 302071 w 1207444"/>
              <a:gd name="connsiteY9" fmla="*/ 1177313 h 1207435"/>
              <a:gd name="connsiteX10" fmla="*/ 302071 w 1207444"/>
              <a:gd name="connsiteY10" fmla="*/ 1056400 h 1207435"/>
              <a:gd name="connsiteX11" fmla="*/ 754753 w 1207444"/>
              <a:gd name="connsiteY11" fmla="*/ 1056400 h 1207435"/>
              <a:gd name="connsiteX12" fmla="*/ 754753 w 1207444"/>
              <a:gd name="connsiteY12" fmla="*/ 1177313 h 1207435"/>
              <a:gd name="connsiteX13" fmla="*/ 784875 w 1207444"/>
              <a:gd name="connsiteY13" fmla="*/ 1207435 h 1207435"/>
              <a:gd name="connsiteX14" fmla="*/ 1177313 w 1207444"/>
              <a:gd name="connsiteY14" fmla="*/ 1207435 h 1207435"/>
              <a:gd name="connsiteX15" fmla="*/ 1207435 w 1207444"/>
              <a:gd name="connsiteY15" fmla="*/ 1177313 h 1207435"/>
              <a:gd name="connsiteX16" fmla="*/ 1207435 w 1207444"/>
              <a:gd name="connsiteY16" fmla="*/ 30547 h 1207435"/>
              <a:gd name="connsiteX17" fmla="*/ 1177737 w 1207444"/>
              <a:gd name="connsiteY17" fmla="*/ 0 h 1207435"/>
              <a:gd name="connsiteX18" fmla="*/ 981306 w 1207444"/>
              <a:gd name="connsiteY18" fmla="*/ 679660 h 1207435"/>
              <a:gd name="connsiteX19" fmla="*/ 528624 w 1207444"/>
              <a:gd name="connsiteY19" fmla="*/ 679660 h 1207435"/>
              <a:gd name="connsiteX20" fmla="*/ 528624 w 1207444"/>
              <a:gd name="connsiteY20" fmla="*/ 453106 h 1207435"/>
              <a:gd name="connsiteX21" fmla="*/ 679660 w 1207444"/>
              <a:gd name="connsiteY21" fmla="*/ 302071 h 1207435"/>
              <a:gd name="connsiteX22" fmla="*/ 830695 w 1207444"/>
              <a:gd name="connsiteY22" fmla="*/ 302071 h 1207435"/>
              <a:gd name="connsiteX23" fmla="*/ 981731 w 1207444"/>
              <a:gd name="connsiteY23" fmla="*/ 453106 h 1207435"/>
              <a:gd name="connsiteX24" fmla="*/ 981731 w 1207444"/>
              <a:gd name="connsiteY24" fmla="*/ 679660 h 120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207444" h="1207435">
                <a:moveTo>
                  <a:pt x="1177737" y="0"/>
                </a:moveTo>
                <a:lnTo>
                  <a:pt x="332193" y="0"/>
                </a:lnTo>
                <a:cubicBezTo>
                  <a:pt x="315647" y="0"/>
                  <a:pt x="302071" y="13576"/>
                  <a:pt x="302071" y="30122"/>
                </a:cubicBezTo>
                <a:lnTo>
                  <a:pt x="302071" y="302920"/>
                </a:lnTo>
                <a:lnTo>
                  <a:pt x="151036" y="302920"/>
                </a:lnTo>
                <a:cubicBezTo>
                  <a:pt x="67881" y="302920"/>
                  <a:pt x="0" y="370376"/>
                  <a:pt x="0" y="453955"/>
                </a:cubicBezTo>
                <a:lnTo>
                  <a:pt x="0" y="1056400"/>
                </a:lnTo>
                <a:cubicBezTo>
                  <a:pt x="0" y="1139554"/>
                  <a:pt x="67457" y="1207435"/>
                  <a:pt x="151036" y="1207435"/>
                </a:cubicBezTo>
                <a:lnTo>
                  <a:pt x="271949" y="1207435"/>
                </a:lnTo>
                <a:cubicBezTo>
                  <a:pt x="288495" y="1207435"/>
                  <a:pt x="302071" y="1193859"/>
                  <a:pt x="302071" y="1177313"/>
                </a:cubicBezTo>
                <a:lnTo>
                  <a:pt x="302071" y="1056400"/>
                </a:lnTo>
                <a:lnTo>
                  <a:pt x="754753" y="1056400"/>
                </a:lnTo>
                <a:lnTo>
                  <a:pt x="754753" y="1177313"/>
                </a:lnTo>
                <a:cubicBezTo>
                  <a:pt x="754753" y="1193859"/>
                  <a:pt x="768329" y="1207435"/>
                  <a:pt x="784875" y="1207435"/>
                </a:cubicBezTo>
                <a:lnTo>
                  <a:pt x="1177313" y="1207435"/>
                </a:lnTo>
                <a:cubicBezTo>
                  <a:pt x="1193859" y="1207435"/>
                  <a:pt x="1207435" y="1193859"/>
                  <a:pt x="1207435" y="1177313"/>
                </a:cubicBezTo>
                <a:lnTo>
                  <a:pt x="1207435" y="30547"/>
                </a:lnTo>
                <a:cubicBezTo>
                  <a:pt x="1207859" y="13576"/>
                  <a:pt x="1194283" y="0"/>
                  <a:pt x="1177737" y="0"/>
                </a:cubicBezTo>
                <a:close/>
                <a:moveTo>
                  <a:pt x="981306" y="679660"/>
                </a:moveTo>
                <a:lnTo>
                  <a:pt x="528624" y="679660"/>
                </a:lnTo>
                <a:lnTo>
                  <a:pt x="528624" y="453106"/>
                </a:lnTo>
                <a:cubicBezTo>
                  <a:pt x="528624" y="369528"/>
                  <a:pt x="596081" y="302071"/>
                  <a:pt x="679660" y="302071"/>
                </a:cubicBezTo>
                <a:lnTo>
                  <a:pt x="830695" y="302071"/>
                </a:lnTo>
                <a:cubicBezTo>
                  <a:pt x="914274" y="302071"/>
                  <a:pt x="981731" y="369528"/>
                  <a:pt x="981731" y="453106"/>
                </a:cubicBezTo>
                <a:lnTo>
                  <a:pt x="981731" y="679660"/>
                </a:lnTo>
                <a:close/>
              </a:path>
            </a:pathLst>
          </a:custGeom>
          <a:solidFill>
            <a:schemeClr val="tx1"/>
          </a:solidFill>
          <a:ln w="4242" cap="flat">
            <a:noFill/>
            <a:prstDash val="solid"/>
            <a:miter/>
          </a:ln>
        </p:spPr>
        <p:txBody>
          <a:bodyPr rtlCol="0" anchor="ctr"/>
          <a:lstStyle/>
          <a:p>
            <a:endParaRPr lang="en-US"/>
          </a:p>
        </p:txBody>
      </p:sp>
      <p:sp>
        <p:nvSpPr>
          <p:cNvPr id="23" name="Freeform: Shape 22">
            <a:extLst>
              <a:ext uri="{FF2B5EF4-FFF2-40B4-BE49-F238E27FC236}">
                <a16:creationId xmlns:a16="http://schemas.microsoft.com/office/drawing/2014/main" id="{89F421E9-BB84-4562-9786-8794A63CE5A9}"/>
              </a:ext>
            </a:extLst>
          </p:cNvPr>
          <p:cNvSpPr/>
          <p:nvPr userDrawn="1"/>
        </p:nvSpPr>
        <p:spPr>
          <a:xfrm>
            <a:off x="9116296" y="4020276"/>
            <a:ext cx="1207859" cy="1207435"/>
          </a:xfrm>
          <a:custGeom>
            <a:avLst/>
            <a:gdLst>
              <a:gd name="connsiteX0" fmla="*/ 302495 w 1207859"/>
              <a:gd name="connsiteY0" fmla="*/ 1177313 h 1207435"/>
              <a:gd name="connsiteX1" fmla="*/ 332617 w 1207859"/>
              <a:gd name="connsiteY1" fmla="*/ 1207435 h 1207435"/>
              <a:gd name="connsiteX2" fmla="*/ 574020 w 1207859"/>
              <a:gd name="connsiteY2" fmla="*/ 1207435 h 1207435"/>
              <a:gd name="connsiteX3" fmla="*/ 604142 w 1207859"/>
              <a:gd name="connsiteY3" fmla="*/ 1177313 h 1207435"/>
              <a:gd name="connsiteX4" fmla="*/ 604142 w 1207859"/>
              <a:gd name="connsiteY4" fmla="*/ 907061 h 1207435"/>
              <a:gd name="connsiteX5" fmla="*/ 830695 w 1207859"/>
              <a:gd name="connsiteY5" fmla="*/ 907061 h 1207435"/>
              <a:gd name="connsiteX6" fmla="*/ 906213 w 1207859"/>
              <a:gd name="connsiteY6" fmla="*/ 982579 h 1207435"/>
              <a:gd name="connsiteX7" fmla="*/ 906213 w 1207859"/>
              <a:gd name="connsiteY7" fmla="*/ 1177313 h 1207435"/>
              <a:gd name="connsiteX8" fmla="*/ 936335 w 1207859"/>
              <a:gd name="connsiteY8" fmla="*/ 1207435 h 1207435"/>
              <a:gd name="connsiteX9" fmla="*/ 1177737 w 1207859"/>
              <a:gd name="connsiteY9" fmla="*/ 1207435 h 1207435"/>
              <a:gd name="connsiteX10" fmla="*/ 1207860 w 1207859"/>
              <a:gd name="connsiteY10" fmla="*/ 1177313 h 1207435"/>
              <a:gd name="connsiteX11" fmla="*/ 1207860 w 1207859"/>
              <a:gd name="connsiteY11" fmla="*/ 709358 h 1207435"/>
              <a:gd name="connsiteX12" fmla="*/ 1177737 w 1207859"/>
              <a:gd name="connsiteY12" fmla="*/ 679235 h 1207435"/>
              <a:gd name="connsiteX13" fmla="*/ 1056824 w 1207859"/>
              <a:gd name="connsiteY13" fmla="*/ 679235 h 1207435"/>
              <a:gd name="connsiteX14" fmla="*/ 981306 w 1207859"/>
              <a:gd name="connsiteY14" fmla="*/ 603718 h 1207435"/>
              <a:gd name="connsiteX15" fmla="*/ 981306 w 1207859"/>
              <a:gd name="connsiteY15" fmla="*/ 226553 h 1207435"/>
              <a:gd name="connsiteX16" fmla="*/ 905789 w 1207859"/>
              <a:gd name="connsiteY16" fmla="*/ 151036 h 1207435"/>
              <a:gd name="connsiteX17" fmla="*/ 603718 w 1207859"/>
              <a:gd name="connsiteY17" fmla="*/ 151036 h 1207435"/>
              <a:gd name="connsiteX18" fmla="*/ 603718 w 1207859"/>
              <a:gd name="connsiteY18" fmla="*/ 30122 h 1207435"/>
              <a:gd name="connsiteX19" fmla="*/ 573595 w 1207859"/>
              <a:gd name="connsiteY19" fmla="*/ 0 h 1207435"/>
              <a:gd name="connsiteX20" fmla="*/ 151036 w 1207859"/>
              <a:gd name="connsiteY20" fmla="*/ 0 h 1207435"/>
              <a:gd name="connsiteX21" fmla="*/ 0 w 1207859"/>
              <a:gd name="connsiteY21" fmla="*/ 151036 h 1207435"/>
              <a:gd name="connsiteX22" fmla="*/ 0 w 1207859"/>
              <a:gd name="connsiteY22" fmla="*/ 754753 h 1207435"/>
              <a:gd name="connsiteX23" fmla="*/ 151036 w 1207859"/>
              <a:gd name="connsiteY23" fmla="*/ 905789 h 1207435"/>
              <a:gd name="connsiteX24" fmla="*/ 302071 w 1207859"/>
              <a:gd name="connsiteY24" fmla="*/ 905789 h 1207435"/>
              <a:gd name="connsiteX25" fmla="*/ 302071 w 1207859"/>
              <a:gd name="connsiteY25" fmla="*/ 1177313 h 1207435"/>
              <a:gd name="connsiteX26" fmla="*/ 453106 w 1207859"/>
              <a:gd name="connsiteY26" fmla="*/ 452682 h 1207435"/>
              <a:gd name="connsiteX27" fmla="*/ 528624 w 1207859"/>
              <a:gd name="connsiteY27" fmla="*/ 377164 h 1207435"/>
              <a:gd name="connsiteX28" fmla="*/ 679660 w 1207859"/>
              <a:gd name="connsiteY28" fmla="*/ 377164 h 1207435"/>
              <a:gd name="connsiteX29" fmla="*/ 755177 w 1207859"/>
              <a:gd name="connsiteY29" fmla="*/ 452682 h 1207435"/>
              <a:gd name="connsiteX30" fmla="*/ 755177 w 1207859"/>
              <a:gd name="connsiteY30" fmla="*/ 603718 h 1207435"/>
              <a:gd name="connsiteX31" fmla="*/ 679660 w 1207859"/>
              <a:gd name="connsiteY31" fmla="*/ 679235 h 1207435"/>
              <a:gd name="connsiteX32" fmla="*/ 528624 w 1207859"/>
              <a:gd name="connsiteY32" fmla="*/ 679235 h 1207435"/>
              <a:gd name="connsiteX33" fmla="*/ 453106 w 1207859"/>
              <a:gd name="connsiteY33" fmla="*/ 603718 h 1207435"/>
              <a:gd name="connsiteX34" fmla="*/ 453106 w 1207859"/>
              <a:gd name="connsiteY34" fmla="*/ 452682 h 120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207859" h="1207435">
                <a:moveTo>
                  <a:pt x="302495" y="1177313"/>
                </a:moveTo>
                <a:cubicBezTo>
                  <a:pt x="302495" y="1193859"/>
                  <a:pt x="316071" y="1207435"/>
                  <a:pt x="332617" y="1207435"/>
                </a:cubicBezTo>
                <a:lnTo>
                  <a:pt x="574020" y="1207435"/>
                </a:lnTo>
                <a:cubicBezTo>
                  <a:pt x="590566" y="1207435"/>
                  <a:pt x="604142" y="1193859"/>
                  <a:pt x="604142" y="1177313"/>
                </a:cubicBezTo>
                <a:lnTo>
                  <a:pt x="604142" y="907061"/>
                </a:lnTo>
                <a:lnTo>
                  <a:pt x="830695" y="907061"/>
                </a:lnTo>
                <a:cubicBezTo>
                  <a:pt x="872272" y="907061"/>
                  <a:pt x="906213" y="941002"/>
                  <a:pt x="906213" y="982579"/>
                </a:cubicBezTo>
                <a:lnTo>
                  <a:pt x="906213" y="1177313"/>
                </a:lnTo>
                <a:cubicBezTo>
                  <a:pt x="906213" y="1193859"/>
                  <a:pt x="919789" y="1207435"/>
                  <a:pt x="936335" y="1207435"/>
                </a:cubicBezTo>
                <a:lnTo>
                  <a:pt x="1177737" y="1207435"/>
                </a:lnTo>
                <a:cubicBezTo>
                  <a:pt x="1194283" y="1207435"/>
                  <a:pt x="1207860" y="1193859"/>
                  <a:pt x="1207860" y="1177313"/>
                </a:cubicBezTo>
                <a:lnTo>
                  <a:pt x="1207860" y="709358"/>
                </a:lnTo>
                <a:cubicBezTo>
                  <a:pt x="1207860" y="692812"/>
                  <a:pt x="1194283" y="679235"/>
                  <a:pt x="1177737" y="679235"/>
                </a:cubicBezTo>
                <a:lnTo>
                  <a:pt x="1056824" y="679235"/>
                </a:lnTo>
                <a:cubicBezTo>
                  <a:pt x="1015247" y="679235"/>
                  <a:pt x="981306" y="645295"/>
                  <a:pt x="981306" y="603718"/>
                </a:cubicBezTo>
                <a:lnTo>
                  <a:pt x="981306" y="226553"/>
                </a:lnTo>
                <a:cubicBezTo>
                  <a:pt x="981306" y="184976"/>
                  <a:pt x="947366" y="151036"/>
                  <a:pt x="905789" y="151036"/>
                </a:cubicBezTo>
                <a:lnTo>
                  <a:pt x="603718" y="151036"/>
                </a:lnTo>
                <a:lnTo>
                  <a:pt x="603718" y="30122"/>
                </a:lnTo>
                <a:cubicBezTo>
                  <a:pt x="603718" y="13576"/>
                  <a:pt x="590141" y="0"/>
                  <a:pt x="573595" y="0"/>
                </a:cubicBezTo>
                <a:lnTo>
                  <a:pt x="151036" y="0"/>
                </a:lnTo>
                <a:cubicBezTo>
                  <a:pt x="67881" y="0"/>
                  <a:pt x="0" y="67457"/>
                  <a:pt x="0" y="151036"/>
                </a:cubicBezTo>
                <a:lnTo>
                  <a:pt x="0" y="754753"/>
                </a:lnTo>
                <a:cubicBezTo>
                  <a:pt x="0" y="838332"/>
                  <a:pt x="67457" y="905789"/>
                  <a:pt x="151036" y="905789"/>
                </a:cubicBezTo>
                <a:lnTo>
                  <a:pt x="302071" y="905789"/>
                </a:lnTo>
                <a:lnTo>
                  <a:pt x="302071" y="1177313"/>
                </a:lnTo>
                <a:close/>
                <a:moveTo>
                  <a:pt x="453106" y="452682"/>
                </a:moveTo>
                <a:cubicBezTo>
                  <a:pt x="453106" y="411105"/>
                  <a:pt x="487047" y="377164"/>
                  <a:pt x="528624" y="377164"/>
                </a:cubicBezTo>
                <a:lnTo>
                  <a:pt x="679660" y="377164"/>
                </a:lnTo>
                <a:cubicBezTo>
                  <a:pt x="721237" y="377164"/>
                  <a:pt x="755177" y="411105"/>
                  <a:pt x="755177" y="452682"/>
                </a:cubicBezTo>
                <a:lnTo>
                  <a:pt x="755177" y="603718"/>
                </a:lnTo>
                <a:cubicBezTo>
                  <a:pt x="755177" y="645295"/>
                  <a:pt x="721237" y="679235"/>
                  <a:pt x="679660" y="679235"/>
                </a:cubicBezTo>
                <a:lnTo>
                  <a:pt x="528624" y="679235"/>
                </a:lnTo>
                <a:cubicBezTo>
                  <a:pt x="487047" y="679235"/>
                  <a:pt x="453106" y="645295"/>
                  <a:pt x="453106" y="603718"/>
                </a:cubicBezTo>
                <a:lnTo>
                  <a:pt x="453106" y="452682"/>
                </a:lnTo>
                <a:close/>
              </a:path>
            </a:pathLst>
          </a:custGeom>
          <a:solidFill>
            <a:schemeClr val="tx1"/>
          </a:solidFill>
          <a:ln w="4242" cap="flat">
            <a:noFill/>
            <a:prstDash val="solid"/>
            <a:miter/>
          </a:ln>
        </p:spPr>
        <p:txBody>
          <a:bodyPr rtlCol="0" anchor="ctr"/>
          <a:lstStyle/>
          <a:p>
            <a:endParaRPr lang="en-US"/>
          </a:p>
        </p:txBody>
      </p:sp>
      <p:sp>
        <p:nvSpPr>
          <p:cNvPr id="24" name="Freeform: Shape 23">
            <a:extLst>
              <a:ext uri="{FF2B5EF4-FFF2-40B4-BE49-F238E27FC236}">
                <a16:creationId xmlns:a16="http://schemas.microsoft.com/office/drawing/2014/main" id="{B53EDB82-DA8F-4C30-9E9D-09742376C72E}"/>
              </a:ext>
            </a:extLst>
          </p:cNvPr>
          <p:cNvSpPr/>
          <p:nvPr userDrawn="1"/>
        </p:nvSpPr>
        <p:spPr>
          <a:xfrm>
            <a:off x="10730593" y="5397414"/>
            <a:ext cx="1207435" cy="1207011"/>
          </a:xfrm>
          <a:custGeom>
            <a:avLst/>
            <a:gdLst>
              <a:gd name="connsiteX0" fmla="*/ 1177313 w 1207435"/>
              <a:gd name="connsiteY0" fmla="*/ 603293 h 1207011"/>
              <a:gd name="connsiteX1" fmla="*/ 1011429 w 1207435"/>
              <a:gd name="connsiteY1" fmla="*/ 603293 h 1207011"/>
              <a:gd name="connsiteX2" fmla="*/ 981306 w 1207435"/>
              <a:gd name="connsiteY2" fmla="*/ 573171 h 1207011"/>
              <a:gd name="connsiteX3" fmla="*/ 981306 w 1207435"/>
              <a:gd name="connsiteY3" fmla="*/ 301647 h 1207011"/>
              <a:gd name="connsiteX4" fmla="*/ 981306 w 1207435"/>
              <a:gd name="connsiteY4" fmla="*/ 30122 h 1207011"/>
              <a:gd name="connsiteX5" fmla="*/ 951184 w 1207435"/>
              <a:gd name="connsiteY5" fmla="*/ 0 h 1207011"/>
              <a:gd name="connsiteX6" fmla="*/ 105640 w 1207435"/>
              <a:gd name="connsiteY6" fmla="*/ 0 h 1207011"/>
              <a:gd name="connsiteX7" fmla="*/ 75518 w 1207435"/>
              <a:gd name="connsiteY7" fmla="*/ 30122 h 1207011"/>
              <a:gd name="connsiteX8" fmla="*/ 75518 w 1207435"/>
              <a:gd name="connsiteY8" fmla="*/ 271524 h 1207011"/>
              <a:gd name="connsiteX9" fmla="*/ 105640 w 1207435"/>
              <a:gd name="connsiteY9" fmla="*/ 301647 h 1207011"/>
              <a:gd name="connsiteX10" fmla="*/ 226553 w 1207435"/>
              <a:gd name="connsiteY10" fmla="*/ 301647 h 1207011"/>
              <a:gd name="connsiteX11" fmla="*/ 226553 w 1207435"/>
              <a:gd name="connsiteY11" fmla="*/ 905364 h 1207011"/>
              <a:gd name="connsiteX12" fmla="*/ 30122 w 1207435"/>
              <a:gd name="connsiteY12" fmla="*/ 905364 h 1207011"/>
              <a:gd name="connsiteX13" fmla="*/ 0 w 1207435"/>
              <a:gd name="connsiteY13" fmla="*/ 935487 h 1207011"/>
              <a:gd name="connsiteX14" fmla="*/ 0 w 1207435"/>
              <a:gd name="connsiteY14" fmla="*/ 1176889 h 1207011"/>
              <a:gd name="connsiteX15" fmla="*/ 30122 w 1207435"/>
              <a:gd name="connsiteY15" fmla="*/ 1207011 h 1207011"/>
              <a:gd name="connsiteX16" fmla="*/ 950760 w 1207435"/>
              <a:gd name="connsiteY16" fmla="*/ 1207011 h 1207011"/>
              <a:gd name="connsiteX17" fmla="*/ 980882 w 1207435"/>
              <a:gd name="connsiteY17" fmla="*/ 1176889 h 1207011"/>
              <a:gd name="connsiteX18" fmla="*/ 980882 w 1207435"/>
              <a:gd name="connsiteY18" fmla="*/ 935487 h 1207011"/>
              <a:gd name="connsiteX19" fmla="*/ 1011004 w 1207435"/>
              <a:gd name="connsiteY19" fmla="*/ 905364 h 1207011"/>
              <a:gd name="connsiteX20" fmla="*/ 1177313 w 1207435"/>
              <a:gd name="connsiteY20" fmla="*/ 905364 h 1207011"/>
              <a:gd name="connsiteX21" fmla="*/ 1207435 w 1207435"/>
              <a:gd name="connsiteY21" fmla="*/ 875242 h 1207011"/>
              <a:gd name="connsiteX22" fmla="*/ 1207435 w 1207435"/>
              <a:gd name="connsiteY22" fmla="*/ 633840 h 1207011"/>
              <a:gd name="connsiteX23" fmla="*/ 1177313 w 1207435"/>
              <a:gd name="connsiteY23" fmla="*/ 603293 h 1207011"/>
              <a:gd name="connsiteX24" fmla="*/ 754753 w 1207435"/>
              <a:gd name="connsiteY24" fmla="*/ 603293 h 1207011"/>
              <a:gd name="connsiteX25" fmla="*/ 679235 w 1207435"/>
              <a:gd name="connsiteY25" fmla="*/ 678811 h 1207011"/>
              <a:gd name="connsiteX26" fmla="*/ 528200 w 1207435"/>
              <a:gd name="connsiteY26" fmla="*/ 678811 h 1207011"/>
              <a:gd name="connsiteX27" fmla="*/ 452682 w 1207435"/>
              <a:gd name="connsiteY27" fmla="*/ 603293 h 1207011"/>
              <a:gd name="connsiteX28" fmla="*/ 452682 w 1207435"/>
              <a:gd name="connsiteY28" fmla="*/ 452258 h 1207011"/>
              <a:gd name="connsiteX29" fmla="*/ 528200 w 1207435"/>
              <a:gd name="connsiteY29" fmla="*/ 376740 h 1207011"/>
              <a:gd name="connsiteX30" fmla="*/ 679235 w 1207435"/>
              <a:gd name="connsiteY30" fmla="*/ 376740 h 1207011"/>
              <a:gd name="connsiteX31" fmla="*/ 754753 w 1207435"/>
              <a:gd name="connsiteY31" fmla="*/ 452258 h 1207011"/>
              <a:gd name="connsiteX32" fmla="*/ 754753 w 1207435"/>
              <a:gd name="connsiteY32" fmla="*/ 603293 h 1207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207435" h="1207011">
                <a:moveTo>
                  <a:pt x="1177313" y="603293"/>
                </a:moveTo>
                <a:lnTo>
                  <a:pt x="1011429" y="603293"/>
                </a:lnTo>
                <a:cubicBezTo>
                  <a:pt x="994883" y="603293"/>
                  <a:pt x="981306" y="589717"/>
                  <a:pt x="981306" y="573171"/>
                </a:cubicBezTo>
                <a:lnTo>
                  <a:pt x="981306" y="301647"/>
                </a:lnTo>
                <a:lnTo>
                  <a:pt x="981306" y="30122"/>
                </a:lnTo>
                <a:cubicBezTo>
                  <a:pt x="981306" y="13576"/>
                  <a:pt x="967730" y="0"/>
                  <a:pt x="951184" y="0"/>
                </a:cubicBezTo>
                <a:lnTo>
                  <a:pt x="105640" y="0"/>
                </a:lnTo>
                <a:cubicBezTo>
                  <a:pt x="89094" y="0"/>
                  <a:pt x="75518" y="13576"/>
                  <a:pt x="75518" y="30122"/>
                </a:cubicBezTo>
                <a:lnTo>
                  <a:pt x="75518" y="271524"/>
                </a:lnTo>
                <a:cubicBezTo>
                  <a:pt x="75518" y="288071"/>
                  <a:pt x="89094" y="301647"/>
                  <a:pt x="105640" y="301647"/>
                </a:cubicBezTo>
                <a:lnTo>
                  <a:pt x="226553" y="301647"/>
                </a:lnTo>
                <a:lnTo>
                  <a:pt x="226553" y="905364"/>
                </a:lnTo>
                <a:lnTo>
                  <a:pt x="30122" y="905364"/>
                </a:lnTo>
                <a:cubicBezTo>
                  <a:pt x="13576" y="905364"/>
                  <a:pt x="0" y="918940"/>
                  <a:pt x="0" y="935487"/>
                </a:cubicBezTo>
                <a:lnTo>
                  <a:pt x="0" y="1176889"/>
                </a:lnTo>
                <a:cubicBezTo>
                  <a:pt x="0" y="1193435"/>
                  <a:pt x="13576" y="1207011"/>
                  <a:pt x="30122" y="1207011"/>
                </a:cubicBezTo>
                <a:lnTo>
                  <a:pt x="950760" y="1207011"/>
                </a:lnTo>
                <a:cubicBezTo>
                  <a:pt x="967306" y="1207011"/>
                  <a:pt x="980882" y="1193435"/>
                  <a:pt x="980882" y="1176889"/>
                </a:cubicBezTo>
                <a:lnTo>
                  <a:pt x="980882" y="935487"/>
                </a:lnTo>
                <a:cubicBezTo>
                  <a:pt x="980882" y="918940"/>
                  <a:pt x="994458" y="905364"/>
                  <a:pt x="1011004" y="905364"/>
                </a:cubicBezTo>
                <a:lnTo>
                  <a:pt x="1177313" y="905364"/>
                </a:lnTo>
                <a:cubicBezTo>
                  <a:pt x="1193859" y="905364"/>
                  <a:pt x="1207435" y="891788"/>
                  <a:pt x="1207435" y="875242"/>
                </a:cubicBezTo>
                <a:lnTo>
                  <a:pt x="1207435" y="633840"/>
                </a:lnTo>
                <a:cubicBezTo>
                  <a:pt x="1207435" y="616445"/>
                  <a:pt x="1193859" y="603293"/>
                  <a:pt x="1177313" y="603293"/>
                </a:cubicBezTo>
                <a:close/>
                <a:moveTo>
                  <a:pt x="754753" y="603293"/>
                </a:moveTo>
                <a:cubicBezTo>
                  <a:pt x="754753" y="644871"/>
                  <a:pt x="720813" y="678811"/>
                  <a:pt x="679235" y="678811"/>
                </a:cubicBezTo>
                <a:lnTo>
                  <a:pt x="528200" y="678811"/>
                </a:lnTo>
                <a:cubicBezTo>
                  <a:pt x="486623" y="678811"/>
                  <a:pt x="452682" y="644871"/>
                  <a:pt x="452682" y="603293"/>
                </a:cubicBezTo>
                <a:lnTo>
                  <a:pt x="452682" y="452258"/>
                </a:lnTo>
                <a:cubicBezTo>
                  <a:pt x="452682" y="410681"/>
                  <a:pt x="486623" y="376740"/>
                  <a:pt x="528200" y="376740"/>
                </a:cubicBezTo>
                <a:lnTo>
                  <a:pt x="679235" y="376740"/>
                </a:lnTo>
                <a:cubicBezTo>
                  <a:pt x="720813" y="376740"/>
                  <a:pt x="754753" y="410681"/>
                  <a:pt x="754753" y="452258"/>
                </a:cubicBezTo>
                <a:lnTo>
                  <a:pt x="754753" y="603293"/>
                </a:lnTo>
                <a:close/>
              </a:path>
            </a:pathLst>
          </a:custGeom>
          <a:solidFill>
            <a:schemeClr val="tx1"/>
          </a:solidFill>
          <a:ln w="4242" cap="flat">
            <a:noFill/>
            <a:prstDash val="solid"/>
            <a:miter/>
          </a:ln>
        </p:spPr>
        <p:txBody>
          <a:bodyPr rtlCol="0" anchor="ctr"/>
          <a:lstStyle/>
          <a:p>
            <a:endParaRPr lang="en-US"/>
          </a:p>
        </p:txBody>
      </p:sp>
      <p:sp>
        <p:nvSpPr>
          <p:cNvPr id="6" name="Slide Number Placeholder 5">
            <a:extLst>
              <a:ext uri="{FF2B5EF4-FFF2-40B4-BE49-F238E27FC236}">
                <a16:creationId xmlns:a16="http://schemas.microsoft.com/office/drawing/2014/main" id="{72890D98-FC4A-46D0-B344-A05238790071}"/>
              </a:ext>
            </a:extLst>
          </p:cNvPr>
          <p:cNvSpPr>
            <a:spLocks noGrp="1"/>
          </p:cNvSpPr>
          <p:nvPr>
            <p:ph type="sldNum" sz="quarter" idx="17"/>
          </p:nvPr>
        </p:nvSpPr>
        <p:spPr/>
        <p:txBody>
          <a:bodyPr/>
          <a:lstStyle>
            <a:lvl1pPr>
              <a:defRPr>
                <a:solidFill>
                  <a:schemeClr val="bg1"/>
                </a:solidFill>
              </a:defRPr>
            </a:lvl1pPr>
          </a:lstStyle>
          <a:p>
            <a:fld id="{7C84D469-983E-45D1-83D0-D0A54F8F126E}" type="slidenum">
              <a:rPr lang="en-US" smtClean="0"/>
              <a:pPr/>
              <a:t>‹#›</a:t>
            </a:fld>
            <a:endParaRPr lang="en-US"/>
          </a:p>
        </p:txBody>
      </p:sp>
      <p:sp>
        <p:nvSpPr>
          <p:cNvPr id="14" name="Text Placeholder 20">
            <a:extLst>
              <a:ext uri="{FF2B5EF4-FFF2-40B4-BE49-F238E27FC236}">
                <a16:creationId xmlns:a16="http://schemas.microsoft.com/office/drawing/2014/main" id="{25F9CBDB-87F6-4A0E-BE9E-38C13CA61EDD}"/>
              </a:ext>
            </a:extLst>
          </p:cNvPr>
          <p:cNvSpPr>
            <a:spLocks noGrp="1"/>
          </p:cNvSpPr>
          <p:nvPr>
            <p:ph type="body" sz="quarter" idx="16" hasCustomPrompt="1"/>
          </p:nvPr>
        </p:nvSpPr>
        <p:spPr>
          <a:xfrm>
            <a:off x="3195638" y="1327150"/>
            <a:ext cx="8743950" cy="982663"/>
          </a:xfrm>
          <a:prstGeom prst="rect">
            <a:avLst/>
          </a:prstGeom>
        </p:spPr>
        <p:txBody>
          <a:bodyPr lIns="0" tIns="54864" rIns="0" bIns="0" anchor="t" anchorCtr="0"/>
          <a:lstStyle>
            <a:lvl1pPr marL="0" indent="0">
              <a:lnSpc>
                <a:spcPct val="77000"/>
              </a:lnSpc>
              <a:spcBef>
                <a:spcPts val="0"/>
              </a:spcBef>
              <a:spcAft>
                <a:spcPts val="1200"/>
              </a:spcAft>
              <a:buFont typeface="Arial" panose="020B0604020202020204" pitchFamily="34" charset="0"/>
              <a:buNone/>
              <a:defRPr sz="4000" b="1" normalizeH="0" baseline="0"/>
            </a:lvl1pPr>
            <a:lvl2pPr marL="228600" indent="0">
              <a:buFont typeface="Arial" panose="020B0604020202020204" pitchFamily="34" charset="0"/>
              <a:buNone/>
              <a:defRPr/>
            </a:lvl2pPr>
            <a:lvl3pPr marL="502920" indent="0">
              <a:buFont typeface="Arial" panose="020B0604020202020204" pitchFamily="34" charset="0"/>
              <a:buNone/>
              <a:defRPr/>
            </a:lvl3pPr>
            <a:lvl4pPr marL="777240" indent="0">
              <a:buFont typeface="Arial" panose="020B0604020202020204" pitchFamily="34" charset="0"/>
              <a:buNone/>
              <a:defRPr/>
            </a:lvl4pPr>
            <a:lvl5pPr marL="1051560" indent="0">
              <a:buFont typeface="Arial" panose="020B0604020202020204" pitchFamily="34" charset="0"/>
              <a:buNone/>
              <a:defRPr/>
            </a:lvl5pPr>
          </a:lstStyle>
          <a:p>
            <a:r>
              <a:rPr lang="en-US"/>
              <a:t>Chapter divider title 6 (40pt)</a:t>
            </a:r>
          </a:p>
        </p:txBody>
      </p:sp>
      <p:sp>
        <p:nvSpPr>
          <p:cNvPr id="15" name="Title 23">
            <a:extLst>
              <a:ext uri="{FF2B5EF4-FFF2-40B4-BE49-F238E27FC236}">
                <a16:creationId xmlns:a16="http://schemas.microsoft.com/office/drawing/2014/main" id="{3B464F79-0279-4FA4-BD8B-D00564BD6498}"/>
              </a:ext>
            </a:extLst>
          </p:cNvPr>
          <p:cNvSpPr>
            <a:spLocks noGrp="1"/>
          </p:cNvSpPr>
          <p:nvPr>
            <p:ph type="title" hasCustomPrompt="1"/>
          </p:nvPr>
        </p:nvSpPr>
        <p:spPr>
          <a:xfrm>
            <a:off x="252413" y="1327150"/>
            <a:ext cx="2851150" cy="206375"/>
          </a:xfrm>
          <a:prstGeom prst="rect">
            <a:avLst/>
          </a:prstGeom>
        </p:spPr>
        <p:txBody>
          <a:bodyPr rIns="274320" anchor="t" anchorCtr="0">
            <a:noAutofit/>
          </a:bodyPr>
          <a:lstStyle>
            <a:lvl1pPr>
              <a:lnSpc>
                <a:spcPct val="105000"/>
              </a:lnSpc>
              <a:defRPr/>
            </a:lvl1pPr>
          </a:lstStyle>
          <a:p>
            <a:r>
              <a:rPr lang="en-US"/>
              <a:t>Chapter divider (14pt)</a:t>
            </a:r>
          </a:p>
        </p:txBody>
      </p:sp>
      <p:sp>
        <p:nvSpPr>
          <p:cNvPr id="16" name="Text Placeholder 21">
            <a:extLst>
              <a:ext uri="{FF2B5EF4-FFF2-40B4-BE49-F238E27FC236}">
                <a16:creationId xmlns:a16="http://schemas.microsoft.com/office/drawing/2014/main" id="{6F8CA905-20EE-4CA2-BFF7-C847D9AAAEE2}"/>
              </a:ext>
            </a:extLst>
          </p:cNvPr>
          <p:cNvSpPr>
            <a:spLocks noGrp="1"/>
          </p:cNvSpPr>
          <p:nvPr>
            <p:ph type="body" sz="quarter" idx="15" hasCustomPrompt="1"/>
          </p:nvPr>
        </p:nvSpPr>
        <p:spPr>
          <a:xfrm>
            <a:off x="252413" y="1533526"/>
            <a:ext cx="2851150" cy="231774"/>
          </a:xfrm>
          <a:prstGeom prst="rect">
            <a:avLst/>
          </a:prstGeom>
        </p:spPr>
        <p:txBody>
          <a:bodyPr lIns="0" tIns="18288"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Number (14pt)</a:t>
            </a:r>
          </a:p>
        </p:txBody>
      </p:sp>
      <p:grpSp>
        <p:nvGrpSpPr>
          <p:cNvPr id="17" name="Graphic 27">
            <a:extLst>
              <a:ext uri="{FF2B5EF4-FFF2-40B4-BE49-F238E27FC236}">
                <a16:creationId xmlns:a16="http://schemas.microsoft.com/office/drawing/2014/main" id="{7DE718B5-5F22-4487-A022-521E70DA5899}"/>
              </a:ext>
            </a:extLst>
          </p:cNvPr>
          <p:cNvGrpSpPr/>
          <p:nvPr userDrawn="1"/>
        </p:nvGrpSpPr>
        <p:grpSpPr>
          <a:xfrm>
            <a:off x="211138" y="6093845"/>
            <a:ext cx="634650" cy="548640"/>
            <a:chOff x="3214686" y="1004887"/>
            <a:chExt cx="5765431" cy="4850549"/>
          </a:xfrm>
        </p:grpSpPr>
        <p:sp>
          <p:nvSpPr>
            <p:cNvPr id="20" name="Freeform: Shape 19">
              <a:extLst>
                <a:ext uri="{FF2B5EF4-FFF2-40B4-BE49-F238E27FC236}">
                  <a16:creationId xmlns:a16="http://schemas.microsoft.com/office/drawing/2014/main" id="{D1403F2F-92D6-476C-82DA-573FC69208AD}"/>
                </a:ext>
              </a:extLst>
            </p:cNvPr>
            <p:cNvSpPr/>
            <p:nvPr/>
          </p:nvSpPr>
          <p:spPr>
            <a:xfrm>
              <a:off x="3214686" y="1004887"/>
              <a:ext cx="5765431" cy="4850549"/>
            </a:xfrm>
            <a:custGeom>
              <a:avLst/>
              <a:gdLst>
                <a:gd name="connsiteX0" fmla="*/ 5574315 w 5765431"/>
                <a:gd name="connsiteY0" fmla="*/ -287 h 4850549"/>
                <a:gd name="connsiteX1" fmla="*/ 190747 w 5765431"/>
                <a:gd name="connsiteY1" fmla="*/ -287 h 4850549"/>
                <a:gd name="connsiteX2" fmla="*/ 253 w 5765431"/>
                <a:gd name="connsiteY2" fmla="*/ 190169 h 4850549"/>
                <a:gd name="connsiteX3" fmla="*/ -624 w 5765431"/>
                <a:gd name="connsiteY3" fmla="*/ 4659733 h 4850549"/>
                <a:gd name="connsiteX4" fmla="*/ 189831 w 5765431"/>
                <a:gd name="connsiteY4" fmla="*/ 4850263 h 4850549"/>
                <a:gd name="connsiteX5" fmla="*/ 189869 w 5765431"/>
                <a:gd name="connsiteY5" fmla="*/ 4850263 h 4850549"/>
                <a:gd name="connsiteX6" fmla="*/ 5574315 w 5765431"/>
                <a:gd name="connsiteY6" fmla="*/ 4850263 h 4850549"/>
                <a:gd name="connsiteX7" fmla="*/ 5764808 w 5765431"/>
                <a:gd name="connsiteY7" fmla="*/ 4659770 h 4850549"/>
                <a:gd name="connsiteX8" fmla="*/ 5764808 w 5765431"/>
                <a:gd name="connsiteY8" fmla="*/ 190205 h 4850549"/>
                <a:gd name="connsiteX9" fmla="*/ 5574315 w 5765431"/>
                <a:gd name="connsiteY9" fmla="*/ -287 h 4850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65431" h="4850549">
                  <a:moveTo>
                    <a:pt x="5574315" y="-287"/>
                  </a:moveTo>
                  <a:lnTo>
                    <a:pt x="190747" y="-287"/>
                  </a:lnTo>
                  <a:cubicBezTo>
                    <a:pt x="85555" y="-287"/>
                    <a:pt x="274" y="84977"/>
                    <a:pt x="253" y="190169"/>
                  </a:cubicBezTo>
                  <a:lnTo>
                    <a:pt x="-624" y="4659733"/>
                  </a:lnTo>
                  <a:cubicBezTo>
                    <a:pt x="-645" y="4764940"/>
                    <a:pt x="84625" y="4850242"/>
                    <a:pt x="189831" y="4850263"/>
                  </a:cubicBezTo>
                  <a:cubicBezTo>
                    <a:pt x="189844" y="4850263"/>
                    <a:pt x="189856" y="4850263"/>
                    <a:pt x="189869" y="4850263"/>
                  </a:cubicBezTo>
                  <a:lnTo>
                    <a:pt x="5574315" y="4850263"/>
                  </a:lnTo>
                  <a:cubicBezTo>
                    <a:pt x="5679521" y="4850263"/>
                    <a:pt x="5764808" y="4764976"/>
                    <a:pt x="5764808" y="4659770"/>
                  </a:cubicBezTo>
                  <a:lnTo>
                    <a:pt x="5764808" y="190205"/>
                  </a:lnTo>
                  <a:cubicBezTo>
                    <a:pt x="5764808" y="84999"/>
                    <a:pt x="5679521" y="-287"/>
                    <a:pt x="5574315" y="-287"/>
                  </a:cubicBezTo>
                  <a:close/>
                </a:path>
              </a:pathLst>
            </a:custGeom>
            <a:solidFill>
              <a:schemeClr val="bg1"/>
            </a:solidFill>
            <a:ln w="9525" cap="flat">
              <a:noFill/>
              <a:prstDash val="solid"/>
              <a:miter/>
            </a:ln>
          </p:spPr>
          <p:txBody>
            <a:bodyPr rtlCol="0" anchor="ctr"/>
            <a:lstStyle/>
            <a:p>
              <a:endParaRPr lang="en-US"/>
            </a:p>
          </p:txBody>
        </p:sp>
        <p:grpSp>
          <p:nvGrpSpPr>
            <p:cNvPr id="25" name="Graphic 27">
              <a:extLst>
                <a:ext uri="{FF2B5EF4-FFF2-40B4-BE49-F238E27FC236}">
                  <a16:creationId xmlns:a16="http://schemas.microsoft.com/office/drawing/2014/main" id="{10A29F16-3A02-4D02-B880-653D105D82DC}"/>
                </a:ext>
              </a:extLst>
            </p:cNvPr>
            <p:cNvGrpSpPr/>
            <p:nvPr/>
          </p:nvGrpSpPr>
          <p:grpSpPr>
            <a:xfrm>
              <a:off x="3588488" y="1366527"/>
              <a:ext cx="5031814" cy="4160789"/>
              <a:chOff x="3588488" y="1366527"/>
              <a:chExt cx="5031814" cy="4160789"/>
            </a:xfrm>
            <a:solidFill>
              <a:srgbClr val="FFFFFF"/>
            </a:solidFill>
          </p:grpSpPr>
          <p:grpSp>
            <p:nvGrpSpPr>
              <p:cNvPr id="29" name="Graphic 27">
                <a:extLst>
                  <a:ext uri="{FF2B5EF4-FFF2-40B4-BE49-F238E27FC236}">
                    <a16:creationId xmlns:a16="http://schemas.microsoft.com/office/drawing/2014/main" id="{7627AA79-5AF6-4512-8B33-D90D9D04BADC}"/>
                  </a:ext>
                </a:extLst>
              </p:cNvPr>
              <p:cNvGrpSpPr/>
              <p:nvPr/>
            </p:nvGrpSpPr>
            <p:grpSpPr>
              <a:xfrm>
                <a:off x="3588488" y="4982639"/>
                <a:ext cx="5031814" cy="544677"/>
                <a:chOff x="3588488" y="4982639"/>
                <a:chExt cx="5031814" cy="544677"/>
              </a:xfrm>
              <a:solidFill>
                <a:srgbClr val="FFFFFF"/>
              </a:solidFill>
            </p:grpSpPr>
            <p:sp>
              <p:nvSpPr>
                <p:cNvPr id="37" name="Freeform: Shape 36">
                  <a:extLst>
                    <a:ext uri="{FF2B5EF4-FFF2-40B4-BE49-F238E27FC236}">
                      <a16:creationId xmlns:a16="http://schemas.microsoft.com/office/drawing/2014/main" id="{A848A88D-A8BF-409E-9026-502B43141FE0}"/>
                    </a:ext>
                  </a:extLst>
                </p:cNvPr>
                <p:cNvSpPr/>
                <p:nvPr/>
              </p:nvSpPr>
              <p:spPr>
                <a:xfrm>
                  <a:off x="4332862" y="4996495"/>
                  <a:ext cx="458636" cy="516241"/>
                </a:xfrm>
                <a:custGeom>
                  <a:avLst/>
                  <a:gdLst>
                    <a:gd name="connsiteX0" fmla="*/ 438721 w 458636"/>
                    <a:gd name="connsiteY0" fmla="*/ -287 h 516241"/>
                    <a:gd name="connsiteX1" fmla="*/ 18666 w 458636"/>
                    <a:gd name="connsiteY1" fmla="*/ -287 h 516241"/>
                    <a:gd name="connsiteX2" fmla="*/ -624 w 458636"/>
                    <a:gd name="connsiteY2" fmla="*/ 19002 h 516241"/>
                    <a:gd name="connsiteX3" fmla="*/ -624 w 458636"/>
                    <a:gd name="connsiteY3" fmla="*/ 19003 h 516241"/>
                    <a:gd name="connsiteX4" fmla="*/ -624 w 458636"/>
                    <a:gd name="connsiteY4" fmla="*/ 115315 h 516241"/>
                    <a:gd name="connsiteX5" fmla="*/ 18666 w 458636"/>
                    <a:gd name="connsiteY5" fmla="*/ 134606 h 516241"/>
                    <a:gd name="connsiteX6" fmla="*/ 18667 w 458636"/>
                    <a:gd name="connsiteY6" fmla="*/ 134606 h 516241"/>
                    <a:gd name="connsiteX7" fmla="*/ 133938 w 458636"/>
                    <a:gd name="connsiteY7" fmla="*/ 134606 h 516241"/>
                    <a:gd name="connsiteX8" fmla="*/ 153229 w 458636"/>
                    <a:gd name="connsiteY8" fmla="*/ 153896 h 516241"/>
                    <a:gd name="connsiteX9" fmla="*/ 153229 w 458636"/>
                    <a:gd name="connsiteY9" fmla="*/ 153896 h 516241"/>
                    <a:gd name="connsiteX10" fmla="*/ 153228 w 458636"/>
                    <a:gd name="connsiteY10" fmla="*/ 496663 h 516241"/>
                    <a:gd name="connsiteX11" fmla="*/ 172519 w 458636"/>
                    <a:gd name="connsiteY11" fmla="*/ 515954 h 516241"/>
                    <a:gd name="connsiteX12" fmla="*/ 284874 w 458636"/>
                    <a:gd name="connsiteY12" fmla="*/ 515953 h 516241"/>
                    <a:gd name="connsiteX13" fmla="*/ 304165 w 458636"/>
                    <a:gd name="connsiteY13" fmla="*/ 496663 h 516241"/>
                    <a:gd name="connsiteX14" fmla="*/ 304165 w 458636"/>
                    <a:gd name="connsiteY14" fmla="*/ 496663 h 516241"/>
                    <a:gd name="connsiteX15" fmla="*/ 304165 w 458636"/>
                    <a:gd name="connsiteY15" fmla="*/ 153896 h 516241"/>
                    <a:gd name="connsiteX16" fmla="*/ 323455 w 458636"/>
                    <a:gd name="connsiteY16" fmla="*/ 134606 h 516241"/>
                    <a:gd name="connsiteX17" fmla="*/ 438721 w 458636"/>
                    <a:gd name="connsiteY17" fmla="*/ 134606 h 516241"/>
                    <a:gd name="connsiteX18" fmla="*/ 458012 w 458636"/>
                    <a:gd name="connsiteY18" fmla="*/ 115316 h 516241"/>
                    <a:gd name="connsiteX19" fmla="*/ 458012 w 458636"/>
                    <a:gd name="connsiteY19" fmla="*/ 115315 h 516241"/>
                    <a:gd name="connsiteX20" fmla="*/ 458012 w 458636"/>
                    <a:gd name="connsiteY20" fmla="*/ 19003 h 516241"/>
                    <a:gd name="connsiteX21" fmla="*/ 438723 w 458636"/>
                    <a:gd name="connsiteY21" fmla="*/ -287 h 516241"/>
                    <a:gd name="connsiteX22" fmla="*/ 438721 w 458636"/>
                    <a:gd name="connsiteY22" fmla="*/ -28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58636" h="516241">
                      <a:moveTo>
                        <a:pt x="438721" y="-287"/>
                      </a:moveTo>
                      <a:lnTo>
                        <a:pt x="18666" y="-287"/>
                      </a:lnTo>
                      <a:cubicBezTo>
                        <a:pt x="8013" y="-288"/>
                        <a:pt x="-624" y="8349"/>
                        <a:pt x="-624" y="19002"/>
                      </a:cubicBezTo>
                      <a:cubicBezTo>
                        <a:pt x="-624" y="19003"/>
                        <a:pt x="-624" y="19003"/>
                        <a:pt x="-624" y="19003"/>
                      </a:cubicBezTo>
                      <a:lnTo>
                        <a:pt x="-624" y="115315"/>
                      </a:lnTo>
                      <a:cubicBezTo>
                        <a:pt x="-624" y="125968"/>
                        <a:pt x="8012" y="134605"/>
                        <a:pt x="18666" y="134606"/>
                      </a:cubicBezTo>
                      <a:cubicBezTo>
                        <a:pt x="18666" y="134606"/>
                        <a:pt x="18666" y="134606"/>
                        <a:pt x="18667" y="134606"/>
                      </a:cubicBezTo>
                      <a:lnTo>
                        <a:pt x="133938" y="134606"/>
                      </a:lnTo>
                      <a:cubicBezTo>
                        <a:pt x="144592" y="134606"/>
                        <a:pt x="153229" y="143242"/>
                        <a:pt x="153229" y="153896"/>
                      </a:cubicBezTo>
                      <a:cubicBezTo>
                        <a:pt x="153229" y="153896"/>
                        <a:pt x="153229" y="153896"/>
                        <a:pt x="153229" y="153896"/>
                      </a:cubicBezTo>
                      <a:lnTo>
                        <a:pt x="153228" y="496663"/>
                      </a:lnTo>
                      <a:cubicBezTo>
                        <a:pt x="153228" y="507317"/>
                        <a:pt x="161865" y="515954"/>
                        <a:pt x="172519" y="515954"/>
                      </a:cubicBezTo>
                      <a:lnTo>
                        <a:pt x="284874" y="515953"/>
                      </a:lnTo>
                      <a:cubicBezTo>
                        <a:pt x="295528" y="515953"/>
                        <a:pt x="304165" y="507317"/>
                        <a:pt x="304165" y="496663"/>
                      </a:cubicBezTo>
                      <a:cubicBezTo>
                        <a:pt x="304165" y="496663"/>
                        <a:pt x="304165" y="496663"/>
                        <a:pt x="304165" y="496663"/>
                      </a:cubicBezTo>
                      <a:lnTo>
                        <a:pt x="304165" y="153896"/>
                      </a:lnTo>
                      <a:cubicBezTo>
                        <a:pt x="304165" y="143242"/>
                        <a:pt x="312801" y="134606"/>
                        <a:pt x="323455" y="134606"/>
                      </a:cubicBezTo>
                      <a:lnTo>
                        <a:pt x="438721" y="134606"/>
                      </a:lnTo>
                      <a:cubicBezTo>
                        <a:pt x="449375" y="134606"/>
                        <a:pt x="458012" y="125970"/>
                        <a:pt x="458012" y="115316"/>
                      </a:cubicBezTo>
                      <a:cubicBezTo>
                        <a:pt x="458012" y="115316"/>
                        <a:pt x="458012" y="115316"/>
                        <a:pt x="458012" y="115315"/>
                      </a:cubicBezTo>
                      <a:lnTo>
                        <a:pt x="458012" y="19003"/>
                      </a:lnTo>
                      <a:cubicBezTo>
                        <a:pt x="458013" y="8350"/>
                        <a:pt x="449377" y="-287"/>
                        <a:pt x="438723" y="-287"/>
                      </a:cubicBezTo>
                      <a:cubicBezTo>
                        <a:pt x="438722" y="-287"/>
                        <a:pt x="438722" y="-287"/>
                        <a:pt x="438721" y="-287"/>
                      </a:cubicBezTo>
                      <a:close/>
                    </a:path>
                  </a:pathLst>
                </a:custGeom>
                <a:solidFill>
                  <a:srgbClr val="FFFFFF"/>
                </a:solidFill>
                <a:ln w="9525" cap="flat">
                  <a:noFill/>
                  <a:prstDash val="solid"/>
                  <a:miter/>
                </a:ln>
              </p:spPr>
              <p:txBody>
                <a:bodyPr rtlCol="0" anchor="ctr"/>
                <a:lstStyle/>
                <a:p>
                  <a:endParaRPr lang="en-US"/>
                </a:p>
              </p:txBody>
            </p:sp>
            <p:sp>
              <p:nvSpPr>
                <p:cNvPr id="38" name="Freeform: Shape 37">
                  <a:extLst>
                    <a:ext uri="{FF2B5EF4-FFF2-40B4-BE49-F238E27FC236}">
                      <a16:creationId xmlns:a16="http://schemas.microsoft.com/office/drawing/2014/main" id="{E0BAAA8C-341C-4A33-96BA-8FB8EAC9A6D2}"/>
                    </a:ext>
                  </a:extLst>
                </p:cNvPr>
                <p:cNvSpPr/>
                <p:nvPr/>
              </p:nvSpPr>
              <p:spPr>
                <a:xfrm>
                  <a:off x="5981381" y="4996495"/>
                  <a:ext cx="475404" cy="516241"/>
                </a:xfrm>
                <a:custGeom>
                  <a:avLst/>
                  <a:gdLst>
                    <a:gd name="connsiteX0" fmla="*/ 179474 w 475404"/>
                    <a:gd name="connsiteY0" fmla="*/ -287 h 516241"/>
                    <a:gd name="connsiteX1" fmla="*/ 18666 w 475404"/>
                    <a:gd name="connsiteY1" fmla="*/ -287 h 516241"/>
                    <a:gd name="connsiteX2" fmla="*/ -624 w 475404"/>
                    <a:gd name="connsiteY2" fmla="*/ 19002 h 516241"/>
                    <a:gd name="connsiteX3" fmla="*/ -624 w 475404"/>
                    <a:gd name="connsiteY3" fmla="*/ 19003 h 516241"/>
                    <a:gd name="connsiteX4" fmla="*/ -624 w 475404"/>
                    <a:gd name="connsiteY4" fmla="*/ 496663 h 516241"/>
                    <a:gd name="connsiteX5" fmla="*/ 18666 w 475404"/>
                    <a:gd name="connsiteY5" fmla="*/ 515954 h 516241"/>
                    <a:gd name="connsiteX6" fmla="*/ 18666 w 475404"/>
                    <a:gd name="connsiteY6" fmla="*/ 515954 h 516241"/>
                    <a:gd name="connsiteX7" fmla="*/ 178748 w 475404"/>
                    <a:gd name="connsiteY7" fmla="*/ 515953 h 516241"/>
                    <a:gd name="connsiteX8" fmla="*/ 474780 w 475404"/>
                    <a:gd name="connsiteY8" fmla="*/ 256374 h 516241"/>
                    <a:gd name="connsiteX9" fmla="*/ 179474 w 475404"/>
                    <a:gd name="connsiteY9" fmla="*/ -287 h 516241"/>
                    <a:gd name="connsiteX10" fmla="*/ 171985 w 475404"/>
                    <a:gd name="connsiteY10" fmla="*/ 383977 h 516241"/>
                    <a:gd name="connsiteX11" fmla="*/ 164912 w 475404"/>
                    <a:gd name="connsiteY11" fmla="*/ 383977 h 516241"/>
                    <a:gd name="connsiteX12" fmla="*/ 145307 w 475404"/>
                    <a:gd name="connsiteY12" fmla="*/ 364686 h 516241"/>
                    <a:gd name="connsiteX13" fmla="*/ 145307 w 475404"/>
                    <a:gd name="connsiteY13" fmla="*/ 150979 h 516241"/>
                    <a:gd name="connsiteX14" fmla="*/ 164912 w 475404"/>
                    <a:gd name="connsiteY14" fmla="*/ 131688 h 516241"/>
                    <a:gd name="connsiteX15" fmla="*/ 173470 w 475404"/>
                    <a:gd name="connsiteY15" fmla="*/ 131689 h 516241"/>
                    <a:gd name="connsiteX16" fmla="*/ 320932 w 475404"/>
                    <a:gd name="connsiteY16" fmla="*/ 256374 h 516241"/>
                    <a:gd name="connsiteX17" fmla="*/ 171985 w 475404"/>
                    <a:gd name="connsiteY17" fmla="*/ 38397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75404" h="516241">
                      <a:moveTo>
                        <a:pt x="179474" y="-287"/>
                      </a:moveTo>
                      <a:lnTo>
                        <a:pt x="18666" y="-287"/>
                      </a:lnTo>
                      <a:cubicBezTo>
                        <a:pt x="8013" y="-288"/>
                        <a:pt x="-624" y="8349"/>
                        <a:pt x="-624" y="19002"/>
                      </a:cubicBezTo>
                      <a:cubicBezTo>
                        <a:pt x="-624" y="19003"/>
                        <a:pt x="-624" y="19003"/>
                        <a:pt x="-624" y="19003"/>
                      </a:cubicBezTo>
                      <a:lnTo>
                        <a:pt x="-624" y="496663"/>
                      </a:lnTo>
                      <a:cubicBezTo>
                        <a:pt x="-624" y="507317"/>
                        <a:pt x="8012" y="515954"/>
                        <a:pt x="18666" y="515954"/>
                      </a:cubicBezTo>
                      <a:cubicBezTo>
                        <a:pt x="18666" y="515954"/>
                        <a:pt x="18666" y="515954"/>
                        <a:pt x="18666" y="515954"/>
                      </a:cubicBezTo>
                      <a:lnTo>
                        <a:pt x="178748" y="515953"/>
                      </a:lnTo>
                      <a:cubicBezTo>
                        <a:pt x="361033" y="515953"/>
                        <a:pt x="474780" y="416788"/>
                        <a:pt x="474780" y="256374"/>
                      </a:cubicBezTo>
                      <a:cubicBezTo>
                        <a:pt x="474780" y="98879"/>
                        <a:pt x="365411" y="-287"/>
                        <a:pt x="179474" y="-287"/>
                      </a:cubicBezTo>
                      <a:close/>
                      <a:moveTo>
                        <a:pt x="171985" y="383977"/>
                      </a:moveTo>
                      <a:lnTo>
                        <a:pt x="164912" y="383977"/>
                      </a:lnTo>
                      <a:cubicBezTo>
                        <a:pt x="154172" y="384063"/>
                        <a:pt x="145395" y="375427"/>
                        <a:pt x="145307" y="364686"/>
                      </a:cubicBezTo>
                      <a:lnTo>
                        <a:pt x="145307" y="150979"/>
                      </a:lnTo>
                      <a:cubicBezTo>
                        <a:pt x="145395" y="140239"/>
                        <a:pt x="154171" y="131602"/>
                        <a:pt x="164912" y="131688"/>
                      </a:cubicBezTo>
                      <a:lnTo>
                        <a:pt x="173470" y="131689"/>
                      </a:lnTo>
                      <a:cubicBezTo>
                        <a:pt x="271284" y="131689"/>
                        <a:pt x="320932" y="169608"/>
                        <a:pt x="320932" y="256374"/>
                      </a:cubicBezTo>
                      <a:cubicBezTo>
                        <a:pt x="320932" y="346063"/>
                        <a:pt x="271284" y="383977"/>
                        <a:pt x="171985" y="383977"/>
                      </a:cubicBezTo>
                      <a:close/>
                    </a:path>
                  </a:pathLst>
                </a:custGeom>
                <a:solidFill>
                  <a:srgbClr val="FFFFFF"/>
                </a:solidFill>
                <a:ln w="9525" cap="flat">
                  <a:noFill/>
                  <a:prstDash val="solid"/>
                  <a:miter/>
                </a:ln>
              </p:spPr>
              <p:txBody>
                <a:bodyPr rtlCol="0" anchor="ctr"/>
                <a:lstStyle/>
                <a:p>
                  <a:endParaRPr lang="en-US"/>
                </a:p>
              </p:txBody>
            </p:sp>
            <p:sp>
              <p:nvSpPr>
                <p:cNvPr id="39" name="Freeform: Shape 38">
                  <a:extLst>
                    <a:ext uri="{FF2B5EF4-FFF2-40B4-BE49-F238E27FC236}">
                      <a16:creationId xmlns:a16="http://schemas.microsoft.com/office/drawing/2014/main" id="{08303C50-537D-4130-86E3-606502A7EDFE}"/>
                    </a:ext>
                  </a:extLst>
                </p:cNvPr>
                <p:cNvSpPr/>
                <p:nvPr/>
              </p:nvSpPr>
              <p:spPr>
                <a:xfrm>
                  <a:off x="6832758" y="4996495"/>
                  <a:ext cx="154394" cy="516240"/>
                </a:xfrm>
                <a:custGeom>
                  <a:avLst/>
                  <a:gdLst>
                    <a:gd name="connsiteX0" fmla="*/ 135104 w 154394"/>
                    <a:gd name="connsiteY0" fmla="*/ 0 h 516240"/>
                    <a:gd name="connsiteX1" fmla="*/ 154395 w 154394"/>
                    <a:gd name="connsiteY1" fmla="*/ 0 h 516240"/>
                    <a:gd name="connsiteX2" fmla="*/ 154395 w 154394"/>
                    <a:gd name="connsiteY2" fmla="*/ 516241 h 516240"/>
                    <a:gd name="connsiteX3" fmla="*/ 135104 w 154394"/>
                    <a:gd name="connsiteY3" fmla="*/ 516241 h 516240"/>
                    <a:gd name="connsiteX4" fmla="*/ 19291 w 154394"/>
                    <a:gd name="connsiteY4" fmla="*/ 516241 h 516240"/>
                    <a:gd name="connsiteX5" fmla="*/ 19291 w 154394"/>
                    <a:gd name="connsiteY5" fmla="*/ 0 h 516240"/>
                    <a:gd name="connsiteX6" fmla="*/ 0 w 154394"/>
                    <a:gd name="connsiteY6" fmla="*/ 0 h 516240"/>
                    <a:gd name="connsiteX7" fmla="*/ 19291 w 154394"/>
                    <a:gd name="connsiteY7" fmla="*/ 0 h 516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4394" h="516240">
                      <a:moveTo>
                        <a:pt x="135104" y="0"/>
                      </a:moveTo>
                      <a:cubicBezTo>
                        <a:pt x="145758" y="0"/>
                        <a:pt x="154395" y="0"/>
                        <a:pt x="154395" y="0"/>
                      </a:cubicBezTo>
                      <a:lnTo>
                        <a:pt x="154395" y="516241"/>
                      </a:lnTo>
                      <a:cubicBezTo>
                        <a:pt x="154395" y="516241"/>
                        <a:pt x="145758" y="516241"/>
                        <a:pt x="135104" y="516241"/>
                      </a:cubicBezTo>
                      <a:lnTo>
                        <a:pt x="19291" y="516241"/>
                      </a:lnTo>
                      <a:lnTo>
                        <a:pt x="19291" y="0"/>
                      </a:lnTo>
                      <a:cubicBezTo>
                        <a:pt x="8637" y="0"/>
                        <a:pt x="0" y="0"/>
                        <a:pt x="0" y="0"/>
                      </a:cubicBezTo>
                      <a:cubicBezTo>
                        <a:pt x="0" y="0"/>
                        <a:pt x="8637" y="0"/>
                        <a:pt x="19291" y="0"/>
                      </a:cubicBezTo>
                      <a:close/>
                    </a:path>
                  </a:pathLst>
                </a:custGeom>
                <a:solidFill>
                  <a:srgbClr val="FFFFFF"/>
                </a:solidFill>
                <a:ln w="9525" cap="flat">
                  <a:noFill/>
                  <a:prstDash val="solid"/>
                  <a:miter/>
                </a:ln>
              </p:spPr>
              <p:txBody>
                <a:bodyPr rtlCol="0" anchor="ctr"/>
                <a:lstStyle/>
                <a:p>
                  <a:endParaRPr lang="en-US"/>
                </a:p>
              </p:txBody>
            </p:sp>
            <p:sp>
              <p:nvSpPr>
                <p:cNvPr id="40" name="Freeform: Shape 39">
                  <a:extLst>
                    <a:ext uri="{FF2B5EF4-FFF2-40B4-BE49-F238E27FC236}">
                      <a16:creationId xmlns:a16="http://schemas.microsoft.com/office/drawing/2014/main" id="{5BF10141-311B-48AD-B570-7DB780C4FFAE}"/>
                    </a:ext>
                  </a:extLst>
                </p:cNvPr>
                <p:cNvSpPr/>
                <p:nvPr/>
              </p:nvSpPr>
              <p:spPr>
                <a:xfrm>
                  <a:off x="5145840" y="4996495"/>
                  <a:ext cx="459367" cy="530096"/>
                </a:xfrm>
                <a:custGeom>
                  <a:avLst/>
                  <a:gdLst>
                    <a:gd name="connsiteX0" fmla="*/ 439452 w 459367"/>
                    <a:gd name="connsiteY0" fmla="*/ -287 h 530096"/>
                    <a:gd name="connsiteX1" fmla="*/ 329285 w 459367"/>
                    <a:gd name="connsiteY1" fmla="*/ -287 h 530096"/>
                    <a:gd name="connsiteX2" fmla="*/ 309994 w 459367"/>
                    <a:gd name="connsiteY2" fmla="*/ 19003 h 530096"/>
                    <a:gd name="connsiteX3" fmla="*/ 309994 w 459367"/>
                    <a:gd name="connsiteY3" fmla="*/ 19003 h 530096"/>
                    <a:gd name="connsiteX4" fmla="*/ 309994 w 459367"/>
                    <a:gd name="connsiteY4" fmla="*/ 275334 h 530096"/>
                    <a:gd name="connsiteX5" fmla="*/ 229062 w 459367"/>
                    <a:gd name="connsiteY5" fmla="*/ 391268 h 530096"/>
                    <a:gd name="connsiteX6" fmla="*/ 148125 w 459367"/>
                    <a:gd name="connsiteY6" fmla="*/ 275334 h 530096"/>
                    <a:gd name="connsiteX7" fmla="*/ 148125 w 459367"/>
                    <a:gd name="connsiteY7" fmla="*/ 19003 h 530096"/>
                    <a:gd name="connsiteX8" fmla="*/ 128835 w 459367"/>
                    <a:gd name="connsiteY8" fmla="*/ -287 h 530096"/>
                    <a:gd name="connsiteX9" fmla="*/ 128834 w 459367"/>
                    <a:gd name="connsiteY9" fmla="*/ -287 h 530096"/>
                    <a:gd name="connsiteX10" fmla="*/ 18666 w 459367"/>
                    <a:gd name="connsiteY10" fmla="*/ -287 h 530096"/>
                    <a:gd name="connsiteX11" fmla="*/ -624 w 459367"/>
                    <a:gd name="connsiteY11" fmla="*/ 19003 h 530096"/>
                    <a:gd name="connsiteX12" fmla="*/ -624 w 459367"/>
                    <a:gd name="connsiteY12" fmla="*/ 19003 h 530096"/>
                    <a:gd name="connsiteX13" fmla="*/ -624 w 459367"/>
                    <a:gd name="connsiteY13" fmla="*/ 289915 h 530096"/>
                    <a:gd name="connsiteX14" fmla="*/ 229062 w 459367"/>
                    <a:gd name="connsiteY14" fmla="*/ 529809 h 530096"/>
                    <a:gd name="connsiteX15" fmla="*/ 458743 w 459367"/>
                    <a:gd name="connsiteY15" fmla="*/ 289184 h 530096"/>
                    <a:gd name="connsiteX16" fmla="*/ 458743 w 459367"/>
                    <a:gd name="connsiteY16" fmla="*/ 19003 h 530096"/>
                    <a:gd name="connsiteX17" fmla="*/ 439453 w 459367"/>
                    <a:gd name="connsiteY17" fmla="*/ -287 h 530096"/>
                    <a:gd name="connsiteX18" fmla="*/ 439453 w 459367"/>
                    <a:gd name="connsiteY18" fmla="*/ -287 h 530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59367" h="530096">
                      <a:moveTo>
                        <a:pt x="439452" y="-287"/>
                      </a:moveTo>
                      <a:lnTo>
                        <a:pt x="329285" y="-287"/>
                      </a:lnTo>
                      <a:cubicBezTo>
                        <a:pt x="318631" y="-287"/>
                        <a:pt x="309994" y="8349"/>
                        <a:pt x="309994" y="19003"/>
                      </a:cubicBezTo>
                      <a:cubicBezTo>
                        <a:pt x="309994" y="19003"/>
                        <a:pt x="309994" y="19003"/>
                        <a:pt x="309994" y="19003"/>
                      </a:cubicBezTo>
                      <a:lnTo>
                        <a:pt x="309994" y="275334"/>
                      </a:lnTo>
                      <a:cubicBezTo>
                        <a:pt x="309994" y="361375"/>
                        <a:pt x="286661" y="391268"/>
                        <a:pt x="229062" y="391268"/>
                      </a:cubicBezTo>
                      <a:cubicBezTo>
                        <a:pt x="171458" y="391268"/>
                        <a:pt x="148125" y="361375"/>
                        <a:pt x="148125" y="275334"/>
                      </a:cubicBezTo>
                      <a:lnTo>
                        <a:pt x="148125" y="19003"/>
                      </a:lnTo>
                      <a:cubicBezTo>
                        <a:pt x="148125" y="8349"/>
                        <a:pt x="139489" y="-287"/>
                        <a:pt x="128835" y="-287"/>
                      </a:cubicBezTo>
                      <a:cubicBezTo>
                        <a:pt x="128835" y="-287"/>
                        <a:pt x="128834" y="-287"/>
                        <a:pt x="128834" y="-287"/>
                      </a:cubicBezTo>
                      <a:lnTo>
                        <a:pt x="18666" y="-287"/>
                      </a:lnTo>
                      <a:cubicBezTo>
                        <a:pt x="8012" y="-287"/>
                        <a:pt x="-624" y="8349"/>
                        <a:pt x="-624" y="19003"/>
                      </a:cubicBezTo>
                      <a:cubicBezTo>
                        <a:pt x="-624" y="19003"/>
                        <a:pt x="-624" y="19003"/>
                        <a:pt x="-624" y="19003"/>
                      </a:cubicBezTo>
                      <a:lnTo>
                        <a:pt x="-624" y="289915"/>
                      </a:lnTo>
                      <a:cubicBezTo>
                        <a:pt x="-624" y="448142"/>
                        <a:pt x="70105" y="529809"/>
                        <a:pt x="229062" y="529809"/>
                      </a:cubicBezTo>
                      <a:cubicBezTo>
                        <a:pt x="383640" y="529809"/>
                        <a:pt x="458743" y="443768"/>
                        <a:pt x="458743" y="289184"/>
                      </a:cubicBezTo>
                      <a:lnTo>
                        <a:pt x="458743" y="19003"/>
                      </a:lnTo>
                      <a:cubicBezTo>
                        <a:pt x="458743" y="8349"/>
                        <a:pt x="450107" y="-287"/>
                        <a:pt x="439453" y="-287"/>
                      </a:cubicBezTo>
                      <a:cubicBezTo>
                        <a:pt x="439453" y="-287"/>
                        <a:pt x="439453" y="-287"/>
                        <a:pt x="439453" y="-287"/>
                      </a:cubicBezTo>
                      <a:close/>
                    </a:path>
                  </a:pathLst>
                </a:custGeom>
                <a:solidFill>
                  <a:srgbClr val="FFFFFF"/>
                </a:solidFill>
                <a:ln w="9525" cap="flat">
                  <a:noFill/>
                  <a:prstDash val="solid"/>
                  <a:miter/>
                </a:ln>
              </p:spPr>
              <p:txBody>
                <a:bodyPr rtlCol="0" anchor="ctr"/>
                <a:lstStyle/>
                <a:p>
                  <a:endParaRPr lang="en-US"/>
                </a:p>
              </p:txBody>
            </p:sp>
            <p:sp>
              <p:nvSpPr>
                <p:cNvPr id="41" name="Freeform: Shape 40">
                  <a:extLst>
                    <a:ext uri="{FF2B5EF4-FFF2-40B4-BE49-F238E27FC236}">
                      <a16:creationId xmlns:a16="http://schemas.microsoft.com/office/drawing/2014/main" id="{DD1B8832-046D-47AC-AE1A-E1B14E636D74}"/>
                    </a:ext>
                  </a:extLst>
                </p:cNvPr>
                <p:cNvSpPr/>
                <p:nvPr/>
              </p:nvSpPr>
              <p:spPr>
                <a:xfrm>
                  <a:off x="3588488" y="4982639"/>
                  <a:ext cx="402067" cy="544677"/>
                </a:xfrm>
                <a:custGeom>
                  <a:avLst/>
                  <a:gdLst>
                    <a:gd name="connsiteX0" fmla="*/ 269467 w 402067"/>
                    <a:gd name="connsiteY0" fmla="*/ 217730 h 544677"/>
                    <a:gd name="connsiteX1" fmla="*/ 203655 w 402067"/>
                    <a:gd name="connsiteY1" fmla="*/ 190741 h 544677"/>
                    <a:gd name="connsiteX2" fmla="*/ 166087 w 402067"/>
                    <a:gd name="connsiteY2" fmla="*/ 137105 h 544677"/>
                    <a:gd name="connsiteX3" fmla="*/ 229317 w 402067"/>
                    <a:gd name="connsiteY3" fmla="*/ 120071 h 544677"/>
                    <a:gd name="connsiteX4" fmla="*/ 284563 w 402067"/>
                    <a:gd name="connsiteY4" fmla="*/ 163075 h 544677"/>
                    <a:gd name="connsiteX5" fmla="*/ 294647 w 402067"/>
                    <a:gd name="connsiteY5" fmla="*/ 169458 h 544677"/>
                    <a:gd name="connsiteX6" fmla="*/ 294647 w 402067"/>
                    <a:gd name="connsiteY6" fmla="*/ 169458 h 544677"/>
                    <a:gd name="connsiteX7" fmla="*/ 308525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4 w 402067"/>
                    <a:gd name="connsiteY13" fmla="*/ 312747 h 544677"/>
                    <a:gd name="connsiteX14" fmla="*/ 203493 w 402067"/>
                    <a:gd name="connsiteY14" fmla="*/ 336403 h 544677"/>
                    <a:gd name="connsiteX15" fmla="*/ 248693 w 402067"/>
                    <a:gd name="connsiteY15" fmla="*/ 400935 h 544677"/>
                    <a:gd name="connsiteX16" fmla="*/ 172617 w 402067"/>
                    <a:gd name="connsiteY16" fmla="*/ 421429 h 544677"/>
                    <a:gd name="connsiteX17" fmla="*/ 110729 w 402067"/>
                    <a:gd name="connsiteY17" fmla="*/ 373801 h 544677"/>
                    <a:gd name="connsiteX18" fmla="*/ 101303 w 402067"/>
                    <a:gd name="connsiteY18" fmla="*/ 368072 h 544677"/>
                    <a:gd name="connsiteX19" fmla="*/ 101045 w 402067"/>
                    <a:gd name="connsiteY19" fmla="*/ 368017 h 544677"/>
                    <a:gd name="connsiteX20" fmla="*/ 87613 w 402067"/>
                    <a:gd name="connsiteY20" fmla="*/ 370752 h 544677"/>
                    <a:gd name="connsiteX21" fmla="*/ 6780 w 402067"/>
                    <a:gd name="connsiteY21" fmla="*/ 427161 h 544677"/>
                    <a:gd name="connsiteX22" fmla="*/ 2511 w 402067"/>
                    <a:gd name="connsiteY22" fmla="*/ 451323 h 544677"/>
                    <a:gd name="connsiteX23" fmla="*/ 2980 w 402067"/>
                    <a:gd name="connsiteY23" fmla="*/ 451961 h 544677"/>
                    <a:gd name="connsiteX24" fmla="*/ 198007 w 402067"/>
                    <a:gd name="connsiteY24" fmla="*/ 544390 h 544677"/>
                    <a:gd name="connsiteX25" fmla="*/ 401443 w 402067"/>
                    <a:gd name="connsiteY25" fmla="*/ 370852 h 544677"/>
                    <a:gd name="connsiteX26" fmla="*/ 269467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7" y="217730"/>
                      </a:moveTo>
                      <a:cubicBezTo>
                        <a:pt x="253517" y="210896"/>
                        <a:pt x="209665" y="192693"/>
                        <a:pt x="203655" y="190741"/>
                      </a:cubicBezTo>
                      <a:cubicBezTo>
                        <a:pt x="161018" y="176893"/>
                        <a:pt x="159000" y="156620"/>
                        <a:pt x="166087" y="137105"/>
                      </a:cubicBezTo>
                      <a:cubicBezTo>
                        <a:pt x="173174" y="117589"/>
                        <a:pt x="201884" y="108919"/>
                        <a:pt x="229317" y="120071"/>
                      </a:cubicBezTo>
                      <a:cubicBezTo>
                        <a:pt x="244044" y="126057"/>
                        <a:pt x="280586" y="159194"/>
                        <a:pt x="284563" y="163075"/>
                      </a:cubicBezTo>
                      <a:cubicBezTo>
                        <a:pt x="287208" y="166165"/>
                        <a:pt x="290722" y="168388"/>
                        <a:pt x="294647" y="169458"/>
                      </a:cubicBezTo>
                      <a:lnTo>
                        <a:pt x="294647" y="169458"/>
                      </a:lnTo>
                      <a:cubicBezTo>
                        <a:pt x="299497" y="170480"/>
                        <a:pt x="304553" y="169366"/>
                        <a:pt x="308525" y="166401"/>
                      </a:cubicBezTo>
                      <a:lnTo>
                        <a:pt x="388854" y="106445"/>
                      </a:lnTo>
                      <a:cubicBezTo>
                        <a:pt x="396529" y="100703"/>
                        <a:pt x="398095"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4" y="312747"/>
                      </a:cubicBezTo>
                      <a:cubicBezTo>
                        <a:pt x="162099" y="320852"/>
                        <a:pt x="191666" y="332924"/>
                        <a:pt x="203493" y="336403"/>
                      </a:cubicBezTo>
                      <a:cubicBezTo>
                        <a:pt x="255235" y="351627"/>
                        <a:pt x="257218" y="377455"/>
                        <a:pt x="248693" y="400935"/>
                      </a:cubicBezTo>
                      <a:cubicBezTo>
                        <a:pt x="240168" y="424414"/>
                        <a:pt x="205764" y="434494"/>
                        <a:pt x="172617" y="421429"/>
                      </a:cubicBezTo>
                      <a:cubicBezTo>
                        <a:pt x="149484" y="412310"/>
                        <a:pt x="113254" y="377309"/>
                        <a:pt x="110729" y="373801"/>
                      </a:cubicBezTo>
                      <a:cubicBezTo>
                        <a:pt x="108295" y="370915"/>
                        <a:pt x="104985" y="368904"/>
                        <a:pt x="101303" y="368072"/>
                      </a:cubicBezTo>
                      <a:lnTo>
                        <a:pt x="101045" y="368017"/>
                      </a:lnTo>
                      <a:cubicBezTo>
                        <a:pt x="96382" y="367035"/>
                        <a:pt x="91520" y="368025"/>
                        <a:pt x="87613" y="370752"/>
                      </a:cubicBezTo>
                      <a:lnTo>
                        <a:pt x="6780" y="427161"/>
                      </a:lnTo>
                      <a:cubicBezTo>
                        <a:pt x="-1070" y="432654"/>
                        <a:pt x="-2982" y="443472"/>
                        <a:pt x="2511" y="451323"/>
                      </a:cubicBezTo>
                      <a:cubicBezTo>
                        <a:pt x="2662" y="451539"/>
                        <a:pt x="2819" y="451752"/>
                        <a:pt x="2980" y="451961"/>
                      </a:cubicBezTo>
                      <a:cubicBezTo>
                        <a:pt x="49728" y="512420"/>
                        <a:pt x="118225" y="544390"/>
                        <a:pt x="198007" y="544390"/>
                      </a:cubicBezTo>
                      <a:cubicBezTo>
                        <a:pt x="316858" y="544390"/>
                        <a:pt x="401443" y="470749"/>
                        <a:pt x="401443" y="370852"/>
                      </a:cubicBezTo>
                      <a:cubicBezTo>
                        <a:pt x="401443" y="305232"/>
                        <a:pt x="365711" y="258567"/>
                        <a:pt x="269467" y="217730"/>
                      </a:cubicBezTo>
                      <a:close/>
                    </a:path>
                  </a:pathLst>
                </a:custGeom>
                <a:solidFill>
                  <a:srgbClr val="FFFFFF"/>
                </a:solidFill>
                <a:ln w="9525" cap="flat">
                  <a:noFill/>
                  <a:prstDash val="solid"/>
                  <a:miter/>
                </a:ln>
              </p:spPr>
              <p:txBody>
                <a:bodyPr rtlCol="0" anchor="ctr"/>
                <a:lstStyle/>
                <a:p>
                  <a:endParaRPr lang="en-US"/>
                </a:p>
              </p:txBody>
            </p:sp>
            <p:sp>
              <p:nvSpPr>
                <p:cNvPr id="42" name="Freeform: Shape 41">
                  <a:extLst>
                    <a:ext uri="{FF2B5EF4-FFF2-40B4-BE49-F238E27FC236}">
                      <a16:creationId xmlns:a16="http://schemas.microsoft.com/office/drawing/2014/main" id="{C4BC6BD5-D0C0-4849-9B97-F93CAAA198F3}"/>
                    </a:ext>
                  </a:extLst>
                </p:cNvPr>
                <p:cNvSpPr/>
                <p:nvPr/>
              </p:nvSpPr>
              <p:spPr>
                <a:xfrm>
                  <a:off x="7354513" y="4982640"/>
                  <a:ext cx="543938" cy="543937"/>
                </a:xfrm>
                <a:custGeom>
                  <a:avLst/>
                  <a:gdLst>
                    <a:gd name="connsiteX0" fmla="*/ 271345 w 543938"/>
                    <a:gd name="connsiteY0" fmla="*/ -287 h 543937"/>
                    <a:gd name="connsiteX1" fmla="*/ -624 w 543938"/>
                    <a:gd name="connsiteY1" fmla="*/ 271682 h 543937"/>
                    <a:gd name="connsiteX2" fmla="*/ 271345 w 543938"/>
                    <a:gd name="connsiteY2" fmla="*/ 543650 h 543937"/>
                    <a:gd name="connsiteX3" fmla="*/ 543315 w 543938"/>
                    <a:gd name="connsiteY3" fmla="*/ 271682 h 543937"/>
                    <a:gd name="connsiteX4" fmla="*/ 271346 w 543938"/>
                    <a:gd name="connsiteY4" fmla="*/ -287 h 543937"/>
                    <a:gd name="connsiteX5" fmla="*/ 271345 w 543938"/>
                    <a:gd name="connsiteY5" fmla="*/ 393052 h 543937"/>
                    <a:gd name="connsiteX6" fmla="*/ 149975 w 543938"/>
                    <a:gd name="connsiteY6" fmla="*/ 271682 h 543937"/>
                    <a:gd name="connsiteX7" fmla="*/ 271345 w 543938"/>
                    <a:gd name="connsiteY7" fmla="*/ 150311 h 543937"/>
                    <a:gd name="connsiteX8" fmla="*/ 392716 w 543938"/>
                    <a:gd name="connsiteY8" fmla="*/ 271682 h 543937"/>
                    <a:gd name="connsiteX9" fmla="*/ 271345 w 543938"/>
                    <a:gd name="connsiteY9" fmla="*/ 393052 h 543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3938" h="543937">
                      <a:moveTo>
                        <a:pt x="271345" y="-287"/>
                      </a:moveTo>
                      <a:cubicBezTo>
                        <a:pt x="121140" y="-287"/>
                        <a:pt x="-624" y="121477"/>
                        <a:pt x="-624" y="271682"/>
                      </a:cubicBezTo>
                      <a:cubicBezTo>
                        <a:pt x="-624" y="421886"/>
                        <a:pt x="121140" y="543650"/>
                        <a:pt x="271345" y="543650"/>
                      </a:cubicBezTo>
                      <a:cubicBezTo>
                        <a:pt x="421550" y="543650"/>
                        <a:pt x="543315" y="421886"/>
                        <a:pt x="543315" y="271682"/>
                      </a:cubicBezTo>
                      <a:cubicBezTo>
                        <a:pt x="543315" y="121477"/>
                        <a:pt x="421550" y="-287"/>
                        <a:pt x="271346" y="-287"/>
                      </a:cubicBezTo>
                      <a:close/>
                      <a:moveTo>
                        <a:pt x="271345" y="393052"/>
                      </a:moveTo>
                      <a:cubicBezTo>
                        <a:pt x="204314" y="393052"/>
                        <a:pt x="149975" y="338712"/>
                        <a:pt x="149975" y="271682"/>
                      </a:cubicBezTo>
                      <a:cubicBezTo>
                        <a:pt x="149975" y="204650"/>
                        <a:pt x="204314" y="150311"/>
                        <a:pt x="271345" y="150311"/>
                      </a:cubicBezTo>
                      <a:cubicBezTo>
                        <a:pt x="338376" y="150311"/>
                        <a:pt x="392716" y="204651"/>
                        <a:pt x="392716" y="271682"/>
                      </a:cubicBezTo>
                      <a:cubicBezTo>
                        <a:pt x="392640" y="338682"/>
                        <a:pt x="338344" y="392977"/>
                        <a:pt x="271345" y="393052"/>
                      </a:cubicBezTo>
                      <a:close/>
                    </a:path>
                  </a:pathLst>
                </a:custGeom>
                <a:solidFill>
                  <a:srgbClr val="FFFFFF"/>
                </a:solidFill>
                <a:ln w="9525" cap="flat">
                  <a:noFill/>
                  <a:prstDash val="solid"/>
                  <a:miter/>
                </a:ln>
              </p:spPr>
              <p:txBody>
                <a:bodyPr rtlCol="0" anchor="ctr"/>
                <a:lstStyle/>
                <a:p>
                  <a:endParaRPr lang="en-US"/>
                </a:p>
              </p:txBody>
            </p:sp>
            <p:sp>
              <p:nvSpPr>
                <p:cNvPr id="43" name="Freeform: Shape 42">
                  <a:extLst>
                    <a:ext uri="{FF2B5EF4-FFF2-40B4-BE49-F238E27FC236}">
                      <a16:creationId xmlns:a16="http://schemas.microsoft.com/office/drawing/2014/main" id="{99B7C719-B922-4B8A-97AB-066D6F0FB95D}"/>
                    </a:ext>
                  </a:extLst>
                </p:cNvPr>
                <p:cNvSpPr/>
                <p:nvPr/>
              </p:nvSpPr>
              <p:spPr>
                <a:xfrm>
                  <a:off x="8218235" y="4982639"/>
                  <a:ext cx="402067" cy="544677"/>
                </a:xfrm>
                <a:custGeom>
                  <a:avLst/>
                  <a:gdLst>
                    <a:gd name="connsiteX0" fmla="*/ 269466 w 402067"/>
                    <a:gd name="connsiteY0" fmla="*/ 217730 h 544677"/>
                    <a:gd name="connsiteX1" fmla="*/ 203655 w 402067"/>
                    <a:gd name="connsiteY1" fmla="*/ 190741 h 544677"/>
                    <a:gd name="connsiteX2" fmla="*/ 166087 w 402067"/>
                    <a:gd name="connsiteY2" fmla="*/ 137105 h 544677"/>
                    <a:gd name="connsiteX3" fmla="*/ 229316 w 402067"/>
                    <a:gd name="connsiteY3" fmla="*/ 120071 h 544677"/>
                    <a:gd name="connsiteX4" fmla="*/ 284562 w 402067"/>
                    <a:gd name="connsiteY4" fmla="*/ 163075 h 544677"/>
                    <a:gd name="connsiteX5" fmla="*/ 294646 w 402067"/>
                    <a:gd name="connsiteY5" fmla="*/ 169458 h 544677"/>
                    <a:gd name="connsiteX6" fmla="*/ 294647 w 402067"/>
                    <a:gd name="connsiteY6" fmla="*/ 169458 h 544677"/>
                    <a:gd name="connsiteX7" fmla="*/ 308526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5 w 402067"/>
                    <a:gd name="connsiteY13" fmla="*/ 312747 h 544677"/>
                    <a:gd name="connsiteX14" fmla="*/ 203492 w 402067"/>
                    <a:gd name="connsiteY14" fmla="*/ 336403 h 544677"/>
                    <a:gd name="connsiteX15" fmla="*/ 248693 w 402067"/>
                    <a:gd name="connsiteY15" fmla="*/ 400935 h 544677"/>
                    <a:gd name="connsiteX16" fmla="*/ 172618 w 402067"/>
                    <a:gd name="connsiteY16" fmla="*/ 421429 h 544677"/>
                    <a:gd name="connsiteX17" fmla="*/ 110728 w 402067"/>
                    <a:gd name="connsiteY17" fmla="*/ 373801 h 544677"/>
                    <a:gd name="connsiteX18" fmla="*/ 101302 w 402067"/>
                    <a:gd name="connsiteY18" fmla="*/ 368072 h 544677"/>
                    <a:gd name="connsiteX19" fmla="*/ 101045 w 402067"/>
                    <a:gd name="connsiteY19" fmla="*/ 368017 h 544677"/>
                    <a:gd name="connsiteX20" fmla="*/ 87614 w 402067"/>
                    <a:gd name="connsiteY20" fmla="*/ 370752 h 544677"/>
                    <a:gd name="connsiteX21" fmla="*/ 6780 w 402067"/>
                    <a:gd name="connsiteY21" fmla="*/ 427161 h 544677"/>
                    <a:gd name="connsiteX22" fmla="*/ 2512 w 402067"/>
                    <a:gd name="connsiteY22" fmla="*/ 451323 h 544677"/>
                    <a:gd name="connsiteX23" fmla="*/ 2980 w 402067"/>
                    <a:gd name="connsiteY23" fmla="*/ 451962 h 544677"/>
                    <a:gd name="connsiteX24" fmla="*/ 198007 w 402067"/>
                    <a:gd name="connsiteY24" fmla="*/ 544390 h 544677"/>
                    <a:gd name="connsiteX25" fmla="*/ 401443 w 402067"/>
                    <a:gd name="connsiteY25" fmla="*/ 370852 h 544677"/>
                    <a:gd name="connsiteX26" fmla="*/ 269466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6" y="217730"/>
                      </a:moveTo>
                      <a:cubicBezTo>
                        <a:pt x="253517" y="210896"/>
                        <a:pt x="209665" y="192693"/>
                        <a:pt x="203655" y="190741"/>
                      </a:cubicBezTo>
                      <a:cubicBezTo>
                        <a:pt x="161018" y="176893"/>
                        <a:pt x="159000" y="156620"/>
                        <a:pt x="166087" y="137105"/>
                      </a:cubicBezTo>
                      <a:cubicBezTo>
                        <a:pt x="173173" y="117589"/>
                        <a:pt x="201883" y="108919"/>
                        <a:pt x="229316" y="120071"/>
                      </a:cubicBezTo>
                      <a:cubicBezTo>
                        <a:pt x="244043" y="126057"/>
                        <a:pt x="280585" y="159194"/>
                        <a:pt x="284562" y="163075"/>
                      </a:cubicBezTo>
                      <a:cubicBezTo>
                        <a:pt x="287208" y="166165"/>
                        <a:pt x="290721" y="168389"/>
                        <a:pt x="294646" y="169458"/>
                      </a:cubicBezTo>
                      <a:lnTo>
                        <a:pt x="294647" y="169458"/>
                      </a:lnTo>
                      <a:cubicBezTo>
                        <a:pt x="299498" y="170480"/>
                        <a:pt x="304553" y="169366"/>
                        <a:pt x="308526" y="166401"/>
                      </a:cubicBezTo>
                      <a:lnTo>
                        <a:pt x="388854" y="106445"/>
                      </a:lnTo>
                      <a:cubicBezTo>
                        <a:pt x="396530" y="100703"/>
                        <a:pt x="398096"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5" y="312747"/>
                      </a:cubicBezTo>
                      <a:cubicBezTo>
                        <a:pt x="162100" y="320852"/>
                        <a:pt x="191666" y="332924"/>
                        <a:pt x="203492" y="336403"/>
                      </a:cubicBezTo>
                      <a:cubicBezTo>
                        <a:pt x="255236" y="351627"/>
                        <a:pt x="257218" y="377455"/>
                        <a:pt x="248693" y="400935"/>
                      </a:cubicBezTo>
                      <a:cubicBezTo>
                        <a:pt x="240168" y="424414"/>
                        <a:pt x="205764" y="434494"/>
                        <a:pt x="172618" y="421429"/>
                      </a:cubicBezTo>
                      <a:cubicBezTo>
                        <a:pt x="149483" y="412310"/>
                        <a:pt x="113254" y="377309"/>
                        <a:pt x="110728" y="373801"/>
                      </a:cubicBezTo>
                      <a:cubicBezTo>
                        <a:pt x="108295" y="370915"/>
                        <a:pt x="104985" y="368904"/>
                        <a:pt x="101302" y="368072"/>
                      </a:cubicBezTo>
                      <a:lnTo>
                        <a:pt x="101045" y="368017"/>
                      </a:lnTo>
                      <a:cubicBezTo>
                        <a:pt x="96383" y="367035"/>
                        <a:pt x="91521" y="368025"/>
                        <a:pt x="87614" y="370752"/>
                      </a:cubicBezTo>
                      <a:lnTo>
                        <a:pt x="6780" y="427161"/>
                      </a:lnTo>
                      <a:cubicBezTo>
                        <a:pt x="-1071" y="432654"/>
                        <a:pt x="-2982" y="443472"/>
                        <a:pt x="2512" y="451323"/>
                      </a:cubicBezTo>
                      <a:cubicBezTo>
                        <a:pt x="2663" y="451539"/>
                        <a:pt x="2820" y="451753"/>
                        <a:pt x="2980" y="451962"/>
                      </a:cubicBezTo>
                      <a:cubicBezTo>
                        <a:pt x="49729" y="512420"/>
                        <a:pt x="118226" y="544390"/>
                        <a:pt x="198007" y="544390"/>
                      </a:cubicBezTo>
                      <a:cubicBezTo>
                        <a:pt x="316858" y="544390"/>
                        <a:pt x="401443" y="470749"/>
                        <a:pt x="401443" y="370852"/>
                      </a:cubicBezTo>
                      <a:cubicBezTo>
                        <a:pt x="401442" y="305232"/>
                        <a:pt x="365710" y="258567"/>
                        <a:pt x="269466" y="217730"/>
                      </a:cubicBezTo>
                      <a:close/>
                    </a:path>
                  </a:pathLst>
                </a:custGeom>
                <a:solidFill>
                  <a:srgbClr val="FFFFFF"/>
                </a:solidFill>
                <a:ln w="9525" cap="flat">
                  <a:noFill/>
                  <a:prstDash val="solid"/>
                  <a:miter/>
                </a:ln>
              </p:spPr>
              <p:txBody>
                <a:bodyPr rtlCol="0" anchor="ctr"/>
                <a:lstStyle/>
                <a:p>
                  <a:endParaRPr lang="en-US"/>
                </a:p>
              </p:txBody>
            </p:sp>
          </p:grpSp>
          <p:grpSp>
            <p:nvGrpSpPr>
              <p:cNvPr id="30" name="Graphic 27">
                <a:extLst>
                  <a:ext uri="{FF2B5EF4-FFF2-40B4-BE49-F238E27FC236}">
                    <a16:creationId xmlns:a16="http://schemas.microsoft.com/office/drawing/2014/main" id="{92D105A9-E3D5-48EA-BEF2-6CEB30EE1ED1}"/>
                  </a:ext>
                </a:extLst>
              </p:cNvPr>
              <p:cNvGrpSpPr/>
              <p:nvPr/>
            </p:nvGrpSpPr>
            <p:grpSpPr>
              <a:xfrm>
                <a:off x="3603806" y="1366527"/>
                <a:ext cx="4995343" cy="3257719"/>
                <a:chOff x="3603806" y="1366527"/>
                <a:chExt cx="4995343" cy="3257719"/>
              </a:xfrm>
              <a:solidFill>
                <a:srgbClr val="FFFFFF"/>
              </a:solidFill>
            </p:grpSpPr>
            <p:sp>
              <p:nvSpPr>
                <p:cNvPr id="31" name="Freeform: Shape 30">
                  <a:extLst>
                    <a:ext uri="{FF2B5EF4-FFF2-40B4-BE49-F238E27FC236}">
                      <a16:creationId xmlns:a16="http://schemas.microsoft.com/office/drawing/2014/main" id="{7ABC5B15-B566-4B3F-A8E1-DFE93A613CBE}"/>
                    </a:ext>
                  </a:extLst>
                </p:cNvPr>
                <p:cNvSpPr/>
                <p:nvPr/>
              </p:nvSpPr>
              <p:spPr>
                <a:xfrm>
                  <a:off x="5424889" y="1366527"/>
                  <a:ext cx="1562043" cy="1562043"/>
                </a:xfrm>
                <a:custGeom>
                  <a:avLst/>
                  <a:gdLst>
                    <a:gd name="connsiteX0" fmla="*/ 780397 w 1562043"/>
                    <a:gd name="connsiteY0" fmla="*/ -287 h 1562043"/>
                    <a:gd name="connsiteX1" fmla="*/ -624 w 1562043"/>
                    <a:gd name="connsiteY1" fmla="*/ 780734 h 1562043"/>
                    <a:gd name="connsiteX2" fmla="*/ 780397 w 1562043"/>
                    <a:gd name="connsiteY2" fmla="*/ 1561756 h 1562043"/>
                    <a:gd name="connsiteX3" fmla="*/ 1561419 w 1562043"/>
                    <a:gd name="connsiteY3" fmla="*/ 780734 h 1562043"/>
                    <a:gd name="connsiteX4" fmla="*/ 780397 w 1562043"/>
                    <a:gd name="connsiteY4" fmla="*/ -287 h 1562043"/>
                    <a:gd name="connsiteX5" fmla="*/ 780397 w 1562043"/>
                    <a:gd name="connsiteY5" fmla="*/ 1161720 h 1562043"/>
                    <a:gd name="connsiteX6" fmla="*/ 399411 w 1562043"/>
                    <a:gd name="connsiteY6" fmla="*/ 780734 h 1562043"/>
                    <a:gd name="connsiteX7" fmla="*/ 780397 w 1562043"/>
                    <a:gd name="connsiteY7" fmla="*/ 399748 h 1562043"/>
                    <a:gd name="connsiteX8" fmla="*/ 1161383 w 1562043"/>
                    <a:gd name="connsiteY8" fmla="*/ 780734 h 1562043"/>
                    <a:gd name="connsiteX9" fmla="*/ 780397 w 1562043"/>
                    <a:gd name="connsiteY9" fmla="*/ 1161720 h 1562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62043" h="1562043">
                      <a:moveTo>
                        <a:pt x="780397" y="-287"/>
                      </a:moveTo>
                      <a:cubicBezTo>
                        <a:pt x="349051" y="-287"/>
                        <a:pt x="-624" y="349388"/>
                        <a:pt x="-624" y="780734"/>
                      </a:cubicBezTo>
                      <a:cubicBezTo>
                        <a:pt x="-624" y="1212081"/>
                        <a:pt x="349051" y="1561756"/>
                        <a:pt x="780397" y="1561756"/>
                      </a:cubicBezTo>
                      <a:cubicBezTo>
                        <a:pt x="1211744" y="1561756"/>
                        <a:pt x="1561419" y="1212081"/>
                        <a:pt x="1561419" y="780734"/>
                      </a:cubicBezTo>
                      <a:cubicBezTo>
                        <a:pt x="1561419" y="349388"/>
                        <a:pt x="1211744" y="-287"/>
                        <a:pt x="780397" y="-287"/>
                      </a:cubicBezTo>
                      <a:close/>
                      <a:moveTo>
                        <a:pt x="780397" y="1161720"/>
                      </a:moveTo>
                      <a:cubicBezTo>
                        <a:pt x="569984" y="1161720"/>
                        <a:pt x="399411" y="991147"/>
                        <a:pt x="399411" y="780734"/>
                      </a:cubicBezTo>
                      <a:cubicBezTo>
                        <a:pt x="399411" y="570322"/>
                        <a:pt x="569984" y="399748"/>
                        <a:pt x="780397" y="399748"/>
                      </a:cubicBezTo>
                      <a:cubicBezTo>
                        <a:pt x="990810" y="399748"/>
                        <a:pt x="1161383" y="570322"/>
                        <a:pt x="1161383" y="780734"/>
                      </a:cubicBezTo>
                      <a:cubicBezTo>
                        <a:pt x="1161145" y="991048"/>
                        <a:pt x="990712" y="1161483"/>
                        <a:pt x="780397" y="1161720"/>
                      </a:cubicBezTo>
                      <a:close/>
                    </a:path>
                  </a:pathLst>
                </a:custGeom>
                <a:solidFill>
                  <a:srgbClr val="FFFFFF"/>
                </a:solidFill>
                <a:ln w="9525" cap="flat">
                  <a:noFill/>
                  <a:prstDash val="solid"/>
                  <a:miter/>
                </a:ln>
              </p:spPr>
              <p:txBody>
                <a:bodyPr rtlCol="0" anchor="ctr"/>
                <a:lstStyle/>
                <a:p>
                  <a:endParaRPr lang="en-US"/>
                </a:p>
              </p:txBody>
            </p:sp>
            <p:sp>
              <p:nvSpPr>
                <p:cNvPr id="32" name="Freeform: Shape 31">
                  <a:extLst>
                    <a:ext uri="{FF2B5EF4-FFF2-40B4-BE49-F238E27FC236}">
                      <a16:creationId xmlns:a16="http://schemas.microsoft.com/office/drawing/2014/main" id="{6ABBE744-3B78-4F84-9BEB-B8271360BC16}"/>
                    </a:ext>
                  </a:extLst>
                </p:cNvPr>
                <p:cNvSpPr/>
                <p:nvPr/>
              </p:nvSpPr>
              <p:spPr>
                <a:xfrm>
                  <a:off x="7076167" y="1385576"/>
                  <a:ext cx="1522971" cy="1523944"/>
                </a:xfrm>
                <a:custGeom>
                  <a:avLst/>
                  <a:gdLst>
                    <a:gd name="connsiteX0" fmla="*/ 1484248 w 1522971"/>
                    <a:gd name="connsiteY0" fmla="*/ -287 h 1523944"/>
                    <a:gd name="connsiteX1" fmla="*/ 417487 w 1522971"/>
                    <a:gd name="connsiteY1" fmla="*/ -287 h 1523944"/>
                    <a:gd name="connsiteX2" fmla="*/ 379388 w 1522971"/>
                    <a:gd name="connsiteY2" fmla="*/ 37811 h 1523944"/>
                    <a:gd name="connsiteX3" fmla="*/ 379388 w 1522971"/>
                    <a:gd name="connsiteY3" fmla="*/ 342601 h 1523944"/>
                    <a:gd name="connsiteX4" fmla="*/ 417487 w 1522971"/>
                    <a:gd name="connsiteY4" fmla="*/ 380699 h 1523944"/>
                    <a:gd name="connsiteX5" fmla="*/ 1141361 w 1522971"/>
                    <a:gd name="connsiteY5" fmla="*/ 380699 h 1523944"/>
                    <a:gd name="connsiteX6" fmla="*/ 1141361 w 1522971"/>
                    <a:gd name="connsiteY6" fmla="*/ 1047419 h 1523944"/>
                    <a:gd name="connsiteX7" fmla="*/ 1046114 w 1522971"/>
                    <a:gd name="connsiteY7" fmla="*/ 1142665 h 1523944"/>
                    <a:gd name="connsiteX8" fmla="*/ 1046116 w 1522971"/>
                    <a:gd name="connsiteY8" fmla="*/ 1142671 h 1523944"/>
                    <a:gd name="connsiteX9" fmla="*/ 760375 w 1522971"/>
                    <a:gd name="connsiteY9" fmla="*/ 1142671 h 1523944"/>
                    <a:gd name="connsiteX10" fmla="*/ 380906 w 1522971"/>
                    <a:gd name="connsiteY10" fmla="*/ 795833 h 1523944"/>
                    <a:gd name="connsiteX11" fmla="*/ 343167 w 1522971"/>
                    <a:gd name="connsiteY11" fmla="*/ 761686 h 1523944"/>
                    <a:gd name="connsiteX12" fmla="*/ 37614 w 1522971"/>
                    <a:gd name="connsiteY12" fmla="*/ 761685 h 1523944"/>
                    <a:gd name="connsiteX13" fmla="*/ -623 w 1522971"/>
                    <a:gd name="connsiteY13" fmla="*/ 799229 h 1523944"/>
                    <a:gd name="connsiteX14" fmla="*/ -574 w 1522971"/>
                    <a:gd name="connsiteY14" fmla="*/ 801525 h 1523944"/>
                    <a:gd name="connsiteX15" fmla="*/ 760375 w 1522971"/>
                    <a:gd name="connsiteY15" fmla="*/ 1523658 h 1523944"/>
                    <a:gd name="connsiteX16" fmla="*/ 1103262 w 1522971"/>
                    <a:gd name="connsiteY16" fmla="*/ 1523658 h 1523944"/>
                    <a:gd name="connsiteX17" fmla="*/ 1141361 w 1522971"/>
                    <a:gd name="connsiteY17" fmla="*/ 1485559 h 1523944"/>
                    <a:gd name="connsiteX18" fmla="*/ 1141361 w 1522971"/>
                    <a:gd name="connsiteY18" fmla="*/ 1333161 h 1523944"/>
                    <a:gd name="connsiteX19" fmla="*/ 1331854 w 1522971"/>
                    <a:gd name="connsiteY19" fmla="*/ 1142669 h 1523944"/>
                    <a:gd name="connsiteX20" fmla="*/ 1331858 w 1522971"/>
                    <a:gd name="connsiteY20" fmla="*/ 1142669 h 1523944"/>
                    <a:gd name="connsiteX21" fmla="*/ 1484248 w 1522971"/>
                    <a:gd name="connsiteY21" fmla="*/ 1142671 h 1523944"/>
                    <a:gd name="connsiteX22" fmla="*/ 1522347 w 1522971"/>
                    <a:gd name="connsiteY22" fmla="*/ 1104574 h 1523944"/>
                    <a:gd name="connsiteX23" fmla="*/ 1522347 w 1522971"/>
                    <a:gd name="connsiteY23" fmla="*/ 1104573 h 1523944"/>
                    <a:gd name="connsiteX24" fmla="*/ 1522347 w 1522971"/>
                    <a:gd name="connsiteY24" fmla="*/ 37811 h 1523944"/>
                    <a:gd name="connsiteX25" fmla="*/ 1484248 w 1522971"/>
                    <a:gd name="connsiteY25" fmla="*/ -287 h 1523944"/>
                    <a:gd name="connsiteX26" fmla="*/ 1484248 w 1522971"/>
                    <a:gd name="connsiteY26"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522971" h="1523944">
                      <a:moveTo>
                        <a:pt x="1484248" y="-287"/>
                      </a:moveTo>
                      <a:lnTo>
                        <a:pt x="417487" y="-287"/>
                      </a:lnTo>
                      <a:cubicBezTo>
                        <a:pt x="396445" y="-287"/>
                        <a:pt x="379388" y="16770"/>
                        <a:pt x="379388" y="37811"/>
                      </a:cubicBezTo>
                      <a:lnTo>
                        <a:pt x="379388" y="342601"/>
                      </a:lnTo>
                      <a:cubicBezTo>
                        <a:pt x="379388" y="363642"/>
                        <a:pt x="396445" y="380699"/>
                        <a:pt x="417487" y="380699"/>
                      </a:cubicBezTo>
                      <a:lnTo>
                        <a:pt x="1141361" y="380699"/>
                      </a:lnTo>
                      <a:lnTo>
                        <a:pt x="1141361" y="1047419"/>
                      </a:lnTo>
                      <a:cubicBezTo>
                        <a:pt x="1141361" y="1100022"/>
                        <a:pt x="1098717" y="1142665"/>
                        <a:pt x="1046114" y="1142665"/>
                      </a:cubicBezTo>
                      <a:lnTo>
                        <a:pt x="1046116" y="1142671"/>
                      </a:lnTo>
                      <a:lnTo>
                        <a:pt x="760375" y="1142671"/>
                      </a:lnTo>
                      <a:cubicBezTo>
                        <a:pt x="563285" y="1142431"/>
                        <a:pt x="398819" y="992107"/>
                        <a:pt x="380906" y="795833"/>
                      </a:cubicBezTo>
                      <a:cubicBezTo>
                        <a:pt x="379041" y="776408"/>
                        <a:pt x="362681" y="761605"/>
                        <a:pt x="343167" y="761686"/>
                      </a:cubicBezTo>
                      <a:lnTo>
                        <a:pt x="37614" y="761685"/>
                      </a:lnTo>
                      <a:cubicBezTo>
                        <a:pt x="16688" y="761494"/>
                        <a:pt x="-431" y="778303"/>
                        <a:pt x="-623" y="799229"/>
                      </a:cubicBezTo>
                      <a:cubicBezTo>
                        <a:pt x="-630" y="799995"/>
                        <a:pt x="-614" y="800760"/>
                        <a:pt x="-574" y="801525"/>
                      </a:cubicBezTo>
                      <a:cubicBezTo>
                        <a:pt x="20635" y="1206314"/>
                        <a:pt x="355031" y="1523651"/>
                        <a:pt x="760375" y="1523658"/>
                      </a:cubicBezTo>
                      <a:lnTo>
                        <a:pt x="1103262" y="1523658"/>
                      </a:lnTo>
                      <a:cubicBezTo>
                        <a:pt x="1124304" y="1523658"/>
                        <a:pt x="1141361" y="1506600"/>
                        <a:pt x="1141361" y="1485559"/>
                      </a:cubicBezTo>
                      <a:lnTo>
                        <a:pt x="1141361" y="1333161"/>
                      </a:lnTo>
                      <a:cubicBezTo>
                        <a:pt x="1141361" y="1227955"/>
                        <a:pt x="1226648" y="1142669"/>
                        <a:pt x="1331854" y="1142669"/>
                      </a:cubicBezTo>
                      <a:cubicBezTo>
                        <a:pt x="1331855" y="1142669"/>
                        <a:pt x="1331856" y="1142669"/>
                        <a:pt x="1331858" y="1142669"/>
                      </a:cubicBezTo>
                      <a:lnTo>
                        <a:pt x="1484248" y="1142671"/>
                      </a:lnTo>
                      <a:cubicBezTo>
                        <a:pt x="1505289" y="1142672"/>
                        <a:pt x="1522347" y="1125615"/>
                        <a:pt x="1522347" y="1104574"/>
                      </a:cubicBezTo>
                      <a:cubicBezTo>
                        <a:pt x="1522347" y="1104574"/>
                        <a:pt x="1522347" y="1104574"/>
                        <a:pt x="1522347" y="1104573"/>
                      </a:cubicBezTo>
                      <a:lnTo>
                        <a:pt x="1522347" y="37811"/>
                      </a:lnTo>
                      <a:cubicBezTo>
                        <a:pt x="1522347" y="16770"/>
                        <a:pt x="1505290" y="-287"/>
                        <a:pt x="1484248" y="-287"/>
                      </a:cubicBezTo>
                      <a:cubicBezTo>
                        <a:pt x="1484248" y="-287"/>
                        <a:pt x="1484248" y="-287"/>
                        <a:pt x="1484248" y="-287"/>
                      </a:cubicBezTo>
                      <a:close/>
                    </a:path>
                  </a:pathLst>
                </a:custGeom>
                <a:solidFill>
                  <a:srgbClr val="FFFFFF"/>
                </a:solidFill>
                <a:ln w="9525" cap="flat">
                  <a:noFill/>
                  <a:prstDash val="solid"/>
                  <a:miter/>
                </a:ln>
              </p:spPr>
              <p:txBody>
                <a:bodyPr rtlCol="0" anchor="ctr"/>
                <a:lstStyle/>
                <a:p>
                  <a:endParaRPr lang="en-US"/>
                </a:p>
              </p:txBody>
            </p:sp>
            <p:sp>
              <p:nvSpPr>
                <p:cNvPr id="33" name="Freeform: Shape 32">
                  <a:extLst>
                    <a:ext uri="{FF2B5EF4-FFF2-40B4-BE49-F238E27FC236}">
                      <a16:creationId xmlns:a16="http://schemas.microsoft.com/office/drawing/2014/main" id="{18627D3D-743B-4DC8-A6E1-D4218CE78551}"/>
                    </a:ext>
                  </a:extLst>
                </p:cNvPr>
                <p:cNvSpPr/>
                <p:nvPr/>
              </p:nvSpPr>
              <p:spPr>
                <a:xfrm>
                  <a:off x="3603806" y="1385576"/>
                  <a:ext cx="1714437" cy="1523944"/>
                </a:xfrm>
                <a:custGeom>
                  <a:avLst/>
                  <a:gdLst>
                    <a:gd name="connsiteX0" fmla="*/ 1523019 w 1714437"/>
                    <a:gd name="connsiteY0" fmla="*/ 380699 h 1523944"/>
                    <a:gd name="connsiteX1" fmla="*/ 1332526 w 1714437"/>
                    <a:gd name="connsiteY1" fmla="*/ 190206 h 1523944"/>
                    <a:gd name="connsiteX2" fmla="*/ 1332526 w 1714437"/>
                    <a:gd name="connsiteY2" fmla="*/ 189829 h 1523944"/>
                    <a:gd name="connsiteX3" fmla="*/ 1332827 w 1714437"/>
                    <a:gd name="connsiteY3" fmla="*/ 37812 h 1523944"/>
                    <a:gd name="connsiteX4" fmla="*/ 1294728 w 1714437"/>
                    <a:gd name="connsiteY4" fmla="*/ -287 h 1523944"/>
                    <a:gd name="connsiteX5" fmla="*/ 37474 w 1714437"/>
                    <a:gd name="connsiteY5" fmla="*/ -287 h 1523944"/>
                    <a:gd name="connsiteX6" fmla="*/ -624 w 1714437"/>
                    <a:gd name="connsiteY6" fmla="*/ 37811 h 1523944"/>
                    <a:gd name="connsiteX7" fmla="*/ -624 w 1714437"/>
                    <a:gd name="connsiteY7" fmla="*/ 1485559 h 1523944"/>
                    <a:gd name="connsiteX8" fmla="*/ 37475 w 1714437"/>
                    <a:gd name="connsiteY8" fmla="*/ 1523657 h 1523944"/>
                    <a:gd name="connsiteX9" fmla="*/ 342263 w 1714437"/>
                    <a:gd name="connsiteY9" fmla="*/ 1523657 h 1523944"/>
                    <a:gd name="connsiteX10" fmla="*/ 380362 w 1714437"/>
                    <a:gd name="connsiteY10" fmla="*/ 1485559 h 1523944"/>
                    <a:gd name="connsiteX11" fmla="*/ 380362 w 1714437"/>
                    <a:gd name="connsiteY11" fmla="*/ 475899 h 1523944"/>
                    <a:gd name="connsiteX12" fmla="*/ 475609 w 1714437"/>
                    <a:gd name="connsiteY12" fmla="*/ 380652 h 1523944"/>
                    <a:gd name="connsiteX13" fmla="*/ 570855 w 1714437"/>
                    <a:gd name="connsiteY13" fmla="*/ 380652 h 1523944"/>
                    <a:gd name="connsiteX14" fmla="*/ 666102 w 1714437"/>
                    <a:gd name="connsiteY14" fmla="*/ 475898 h 1523944"/>
                    <a:gd name="connsiteX15" fmla="*/ 666102 w 1714437"/>
                    <a:gd name="connsiteY15" fmla="*/ 1103601 h 1523944"/>
                    <a:gd name="connsiteX16" fmla="*/ 704200 w 1714437"/>
                    <a:gd name="connsiteY16" fmla="*/ 1141700 h 1523944"/>
                    <a:gd name="connsiteX17" fmla="*/ 1008990 w 1714437"/>
                    <a:gd name="connsiteY17" fmla="*/ 1141700 h 1523944"/>
                    <a:gd name="connsiteX18" fmla="*/ 1047088 w 1714437"/>
                    <a:gd name="connsiteY18" fmla="*/ 1103602 h 1523944"/>
                    <a:gd name="connsiteX19" fmla="*/ 1047088 w 1714437"/>
                    <a:gd name="connsiteY19" fmla="*/ 475899 h 1523944"/>
                    <a:gd name="connsiteX20" fmla="*/ 1142335 w 1714437"/>
                    <a:gd name="connsiteY20" fmla="*/ 380652 h 1523944"/>
                    <a:gd name="connsiteX21" fmla="*/ 1237154 w 1714437"/>
                    <a:gd name="connsiteY21" fmla="*/ 380652 h 1523944"/>
                    <a:gd name="connsiteX22" fmla="*/ 1332401 w 1714437"/>
                    <a:gd name="connsiteY22" fmla="*/ 475858 h 1523944"/>
                    <a:gd name="connsiteX23" fmla="*/ 1332827 w 1714437"/>
                    <a:gd name="connsiteY23" fmla="*/ 1485558 h 1523944"/>
                    <a:gd name="connsiteX24" fmla="*/ 1370926 w 1714437"/>
                    <a:gd name="connsiteY24" fmla="*/ 1523657 h 1523944"/>
                    <a:gd name="connsiteX25" fmla="*/ 1675714 w 1714437"/>
                    <a:gd name="connsiteY25" fmla="*/ 1523657 h 1523944"/>
                    <a:gd name="connsiteX26" fmla="*/ 1713813 w 1714437"/>
                    <a:gd name="connsiteY26" fmla="*/ 1485558 h 1523944"/>
                    <a:gd name="connsiteX27" fmla="*/ 1713813 w 1714437"/>
                    <a:gd name="connsiteY27" fmla="*/ 418798 h 1523944"/>
                    <a:gd name="connsiteX28" fmla="*/ 1675714 w 1714437"/>
                    <a:gd name="connsiteY28"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714437" h="1523944">
                      <a:moveTo>
                        <a:pt x="1523019" y="380699"/>
                      </a:moveTo>
                      <a:cubicBezTo>
                        <a:pt x="1417812" y="380699"/>
                        <a:pt x="1332526" y="295413"/>
                        <a:pt x="1332526" y="190206"/>
                      </a:cubicBezTo>
                      <a:cubicBezTo>
                        <a:pt x="1332526" y="190081"/>
                        <a:pt x="1332526" y="189955"/>
                        <a:pt x="1332526" y="189829"/>
                      </a:cubicBezTo>
                      <a:lnTo>
                        <a:pt x="1332827" y="37812"/>
                      </a:lnTo>
                      <a:cubicBezTo>
                        <a:pt x="1332827" y="16770"/>
                        <a:pt x="1315770" y="-287"/>
                        <a:pt x="1294728" y="-287"/>
                      </a:cubicBezTo>
                      <a:lnTo>
                        <a:pt x="37474" y="-287"/>
                      </a:lnTo>
                      <a:cubicBezTo>
                        <a:pt x="16433" y="-287"/>
                        <a:pt x="-624" y="16770"/>
                        <a:pt x="-624" y="37811"/>
                      </a:cubicBezTo>
                      <a:lnTo>
                        <a:pt x="-624" y="1485559"/>
                      </a:lnTo>
                      <a:cubicBezTo>
                        <a:pt x="-624" y="1506600"/>
                        <a:pt x="16433" y="1523657"/>
                        <a:pt x="37475" y="1523657"/>
                      </a:cubicBezTo>
                      <a:lnTo>
                        <a:pt x="342263" y="1523657"/>
                      </a:lnTo>
                      <a:cubicBezTo>
                        <a:pt x="363305" y="1523657"/>
                        <a:pt x="380362" y="1506600"/>
                        <a:pt x="380362" y="1485559"/>
                      </a:cubicBezTo>
                      <a:lnTo>
                        <a:pt x="380362" y="475899"/>
                      </a:lnTo>
                      <a:cubicBezTo>
                        <a:pt x="380362" y="423295"/>
                        <a:pt x="423006" y="380652"/>
                        <a:pt x="475609" y="380652"/>
                      </a:cubicBezTo>
                      <a:lnTo>
                        <a:pt x="570855" y="380652"/>
                      </a:lnTo>
                      <a:cubicBezTo>
                        <a:pt x="623458" y="380652"/>
                        <a:pt x="666102" y="423295"/>
                        <a:pt x="666102" y="475898"/>
                      </a:cubicBezTo>
                      <a:lnTo>
                        <a:pt x="666102" y="1103601"/>
                      </a:lnTo>
                      <a:cubicBezTo>
                        <a:pt x="666102" y="1124642"/>
                        <a:pt x="683159" y="1141700"/>
                        <a:pt x="704200" y="1141700"/>
                      </a:cubicBezTo>
                      <a:lnTo>
                        <a:pt x="1008990" y="1141700"/>
                      </a:lnTo>
                      <a:cubicBezTo>
                        <a:pt x="1030031" y="1141700"/>
                        <a:pt x="1047088" y="1124643"/>
                        <a:pt x="1047088" y="1103602"/>
                      </a:cubicBezTo>
                      <a:lnTo>
                        <a:pt x="1047088" y="475899"/>
                      </a:lnTo>
                      <a:cubicBezTo>
                        <a:pt x="1047088" y="423295"/>
                        <a:pt x="1089732" y="380652"/>
                        <a:pt x="1142335" y="380652"/>
                      </a:cubicBezTo>
                      <a:lnTo>
                        <a:pt x="1237154" y="380652"/>
                      </a:lnTo>
                      <a:cubicBezTo>
                        <a:pt x="1289742" y="380652"/>
                        <a:pt x="1332379" y="423271"/>
                        <a:pt x="1332401" y="475858"/>
                      </a:cubicBezTo>
                      <a:lnTo>
                        <a:pt x="1332827" y="1485558"/>
                      </a:lnTo>
                      <a:cubicBezTo>
                        <a:pt x="1332827" y="1506599"/>
                        <a:pt x="1349884" y="1523657"/>
                        <a:pt x="1370926" y="1523657"/>
                      </a:cubicBezTo>
                      <a:lnTo>
                        <a:pt x="1675714" y="1523657"/>
                      </a:lnTo>
                      <a:cubicBezTo>
                        <a:pt x="1696755" y="1523657"/>
                        <a:pt x="1713813" y="1506600"/>
                        <a:pt x="1713813" y="1485558"/>
                      </a:cubicBezTo>
                      <a:lnTo>
                        <a:pt x="1713813" y="418798"/>
                      </a:lnTo>
                      <a:cubicBezTo>
                        <a:pt x="1713813" y="397756"/>
                        <a:pt x="1696756" y="380699"/>
                        <a:pt x="1675714" y="380699"/>
                      </a:cubicBezTo>
                      <a:close/>
                    </a:path>
                  </a:pathLst>
                </a:custGeom>
                <a:solidFill>
                  <a:srgbClr val="FFFFFF"/>
                </a:solidFill>
                <a:ln w="9525" cap="flat">
                  <a:noFill/>
                  <a:prstDash val="solid"/>
                  <a:miter/>
                </a:ln>
              </p:spPr>
              <p:txBody>
                <a:bodyPr rtlCol="0" anchor="ctr"/>
                <a:lstStyle/>
                <a:p>
                  <a:endParaRPr lang="en-US"/>
                </a:p>
              </p:txBody>
            </p:sp>
            <p:sp>
              <p:nvSpPr>
                <p:cNvPr id="34" name="Freeform: Shape 33">
                  <a:extLst>
                    <a:ext uri="{FF2B5EF4-FFF2-40B4-BE49-F238E27FC236}">
                      <a16:creationId xmlns:a16="http://schemas.microsoft.com/office/drawing/2014/main" id="{1C07E098-E3B5-4C43-8100-C3561EB8A8E0}"/>
                    </a:ext>
                  </a:extLst>
                </p:cNvPr>
                <p:cNvSpPr/>
                <p:nvPr/>
              </p:nvSpPr>
              <p:spPr>
                <a:xfrm>
                  <a:off x="5361741" y="3100244"/>
                  <a:ext cx="1523944" cy="1523944"/>
                </a:xfrm>
                <a:custGeom>
                  <a:avLst/>
                  <a:gdLst>
                    <a:gd name="connsiteX0" fmla="*/ 37474 w 1523944"/>
                    <a:gd name="connsiteY0" fmla="*/ -287 h 1523944"/>
                    <a:gd name="connsiteX1" fmla="*/ 1104236 w 1523944"/>
                    <a:gd name="connsiteY1" fmla="*/ -287 h 1523944"/>
                    <a:gd name="connsiteX2" fmla="*/ 1142334 w 1523944"/>
                    <a:gd name="connsiteY2" fmla="*/ 37811 h 1523944"/>
                    <a:gd name="connsiteX3" fmla="*/ 1142334 w 1523944"/>
                    <a:gd name="connsiteY3" fmla="*/ 190003 h 1523944"/>
                    <a:gd name="connsiteX4" fmla="*/ 1332573 w 1523944"/>
                    <a:gd name="connsiteY4" fmla="*/ 380495 h 1523944"/>
                    <a:gd name="connsiteX5" fmla="*/ 1485222 w 1523944"/>
                    <a:gd name="connsiteY5" fmla="*/ 380699 h 1523944"/>
                    <a:gd name="connsiteX6" fmla="*/ 1523320 w 1523944"/>
                    <a:gd name="connsiteY6" fmla="*/ 418797 h 1523944"/>
                    <a:gd name="connsiteX7" fmla="*/ 1523320 w 1523944"/>
                    <a:gd name="connsiteY7" fmla="*/ 418797 h 1523944"/>
                    <a:gd name="connsiteX8" fmla="*/ 1523320 w 1523944"/>
                    <a:gd name="connsiteY8" fmla="*/ 1485558 h 1523944"/>
                    <a:gd name="connsiteX9" fmla="*/ 1485222 w 1523944"/>
                    <a:gd name="connsiteY9" fmla="*/ 1523657 h 1523944"/>
                    <a:gd name="connsiteX10" fmla="*/ 1180433 w 1523944"/>
                    <a:gd name="connsiteY10" fmla="*/ 1523657 h 1523944"/>
                    <a:gd name="connsiteX11" fmla="*/ 1142334 w 1523944"/>
                    <a:gd name="connsiteY11" fmla="*/ 1485558 h 1523944"/>
                    <a:gd name="connsiteX12" fmla="*/ 1142334 w 1523944"/>
                    <a:gd name="connsiteY12" fmla="*/ 475940 h 1523944"/>
                    <a:gd name="connsiteX13" fmla="*/ 1047146 w 1523944"/>
                    <a:gd name="connsiteY13" fmla="*/ 380699 h 1523944"/>
                    <a:gd name="connsiteX14" fmla="*/ 475551 w 1523944"/>
                    <a:gd name="connsiteY14" fmla="*/ 380699 h 1523944"/>
                    <a:gd name="connsiteX15" fmla="*/ 380362 w 1523944"/>
                    <a:gd name="connsiteY15" fmla="*/ 475940 h 1523944"/>
                    <a:gd name="connsiteX16" fmla="*/ 380362 w 1523944"/>
                    <a:gd name="connsiteY16" fmla="*/ 1485558 h 1523944"/>
                    <a:gd name="connsiteX17" fmla="*/ 342263 w 1523944"/>
                    <a:gd name="connsiteY17" fmla="*/ 1523657 h 1523944"/>
                    <a:gd name="connsiteX18" fmla="*/ 37474 w 1523944"/>
                    <a:gd name="connsiteY18" fmla="*/ 1523657 h 1523944"/>
                    <a:gd name="connsiteX19" fmla="*/ -624 w 1523944"/>
                    <a:gd name="connsiteY19" fmla="*/ 1485558 h 1523944"/>
                    <a:gd name="connsiteX20" fmla="*/ -624 w 1523944"/>
                    <a:gd name="connsiteY20" fmla="*/ 37812 h 1523944"/>
                    <a:gd name="connsiteX21" fmla="*/ 37474 w 1523944"/>
                    <a:gd name="connsiteY21"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23944" h="1523944">
                      <a:moveTo>
                        <a:pt x="37474" y="-287"/>
                      </a:moveTo>
                      <a:lnTo>
                        <a:pt x="1104236" y="-287"/>
                      </a:lnTo>
                      <a:cubicBezTo>
                        <a:pt x="1125277" y="-287"/>
                        <a:pt x="1142334" y="16770"/>
                        <a:pt x="1142334" y="37811"/>
                      </a:cubicBezTo>
                      <a:lnTo>
                        <a:pt x="1142334" y="190003"/>
                      </a:lnTo>
                      <a:cubicBezTo>
                        <a:pt x="1142334" y="295110"/>
                        <a:pt x="1227466" y="380355"/>
                        <a:pt x="1332573" y="380495"/>
                      </a:cubicBezTo>
                      <a:lnTo>
                        <a:pt x="1485222" y="380699"/>
                      </a:lnTo>
                      <a:cubicBezTo>
                        <a:pt x="1506263" y="380699"/>
                        <a:pt x="1523320" y="397756"/>
                        <a:pt x="1523320" y="418797"/>
                      </a:cubicBezTo>
                      <a:cubicBezTo>
                        <a:pt x="1523320" y="418797"/>
                        <a:pt x="1523320" y="418797"/>
                        <a:pt x="1523320" y="418797"/>
                      </a:cubicBezTo>
                      <a:lnTo>
                        <a:pt x="1523320" y="1485558"/>
                      </a:lnTo>
                      <a:cubicBezTo>
                        <a:pt x="1523320" y="1506600"/>
                        <a:pt x="1506263" y="1523657"/>
                        <a:pt x="1485222" y="1523657"/>
                      </a:cubicBezTo>
                      <a:lnTo>
                        <a:pt x="1180433" y="1523657"/>
                      </a:lnTo>
                      <a:cubicBezTo>
                        <a:pt x="1159392" y="1523657"/>
                        <a:pt x="1142334" y="1506600"/>
                        <a:pt x="1142334" y="1485558"/>
                      </a:cubicBezTo>
                      <a:lnTo>
                        <a:pt x="1142334" y="475940"/>
                      </a:lnTo>
                      <a:cubicBezTo>
                        <a:pt x="1142333" y="423361"/>
                        <a:pt x="1099725" y="380729"/>
                        <a:pt x="1047146" y="380699"/>
                      </a:cubicBezTo>
                      <a:lnTo>
                        <a:pt x="475551" y="380699"/>
                      </a:lnTo>
                      <a:cubicBezTo>
                        <a:pt x="422972" y="380729"/>
                        <a:pt x="380363" y="423360"/>
                        <a:pt x="380362" y="475940"/>
                      </a:cubicBezTo>
                      <a:lnTo>
                        <a:pt x="380362" y="1485558"/>
                      </a:lnTo>
                      <a:cubicBezTo>
                        <a:pt x="380362" y="1506600"/>
                        <a:pt x="363305" y="1523657"/>
                        <a:pt x="342263" y="1523657"/>
                      </a:cubicBezTo>
                      <a:lnTo>
                        <a:pt x="37474" y="1523657"/>
                      </a:lnTo>
                      <a:cubicBezTo>
                        <a:pt x="16433" y="1523657"/>
                        <a:pt x="-624" y="1506600"/>
                        <a:pt x="-624" y="1485558"/>
                      </a:cubicBezTo>
                      <a:lnTo>
                        <a:pt x="-624" y="37812"/>
                      </a:lnTo>
                      <a:cubicBezTo>
                        <a:pt x="-624" y="16770"/>
                        <a:pt x="16433" y="-287"/>
                        <a:pt x="37474" y="-287"/>
                      </a:cubicBezTo>
                      <a:close/>
                    </a:path>
                  </a:pathLst>
                </a:custGeom>
                <a:solidFill>
                  <a:srgbClr val="FFFFFF"/>
                </a:solidFill>
                <a:ln w="9525" cap="flat">
                  <a:noFill/>
                  <a:prstDash val="solid"/>
                  <a:miter/>
                </a:ln>
              </p:spPr>
              <p:txBody>
                <a:bodyPr rtlCol="0" anchor="ctr"/>
                <a:lstStyle/>
                <a:p>
                  <a:endParaRPr lang="en-US"/>
                </a:p>
              </p:txBody>
            </p:sp>
            <p:sp>
              <p:nvSpPr>
                <p:cNvPr id="35" name="Freeform: Shape 34">
                  <a:extLst>
                    <a:ext uri="{FF2B5EF4-FFF2-40B4-BE49-F238E27FC236}">
                      <a16:creationId xmlns:a16="http://schemas.microsoft.com/office/drawing/2014/main" id="{CC9398B6-C9AA-4208-92AC-07727AA9F591}"/>
                    </a:ext>
                  </a:extLst>
                </p:cNvPr>
                <p:cNvSpPr/>
                <p:nvPr/>
              </p:nvSpPr>
              <p:spPr>
                <a:xfrm>
                  <a:off x="3603806" y="3100244"/>
                  <a:ext cx="1523944" cy="1523944"/>
                </a:xfrm>
                <a:custGeom>
                  <a:avLst/>
                  <a:gdLst>
                    <a:gd name="connsiteX0" fmla="*/ 1485221 w 1523944"/>
                    <a:gd name="connsiteY0" fmla="*/ 380699 h 1523944"/>
                    <a:gd name="connsiteX1" fmla="*/ 1332080 w 1523944"/>
                    <a:gd name="connsiteY1" fmla="*/ 380099 h 1523944"/>
                    <a:gd name="connsiteX2" fmla="*/ 1142333 w 1523944"/>
                    <a:gd name="connsiteY2" fmla="*/ 189608 h 1523944"/>
                    <a:gd name="connsiteX3" fmla="*/ 1142334 w 1523944"/>
                    <a:gd name="connsiteY3" fmla="*/ 37812 h 1523944"/>
                    <a:gd name="connsiteX4" fmla="*/ 1104235 w 1523944"/>
                    <a:gd name="connsiteY4" fmla="*/ -287 h 1523944"/>
                    <a:gd name="connsiteX5" fmla="*/ 761348 w 1523944"/>
                    <a:gd name="connsiteY5" fmla="*/ -287 h 1523944"/>
                    <a:gd name="connsiteX6" fmla="*/ -624 w 1523944"/>
                    <a:gd name="connsiteY6" fmla="*/ 761685 h 1523944"/>
                    <a:gd name="connsiteX7" fmla="*/ -624 w 1523944"/>
                    <a:gd name="connsiteY7" fmla="*/ 1485558 h 1523944"/>
                    <a:gd name="connsiteX8" fmla="*/ 37474 w 1523944"/>
                    <a:gd name="connsiteY8" fmla="*/ 1523657 h 1523944"/>
                    <a:gd name="connsiteX9" fmla="*/ 342263 w 1523944"/>
                    <a:gd name="connsiteY9" fmla="*/ 1523657 h 1523944"/>
                    <a:gd name="connsiteX10" fmla="*/ 380362 w 1523944"/>
                    <a:gd name="connsiteY10" fmla="*/ 1485558 h 1523944"/>
                    <a:gd name="connsiteX11" fmla="*/ 380362 w 1523944"/>
                    <a:gd name="connsiteY11" fmla="*/ 761685 h 1523944"/>
                    <a:gd name="connsiteX12" fmla="*/ 761348 w 1523944"/>
                    <a:gd name="connsiteY12" fmla="*/ 380700 h 1523944"/>
                    <a:gd name="connsiteX13" fmla="*/ 1047145 w 1523944"/>
                    <a:gd name="connsiteY13" fmla="*/ 380699 h 1523944"/>
                    <a:gd name="connsiteX14" fmla="*/ 1142334 w 1523944"/>
                    <a:gd name="connsiteY14" fmla="*/ 475940 h 1523944"/>
                    <a:gd name="connsiteX15" fmla="*/ 1142334 w 1523944"/>
                    <a:gd name="connsiteY15" fmla="*/ 666433 h 1523944"/>
                    <a:gd name="connsiteX16" fmla="*/ 1047087 w 1523944"/>
                    <a:gd name="connsiteY16" fmla="*/ 761679 h 1523944"/>
                    <a:gd name="connsiteX17" fmla="*/ 1047088 w 1523944"/>
                    <a:gd name="connsiteY17" fmla="*/ 761685 h 1523944"/>
                    <a:gd name="connsiteX18" fmla="*/ 628002 w 1523944"/>
                    <a:gd name="connsiteY18" fmla="*/ 761685 h 1523944"/>
                    <a:gd name="connsiteX19" fmla="*/ 589904 w 1523944"/>
                    <a:gd name="connsiteY19" fmla="*/ 799783 h 1523944"/>
                    <a:gd name="connsiteX20" fmla="*/ 589904 w 1523944"/>
                    <a:gd name="connsiteY20" fmla="*/ 1104573 h 1523944"/>
                    <a:gd name="connsiteX21" fmla="*/ 628002 w 1523944"/>
                    <a:gd name="connsiteY21" fmla="*/ 1142672 h 1523944"/>
                    <a:gd name="connsiteX22" fmla="*/ 1047145 w 1523944"/>
                    <a:gd name="connsiteY22" fmla="*/ 1142671 h 1523944"/>
                    <a:gd name="connsiteX23" fmla="*/ 1142334 w 1523944"/>
                    <a:gd name="connsiteY23" fmla="*/ 1237912 h 1523944"/>
                    <a:gd name="connsiteX24" fmla="*/ 1142334 w 1523944"/>
                    <a:gd name="connsiteY24" fmla="*/ 1485558 h 1523944"/>
                    <a:gd name="connsiteX25" fmla="*/ 1180433 w 1523944"/>
                    <a:gd name="connsiteY25" fmla="*/ 1523657 h 1523944"/>
                    <a:gd name="connsiteX26" fmla="*/ 1485221 w 1523944"/>
                    <a:gd name="connsiteY26" fmla="*/ 1523657 h 1523944"/>
                    <a:gd name="connsiteX27" fmla="*/ 1523320 w 1523944"/>
                    <a:gd name="connsiteY27" fmla="*/ 1485558 h 1523944"/>
                    <a:gd name="connsiteX28" fmla="*/ 1523320 w 1523944"/>
                    <a:gd name="connsiteY28" fmla="*/ 418797 h 1523944"/>
                    <a:gd name="connsiteX29" fmla="*/ 1485222 w 1523944"/>
                    <a:gd name="connsiteY29"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523944" h="1523944">
                      <a:moveTo>
                        <a:pt x="1485221" y="380699"/>
                      </a:moveTo>
                      <a:lnTo>
                        <a:pt x="1332080" y="380099"/>
                      </a:lnTo>
                      <a:cubicBezTo>
                        <a:pt x="1227166" y="379688"/>
                        <a:pt x="1142333" y="294523"/>
                        <a:pt x="1142333" y="189608"/>
                      </a:cubicBezTo>
                      <a:lnTo>
                        <a:pt x="1142334" y="37812"/>
                      </a:lnTo>
                      <a:cubicBezTo>
                        <a:pt x="1142334" y="16770"/>
                        <a:pt x="1125277" y="-287"/>
                        <a:pt x="1104235" y="-287"/>
                      </a:cubicBezTo>
                      <a:lnTo>
                        <a:pt x="761348" y="-287"/>
                      </a:lnTo>
                      <a:cubicBezTo>
                        <a:pt x="340522" y="-287"/>
                        <a:pt x="-624" y="340859"/>
                        <a:pt x="-624" y="761685"/>
                      </a:cubicBezTo>
                      <a:lnTo>
                        <a:pt x="-624" y="1485558"/>
                      </a:lnTo>
                      <a:cubicBezTo>
                        <a:pt x="-624" y="1506600"/>
                        <a:pt x="16433" y="1523657"/>
                        <a:pt x="37474" y="1523657"/>
                      </a:cubicBezTo>
                      <a:lnTo>
                        <a:pt x="342263" y="1523657"/>
                      </a:lnTo>
                      <a:cubicBezTo>
                        <a:pt x="363304" y="1523657"/>
                        <a:pt x="380362" y="1506600"/>
                        <a:pt x="380362" y="1485558"/>
                      </a:cubicBezTo>
                      <a:lnTo>
                        <a:pt x="380362" y="761685"/>
                      </a:lnTo>
                      <a:cubicBezTo>
                        <a:pt x="380362" y="551272"/>
                        <a:pt x="550935" y="380700"/>
                        <a:pt x="761348" y="380700"/>
                      </a:cubicBezTo>
                      <a:lnTo>
                        <a:pt x="1047145" y="380699"/>
                      </a:lnTo>
                      <a:cubicBezTo>
                        <a:pt x="1099724" y="380729"/>
                        <a:pt x="1142333" y="423360"/>
                        <a:pt x="1142334" y="475940"/>
                      </a:cubicBezTo>
                      <a:lnTo>
                        <a:pt x="1142334" y="666433"/>
                      </a:lnTo>
                      <a:cubicBezTo>
                        <a:pt x="1142334" y="719036"/>
                        <a:pt x="1099690" y="761679"/>
                        <a:pt x="1047087" y="761679"/>
                      </a:cubicBezTo>
                      <a:lnTo>
                        <a:pt x="1047088" y="761685"/>
                      </a:lnTo>
                      <a:lnTo>
                        <a:pt x="628002" y="761685"/>
                      </a:lnTo>
                      <a:cubicBezTo>
                        <a:pt x="606961" y="761685"/>
                        <a:pt x="589904" y="778742"/>
                        <a:pt x="589904" y="799783"/>
                      </a:cubicBezTo>
                      <a:lnTo>
                        <a:pt x="589904" y="1104573"/>
                      </a:lnTo>
                      <a:cubicBezTo>
                        <a:pt x="589904" y="1125614"/>
                        <a:pt x="606961" y="1142672"/>
                        <a:pt x="628002" y="1142672"/>
                      </a:cubicBezTo>
                      <a:lnTo>
                        <a:pt x="1047145" y="1142671"/>
                      </a:lnTo>
                      <a:cubicBezTo>
                        <a:pt x="1099724" y="1142701"/>
                        <a:pt x="1142333" y="1185333"/>
                        <a:pt x="1142334" y="1237912"/>
                      </a:cubicBezTo>
                      <a:lnTo>
                        <a:pt x="1142334" y="1485558"/>
                      </a:lnTo>
                      <a:cubicBezTo>
                        <a:pt x="1142334" y="1506600"/>
                        <a:pt x="1159391" y="1523657"/>
                        <a:pt x="1180433" y="1523657"/>
                      </a:cubicBezTo>
                      <a:lnTo>
                        <a:pt x="1485221" y="1523657"/>
                      </a:lnTo>
                      <a:cubicBezTo>
                        <a:pt x="1506262" y="1523657"/>
                        <a:pt x="1523320" y="1506600"/>
                        <a:pt x="1523320" y="1485558"/>
                      </a:cubicBezTo>
                      <a:lnTo>
                        <a:pt x="1523320" y="418797"/>
                      </a:lnTo>
                      <a:cubicBezTo>
                        <a:pt x="1523320" y="397756"/>
                        <a:pt x="1506263" y="380699"/>
                        <a:pt x="1485222" y="380699"/>
                      </a:cubicBezTo>
                      <a:close/>
                    </a:path>
                  </a:pathLst>
                </a:custGeom>
                <a:solidFill>
                  <a:srgbClr val="FFFFFF"/>
                </a:solidFill>
                <a:ln w="9525" cap="flat">
                  <a:noFill/>
                  <a:prstDash val="solid"/>
                  <a:miter/>
                </a:ln>
              </p:spPr>
              <p:txBody>
                <a:bodyPr rtlCol="0" anchor="ctr"/>
                <a:lstStyle/>
                <a:p>
                  <a:endParaRPr lang="en-US"/>
                </a:p>
              </p:txBody>
            </p:sp>
            <p:sp>
              <p:nvSpPr>
                <p:cNvPr id="36" name="Freeform: Shape 35">
                  <a:extLst>
                    <a:ext uri="{FF2B5EF4-FFF2-40B4-BE49-F238E27FC236}">
                      <a16:creationId xmlns:a16="http://schemas.microsoft.com/office/drawing/2014/main" id="{22F45310-C05F-4D3C-BCFA-E2D7E221A2A4}"/>
                    </a:ext>
                  </a:extLst>
                </p:cNvPr>
                <p:cNvSpPr/>
                <p:nvPr/>
              </p:nvSpPr>
              <p:spPr>
                <a:xfrm>
                  <a:off x="7075150" y="3100244"/>
                  <a:ext cx="1523999" cy="1524002"/>
                </a:xfrm>
                <a:custGeom>
                  <a:avLst/>
                  <a:gdLst>
                    <a:gd name="connsiteX0" fmla="*/ 750663 w 1523999"/>
                    <a:gd name="connsiteY0" fmla="*/ 380711 h 1524002"/>
                    <a:gd name="connsiteX1" fmla="*/ 1485275 w 1523999"/>
                    <a:gd name="connsiteY1" fmla="*/ 380711 h 1524002"/>
                    <a:gd name="connsiteX2" fmla="*/ 1523375 w 1523999"/>
                    <a:gd name="connsiteY2" fmla="*/ 342619 h 1524002"/>
                    <a:gd name="connsiteX3" fmla="*/ 1523375 w 1523999"/>
                    <a:gd name="connsiteY3" fmla="*/ 342611 h 1524002"/>
                    <a:gd name="connsiteX4" fmla="*/ 1523375 w 1523999"/>
                    <a:gd name="connsiteY4" fmla="*/ 37813 h 1524002"/>
                    <a:gd name="connsiteX5" fmla="*/ 1485275 w 1523999"/>
                    <a:gd name="connsiteY5" fmla="*/ -287 h 1524002"/>
                    <a:gd name="connsiteX6" fmla="*/ 751339 w 1523999"/>
                    <a:gd name="connsiteY6" fmla="*/ -287 h 1524002"/>
                    <a:gd name="connsiteX7" fmla="*/ 36139 w 1523999"/>
                    <a:gd name="connsiteY7" fmla="*/ 521356 h 1524002"/>
                    <a:gd name="connsiteX8" fmla="*/ 721640 w 1523999"/>
                    <a:gd name="connsiteY8" fmla="*/ 1522695 h 1524002"/>
                    <a:gd name="connsiteX9" fmla="*/ 761334 w 1523999"/>
                    <a:gd name="connsiteY9" fmla="*/ 1486723 h 1524002"/>
                    <a:gd name="connsiteX10" fmla="*/ 761378 w 1523999"/>
                    <a:gd name="connsiteY10" fmla="*/ 1484500 h 1524002"/>
                    <a:gd name="connsiteX11" fmla="*/ 761378 w 1523999"/>
                    <a:gd name="connsiteY11" fmla="*/ 1237957 h 1524002"/>
                    <a:gd name="connsiteX12" fmla="*/ 856571 w 1523999"/>
                    <a:gd name="connsiteY12" fmla="*/ 1142707 h 1524002"/>
                    <a:gd name="connsiteX13" fmla="*/ 1047184 w 1523999"/>
                    <a:gd name="connsiteY13" fmla="*/ 1142707 h 1524002"/>
                    <a:gd name="connsiteX14" fmla="*/ 1142377 w 1523999"/>
                    <a:gd name="connsiteY14" fmla="*/ 1237957 h 1524002"/>
                    <a:gd name="connsiteX15" fmla="*/ 1142377 w 1523999"/>
                    <a:gd name="connsiteY15" fmla="*/ 1485615 h 1524002"/>
                    <a:gd name="connsiteX16" fmla="*/ 1180477 w 1523999"/>
                    <a:gd name="connsiteY16" fmla="*/ 1523715 h 1524002"/>
                    <a:gd name="connsiteX17" fmla="*/ 1485275 w 1523999"/>
                    <a:gd name="connsiteY17" fmla="*/ 1523715 h 1524002"/>
                    <a:gd name="connsiteX18" fmla="*/ 1523375 w 1523999"/>
                    <a:gd name="connsiteY18" fmla="*/ 1485615 h 1524002"/>
                    <a:gd name="connsiteX19" fmla="*/ 1523375 w 1523999"/>
                    <a:gd name="connsiteY19" fmla="*/ 799809 h 1524002"/>
                    <a:gd name="connsiteX20" fmla="*/ 1485275 w 1523999"/>
                    <a:gd name="connsiteY20" fmla="*/ 761709 h 1524002"/>
                    <a:gd name="connsiteX21" fmla="*/ 799478 w 1523999"/>
                    <a:gd name="connsiteY21" fmla="*/ 761709 h 1524002"/>
                    <a:gd name="connsiteX22" fmla="*/ 761378 w 1523999"/>
                    <a:gd name="connsiteY22" fmla="*/ 799809 h 1524002"/>
                    <a:gd name="connsiteX23" fmla="*/ 761378 w 1523999"/>
                    <a:gd name="connsiteY23" fmla="*/ 1001052 h 1524002"/>
                    <a:gd name="connsiteX24" fmla="*/ 653269 w 1523999"/>
                    <a:gd name="connsiteY24" fmla="*/ 1109505 h 1524002"/>
                    <a:gd name="connsiteX25" fmla="*/ 634372 w 1523999"/>
                    <a:gd name="connsiteY25" fmla="*/ 1107874 h 1524002"/>
                    <a:gd name="connsiteX26" fmla="*/ 525551 w 1523999"/>
                    <a:gd name="connsiteY26" fmla="*/ 1060599 h 1524002"/>
                    <a:gd name="connsiteX27" fmla="*/ 408697 w 1523999"/>
                    <a:gd name="connsiteY27" fmla="*/ 613206 h 1524002"/>
                    <a:gd name="connsiteX28" fmla="*/ 750662 w 1523999"/>
                    <a:gd name="connsiteY28" fmla="*/ 380711 h 1524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523999" h="1524002">
                      <a:moveTo>
                        <a:pt x="750663" y="380711"/>
                      </a:moveTo>
                      <a:lnTo>
                        <a:pt x="1485275" y="380711"/>
                      </a:lnTo>
                      <a:cubicBezTo>
                        <a:pt x="1506314" y="380713"/>
                        <a:pt x="1523373" y="363659"/>
                        <a:pt x="1523375" y="342619"/>
                      </a:cubicBezTo>
                      <a:cubicBezTo>
                        <a:pt x="1523375" y="342617"/>
                        <a:pt x="1523375" y="342614"/>
                        <a:pt x="1523375" y="342611"/>
                      </a:cubicBezTo>
                      <a:lnTo>
                        <a:pt x="1523375" y="37813"/>
                      </a:lnTo>
                      <a:cubicBezTo>
                        <a:pt x="1523374" y="16771"/>
                        <a:pt x="1506317" y="-286"/>
                        <a:pt x="1485275" y="-287"/>
                      </a:cubicBezTo>
                      <a:lnTo>
                        <a:pt x="751339" y="-287"/>
                      </a:lnTo>
                      <a:cubicBezTo>
                        <a:pt x="424919" y="-287"/>
                        <a:pt x="131827" y="209280"/>
                        <a:pt x="36139" y="521356"/>
                      </a:cubicBezTo>
                      <a:cubicBezTo>
                        <a:pt x="-119966" y="1030512"/>
                        <a:pt x="242306" y="1498073"/>
                        <a:pt x="721640" y="1522695"/>
                      </a:cubicBezTo>
                      <a:cubicBezTo>
                        <a:pt x="742534" y="1523723"/>
                        <a:pt x="760306" y="1507618"/>
                        <a:pt x="761334" y="1486723"/>
                      </a:cubicBezTo>
                      <a:cubicBezTo>
                        <a:pt x="761370" y="1485983"/>
                        <a:pt x="761385" y="1485241"/>
                        <a:pt x="761378" y="1484500"/>
                      </a:cubicBezTo>
                      <a:lnTo>
                        <a:pt x="761378" y="1237957"/>
                      </a:lnTo>
                      <a:cubicBezTo>
                        <a:pt x="761381" y="1185374"/>
                        <a:pt x="803990" y="1142740"/>
                        <a:pt x="856571" y="1142707"/>
                      </a:cubicBezTo>
                      <a:lnTo>
                        <a:pt x="1047184" y="1142707"/>
                      </a:lnTo>
                      <a:cubicBezTo>
                        <a:pt x="1099766" y="1142740"/>
                        <a:pt x="1142375" y="1185375"/>
                        <a:pt x="1142377" y="1237957"/>
                      </a:cubicBezTo>
                      <a:lnTo>
                        <a:pt x="1142377" y="1485615"/>
                      </a:lnTo>
                      <a:cubicBezTo>
                        <a:pt x="1142378" y="1506657"/>
                        <a:pt x="1159435" y="1523714"/>
                        <a:pt x="1180477" y="1523715"/>
                      </a:cubicBezTo>
                      <a:lnTo>
                        <a:pt x="1485275" y="1523715"/>
                      </a:lnTo>
                      <a:cubicBezTo>
                        <a:pt x="1506317" y="1523714"/>
                        <a:pt x="1523374" y="1506657"/>
                        <a:pt x="1523375" y="1485615"/>
                      </a:cubicBezTo>
                      <a:lnTo>
                        <a:pt x="1523375" y="799809"/>
                      </a:lnTo>
                      <a:cubicBezTo>
                        <a:pt x="1523374" y="778767"/>
                        <a:pt x="1506317" y="761710"/>
                        <a:pt x="1485275" y="761709"/>
                      </a:cubicBezTo>
                      <a:lnTo>
                        <a:pt x="799478" y="761709"/>
                      </a:lnTo>
                      <a:cubicBezTo>
                        <a:pt x="778437" y="761710"/>
                        <a:pt x="761379" y="778767"/>
                        <a:pt x="761378" y="799809"/>
                      </a:cubicBezTo>
                      <a:lnTo>
                        <a:pt x="761378" y="1001052"/>
                      </a:lnTo>
                      <a:cubicBezTo>
                        <a:pt x="761474" y="1060854"/>
                        <a:pt x="713071" y="1109410"/>
                        <a:pt x="653269" y="1109505"/>
                      </a:cubicBezTo>
                      <a:cubicBezTo>
                        <a:pt x="646934" y="1109515"/>
                        <a:pt x="640611" y="1108969"/>
                        <a:pt x="634372" y="1107874"/>
                      </a:cubicBezTo>
                      <a:cubicBezTo>
                        <a:pt x="594787" y="1101219"/>
                        <a:pt x="557430" y="1084990"/>
                        <a:pt x="525551" y="1060599"/>
                      </a:cubicBezTo>
                      <a:cubicBezTo>
                        <a:pt x="402277" y="963001"/>
                        <a:pt x="340321" y="791186"/>
                        <a:pt x="408697" y="613206"/>
                      </a:cubicBezTo>
                      <a:cubicBezTo>
                        <a:pt x="463696" y="472494"/>
                        <a:pt x="599585" y="380107"/>
                        <a:pt x="750662" y="380711"/>
                      </a:cubicBezTo>
                    </a:path>
                  </a:pathLst>
                </a:custGeom>
                <a:solidFill>
                  <a:srgbClr val="FFFFFF"/>
                </a:solidFill>
                <a:ln w="9525" cap="flat">
                  <a:noFill/>
                  <a:prstDash val="solid"/>
                  <a:miter/>
                </a:ln>
              </p:spPr>
              <p:txBody>
                <a:bodyPr rtlCol="0" anchor="ctr"/>
                <a:lstStyle/>
                <a:p>
                  <a:endParaRPr lang="en-US"/>
                </a:p>
              </p:txBody>
            </p:sp>
          </p:grpSp>
        </p:grpSp>
      </p:grpSp>
    </p:spTree>
    <p:extLst>
      <p:ext uri="{BB962C8B-B14F-4D97-AF65-F5344CB8AC3E}">
        <p14:creationId xmlns:p14="http://schemas.microsoft.com/office/powerpoint/2010/main" val="3324550874"/>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over">
    <p:bg>
      <p:bgPr>
        <a:solidFill>
          <a:schemeClr val="accent1"/>
        </a:solidFill>
        <a:effectLst/>
      </p:bgPr>
    </p:bg>
    <p:spTree>
      <p:nvGrpSpPr>
        <p:cNvPr id="1" name=""/>
        <p:cNvGrpSpPr/>
        <p:nvPr/>
      </p:nvGrpSpPr>
      <p:grpSpPr>
        <a:xfrm>
          <a:off x="0" y="0"/>
          <a:ext cx="0" cy="0"/>
          <a:chOff x="0" y="0"/>
          <a:chExt cx="0" cy="0"/>
        </a:xfrm>
      </p:grpSpPr>
      <p:grpSp>
        <p:nvGrpSpPr>
          <p:cNvPr id="25" name="Graphic 9">
            <a:extLst>
              <a:ext uri="{FF2B5EF4-FFF2-40B4-BE49-F238E27FC236}">
                <a16:creationId xmlns:a16="http://schemas.microsoft.com/office/drawing/2014/main" id="{DE2BBB4F-58E4-4BA9-AA53-3B1A409144F8}"/>
              </a:ext>
            </a:extLst>
          </p:cNvPr>
          <p:cNvGrpSpPr/>
          <p:nvPr userDrawn="1"/>
        </p:nvGrpSpPr>
        <p:grpSpPr>
          <a:xfrm>
            <a:off x="2667746" y="2619723"/>
            <a:ext cx="6856508" cy="1618554"/>
            <a:chOff x="966787" y="1938997"/>
            <a:chExt cx="10253698" cy="2420498"/>
          </a:xfrm>
          <a:solidFill>
            <a:schemeClr val="tx1"/>
          </a:solidFill>
        </p:grpSpPr>
        <p:grpSp>
          <p:nvGrpSpPr>
            <p:cNvPr id="26" name="Graphic 9">
              <a:extLst>
                <a:ext uri="{FF2B5EF4-FFF2-40B4-BE49-F238E27FC236}">
                  <a16:creationId xmlns:a16="http://schemas.microsoft.com/office/drawing/2014/main" id="{AB0F489C-CDB8-4CD6-B41E-0BE1CB7E1ACC}"/>
                </a:ext>
              </a:extLst>
            </p:cNvPr>
            <p:cNvGrpSpPr/>
            <p:nvPr/>
          </p:nvGrpSpPr>
          <p:grpSpPr>
            <a:xfrm>
              <a:off x="3700614" y="3838985"/>
              <a:ext cx="4808558" cy="520510"/>
              <a:chOff x="3700614" y="3838985"/>
              <a:chExt cx="4808558" cy="520510"/>
            </a:xfrm>
            <a:grpFill/>
          </p:grpSpPr>
          <p:sp>
            <p:nvSpPr>
              <p:cNvPr id="34" name="Freeform: Shape 33">
                <a:extLst>
                  <a:ext uri="{FF2B5EF4-FFF2-40B4-BE49-F238E27FC236}">
                    <a16:creationId xmlns:a16="http://schemas.microsoft.com/office/drawing/2014/main" id="{46DEAEB0-A790-4769-A507-3B8540FBEB57}"/>
                  </a:ext>
                </a:extLst>
              </p:cNvPr>
              <p:cNvSpPr/>
              <p:nvPr/>
            </p:nvSpPr>
            <p:spPr>
              <a:xfrm>
                <a:off x="4411962" y="3852225"/>
                <a:ext cx="438287" cy="493336"/>
              </a:xfrm>
              <a:custGeom>
                <a:avLst/>
                <a:gdLst>
                  <a:gd name="connsiteX0" fmla="*/ 419428 w 438287"/>
                  <a:gd name="connsiteY0" fmla="*/ -419 h 493336"/>
                  <a:gd name="connsiteX1" fmla="*/ 18010 w 438287"/>
                  <a:gd name="connsiteY1" fmla="*/ -419 h 493336"/>
                  <a:gd name="connsiteX2" fmla="*/ -424 w 438287"/>
                  <a:gd name="connsiteY2" fmla="*/ 18015 h 493336"/>
                  <a:gd name="connsiteX3" fmla="*/ -424 w 438287"/>
                  <a:gd name="connsiteY3" fmla="*/ 18016 h 493336"/>
                  <a:gd name="connsiteX4" fmla="*/ -424 w 438287"/>
                  <a:gd name="connsiteY4" fmla="*/ 110055 h 493336"/>
                  <a:gd name="connsiteX5" fmla="*/ 18009 w 438287"/>
                  <a:gd name="connsiteY5" fmla="*/ 128489 h 493336"/>
                  <a:gd name="connsiteX6" fmla="*/ 18010 w 438287"/>
                  <a:gd name="connsiteY6" fmla="*/ 128489 h 493336"/>
                  <a:gd name="connsiteX7" fmla="*/ 128167 w 438287"/>
                  <a:gd name="connsiteY7" fmla="*/ 128489 h 493336"/>
                  <a:gd name="connsiteX8" fmla="*/ 146601 w 438287"/>
                  <a:gd name="connsiteY8" fmla="*/ 146923 h 493336"/>
                  <a:gd name="connsiteX9" fmla="*/ 146601 w 438287"/>
                  <a:gd name="connsiteY9" fmla="*/ 146924 h 493336"/>
                  <a:gd name="connsiteX10" fmla="*/ 146602 w 438287"/>
                  <a:gd name="connsiteY10" fmla="*/ 474482 h 493336"/>
                  <a:gd name="connsiteX11" fmla="*/ 165037 w 438287"/>
                  <a:gd name="connsiteY11" fmla="*/ 492917 h 493336"/>
                  <a:gd name="connsiteX12" fmla="*/ 272407 w 438287"/>
                  <a:gd name="connsiteY12" fmla="*/ 492917 h 493336"/>
                  <a:gd name="connsiteX13" fmla="*/ 290841 w 438287"/>
                  <a:gd name="connsiteY13" fmla="*/ 474482 h 493336"/>
                  <a:gd name="connsiteX14" fmla="*/ 290841 w 438287"/>
                  <a:gd name="connsiteY14" fmla="*/ 474482 h 493336"/>
                  <a:gd name="connsiteX15" fmla="*/ 290841 w 438287"/>
                  <a:gd name="connsiteY15" fmla="*/ 146923 h 493336"/>
                  <a:gd name="connsiteX16" fmla="*/ 309276 w 438287"/>
                  <a:gd name="connsiteY16" fmla="*/ 128489 h 493336"/>
                  <a:gd name="connsiteX17" fmla="*/ 419429 w 438287"/>
                  <a:gd name="connsiteY17" fmla="*/ 128489 h 493336"/>
                  <a:gd name="connsiteX18" fmla="*/ 437864 w 438287"/>
                  <a:gd name="connsiteY18" fmla="*/ 110055 h 493336"/>
                  <a:gd name="connsiteX19" fmla="*/ 437864 w 438287"/>
                  <a:gd name="connsiteY19" fmla="*/ 110054 h 493336"/>
                  <a:gd name="connsiteX20" fmla="*/ 437863 w 438287"/>
                  <a:gd name="connsiteY20" fmla="*/ 18015 h 493336"/>
                  <a:gd name="connsiteX21" fmla="*/ 419429 w 438287"/>
                  <a:gd name="connsiteY21" fmla="*/ -419 h 493336"/>
                  <a:gd name="connsiteX22" fmla="*/ 419428 w 438287"/>
                  <a:gd name="connsiteY22" fmla="*/ -419 h 4933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38287" h="493336">
                    <a:moveTo>
                      <a:pt x="419428" y="-419"/>
                    </a:moveTo>
                    <a:lnTo>
                      <a:pt x="18010" y="-419"/>
                    </a:lnTo>
                    <a:cubicBezTo>
                      <a:pt x="7829" y="-419"/>
                      <a:pt x="-424" y="7834"/>
                      <a:pt x="-424" y="18015"/>
                    </a:cubicBezTo>
                    <a:cubicBezTo>
                      <a:pt x="-424" y="18015"/>
                      <a:pt x="-424" y="18015"/>
                      <a:pt x="-424" y="18016"/>
                    </a:cubicBezTo>
                    <a:lnTo>
                      <a:pt x="-424" y="110055"/>
                    </a:lnTo>
                    <a:cubicBezTo>
                      <a:pt x="-425" y="120235"/>
                      <a:pt x="7828" y="128489"/>
                      <a:pt x="18009" y="128489"/>
                    </a:cubicBezTo>
                    <a:cubicBezTo>
                      <a:pt x="18010" y="128489"/>
                      <a:pt x="18010" y="128489"/>
                      <a:pt x="18010" y="128489"/>
                    </a:cubicBezTo>
                    <a:lnTo>
                      <a:pt x="128167" y="128489"/>
                    </a:lnTo>
                    <a:cubicBezTo>
                      <a:pt x="138348" y="128489"/>
                      <a:pt x="146601" y="136742"/>
                      <a:pt x="146601" y="146923"/>
                    </a:cubicBezTo>
                    <a:cubicBezTo>
                      <a:pt x="146601" y="146923"/>
                      <a:pt x="146601" y="146923"/>
                      <a:pt x="146601" y="146924"/>
                    </a:cubicBezTo>
                    <a:lnTo>
                      <a:pt x="146602" y="474482"/>
                    </a:lnTo>
                    <a:cubicBezTo>
                      <a:pt x="146602" y="484663"/>
                      <a:pt x="154855" y="492916"/>
                      <a:pt x="165037" y="492917"/>
                    </a:cubicBezTo>
                    <a:lnTo>
                      <a:pt x="272407" y="492917"/>
                    </a:lnTo>
                    <a:cubicBezTo>
                      <a:pt x="282588" y="492917"/>
                      <a:pt x="290841" y="484664"/>
                      <a:pt x="290841" y="474482"/>
                    </a:cubicBezTo>
                    <a:cubicBezTo>
                      <a:pt x="290841" y="474482"/>
                      <a:pt x="290841" y="474482"/>
                      <a:pt x="290841" y="474482"/>
                    </a:cubicBezTo>
                    <a:lnTo>
                      <a:pt x="290841" y="146923"/>
                    </a:lnTo>
                    <a:cubicBezTo>
                      <a:pt x="290841" y="136742"/>
                      <a:pt x="299095" y="128489"/>
                      <a:pt x="309276" y="128489"/>
                    </a:cubicBezTo>
                    <a:lnTo>
                      <a:pt x="419429" y="128489"/>
                    </a:lnTo>
                    <a:cubicBezTo>
                      <a:pt x="429610" y="128490"/>
                      <a:pt x="437863" y="120237"/>
                      <a:pt x="437864" y="110055"/>
                    </a:cubicBezTo>
                    <a:cubicBezTo>
                      <a:pt x="437864" y="110055"/>
                      <a:pt x="437864" y="110055"/>
                      <a:pt x="437864" y="110054"/>
                    </a:cubicBezTo>
                    <a:lnTo>
                      <a:pt x="437863" y="18015"/>
                    </a:lnTo>
                    <a:cubicBezTo>
                      <a:pt x="437864" y="7835"/>
                      <a:pt x="429611" y="-419"/>
                      <a:pt x="419429" y="-419"/>
                    </a:cubicBezTo>
                    <a:cubicBezTo>
                      <a:pt x="419429" y="-419"/>
                      <a:pt x="419428" y="-419"/>
                      <a:pt x="419428" y="-419"/>
                    </a:cubicBezTo>
                    <a:close/>
                  </a:path>
                </a:pathLst>
              </a:custGeom>
              <a:grpFill/>
              <a:ln w="9525" cap="flat">
                <a:noFill/>
                <a:prstDash val="solid"/>
                <a:miter/>
              </a:ln>
            </p:spPr>
            <p:txBody>
              <a:bodyPr rtlCol="0" anchor="ctr"/>
              <a:lstStyle/>
              <a:p>
                <a:endParaRPr lang="en-US"/>
              </a:p>
            </p:txBody>
          </p:sp>
          <p:sp>
            <p:nvSpPr>
              <p:cNvPr id="35" name="Freeform: Shape 34">
                <a:extLst>
                  <a:ext uri="{FF2B5EF4-FFF2-40B4-BE49-F238E27FC236}">
                    <a16:creationId xmlns:a16="http://schemas.microsoft.com/office/drawing/2014/main" id="{2A0A7AF3-5192-45C6-89F0-719F38C2FF7B}"/>
                  </a:ext>
                </a:extLst>
              </p:cNvPr>
              <p:cNvSpPr/>
              <p:nvPr/>
            </p:nvSpPr>
            <p:spPr>
              <a:xfrm>
                <a:off x="5987336" y="3852226"/>
                <a:ext cx="454311" cy="493336"/>
              </a:xfrm>
              <a:custGeom>
                <a:avLst/>
                <a:gdLst>
                  <a:gd name="connsiteX0" fmla="*/ 171683 w 454311"/>
                  <a:gd name="connsiteY0" fmla="*/ -419 h 493336"/>
                  <a:gd name="connsiteX1" fmla="*/ 18011 w 454311"/>
                  <a:gd name="connsiteY1" fmla="*/ -419 h 493336"/>
                  <a:gd name="connsiteX2" fmla="*/ -424 w 454311"/>
                  <a:gd name="connsiteY2" fmla="*/ 18014 h 493336"/>
                  <a:gd name="connsiteX3" fmla="*/ -424 w 454311"/>
                  <a:gd name="connsiteY3" fmla="*/ 18015 h 493336"/>
                  <a:gd name="connsiteX4" fmla="*/ -424 w 454311"/>
                  <a:gd name="connsiteY4" fmla="*/ 474482 h 493336"/>
                  <a:gd name="connsiteX5" fmla="*/ 18010 w 454311"/>
                  <a:gd name="connsiteY5" fmla="*/ 492917 h 493336"/>
                  <a:gd name="connsiteX6" fmla="*/ 18011 w 454311"/>
                  <a:gd name="connsiteY6" fmla="*/ 492917 h 493336"/>
                  <a:gd name="connsiteX7" fmla="*/ 170990 w 454311"/>
                  <a:gd name="connsiteY7" fmla="*/ 492917 h 493336"/>
                  <a:gd name="connsiteX8" fmla="*/ 453887 w 454311"/>
                  <a:gd name="connsiteY8" fmla="*/ 244855 h 493336"/>
                  <a:gd name="connsiteX9" fmla="*/ 171683 w 454311"/>
                  <a:gd name="connsiteY9" fmla="*/ -419 h 493336"/>
                  <a:gd name="connsiteX10" fmla="*/ 164526 w 454311"/>
                  <a:gd name="connsiteY10" fmla="*/ 366795 h 493336"/>
                  <a:gd name="connsiteX11" fmla="*/ 157767 w 454311"/>
                  <a:gd name="connsiteY11" fmla="*/ 366795 h 493336"/>
                  <a:gd name="connsiteX12" fmla="*/ 139032 w 454311"/>
                  <a:gd name="connsiteY12" fmla="*/ 348361 h 493336"/>
                  <a:gd name="connsiteX13" fmla="*/ 139033 w 454311"/>
                  <a:gd name="connsiteY13" fmla="*/ 144136 h 493336"/>
                  <a:gd name="connsiteX14" fmla="*/ 157768 w 454311"/>
                  <a:gd name="connsiteY14" fmla="*/ 125701 h 493336"/>
                  <a:gd name="connsiteX15" fmla="*/ 165945 w 454311"/>
                  <a:gd name="connsiteY15" fmla="*/ 125701 h 493336"/>
                  <a:gd name="connsiteX16" fmla="*/ 306865 w 454311"/>
                  <a:gd name="connsiteY16" fmla="*/ 244855 h 493336"/>
                  <a:gd name="connsiteX17" fmla="*/ 164527 w 454311"/>
                  <a:gd name="connsiteY17" fmla="*/ 366795 h 4933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54311" h="493336">
                    <a:moveTo>
                      <a:pt x="171683" y="-419"/>
                    </a:moveTo>
                    <a:lnTo>
                      <a:pt x="18011" y="-419"/>
                    </a:lnTo>
                    <a:cubicBezTo>
                      <a:pt x="7830" y="-419"/>
                      <a:pt x="-424" y="7834"/>
                      <a:pt x="-424" y="18014"/>
                    </a:cubicBezTo>
                    <a:cubicBezTo>
                      <a:pt x="-424" y="18015"/>
                      <a:pt x="-424" y="18015"/>
                      <a:pt x="-424" y="18015"/>
                    </a:cubicBezTo>
                    <a:lnTo>
                      <a:pt x="-424" y="474482"/>
                    </a:lnTo>
                    <a:cubicBezTo>
                      <a:pt x="-424" y="484663"/>
                      <a:pt x="7829" y="492916"/>
                      <a:pt x="18010" y="492917"/>
                    </a:cubicBezTo>
                    <a:cubicBezTo>
                      <a:pt x="18010" y="492917"/>
                      <a:pt x="18011" y="492917"/>
                      <a:pt x="18011" y="492917"/>
                    </a:cubicBezTo>
                    <a:lnTo>
                      <a:pt x="170990" y="492917"/>
                    </a:lnTo>
                    <a:cubicBezTo>
                      <a:pt x="345187" y="492917"/>
                      <a:pt x="453887" y="398150"/>
                      <a:pt x="453887" y="244855"/>
                    </a:cubicBezTo>
                    <a:cubicBezTo>
                      <a:pt x="453887" y="94346"/>
                      <a:pt x="349371" y="-419"/>
                      <a:pt x="171683" y="-419"/>
                    </a:cubicBezTo>
                    <a:close/>
                    <a:moveTo>
                      <a:pt x="164526" y="366795"/>
                    </a:moveTo>
                    <a:lnTo>
                      <a:pt x="157767" y="366795"/>
                    </a:lnTo>
                    <a:cubicBezTo>
                      <a:pt x="147503" y="366878"/>
                      <a:pt x="139116" y="358624"/>
                      <a:pt x="139032" y="348361"/>
                    </a:cubicBezTo>
                    <a:lnTo>
                      <a:pt x="139033" y="144136"/>
                    </a:lnTo>
                    <a:cubicBezTo>
                      <a:pt x="139116" y="133872"/>
                      <a:pt x="147504" y="125619"/>
                      <a:pt x="157768" y="125701"/>
                    </a:cubicBezTo>
                    <a:lnTo>
                      <a:pt x="165945" y="125701"/>
                    </a:lnTo>
                    <a:cubicBezTo>
                      <a:pt x="259420" y="125701"/>
                      <a:pt x="306865" y="161937"/>
                      <a:pt x="306865" y="244855"/>
                    </a:cubicBezTo>
                    <a:cubicBezTo>
                      <a:pt x="306865" y="330564"/>
                      <a:pt x="259420" y="366795"/>
                      <a:pt x="164527" y="366795"/>
                    </a:cubicBezTo>
                    <a:close/>
                  </a:path>
                </a:pathLst>
              </a:custGeom>
              <a:grpFill/>
              <a:ln w="9525" cap="flat">
                <a:noFill/>
                <a:prstDash val="solid"/>
                <a:miter/>
              </a:ln>
            </p:spPr>
            <p:txBody>
              <a:bodyPr rtlCol="0" anchor="ctr"/>
              <a:lstStyle/>
              <a:p>
                <a:endParaRPr lang="en-US"/>
              </a:p>
            </p:txBody>
          </p:sp>
          <p:sp>
            <p:nvSpPr>
              <p:cNvPr id="36" name="Freeform: Shape 35">
                <a:extLst>
                  <a:ext uri="{FF2B5EF4-FFF2-40B4-BE49-F238E27FC236}">
                    <a16:creationId xmlns:a16="http://schemas.microsoft.com/office/drawing/2014/main" id="{0357652C-D8E9-42E5-A984-D1A13FEBE539}"/>
                  </a:ext>
                </a:extLst>
              </p:cNvPr>
              <p:cNvSpPr/>
              <p:nvPr/>
            </p:nvSpPr>
            <p:spPr>
              <a:xfrm>
                <a:off x="6800939" y="3852226"/>
                <a:ext cx="147544" cy="493335"/>
              </a:xfrm>
              <a:custGeom>
                <a:avLst/>
                <a:gdLst>
                  <a:gd name="connsiteX0" fmla="*/ 129110 w 147544"/>
                  <a:gd name="connsiteY0" fmla="*/ 0 h 493335"/>
                  <a:gd name="connsiteX1" fmla="*/ 147544 w 147544"/>
                  <a:gd name="connsiteY1" fmla="*/ 0 h 493335"/>
                  <a:gd name="connsiteX2" fmla="*/ 147544 w 147544"/>
                  <a:gd name="connsiteY2" fmla="*/ 493336 h 493335"/>
                  <a:gd name="connsiteX3" fmla="*/ 129110 w 147544"/>
                  <a:gd name="connsiteY3" fmla="*/ 493336 h 493335"/>
                  <a:gd name="connsiteX4" fmla="*/ 18435 w 147544"/>
                  <a:gd name="connsiteY4" fmla="*/ 493336 h 493335"/>
                  <a:gd name="connsiteX5" fmla="*/ 18435 w 147544"/>
                  <a:gd name="connsiteY5" fmla="*/ 0 h 493335"/>
                  <a:gd name="connsiteX6" fmla="*/ 0 w 147544"/>
                  <a:gd name="connsiteY6" fmla="*/ 0 h 493335"/>
                  <a:gd name="connsiteX7" fmla="*/ 18435 w 147544"/>
                  <a:gd name="connsiteY7" fmla="*/ 0 h 4933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7544" h="493335">
                    <a:moveTo>
                      <a:pt x="129110" y="0"/>
                    </a:moveTo>
                    <a:cubicBezTo>
                      <a:pt x="139291" y="0"/>
                      <a:pt x="147544" y="0"/>
                      <a:pt x="147544" y="0"/>
                    </a:cubicBezTo>
                    <a:lnTo>
                      <a:pt x="147544" y="493336"/>
                    </a:lnTo>
                    <a:cubicBezTo>
                      <a:pt x="147544" y="493336"/>
                      <a:pt x="139291" y="493336"/>
                      <a:pt x="129110" y="493336"/>
                    </a:cubicBezTo>
                    <a:lnTo>
                      <a:pt x="18435" y="493336"/>
                    </a:lnTo>
                    <a:lnTo>
                      <a:pt x="18435" y="0"/>
                    </a:lnTo>
                    <a:cubicBezTo>
                      <a:pt x="8253" y="0"/>
                      <a:pt x="0" y="0"/>
                      <a:pt x="0" y="0"/>
                    </a:cubicBezTo>
                    <a:cubicBezTo>
                      <a:pt x="0" y="0"/>
                      <a:pt x="8254" y="0"/>
                      <a:pt x="18435" y="0"/>
                    </a:cubicBezTo>
                    <a:close/>
                  </a:path>
                </a:pathLst>
              </a:custGeom>
              <a:grpFill/>
              <a:ln w="9525" cap="flat">
                <a:noFill/>
                <a:prstDash val="solid"/>
                <a:miter/>
              </a:ln>
            </p:spPr>
            <p:txBody>
              <a:bodyPr rtlCol="0" anchor="ctr"/>
              <a:lstStyle/>
              <a:p>
                <a:endParaRPr lang="en-US"/>
              </a:p>
            </p:txBody>
          </p:sp>
          <p:sp>
            <p:nvSpPr>
              <p:cNvPr id="37" name="Freeform: Shape 36">
                <a:extLst>
                  <a:ext uri="{FF2B5EF4-FFF2-40B4-BE49-F238E27FC236}">
                    <a16:creationId xmlns:a16="http://schemas.microsoft.com/office/drawing/2014/main" id="{E0406BA9-3B5B-4919-9A0B-7E09D6CA5D30}"/>
                  </a:ext>
                </a:extLst>
              </p:cNvPr>
              <p:cNvSpPr/>
              <p:nvPr/>
            </p:nvSpPr>
            <p:spPr>
              <a:xfrm>
                <a:off x="5188868" y="3852225"/>
                <a:ext cx="438985" cy="506576"/>
              </a:xfrm>
              <a:custGeom>
                <a:avLst/>
                <a:gdLst>
                  <a:gd name="connsiteX0" fmla="*/ 420126 w 438985"/>
                  <a:gd name="connsiteY0" fmla="*/ -419 h 506576"/>
                  <a:gd name="connsiteX1" fmla="*/ 314847 w 438985"/>
                  <a:gd name="connsiteY1" fmla="*/ -419 h 506576"/>
                  <a:gd name="connsiteX2" fmla="*/ 296412 w 438985"/>
                  <a:gd name="connsiteY2" fmla="*/ 18015 h 506576"/>
                  <a:gd name="connsiteX3" fmla="*/ 296412 w 438985"/>
                  <a:gd name="connsiteY3" fmla="*/ 18016 h 506576"/>
                  <a:gd name="connsiteX4" fmla="*/ 296412 w 438985"/>
                  <a:gd name="connsiteY4" fmla="*/ 262973 h 506576"/>
                  <a:gd name="connsiteX5" fmla="*/ 219071 w 438985"/>
                  <a:gd name="connsiteY5" fmla="*/ 373763 h 506576"/>
                  <a:gd name="connsiteX6" fmla="*/ 141725 w 438985"/>
                  <a:gd name="connsiteY6" fmla="*/ 262973 h 506576"/>
                  <a:gd name="connsiteX7" fmla="*/ 141725 w 438985"/>
                  <a:gd name="connsiteY7" fmla="*/ 18015 h 506576"/>
                  <a:gd name="connsiteX8" fmla="*/ 123291 w 438985"/>
                  <a:gd name="connsiteY8" fmla="*/ -419 h 506576"/>
                  <a:gd name="connsiteX9" fmla="*/ 123290 w 438985"/>
                  <a:gd name="connsiteY9" fmla="*/ -419 h 506576"/>
                  <a:gd name="connsiteX10" fmla="*/ 18011 w 438985"/>
                  <a:gd name="connsiteY10" fmla="*/ -419 h 506576"/>
                  <a:gd name="connsiteX11" fmla="*/ -424 w 438985"/>
                  <a:gd name="connsiteY11" fmla="*/ 18015 h 506576"/>
                  <a:gd name="connsiteX12" fmla="*/ -424 w 438985"/>
                  <a:gd name="connsiteY12" fmla="*/ 18016 h 506576"/>
                  <a:gd name="connsiteX13" fmla="*/ -424 w 438985"/>
                  <a:gd name="connsiteY13" fmla="*/ 276907 h 506576"/>
                  <a:gd name="connsiteX14" fmla="*/ 219071 w 438985"/>
                  <a:gd name="connsiteY14" fmla="*/ 506157 h 506576"/>
                  <a:gd name="connsiteX15" fmla="*/ 438562 w 438985"/>
                  <a:gd name="connsiteY15" fmla="*/ 276209 h 506576"/>
                  <a:gd name="connsiteX16" fmla="*/ 438562 w 438985"/>
                  <a:gd name="connsiteY16" fmla="*/ 18015 h 506576"/>
                  <a:gd name="connsiteX17" fmla="*/ 420128 w 438985"/>
                  <a:gd name="connsiteY17" fmla="*/ -419 h 506576"/>
                  <a:gd name="connsiteX18" fmla="*/ 420126 w 438985"/>
                  <a:gd name="connsiteY18" fmla="*/ -419 h 5065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38985" h="506576">
                    <a:moveTo>
                      <a:pt x="420126" y="-419"/>
                    </a:moveTo>
                    <a:lnTo>
                      <a:pt x="314847" y="-419"/>
                    </a:lnTo>
                    <a:cubicBezTo>
                      <a:pt x="304666" y="-419"/>
                      <a:pt x="296412" y="7834"/>
                      <a:pt x="296412" y="18015"/>
                    </a:cubicBezTo>
                    <a:cubicBezTo>
                      <a:pt x="296412" y="18015"/>
                      <a:pt x="296412" y="18016"/>
                      <a:pt x="296412" y="18016"/>
                    </a:cubicBezTo>
                    <a:lnTo>
                      <a:pt x="296412" y="262973"/>
                    </a:lnTo>
                    <a:cubicBezTo>
                      <a:pt x="296412" y="345197"/>
                      <a:pt x="274114" y="373763"/>
                      <a:pt x="219071" y="373763"/>
                    </a:cubicBezTo>
                    <a:cubicBezTo>
                      <a:pt x="164022" y="373763"/>
                      <a:pt x="141725" y="345197"/>
                      <a:pt x="141725" y="262973"/>
                    </a:cubicBezTo>
                    <a:lnTo>
                      <a:pt x="141725" y="18015"/>
                    </a:lnTo>
                    <a:cubicBezTo>
                      <a:pt x="141725" y="7835"/>
                      <a:pt x="133472" y="-419"/>
                      <a:pt x="123291" y="-419"/>
                    </a:cubicBezTo>
                    <a:cubicBezTo>
                      <a:pt x="123291" y="-419"/>
                      <a:pt x="123290" y="-419"/>
                      <a:pt x="123290" y="-419"/>
                    </a:cubicBezTo>
                    <a:lnTo>
                      <a:pt x="18011" y="-419"/>
                    </a:lnTo>
                    <a:cubicBezTo>
                      <a:pt x="7830" y="-419"/>
                      <a:pt x="-424" y="7834"/>
                      <a:pt x="-424" y="18015"/>
                    </a:cubicBezTo>
                    <a:cubicBezTo>
                      <a:pt x="-424" y="18015"/>
                      <a:pt x="-424" y="18016"/>
                      <a:pt x="-424" y="18016"/>
                    </a:cubicBezTo>
                    <a:lnTo>
                      <a:pt x="-424" y="276907"/>
                    </a:lnTo>
                    <a:cubicBezTo>
                      <a:pt x="-424" y="428114"/>
                      <a:pt x="67167" y="506157"/>
                      <a:pt x="219071" y="506157"/>
                    </a:cubicBezTo>
                    <a:cubicBezTo>
                      <a:pt x="366791" y="506157"/>
                      <a:pt x="438562" y="423934"/>
                      <a:pt x="438562" y="276209"/>
                    </a:cubicBezTo>
                    <a:lnTo>
                      <a:pt x="438562" y="18015"/>
                    </a:lnTo>
                    <a:cubicBezTo>
                      <a:pt x="438562" y="7835"/>
                      <a:pt x="430309" y="-419"/>
                      <a:pt x="420128" y="-419"/>
                    </a:cubicBezTo>
                    <a:cubicBezTo>
                      <a:pt x="420127" y="-419"/>
                      <a:pt x="420127" y="-419"/>
                      <a:pt x="420126" y="-419"/>
                    </a:cubicBezTo>
                    <a:close/>
                  </a:path>
                </a:pathLst>
              </a:custGeom>
              <a:grpFill/>
              <a:ln w="9525" cap="flat">
                <a:noFill/>
                <a:prstDash val="solid"/>
                <a:miter/>
              </a:ln>
            </p:spPr>
            <p:txBody>
              <a:bodyPr rtlCol="0" anchor="ctr"/>
              <a:lstStyle/>
              <a:p>
                <a:endParaRPr lang="en-US"/>
              </a:p>
            </p:txBody>
          </p:sp>
          <p:sp>
            <p:nvSpPr>
              <p:cNvPr id="38" name="Freeform: Shape 37">
                <a:extLst>
                  <a:ext uri="{FF2B5EF4-FFF2-40B4-BE49-F238E27FC236}">
                    <a16:creationId xmlns:a16="http://schemas.microsoft.com/office/drawing/2014/main" id="{28488F3D-0E22-4C88-8FEE-8492812A985F}"/>
                  </a:ext>
                </a:extLst>
              </p:cNvPr>
              <p:cNvSpPr/>
              <p:nvPr/>
            </p:nvSpPr>
            <p:spPr>
              <a:xfrm>
                <a:off x="3700614" y="3838985"/>
                <a:ext cx="384228" cy="520510"/>
              </a:xfrm>
              <a:custGeom>
                <a:avLst/>
                <a:gdLst>
                  <a:gd name="connsiteX0" fmla="*/ 257683 w 384228"/>
                  <a:gd name="connsiteY0" fmla="*/ 207924 h 520510"/>
                  <a:gd name="connsiteX1" fmla="*/ 194792 w 384228"/>
                  <a:gd name="connsiteY1" fmla="*/ 182133 h 520510"/>
                  <a:gd name="connsiteX2" fmla="*/ 158890 w 384228"/>
                  <a:gd name="connsiteY2" fmla="*/ 130876 h 520510"/>
                  <a:gd name="connsiteX3" fmla="*/ 219315 w 384228"/>
                  <a:gd name="connsiteY3" fmla="*/ 114598 h 520510"/>
                  <a:gd name="connsiteX4" fmla="*/ 272109 w 384228"/>
                  <a:gd name="connsiteY4" fmla="*/ 155694 h 520510"/>
                  <a:gd name="connsiteX5" fmla="*/ 281746 w 384228"/>
                  <a:gd name="connsiteY5" fmla="*/ 161794 h 520510"/>
                  <a:gd name="connsiteX6" fmla="*/ 281746 w 384228"/>
                  <a:gd name="connsiteY6" fmla="*/ 161794 h 520510"/>
                  <a:gd name="connsiteX7" fmla="*/ 295008 w 384228"/>
                  <a:gd name="connsiteY7" fmla="*/ 158873 h 520510"/>
                  <a:gd name="connsiteX8" fmla="*/ 371773 w 384228"/>
                  <a:gd name="connsiteY8" fmla="*/ 101577 h 520510"/>
                  <a:gd name="connsiteX9" fmla="*/ 375118 w 384228"/>
                  <a:gd name="connsiteY9" fmla="*/ 78362 h 520510"/>
                  <a:gd name="connsiteX10" fmla="*/ 374637 w 384228"/>
                  <a:gd name="connsiteY10" fmla="*/ 77750 h 520510"/>
                  <a:gd name="connsiteX11" fmla="*/ 200545 w 384228"/>
                  <a:gd name="connsiteY11" fmla="*/ -419 h 520510"/>
                  <a:gd name="connsiteX12" fmla="*/ 15890 w 384228"/>
                  <a:gd name="connsiteY12" fmla="*/ 146607 h 520510"/>
                  <a:gd name="connsiteX13" fmla="*/ 133134 w 384228"/>
                  <a:gd name="connsiteY13" fmla="*/ 298725 h 520510"/>
                  <a:gd name="connsiteX14" fmla="*/ 194636 w 384228"/>
                  <a:gd name="connsiteY14" fmla="*/ 321332 h 520510"/>
                  <a:gd name="connsiteX15" fmla="*/ 237831 w 384228"/>
                  <a:gd name="connsiteY15" fmla="*/ 383001 h 520510"/>
                  <a:gd name="connsiteX16" fmla="*/ 165131 w 384228"/>
                  <a:gd name="connsiteY16" fmla="*/ 402586 h 520510"/>
                  <a:gd name="connsiteX17" fmla="*/ 105988 w 384228"/>
                  <a:gd name="connsiteY17" fmla="*/ 357071 h 520510"/>
                  <a:gd name="connsiteX18" fmla="*/ 96981 w 384228"/>
                  <a:gd name="connsiteY18" fmla="*/ 351596 h 520510"/>
                  <a:gd name="connsiteX19" fmla="*/ 96734 w 384228"/>
                  <a:gd name="connsiteY19" fmla="*/ 351544 h 520510"/>
                  <a:gd name="connsiteX20" fmla="*/ 83898 w 384228"/>
                  <a:gd name="connsiteY20" fmla="*/ 354158 h 520510"/>
                  <a:gd name="connsiteX21" fmla="*/ 6652 w 384228"/>
                  <a:gd name="connsiteY21" fmla="*/ 408064 h 520510"/>
                  <a:gd name="connsiteX22" fmla="*/ 2573 w 384228"/>
                  <a:gd name="connsiteY22" fmla="*/ 431154 h 520510"/>
                  <a:gd name="connsiteX23" fmla="*/ 3021 w 384228"/>
                  <a:gd name="connsiteY23" fmla="*/ 431764 h 520510"/>
                  <a:gd name="connsiteX24" fmla="*/ 189394 w 384228"/>
                  <a:gd name="connsiteY24" fmla="*/ 520091 h 520510"/>
                  <a:gd name="connsiteX25" fmla="*/ 383804 w 384228"/>
                  <a:gd name="connsiteY25" fmla="*/ 354253 h 520510"/>
                  <a:gd name="connsiteX26" fmla="*/ 257683 w 384228"/>
                  <a:gd name="connsiteY26" fmla="*/ 207924 h 520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384228" h="520510">
                    <a:moveTo>
                      <a:pt x="257683" y="207924"/>
                    </a:moveTo>
                    <a:cubicBezTo>
                      <a:pt x="242441" y="201393"/>
                      <a:pt x="200535" y="183998"/>
                      <a:pt x="194792" y="182133"/>
                    </a:cubicBezTo>
                    <a:cubicBezTo>
                      <a:pt x="154046" y="168899"/>
                      <a:pt x="152117" y="149525"/>
                      <a:pt x="158890" y="130876"/>
                    </a:cubicBezTo>
                    <a:cubicBezTo>
                      <a:pt x="165662" y="112227"/>
                      <a:pt x="193099" y="103941"/>
                      <a:pt x="219315" y="114598"/>
                    </a:cubicBezTo>
                    <a:cubicBezTo>
                      <a:pt x="233388" y="120319"/>
                      <a:pt x="268309" y="151985"/>
                      <a:pt x="272109" y="155694"/>
                    </a:cubicBezTo>
                    <a:cubicBezTo>
                      <a:pt x="274637" y="158646"/>
                      <a:pt x="277995" y="160772"/>
                      <a:pt x="281746" y="161794"/>
                    </a:cubicBezTo>
                    <a:lnTo>
                      <a:pt x="281746" y="161794"/>
                    </a:lnTo>
                    <a:cubicBezTo>
                      <a:pt x="286381" y="162770"/>
                      <a:pt x="291212" y="161706"/>
                      <a:pt x="295008" y="158873"/>
                    </a:cubicBezTo>
                    <a:lnTo>
                      <a:pt x="371773" y="101577"/>
                    </a:lnTo>
                    <a:cubicBezTo>
                      <a:pt x="379107" y="96090"/>
                      <a:pt x="380605" y="85696"/>
                      <a:pt x="375118" y="78362"/>
                    </a:cubicBezTo>
                    <a:cubicBezTo>
                      <a:pt x="374963" y="78155"/>
                      <a:pt x="374802" y="77951"/>
                      <a:pt x="374637" y="77750"/>
                    </a:cubicBezTo>
                    <a:cubicBezTo>
                      <a:pt x="332850" y="27262"/>
                      <a:pt x="272291" y="-419"/>
                      <a:pt x="200545" y="-419"/>
                    </a:cubicBezTo>
                    <a:cubicBezTo>
                      <a:pt x="94627" y="-419"/>
                      <a:pt x="15890" y="63691"/>
                      <a:pt x="15890" y="146607"/>
                    </a:cubicBezTo>
                    <a:cubicBezTo>
                      <a:pt x="15890" y="219029"/>
                      <a:pt x="48265" y="261848"/>
                      <a:pt x="133134" y="298725"/>
                    </a:cubicBezTo>
                    <a:cubicBezTo>
                      <a:pt x="155080" y="306472"/>
                      <a:pt x="183335" y="318007"/>
                      <a:pt x="194636" y="321332"/>
                    </a:cubicBezTo>
                    <a:cubicBezTo>
                      <a:pt x="244083" y="335880"/>
                      <a:pt x="245979" y="360563"/>
                      <a:pt x="237831" y="383001"/>
                    </a:cubicBezTo>
                    <a:cubicBezTo>
                      <a:pt x="229684" y="405438"/>
                      <a:pt x="196807" y="415071"/>
                      <a:pt x="165131" y="402586"/>
                    </a:cubicBezTo>
                    <a:cubicBezTo>
                      <a:pt x="143024" y="393872"/>
                      <a:pt x="108402" y="360423"/>
                      <a:pt x="105988" y="357071"/>
                    </a:cubicBezTo>
                    <a:cubicBezTo>
                      <a:pt x="103663" y="354313"/>
                      <a:pt x="100500" y="352390"/>
                      <a:pt x="96981" y="351596"/>
                    </a:cubicBezTo>
                    <a:lnTo>
                      <a:pt x="96734" y="351544"/>
                    </a:lnTo>
                    <a:cubicBezTo>
                      <a:pt x="92278" y="350606"/>
                      <a:pt x="87632" y="351552"/>
                      <a:pt x="83898" y="354158"/>
                    </a:cubicBezTo>
                    <a:lnTo>
                      <a:pt x="6652" y="408064"/>
                    </a:lnTo>
                    <a:cubicBezTo>
                      <a:pt x="-851" y="413313"/>
                      <a:pt x="-2677" y="423651"/>
                      <a:pt x="2573" y="431154"/>
                    </a:cubicBezTo>
                    <a:cubicBezTo>
                      <a:pt x="2717" y="431361"/>
                      <a:pt x="2867" y="431564"/>
                      <a:pt x="3021" y="431764"/>
                    </a:cubicBezTo>
                    <a:cubicBezTo>
                      <a:pt x="47694" y="489540"/>
                      <a:pt x="113152" y="520091"/>
                      <a:pt x="189394" y="520091"/>
                    </a:cubicBezTo>
                    <a:cubicBezTo>
                      <a:pt x="302972" y="520091"/>
                      <a:pt x="383804" y="449718"/>
                      <a:pt x="383804" y="354253"/>
                    </a:cubicBezTo>
                    <a:cubicBezTo>
                      <a:pt x="383804" y="291544"/>
                      <a:pt x="349657" y="246949"/>
                      <a:pt x="257683" y="207924"/>
                    </a:cubicBezTo>
                    <a:close/>
                  </a:path>
                </a:pathLst>
              </a:custGeom>
              <a:grpFill/>
              <a:ln w="9525" cap="flat">
                <a:noFill/>
                <a:prstDash val="solid"/>
                <a:miter/>
              </a:ln>
            </p:spPr>
            <p:txBody>
              <a:bodyPr rtlCol="0" anchor="ctr"/>
              <a:lstStyle/>
              <a:p>
                <a:endParaRPr lang="en-US"/>
              </a:p>
            </p:txBody>
          </p:sp>
          <p:sp>
            <p:nvSpPr>
              <p:cNvPr id="39" name="Freeform: Shape 38">
                <a:extLst>
                  <a:ext uri="{FF2B5EF4-FFF2-40B4-BE49-F238E27FC236}">
                    <a16:creationId xmlns:a16="http://schemas.microsoft.com/office/drawing/2014/main" id="{B0DF54B6-762C-4C13-9615-4B957EB91AA2}"/>
                  </a:ext>
                </a:extLst>
              </p:cNvPr>
              <p:cNvSpPr/>
              <p:nvPr/>
            </p:nvSpPr>
            <p:spPr>
              <a:xfrm>
                <a:off x="7299544" y="3838985"/>
                <a:ext cx="519803" cy="519804"/>
              </a:xfrm>
              <a:custGeom>
                <a:avLst/>
                <a:gdLst>
                  <a:gd name="connsiteX0" fmla="*/ 259477 w 519803"/>
                  <a:gd name="connsiteY0" fmla="*/ -419 h 519804"/>
                  <a:gd name="connsiteX1" fmla="*/ -424 w 519803"/>
                  <a:gd name="connsiteY1" fmla="*/ 259483 h 519804"/>
                  <a:gd name="connsiteX2" fmla="*/ 259477 w 519803"/>
                  <a:gd name="connsiteY2" fmla="*/ 519385 h 519804"/>
                  <a:gd name="connsiteX3" fmla="*/ 519379 w 519803"/>
                  <a:gd name="connsiteY3" fmla="*/ 259483 h 519804"/>
                  <a:gd name="connsiteX4" fmla="*/ 259477 w 519803"/>
                  <a:gd name="connsiteY4" fmla="*/ -419 h 519804"/>
                  <a:gd name="connsiteX5" fmla="*/ 259477 w 519803"/>
                  <a:gd name="connsiteY5" fmla="*/ 375468 h 519804"/>
                  <a:gd name="connsiteX6" fmla="*/ 143492 w 519803"/>
                  <a:gd name="connsiteY6" fmla="*/ 259482 h 519804"/>
                  <a:gd name="connsiteX7" fmla="*/ 259477 w 519803"/>
                  <a:gd name="connsiteY7" fmla="*/ 143496 h 519804"/>
                  <a:gd name="connsiteX8" fmla="*/ 375463 w 519803"/>
                  <a:gd name="connsiteY8" fmla="*/ 259482 h 519804"/>
                  <a:gd name="connsiteX9" fmla="*/ 259477 w 519803"/>
                  <a:gd name="connsiteY9" fmla="*/ 375468 h 5198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19803" h="519804">
                    <a:moveTo>
                      <a:pt x="259477" y="-419"/>
                    </a:moveTo>
                    <a:cubicBezTo>
                      <a:pt x="115937" y="-419"/>
                      <a:pt x="-424" y="115943"/>
                      <a:pt x="-424" y="259483"/>
                    </a:cubicBezTo>
                    <a:cubicBezTo>
                      <a:pt x="-424" y="403023"/>
                      <a:pt x="115939" y="519385"/>
                      <a:pt x="259477" y="519385"/>
                    </a:cubicBezTo>
                    <a:cubicBezTo>
                      <a:pt x="403018" y="519385"/>
                      <a:pt x="519379" y="403023"/>
                      <a:pt x="519379" y="259483"/>
                    </a:cubicBezTo>
                    <a:cubicBezTo>
                      <a:pt x="519379" y="115943"/>
                      <a:pt x="403016" y="-419"/>
                      <a:pt x="259477" y="-419"/>
                    </a:cubicBezTo>
                    <a:close/>
                    <a:moveTo>
                      <a:pt x="259477" y="375468"/>
                    </a:moveTo>
                    <a:cubicBezTo>
                      <a:pt x="195420" y="375468"/>
                      <a:pt x="143492" y="323539"/>
                      <a:pt x="143492" y="259482"/>
                    </a:cubicBezTo>
                    <a:cubicBezTo>
                      <a:pt x="143492" y="195425"/>
                      <a:pt x="195420" y="143496"/>
                      <a:pt x="259477" y="143496"/>
                    </a:cubicBezTo>
                    <a:cubicBezTo>
                      <a:pt x="323535" y="143496"/>
                      <a:pt x="375463" y="195425"/>
                      <a:pt x="375463" y="259482"/>
                    </a:cubicBezTo>
                    <a:cubicBezTo>
                      <a:pt x="375391" y="323510"/>
                      <a:pt x="323505" y="375396"/>
                      <a:pt x="259477" y="375468"/>
                    </a:cubicBezTo>
                    <a:close/>
                  </a:path>
                </a:pathLst>
              </a:custGeom>
              <a:grpFill/>
              <a:ln w="9525" cap="flat">
                <a:noFill/>
                <a:prstDash val="solid"/>
                <a:miter/>
              </a:ln>
            </p:spPr>
            <p:txBody>
              <a:bodyPr rtlCol="0" anchor="ctr"/>
              <a:lstStyle/>
              <a:p>
                <a:endParaRPr lang="en-US"/>
              </a:p>
            </p:txBody>
          </p:sp>
          <p:sp>
            <p:nvSpPr>
              <p:cNvPr id="40" name="Freeform: Shape 39">
                <a:extLst>
                  <a:ext uri="{FF2B5EF4-FFF2-40B4-BE49-F238E27FC236}">
                    <a16:creationId xmlns:a16="http://schemas.microsoft.com/office/drawing/2014/main" id="{317D8939-D2B1-4223-B3AE-26ECAF239F65}"/>
                  </a:ext>
                </a:extLst>
              </p:cNvPr>
              <p:cNvSpPr/>
              <p:nvPr/>
            </p:nvSpPr>
            <p:spPr>
              <a:xfrm>
                <a:off x="8124944" y="3838985"/>
                <a:ext cx="384228" cy="520510"/>
              </a:xfrm>
              <a:custGeom>
                <a:avLst/>
                <a:gdLst>
                  <a:gd name="connsiteX0" fmla="*/ 257683 w 384228"/>
                  <a:gd name="connsiteY0" fmla="*/ 207924 h 520510"/>
                  <a:gd name="connsiteX1" fmla="*/ 194791 w 384228"/>
                  <a:gd name="connsiteY1" fmla="*/ 182133 h 520510"/>
                  <a:gd name="connsiteX2" fmla="*/ 158890 w 384228"/>
                  <a:gd name="connsiteY2" fmla="*/ 130876 h 520510"/>
                  <a:gd name="connsiteX3" fmla="*/ 219314 w 384228"/>
                  <a:gd name="connsiteY3" fmla="*/ 114598 h 520510"/>
                  <a:gd name="connsiteX4" fmla="*/ 272109 w 384228"/>
                  <a:gd name="connsiteY4" fmla="*/ 155694 h 520510"/>
                  <a:gd name="connsiteX5" fmla="*/ 281745 w 384228"/>
                  <a:gd name="connsiteY5" fmla="*/ 161794 h 520510"/>
                  <a:gd name="connsiteX6" fmla="*/ 281747 w 384228"/>
                  <a:gd name="connsiteY6" fmla="*/ 161794 h 520510"/>
                  <a:gd name="connsiteX7" fmla="*/ 295009 w 384228"/>
                  <a:gd name="connsiteY7" fmla="*/ 158873 h 520510"/>
                  <a:gd name="connsiteX8" fmla="*/ 371774 w 384228"/>
                  <a:gd name="connsiteY8" fmla="*/ 101577 h 520510"/>
                  <a:gd name="connsiteX9" fmla="*/ 375118 w 384228"/>
                  <a:gd name="connsiteY9" fmla="*/ 78362 h 520510"/>
                  <a:gd name="connsiteX10" fmla="*/ 374637 w 384228"/>
                  <a:gd name="connsiteY10" fmla="*/ 77750 h 520510"/>
                  <a:gd name="connsiteX11" fmla="*/ 200545 w 384228"/>
                  <a:gd name="connsiteY11" fmla="*/ -419 h 520510"/>
                  <a:gd name="connsiteX12" fmla="*/ 15891 w 384228"/>
                  <a:gd name="connsiteY12" fmla="*/ 146607 h 520510"/>
                  <a:gd name="connsiteX13" fmla="*/ 133134 w 384228"/>
                  <a:gd name="connsiteY13" fmla="*/ 298725 h 520510"/>
                  <a:gd name="connsiteX14" fmla="*/ 194637 w 384228"/>
                  <a:gd name="connsiteY14" fmla="*/ 321332 h 520510"/>
                  <a:gd name="connsiteX15" fmla="*/ 237832 w 384228"/>
                  <a:gd name="connsiteY15" fmla="*/ 383001 h 520510"/>
                  <a:gd name="connsiteX16" fmla="*/ 165132 w 384228"/>
                  <a:gd name="connsiteY16" fmla="*/ 402586 h 520510"/>
                  <a:gd name="connsiteX17" fmla="*/ 105989 w 384228"/>
                  <a:gd name="connsiteY17" fmla="*/ 357071 h 520510"/>
                  <a:gd name="connsiteX18" fmla="*/ 96981 w 384228"/>
                  <a:gd name="connsiteY18" fmla="*/ 351596 h 520510"/>
                  <a:gd name="connsiteX19" fmla="*/ 96735 w 384228"/>
                  <a:gd name="connsiteY19" fmla="*/ 351544 h 520510"/>
                  <a:gd name="connsiteX20" fmla="*/ 83899 w 384228"/>
                  <a:gd name="connsiteY20" fmla="*/ 354158 h 520510"/>
                  <a:gd name="connsiteX21" fmla="*/ 6652 w 384228"/>
                  <a:gd name="connsiteY21" fmla="*/ 408064 h 520510"/>
                  <a:gd name="connsiteX22" fmla="*/ 2573 w 384228"/>
                  <a:gd name="connsiteY22" fmla="*/ 431154 h 520510"/>
                  <a:gd name="connsiteX23" fmla="*/ 3021 w 384228"/>
                  <a:gd name="connsiteY23" fmla="*/ 431764 h 520510"/>
                  <a:gd name="connsiteX24" fmla="*/ 189394 w 384228"/>
                  <a:gd name="connsiteY24" fmla="*/ 520091 h 520510"/>
                  <a:gd name="connsiteX25" fmla="*/ 383804 w 384228"/>
                  <a:gd name="connsiteY25" fmla="*/ 354253 h 520510"/>
                  <a:gd name="connsiteX26" fmla="*/ 257683 w 384228"/>
                  <a:gd name="connsiteY26" fmla="*/ 207924 h 520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384228" h="520510">
                    <a:moveTo>
                      <a:pt x="257683" y="207924"/>
                    </a:moveTo>
                    <a:cubicBezTo>
                      <a:pt x="242441" y="201393"/>
                      <a:pt x="200535" y="183998"/>
                      <a:pt x="194791" y="182133"/>
                    </a:cubicBezTo>
                    <a:cubicBezTo>
                      <a:pt x="154046" y="168899"/>
                      <a:pt x="152117" y="149525"/>
                      <a:pt x="158890" y="130876"/>
                    </a:cubicBezTo>
                    <a:cubicBezTo>
                      <a:pt x="165662" y="112227"/>
                      <a:pt x="193098" y="103941"/>
                      <a:pt x="219314" y="114598"/>
                    </a:cubicBezTo>
                    <a:cubicBezTo>
                      <a:pt x="233388" y="120319"/>
                      <a:pt x="268309" y="151985"/>
                      <a:pt x="272109" y="155694"/>
                    </a:cubicBezTo>
                    <a:cubicBezTo>
                      <a:pt x="274638" y="158646"/>
                      <a:pt x="277994" y="160772"/>
                      <a:pt x="281745" y="161794"/>
                    </a:cubicBezTo>
                    <a:lnTo>
                      <a:pt x="281747" y="161794"/>
                    </a:lnTo>
                    <a:cubicBezTo>
                      <a:pt x="286381" y="162770"/>
                      <a:pt x="291212" y="161706"/>
                      <a:pt x="295009" y="158873"/>
                    </a:cubicBezTo>
                    <a:lnTo>
                      <a:pt x="371774" y="101577"/>
                    </a:lnTo>
                    <a:cubicBezTo>
                      <a:pt x="379108" y="96090"/>
                      <a:pt x="380604" y="85696"/>
                      <a:pt x="375118" y="78362"/>
                    </a:cubicBezTo>
                    <a:cubicBezTo>
                      <a:pt x="374962" y="78155"/>
                      <a:pt x="374802" y="77951"/>
                      <a:pt x="374637" y="77750"/>
                    </a:cubicBezTo>
                    <a:cubicBezTo>
                      <a:pt x="332850" y="27262"/>
                      <a:pt x="272291" y="-419"/>
                      <a:pt x="200545" y="-419"/>
                    </a:cubicBezTo>
                    <a:cubicBezTo>
                      <a:pt x="94628" y="-419"/>
                      <a:pt x="15891" y="63691"/>
                      <a:pt x="15891" y="146607"/>
                    </a:cubicBezTo>
                    <a:cubicBezTo>
                      <a:pt x="15891" y="219029"/>
                      <a:pt x="48265" y="261848"/>
                      <a:pt x="133134" y="298725"/>
                    </a:cubicBezTo>
                    <a:cubicBezTo>
                      <a:pt x="155080" y="306472"/>
                      <a:pt x="183335" y="318007"/>
                      <a:pt x="194637" y="321332"/>
                    </a:cubicBezTo>
                    <a:cubicBezTo>
                      <a:pt x="244084" y="335880"/>
                      <a:pt x="245979" y="360563"/>
                      <a:pt x="237832" y="383001"/>
                    </a:cubicBezTo>
                    <a:cubicBezTo>
                      <a:pt x="229685" y="405438"/>
                      <a:pt x="196808" y="415071"/>
                      <a:pt x="165132" y="402586"/>
                    </a:cubicBezTo>
                    <a:cubicBezTo>
                      <a:pt x="143024" y="393872"/>
                      <a:pt x="108401" y="360423"/>
                      <a:pt x="105989" y="357071"/>
                    </a:cubicBezTo>
                    <a:cubicBezTo>
                      <a:pt x="103663" y="354313"/>
                      <a:pt x="100499" y="352390"/>
                      <a:pt x="96981" y="351596"/>
                    </a:cubicBezTo>
                    <a:lnTo>
                      <a:pt x="96735" y="351544"/>
                    </a:lnTo>
                    <a:cubicBezTo>
                      <a:pt x="92279" y="350606"/>
                      <a:pt x="87633" y="351552"/>
                      <a:pt x="83899" y="354158"/>
                    </a:cubicBezTo>
                    <a:lnTo>
                      <a:pt x="6652" y="408064"/>
                    </a:lnTo>
                    <a:cubicBezTo>
                      <a:pt x="-851" y="413313"/>
                      <a:pt x="-2677" y="423651"/>
                      <a:pt x="2573" y="431154"/>
                    </a:cubicBezTo>
                    <a:cubicBezTo>
                      <a:pt x="2717" y="431361"/>
                      <a:pt x="2867" y="431564"/>
                      <a:pt x="3021" y="431764"/>
                    </a:cubicBezTo>
                    <a:cubicBezTo>
                      <a:pt x="47695" y="489540"/>
                      <a:pt x="113152" y="520091"/>
                      <a:pt x="189394" y="520091"/>
                    </a:cubicBezTo>
                    <a:cubicBezTo>
                      <a:pt x="302972" y="520091"/>
                      <a:pt x="383804" y="449718"/>
                      <a:pt x="383804" y="354253"/>
                    </a:cubicBezTo>
                    <a:cubicBezTo>
                      <a:pt x="383803" y="291544"/>
                      <a:pt x="349656" y="246949"/>
                      <a:pt x="257683" y="207924"/>
                    </a:cubicBezTo>
                    <a:close/>
                  </a:path>
                </a:pathLst>
              </a:custGeom>
              <a:grpFill/>
              <a:ln w="9525" cap="flat">
                <a:noFill/>
                <a:prstDash val="solid"/>
                <a:miter/>
              </a:ln>
            </p:spPr>
            <p:txBody>
              <a:bodyPr rtlCol="0" anchor="ctr"/>
              <a:lstStyle/>
              <a:p>
                <a:endParaRPr lang="en-US"/>
              </a:p>
            </p:txBody>
          </p:sp>
        </p:grpSp>
        <p:grpSp>
          <p:nvGrpSpPr>
            <p:cNvPr id="27" name="Graphic 9">
              <a:extLst>
                <a:ext uri="{FF2B5EF4-FFF2-40B4-BE49-F238E27FC236}">
                  <a16:creationId xmlns:a16="http://schemas.microsoft.com/office/drawing/2014/main" id="{AE57C190-D928-476B-908A-FFDD36E3A69D}"/>
                </a:ext>
              </a:extLst>
            </p:cNvPr>
            <p:cNvGrpSpPr/>
            <p:nvPr/>
          </p:nvGrpSpPr>
          <p:grpSpPr>
            <a:xfrm>
              <a:off x="966787" y="1938997"/>
              <a:ext cx="10253698" cy="1562101"/>
              <a:chOff x="966787" y="1938997"/>
              <a:chExt cx="10253698" cy="1562101"/>
            </a:xfrm>
            <a:grpFill/>
          </p:grpSpPr>
          <p:sp>
            <p:nvSpPr>
              <p:cNvPr id="28" name="Freeform: Shape 27">
                <a:extLst>
                  <a:ext uri="{FF2B5EF4-FFF2-40B4-BE49-F238E27FC236}">
                    <a16:creationId xmlns:a16="http://schemas.microsoft.com/office/drawing/2014/main" id="{54016E56-761B-4204-BD2E-4267956100EF}"/>
                  </a:ext>
                </a:extLst>
              </p:cNvPr>
              <p:cNvSpPr/>
              <p:nvPr/>
            </p:nvSpPr>
            <p:spPr>
              <a:xfrm>
                <a:off x="2852739" y="1938997"/>
                <a:ext cx="1562101" cy="1562101"/>
              </a:xfrm>
              <a:custGeom>
                <a:avLst/>
                <a:gdLst>
                  <a:gd name="connsiteX0" fmla="*/ 780626 w 1562101"/>
                  <a:gd name="connsiteY0" fmla="*/ -419 h 1562101"/>
                  <a:gd name="connsiteX1" fmla="*/ -424 w 1562101"/>
                  <a:gd name="connsiteY1" fmla="*/ 780632 h 1562101"/>
                  <a:gd name="connsiteX2" fmla="*/ 780626 w 1562101"/>
                  <a:gd name="connsiteY2" fmla="*/ 1561682 h 1562101"/>
                  <a:gd name="connsiteX3" fmla="*/ 1561677 w 1562101"/>
                  <a:gd name="connsiteY3" fmla="*/ 780631 h 1562101"/>
                  <a:gd name="connsiteX4" fmla="*/ 780626 w 1562101"/>
                  <a:gd name="connsiteY4" fmla="*/ -419 h 1562101"/>
                  <a:gd name="connsiteX5" fmla="*/ 780626 w 1562101"/>
                  <a:gd name="connsiteY5" fmla="*/ 1161632 h 1562101"/>
                  <a:gd name="connsiteX6" fmla="*/ 399625 w 1562101"/>
                  <a:gd name="connsiteY6" fmla="*/ 780632 h 1562101"/>
                  <a:gd name="connsiteX7" fmla="*/ 780625 w 1562101"/>
                  <a:gd name="connsiteY7" fmla="*/ 399631 h 1562101"/>
                  <a:gd name="connsiteX8" fmla="*/ 1161627 w 1562101"/>
                  <a:gd name="connsiteY8" fmla="*/ 780631 h 1562101"/>
                  <a:gd name="connsiteX9" fmla="*/ 780626 w 1562101"/>
                  <a:gd name="connsiteY9" fmla="*/ 1161632 h 15621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62101" h="1562101">
                    <a:moveTo>
                      <a:pt x="780626" y="-419"/>
                    </a:moveTo>
                    <a:cubicBezTo>
                      <a:pt x="349264" y="-419"/>
                      <a:pt x="-424" y="349269"/>
                      <a:pt x="-424" y="780632"/>
                    </a:cubicBezTo>
                    <a:cubicBezTo>
                      <a:pt x="-424" y="1211994"/>
                      <a:pt x="349264" y="1561682"/>
                      <a:pt x="780626" y="1561682"/>
                    </a:cubicBezTo>
                    <a:cubicBezTo>
                      <a:pt x="1211989" y="1561682"/>
                      <a:pt x="1561677" y="1211994"/>
                      <a:pt x="1561677" y="780631"/>
                    </a:cubicBezTo>
                    <a:cubicBezTo>
                      <a:pt x="1561677" y="349269"/>
                      <a:pt x="1211989" y="-419"/>
                      <a:pt x="780626" y="-419"/>
                    </a:cubicBezTo>
                    <a:close/>
                    <a:moveTo>
                      <a:pt x="780626" y="1161632"/>
                    </a:moveTo>
                    <a:cubicBezTo>
                      <a:pt x="570206" y="1161632"/>
                      <a:pt x="399626" y="991053"/>
                      <a:pt x="399625" y="780632"/>
                    </a:cubicBezTo>
                    <a:cubicBezTo>
                      <a:pt x="399625" y="570211"/>
                      <a:pt x="570204" y="399632"/>
                      <a:pt x="780625" y="399631"/>
                    </a:cubicBezTo>
                    <a:cubicBezTo>
                      <a:pt x="991046" y="399631"/>
                      <a:pt x="1161626" y="570211"/>
                      <a:pt x="1161627" y="780631"/>
                    </a:cubicBezTo>
                    <a:cubicBezTo>
                      <a:pt x="1161389" y="990953"/>
                      <a:pt x="990949" y="1161394"/>
                      <a:pt x="780626" y="1161632"/>
                    </a:cubicBezTo>
                    <a:close/>
                  </a:path>
                </a:pathLst>
              </a:custGeom>
              <a:grpFill/>
              <a:ln w="9525" cap="flat">
                <a:noFill/>
                <a:prstDash val="solid"/>
                <a:miter/>
              </a:ln>
            </p:spPr>
            <p:txBody>
              <a:bodyPr rtlCol="0" anchor="ctr"/>
              <a:lstStyle/>
              <a:p>
                <a:endParaRPr lang="en-US"/>
              </a:p>
            </p:txBody>
          </p:sp>
          <p:sp>
            <p:nvSpPr>
              <p:cNvPr id="29" name="Freeform: Shape 28">
                <a:extLst>
                  <a:ext uri="{FF2B5EF4-FFF2-40B4-BE49-F238E27FC236}">
                    <a16:creationId xmlns:a16="http://schemas.microsoft.com/office/drawing/2014/main" id="{B6BC34AE-C081-4845-B1E2-DB952257DC01}"/>
                  </a:ext>
                </a:extLst>
              </p:cNvPr>
              <p:cNvSpPr/>
              <p:nvPr/>
            </p:nvSpPr>
            <p:spPr>
              <a:xfrm>
                <a:off x="4571063" y="1958048"/>
                <a:ext cx="1523028" cy="1524000"/>
              </a:xfrm>
              <a:custGeom>
                <a:avLst/>
                <a:gdLst>
                  <a:gd name="connsiteX0" fmla="*/ 1484505 w 1523028"/>
                  <a:gd name="connsiteY0" fmla="*/ -419 h 1524000"/>
                  <a:gd name="connsiteX1" fmla="*/ 417704 w 1523028"/>
                  <a:gd name="connsiteY1" fmla="*/ -419 h 1524000"/>
                  <a:gd name="connsiteX2" fmla="*/ 379604 w 1523028"/>
                  <a:gd name="connsiteY2" fmla="*/ 37681 h 1524000"/>
                  <a:gd name="connsiteX3" fmla="*/ 379604 w 1523028"/>
                  <a:gd name="connsiteY3" fmla="*/ 342481 h 1524000"/>
                  <a:gd name="connsiteX4" fmla="*/ 417704 w 1523028"/>
                  <a:gd name="connsiteY4" fmla="*/ 380581 h 1524000"/>
                  <a:gd name="connsiteX5" fmla="*/ 1141605 w 1523028"/>
                  <a:gd name="connsiteY5" fmla="*/ 380581 h 1524000"/>
                  <a:gd name="connsiteX6" fmla="*/ 1141605 w 1523028"/>
                  <a:gd name="connsiteY6" fmla="*/ 1047326 h 1524000"/>
                  <a:gd name="connsiteX7" fmla="*/ 1046355 w 1523028"/>
                  <a:gd name="connsiteY7" fmla="*/ 1142576 h 1524000"/>
                  <a:gd name="connsiteX8" fmla="*/ 1046355 w 1523028"/>
                  <a:gd name="connsiteY8" fmla="*/ 1142581 h 1524000"/>
                  <a:gd name="connsiteX9" fmla="*/ 760604 w 1523028"/>
                  <a:gd name="connsiteY9" fmla="*/ 1142581 h 1524000"/>
                  <a:gd name="connsiteX10" fmla="*/ 381121 w 1523028"/>
                  <a:gd name="connsiteY10" fmla="*/ 795730 h 1524000"/>
                  <a:gd name="connsiteX11" fmla="*/ 343380 w 1523028"/>
                  <a:gd name="connsiteY11" fmla="*/ 761581 h 1524000"/>
                  <a:gd name="connsiteX12" fmla="*/ 37816 w 1523028"/>
                  <a:gd name="connsiteY12" fmla="*/ 761581 h 1524000"/>
                  <a:gd name="connsiteX13" fmla="*/ -423 w 1523028"/>
                  <a:gd name="connsiteY13" fmla="*/ 799126 h 1524000"/>
                  <a:gd name="connsiteX14" fmla="*/ -374 w 1523028"/>
                  <a:gd name="connsiteY14" fmla="*/ 801422 h 1524000"/>
                  <a:gd name="connsiteX15" fmla="*/ 760604 w 1523028"/>
                  <a:gd name="connsiteY15" fmla="*/ 1523581 h 1524000"/>
                  <a:gd name="connsiteX16" fmla="*/ 1103504 w 1523028"/>
                  <a:gd name="connsiteY16" fmla="*/ 1523581 h 1524000"/>
                  <a:gd name="connsiteX17" fmla="*/ 1141604 w 1523028"/>
                  <a:gd name="connsiteY17" fmla="*/ 1485481 h 1524000"/>
                  <a:gd name="connsiteX18" fmla="*/ 1141604 w 1523028"/>
                  <a:gd name="connsiteY18" fmla="*/ 1333079 h 1524000"/>
                  <a:gd name="connsiteX19" fmla="*/ 1332104 w 1523028"/>
                  <a:gd name="connsiteY19" fmla="*/ 1142579 h 1524000"/>
                  <a:gd name="connsiteX20" fmla="*/ 1332108 w 1523028"/>
                  <a:gd name="connsiteY20" fmla="*/ 1142579 h 1524000"/>
                  <a:gd name="connsiteX21" fmla="*/ 1484505 w 1523028"/>
                  <a:gd name="connsiteY21" fmla="*/ 1142582 h 1524000"/>
                  <a:gd name="connsiteX22" fmla="*/ 1522605 w 1523028"/>
                  <a:gd name="connsiteY22" fmla="*/ 1104483 h 1524000"/>
                  <a:gd name="connsiteX23" fmla="*/ 1522605 w 1523028"/>
                  <a:gd name="connsiteY23" fmla="*/ 1104483 h 1524000"/>
                  <a:gd name="connsiteX24" fmla="*/ 1522605 w 1523028"/>
                  <a:gd name="connsiteY24" fmla="*/ 37681 h 1524000"/>
                  <a:gd name="connsiteX25" fmla="*/ 1484505 w 1523028"/>
                  <a:gd name="connsiteY25" fmla="*/ -419 h 1524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523028" h="1524000">
                    <a:moveTo>
                      <a:pt x="1484505" y="-419"/>
                    </a:moveTo>
                    <a:lnTo>
                      <a:pt x="417704" y="-419"/>
                    </a:lnTo>
                    <a:cubicBezTo>
                      <a:pt x="396661" y="-419"/>
                      <a:pt x="379604" y="16639"/>
                      <a:pt x="379604" y="37681"/>
                    </a:cubicBezTo>
                    <a:lnTo>
                      <a:pt x="379604" y="342481"/>
                    </a:lnTo>
                    <a:cubicBezTo>
                      <a:pt x="379604" y="363523"/>
                      <a:pt x="396661" y="380581"/>
                      <a:pt x="417704" y="380581"/>
                    </a:cubicBezTo>
                    <a:lnTo>
                      <a:pt x="1141605" y="380581"/>
                    </a:lnTo>
                    <a:lnTo>
                      <a:pt x="1141605" y="1047326"/>
                    </a:lnTo>
                    <a:cubicBezTo>
                      <a:pt x="1141605" y="1099931"/>
                      <a:pt x="1098960" y="1142576"/>
                      <a:pt x="1046355" y="1142576"/>
                    </a:cubicBezTo>
                    <a:lnTo>
                      <a:pt x="1046355" y="1142581"/>
                    </a:lnTo>
                    <a:lnTo>
                      <a:pt x="760604" y="1142581"/>
                    </a:lnTo>
                    <a:cubicBezTo>
                      <a:pt x="563507" y="1142341"/>
                      <a:pt x="399034" y="992012"/>
                      <a:pt x="381121" y="795730"/>
                    </a:cubicBezTo>
                    <a:cubicBezTo>
                      <a:pt x="379256" y="776304"/>
                      <a:pt x="362895" y="761500"/>
                      <a:pt x="343380" y="761581"/>
                    </a:cubicBezTo>
                    <a:lnTo>
                      <a:pt x="37816" y="761581"/>
                    </a:lnTo>
                    <a:cubicBezTo>
                      <a:pt x="16889" y="761389"/>
                      <a:pt x="-231" y="778199"/>
                      <a:pt x="-423" y="799126"/>
                    </a:cubicBezTo>
                    <a:cubicBezTo>
                      <a:pt x="-430" y="799891"/>
                      <a:pt x="-413" y="800657"/>
                      <a:pt x="-374" y="801422"/>
                    </a:cubicBezTo>
                    <a:cubicBezTo>
                      <a:pt x="20837" y="1206226"/>
                      <a:pt x="355245" y="1523576"/>
                      <a:pt x="760604" y="1523581"/>
                    </a:cubicBezTo>
                    <a:lnTo>
                      <a:pt x="1103504" y="1523581"/>
                    </a:lnTo>
                    <a:cubicBezTo>
                      <a:pt x="1124547" y="1523581"/>
                      <a:pt x="1141604" y="1506524"/>
                      <a:pt x="1141604" y="1485481"/>
                    </a:cubicBezTo>
                    <a:lnTo>
                      <a:pt x="1141604" y="1333079"/>
                    </a:lnTo>
                    <a:cubicBezTo>
                      <a:pt x="1141604" y="1227869"/>
                      <a:pt x="1226894" y="1142579"/>
                      <a:pt x="1332104" y="1142579"/>
                    </a:cubicBezTo>
                    <a:cubicBezTo>
                      <a:pt x="1332105" y="1142579"/>
                      <a:pt x="1332107" y="1142579"/>
                      <a:pt x="1332108" y="1142579"/>
                    </a:cubicBezTo>
                    <a:lnTo>
                      <a:pt x="1484505" y="1142582"/>
                    </a:lnTo>
                    <a:cubicBezTo>
                      <a:pt x="1505547" y="1142583"/>
                      <a:pt x="1522604" y="1125525"/>
                      <a:pt x="1522605" y="1104483"/>
                    </a:cubicBezTo>
                    <a:cubicBezTo>
                      <a:pt x="1522605" y="1104483"/>
                      <a:pt x="1522605" y="1104483"/>
                      <a:pt x="1522605" y="1104483"/>
                    </a:cubicBezTo>
                    <a:lnTo>
                      <a:pt x="1522605" y="37681"/>
                    </a:lnTo>
                    <a:cubicBezTo>
                      <a:pt x="1522605" y="16639"/>
                      <a:pt x="1505547" y="-419"/>
                      <a:pt x="1484505" y="-419"/>
                    </a:cubicBezTo>
                    <a:close/>
                  </a:path>
                </a:pathLst>
              </a:custGeom>
              <a:grpFill/>
              <a:ln w="9525" cap="flat">
                <a:noFill/>
                <a:prstDash val="solid"/>
                <a:miter/>
              </a:ln>
            </p:spPr>
            <p:txBody>
              <a:bodyPr rtlCol="0" anchor="ctr"/>
              <a:lstStyle/>
              <a:p>
                <a:endParaRPr lang="en-US"/>
              </a:p>
            </p:txBody>
          </p:sp>
          <p:sp>
            <p:nvSpPr>
              <p:cNvPr id="30" name="Freeform: Shape 29">
                <a:extLst>
                  <a:ext uri="{FF2B5EF4-FFF2-40B4-BE49-F238E27FC236}">
                    <a16:creationId xmlns:a16="http://schemas.microsoft.com/office/drawing/2014/main" id="{1A44A28D-204F-403B-ABCA-71191FDC1602}"/>
                  </a:ext>
                </a:extLst>
              </p:cNvPr>
              <p:cNvSpPr/>
              <p:nvPr/>
            </p:nvSpPr>
            <p:spPr>
              <a:xfrm>
                <a:off x="7999096" y="1958048"/>
                <a:ext cx="1524000" cy="1524001"/>
              </a:xfrm>
              <a:custGeom>
                <a:avLst/>
                <a:gdLst>
                  <a:gd name="connsiteX0" fmla="*/ 37675 w 1524000"/>
                  <a:gd name="connsiteY0" fmla="*/ -419 h 1524001"/>
                  <a:gd name="connsiteX1" fmla="*/ 1104476 w 1524000"/>
                  <a:gd name="connsiteY1" fmla="*/ -419 h 1524001"/>
                  <a:gd name="connsiteX2" fmla="*/ 1142576 w 1524000"/>
                  <a:gd name="connsiteY2" fmla="*/ 37681 h 1524001"/>
                  <a:gd name="connsiteX3" fmla="*/ 1142576 w 1524000"/>
                  <a:gd name="connsiteY3" fmla="*/ 189877 h 1524001"/>
                  <a:gd name="connsiteX4" fmla="*/ 1332821 w 1524000"/>
                  <a:gd name="connsiteY4" fmla="*/ 380377 h 1524001"/>
                  <a:gd name="connsiteX5" fmla="*/ 1485476 w 1524000"/>
                  <a:gd name="connsiteY5" fmla="*/ 380581 h 1524001"/>
                  <a:gd name="connsiteX6" fmla="*/ 1523576 w 1524000"/>
                  <a:gd name="connsiteY6" fmla="*/ 418681 h 1524001"/>
                  <a:gd name="connsiteX7" fmla="*/ 1523576 w 1524000"/>
                  <a:gd name="connsiteY7" fmla="*/ 1485482 h 1524001"/>
                  <a:gd name="connsiteX8" fmla="*/ 1485476 w 1524000"/>
                  <a:gd name="connsiteY8" fmla="*/ 1523582 h 1524001"/>
                  <a:gd name="connsiteX9" fmla="*/ 1180676 w 1524000"/>
                  <a:gd name="connsiteY9" fmla="*/ 1523582 h 1524001"/>
                  <a:gd name="connsiteX10" fmla="*/ 1142576 w 1524000"/>
                  <a:gd name="connsiteY10" fmla="*/ 1485482 h 1524001"/>
                  <a:gd name="connsiteX11" fmla="*/ 1142576 w 1524000"/>
                  <a:gd name="connsiteY11" fmla="*/ 475825 h 1524001"/>
                  <a:gd name="connsiteX12" fmla="*/ 1047384 w 1524000"/>
                  <a:gd name="connsiteY12" fmla="*/ 380581 h 1524001"/>
                  <a:gd name="connsiteX13" fmla="*/ 475768 w 1524000"/>
                  <a:gd name="connsiteY13" fmla="*/ 380581 h 1524001"/>
                  <a:gd name="connsiteX14" fmla="*/ 380576 w 1524000"/>
                  <a:gd name="connsiteY14" fmla="*/ 475825 h 1524001"/>
                  <a:gd name="connsiteX15" fmla="*/ 380576 w 1524000"/>
                  <a:gd name="connsiteY15" fmla="*/ 1485482 h 1524001"/>
                  <a:gd name="connsiteX16" fmla="*/ 342476 w 1524000"/>
                  <a:gd name="connsiteY16" fmla="*/ 1523582 h 1524001"/>
                  <a:gd name="connsiteX17" fmla="*/ 37676 w 1524000"/>
                  <a:gd name="connsiteY17" fmla="*/ 1523582 h 1524001"/>
                  <a:gd name="connsiteX18" fmla="*/ -424 w 1524000"/>
                  <a:gd name="connsiteY18" fmla="*/ 1485482 h 1524001"/>
                  <a:gd name="connsiteX19" fmla="*/ -424 w 1524000"/>
                  <a:gd name="connsiteY19" fmla="*/ 37681 h 1524001"/>
                  <a:gd name="connsiteX20" fmla="*/ 37675 w 1524000"/>
                  <a:gd name="connsiteY20" fmla="*/ -419 h 1524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524000" h="1524001">
                    <a:moveTo>
                      <a:pt x="37675" y="-419"/>
                    </a:moveTo>
                    <a:lnTo>
                      <a:pt x="1104476" y="-419"/>
                    </a:lnTo>
                    <a:cubicBezTo>
                      <a:pt x="1125518" y="-419"/>
                      <a:pt x="1142576" y="16639"/>
                      <a:pt x="1142576" y="37681"/>
                    </a:cubicBezTo>
                    <a:lnTo>
                      <a:pt x="1142576" y="189877"/>
                    </a:lnTo>
                    <a:cubicBezTo>
                      <a:pt x="1142576" y="294988"/>
                      <a:pt x="1227710" y="380237"/>
                      <a:pt x="1332821" y="380377"/>
                    </a:cubicBezTo>
                    <a:lnTo>
                      <a:pt x="1485476" y="380581"/>
                    </a:lnTo>
                    <a:cubicBezTo>
                      <a:pt x="1506518" y="380581"/>
                      <a:pt x="1523576" y="397639"/>
                      <a:pt x="1523576" y="418681"/>
                    </a:cubicBezTo>
                    <a:lnTo>
                      <a:pt x="1523576" y="1485482"/>
                    </a:lnTo>
                    <a:cubicBezTo>
                      <a:pt x="1523576" y="1506524"/>
                      <a:pt x="1506518" y="1523582"/>
                      <a:pt x="1485476" y="1523582"/>
                    </a:cubicBezTo>
                    <a:lnTo>
                      <a:pt x="1180676" y="1523582"/>
                    </a:lnTo>
                    <a:cubicBezTo>
                      <a:pt x="1159634" y="1523582"/>
                      <a:pt x="1142576" y="1506524"/>
                      <a:pt x="1142576" y="1485482"/>
                    </a:cubicBezTo>
                    <a:lnTo>
                      <a:pt x="1142576" y="475825"/>
                    </a:lnTo>
                    <a:cubicBezTo>
                      <a:pt x="1142575" y="423244"/>
                      <a:pt x="1099965" y="380611"/>
                      <a:pt x="1047384" y="380581"/>
                    </a:cubicBezTo>
                    <a:lnTo>
                      <a:pt x="475768" y="380581"/>
                    </a:lnTo>
                    <a:cubicBezTo>
                      <a:pt x="423187" y="380611"/>
                      <a:pt x="380577" y="423244"/>
                      <a:pt x="380576" y="475825"/>
                    </a:cubicBezTo>
                    <a:lnTo>
                      <a:pt x="380576" y="1485482"/>
                    </a:lnTo>
                    <a:cubicBezTo>
                      <a:pt x="380576" y="1506524"/>
                      <a:pt x="363518" y="1523582"/>
                      <a:pt x="342476" y="1523582"/>
                    </a:cubicBezTo>
                    <a:lnTo>
                      <a:pt x="37676" y="1523582"/>
                    </a:lnTo>
                    <a:cubicBezTo>
                      <a:pt x="16634" y="1523582"/>
                      <a:pt x="-424" y="1506524"/>
                      <a:pt x="-424" y="1485482"/>
                    </a:cubicBezTo>
                    <a:lnTo>
                      <a:pt x="-424" y="37681"/>
                    </a:lnTo>
                    <a:cubicBezTo>
                      <a:pt x="-424" y="16639"/>
                      <a:pt x="16633" y="-419"/>
                      <a:pt x="37675" y="-419"/>
                    </a:cubicBezTo>
                    <a:close/>
                  </a:path>
                </a:pathLst>
              </a:custGeom>
              <a:grpFill/>
              <a:ln w="9525" cap="flat">
                <a:noFill/>
                <a:prstDash val="solid"/>
                <a:miter/>
              </a:ln>
            </p:spPr>
            <p:txBody>
              <a:bodyPr rtlCol="0" anchor="ctr"/>
              <a:lstStyle/>
              <a:p>
                <a:endParaRPr lang="en-US"/>
              </a:p>
            </p:txBody>
          </p:sp>
          <p:sp>
            <p:nvSpPr>
              <p:cNvPr id="31" name="Freeform: Shape 30">
                <a:extLst>
                  <a:ext uri="{FF2B5EF4-FFF2-40B4-BE49-F238E27FC236}">
                    <a16:creationId xmlns:a16="http://schemas.microsoft.com/office/drawing/2014/main" id="{F8022F18-FA61-43F7-88ED-583DA423114E}"/>
                  </a:ext>
                </a:extLst>
              </p:cNvPr>
              <p:cNvSpPr/>
              <p:nvPr/>
            </p:nvSpPr>
            <p:spPr>
              <a:xfrm>
                <a:off x="6279193" y="1958048"/>
                <a:ext cx="1524000" cy="1524001"/>
              </a:xfrm>
              <a:custGeom>
                <a:avLst/>
                <a:gdLst>
                  <a:gd name="connsiteX0" fmla="*/ 1485478 w 1524000"/>
                  <a:gd name="connsiteY0" fmla="*/ 380581 h 1524001"/>
                  <a:gd name="connsiteX1" fmla="*/ 1332330 w 1524000"/>
                  <a:gd name="connsiteY1" fmla="*/ 379981 h 1524001"/>
                  <a:gd name="connsiteX2" fmla="*/ 1142577 w 1524000"/>
                  <a:gd name="connsiteY2" fmla="*/ 189482 h 1524001"/>
                  <a:gd name="connsiteX3" fmla="*/ 1142577 w 1524000"/>
                  <a:gd name="connsiteY3" fmla="*/ 37681 h 1524001"/>
                  <a:gd name="connsiteX4" fmla="*/ 1104477 w 1524000"/>
                  <a:gd name="connsiteY4" fmla="*/ -419 h 1524001"/>
                  <a:gd name="connsiteX5" fmla="*/ 761576 w 1524000"/>
                  <a:gd name="connsiteY5" fmla="*/ -419 h 1524001"/>
                  <a:gd name="connsiteX6" fmla="*/ -424 w 1524000"/>
                  <a:gd name="connsiteY6" fmla="*/ 761581 h 1524001"/>
                  <a:gd name="connsiteX7" fmla="*/ -424 w 1524000"/>
                  <a:gd name="connsiteY7" fmla="*/ 1485482 h 1524001"/>
                  <a:gd name="connsiteX8" fmla="*/ 37676 w 1524000"/>
                  <a:gd name="connsiteY8" fmla="*/ 1523582 h 1524001"/>
                  <a:gd name="connsiteX9" fmla="*/ 342476 w 1524000"/>
                  <a:gd name="connsiteY9" fmla="*/ 1523582 h 1524001"/>
                  <a:gd name="connsiteX10" fmla="*/ 380576 w 1524000"/>
                  <a:gd name="connsiteY10" fmla="*/ 1485482 h 1524001"/>
                  <a:gd name="connsiteX11" fmla="*/ 380576 w 1524000"/>
                  <a:gd name="connsiteY11" fmla="*/ 761581 h 1524001"/>
                  <a:gd name="connsiteX12" fmla="*/ 761576 w 1524000"/>
                  <a:gd name="connsiteY12" fmla="*/ 380581 h 1524001"/>
                  <a:gd name="connsiteX13" fmla="*/ 1047385 w 1524000"/>
                  <a:gd name="connsiteY13" fmla="*/ 380581 h 1524001"/>
                  <a:gd name="connsiteX14" fmla="*/ 1142577 w 1524000"/>
                  <a:gd name="connsiteY14" fmla="*/ 475826 h 1524001"/>
                  <a:gd name="connsiteX15" fmla="*/ 1142577 w 1524000"/>
                  <a:gd name="connsiteY15" fmla="*/ 666326 h 1524001"/>
                  <a:gd name="connsiteX16" fmla="*/ 1047326 w 1524000"/>
                  <a:gd name="connsiteY16" fmla="*/ 761576 h 1524001"/>
                  <a:gd name="connsiteX17" fmla="*/ 1047328 w 1524000"/>
                  <a:gd name="connsiteY17" fmla="*/ 761581 h 1524001"/>
                  <a:gd name="connsiteX18" fmla="*/ 628225 w 1524000"/>
                  <a:gd name="connsiteY18" fmla="*/ 761581 h 1524001"/>
                  <a:gd name="connsiteX19" fmla="*/ 590125 w 1524000"/>
                  <a:gd name="connsiteY19" fmla="*/ 799681 h 1524001"/>
                  <a:gd name="connsiteX20" fmla="*/ 590125 w 1524000"/>
                  <a:gd name="connsiteY20" fmla="*/ 1104481 h 1524001"/>
                  <a:gd name="connsiteX21" fmla="*/ 628225 w 1524000"/>
                  <a:gd name="connsiteY21" fmla="*/ 1142581 h 1524001"/>
                  <a:gd name="connsiteX22" fmla="*/ 1047385 w 1524000"/>
                  <a:gd name="connsiteY22" fmla="*/ 1142581 h 1524001"/>
                  <a:gd name="connsiteX23" fmla="*/ 1142577 w 1524000"/>
                  <a:gd name="connsiteY23" fmla="*/ 1237826 h 1524001"/>
                  <a:gd name="connsiteX24" fmla="*/ 1142577 w 1524000"/>
                  <a:gd name="connsiteY24" fmla="*/ 1485482 h 1524001"/>
                  <a:gd name="connsiteX25" fmla="*/ 1180677 w 1524000"/>
                  <a:gd name="connsiteY25" fmla="*/ 1523582 h 1524001"/>
                  <a:gd name="connsiteX26" fmla="*/ 1485477 w 1524000"/>
                  <a:gd name="connsiteY26" fmla="*/ 1523582 h 1524001"/>
                  <a:gd name="connsiteX27" fmla="*/ 1523577 w 1524000"/>
                  <a:gd name="connsiteY27" fmla="*/ 1485482 h 1524001"/>
                  <a:gd name="connsiteX28" fmla="*/ 1523577 w 1524000"/>
                  <a:gd name="connsiteY28" fmla="*/ 418681 h 1524001"/>
                  <a:gd name="connsiteX29" fmla="*/ 1485478 w 1524000"/>
                  <a:gd name="connsiteY29" fmla="*/ 380581 h 1524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524000" h="1524001">
                    <a:moveTo>
                      <a:pt x="1485478" y="380581"/>
                    </a:moveTo>
                    <a:lnTo>
                      <a:pt x="1332330" y="379981"/>
                    </a:lnTo>
                    <a:cubicBezTo>
                      <a:pt x="1227412" y="379570"/>
                      <a:pt x="1142577" y="294401"/>
                      <a:pt x="1142577" y="189482"/>
                    </a:cubicBezTo>
                    <a:lnTo>
                      <a:pt x="1142577" y="37681"/>
                    </a:lnTo>
                    <a:cubicBezTo>
                      <a:pt x="1142577" y="16639"/>
                      <a:pt x="1125518" y="-419"/>
                      <a:pt x="1104477" y="-419"/>
                    </a:cubicBezTo>
                    <a:lnTo>
                      <a:pt x="761576" y="-419"/>
                    </a:lnTo>
                    <a:cubicBezTo>
                      <a:pt x="340735" y="-419"/>
                      <a:pt x="-424" y="340740"/>
                      <a:pt x="-424" y="761581"/>
                    </a:cubicBezTo>
                    <a:lnTo>
                      <a:pt x="-424" y="1485482"/>
                    </a:lnTo>
                    <a:cubicBezTo>
                      <a:pt x="-424" y="1506524"/>
                      <a:pt x="16634" y="1523582"/>
                      <a:pt x="37676" y="1523582"/>
                    </a:cubicBezTo>
                    <a:lnTo>
                      <a:pt x="342476" y="1523582"/>
                    </a:lnTo>
                    <a:cubicBezTo>
                      <a:pt x="363518" y="1523582"/>
                      <a:pt x="380576" y="1506524"/>
                      <a:pt x="380576" y="1485482"/>
                    </a:cubicBezTo>
                    <a:lnTo>
                      <a:pt x="380576" y="761581"/>
                    </a:lnTo>
                    <a:cubicBezTo>
                      <a:pt x="380576" y="551161"/>
                      <a:pt x="551156" y="380581"/>
                      <a:pt x="761576" y="380581"/>
                    </a:cubicBezTo>
                    <a:lnTo>
                      <a:pt x="1047385" y="380581"/>
                    </a:lnTo>
                    <a:cubicBezTo>
                      <a:pt x="1099965" y="380611"/>
                      <a:pt x="1142575" y="423245"/>
                      <a:pt x="1142577" y="475826"/>
                    </a:cubicBezTo>
                    <a:lnTo>
                      <a:pt x="1142577" y="666326"/>
                    </a:lnTo>
                    <a:cubicBezTo>
                      <a:pt x="1142577" y="718931"/>
                      <a:pt x="1099931" y="761576"/>
                      <a:pt x="1047326" y="761576"/>
                    </a:cubicBezTo>
                    <a:lnTo>
                      <a:pt x="1047328" y="761581"/>
                    </a:lnTo>
                    <a:lnTo>
                      <a:pt x="628225" y="761581"/>
                    </a:lnTo>
                    <a:cubicBezTo>
                      <a:pt x="607184" y="761581"/>
                      <a:pt x="590125" y="778639"/>
                      <a:pt x="590125" y="799681"/>
                    </a:cubicBezTo>
                    <a:lnTo>
                      <a:pt x="590125" y="1104481"/>
                    </a:lnTo>
                    <a:cubicBezTo>
                      <a:pt x="590125" y="1125524"/>
                      <a:pt x="607184" y="1142581"/>
                      <a:pt x="628225" y="1142581"/>
                    </a:cubicBezTo>
                    <a:lnTo>
                      <a:pt x="1047385" y="1142581"/>
                    </a:lnTo>
                    <a:cubicBezTo>
                      <a:pt x="1099965" y="1142612"/>
                      <a:pt x="1142575" y="1185245"/>
                      <a:pt x="1142577" y="1237826"/>
                    </a:cubicBezTo>
                    <a:lnTo>
                      <a:pt x="1142577" y="1485482"/>
                    </a:lnTo>
                    <a:cubicBezTo>
                      <a:pt x="1142577" y="1506524"/>
                      <a:pt x="1159635" y="1523582"/>
                      <a:pt x="1180677" y="1523582"/>
                    </a:cubicBezTo>
                    <a:lnTo>
                      <a:pt x="1485477" y="1523582"/>
                    </a:lnTo>
                    <a:cubicBezTo>
                      <a:pt x="1506518" y="1523582"/>
                      <a:pt x="1523577" y="1506524"/>
                      <a:pt x="1523577" y="1485482"/>
                    </a:cubicBezTo>
                    <a:lnTo>
                      <a:pt x="1523577" y="418681"/>
                    </a:lnTo>
                    <a:cubicBezTo>
                      <a:pt x="1523577" y="397639"/>
                      <a:pt x="1506519" y="380581"/>
                      <a:pt x="1485478" y="380581"/>
                    </a:cubicBezTo>
                    <a:close/>
                  </a:path>
                </a:pathLst>
              </a:custGeom>
              <a:grpFill/>
              <a:ln w="9525" cap="flat">
                <a:noFill/>
                <a:prstDash val="solid"/>
                <a:miter/>
              </a:ln>
            </p:spPr>
            <p:txBody>
              <a:bodyPr rtlCol="0" anchor="ctr"/>
              <a:lstStyle/>
              <a:p>
                <a:endParaRPr lang="en-US"/>
              </a:p>
            </p:txBody>
          </p:sp>
          <p:sp>
            <p:nvSpPr>
              <p:cNvPr id="32" name="Freeform: Shape 31">
                <a:extLst>
                  <a:ext uri="{FF2B5EF4-FFF2-40B4-BE49-F238E27FC236}">
                    <a16:creationId xmlns:a16="http://schemas.microsoft.com/office/drawing/2014/main" id="{648F9FCE-9733-404C-8DA7-A91AE94E13EE}"/>
                  </a:ext>
                </a:extLst>
              </p:cNvPr>
              <p:cNvSpPr/>
              <p:nvPr/>
            </p:nvSpPr>
            <p:spPr>
              <a:xfrm>
                <a:off x="966787" y="1958047"/>
                <a:ext cx="1714500" cy="1524001"/>
              </a:xfrm>
              <a:custGeom>
                <a:avLst/>
                <a:gdLst>
                  <a:gd name="connsiteX0" fmla="*/ 1523277 w 1714500"/>
                  <a:gd name="connsiteY0" fmla="*/ 380581 h 1524001"/>
                  <a:gd name="connsiteX1" fmla="*/ 1332776 w 1714500"/>
                  <a:gd name="connsiteY1" fmla="*/ 190081 h 1524001"/>
                  <a:gd name="connsiteX2" fmla="*/ 1332777 w 1714500"/>
                  <a:gd name="connsiteY2" fmla="*/ 189704 h 1524001"/>
                  <a:gd name="connsiteX3" fmla="*/ 1333077 w 1714500"/>
                  <a:gd name="connsiteY3" fmla="*/ 37681 h 1524001"/>
                  <a:gd name="connsiteX4" fmla="*/ 1294977 w 1714500"/>
                  <a:gd name="connsiteY4" fmla="*/ -419 h 1524001"/>
                  <a:gd name="connsiteX5" fmla="*/ 37676 w 1714500"/>
                  <a:gd name="connsiteY5" fmla="*/ -419 h 1524001"/>
                  <a:gd name="connsiteX6" fmla="*/ -424 w 1714500"/>
                  <a:gd name="connsiteY6" fmla="*/ 37681 h 1524001"/>
                  <a:gd name="connsiteX7" fmla="*/ -424 w 1714500"/>
                  <a:gd name="connsiteY7" fmla="*/ 1485482 h 1524001"/>
                  <a:gd name="connsiteX8" fmla="*/ 37676 w 1714500"/>
                  <a:gd name="connsiteY8" fmla="*/ 1523582 h 1524001"/>
                  <a:gd name="connsiteX9" fmla="*/ 342476 w 1714500"/>
                  <a:gd name="connsiteY9" fmla="*/ 1523582 h 1524001"/>
                  <a:gd name="connsiteX10" fmla="*/ 380576 w 1714500"/>
                  <a:gd name="connsiteY10" fmla="*/ 1485482 h 1524001"/>
                  <a:gd name="connsiteX11" fmla="*/ 380576 w 1714500"/>
                  <a:gd name="connsiteY11" fmla="*/ 475784 h 1524001"/>
                  <a:gd name="connsiteX12" fmla="*/ 475826 w 1714500"/>
                  <a:gd name="connsiteY12" fmla="*/ 380534 h 1524001"/>
                  <a:gd name="connsiteX13" fmla="*/ 571076 w 1714500"/>
                  <a:gd name="connsiteY13" fmla="*/ 380534 h 1524001"/>
                  <a:gd name="connsiteX14" fmla="*/ 666326 w 1714500"/>
                  <a:gd name="connsiteY14" fmla="*/ 475784 h 1524001"/>
                  <a:gd name="connsiteX15" fmla="*/ 666326 w 1714500"/>
                  <a:gd name="connsiteY15" fmla="*/ 1103510 h 1524001"/>
                  <a:gd name="connsiteX16" fmla="*/ 704426 w 1714500"/>
                  <a:gd name="connsiteY16" fmla="*/ 1141610 h 1524001"/>
                  <a:gd name="connsiteX17" fmla="*/ 1009226 w 1714500"/>
                  <a:gd name="connsiteY17" fmla="*/ 1141610 h 1524001"/>
                  <a:gd name="connsiteX18" fmla="*/ 1047326 w 1714500"/>
                  <a:gd name="connsiteY18" fmla="*/ 1103510 h 1524001"/>
                  <a:gd name="connsiteX19" fmla="*/ 1047326 w 1714500"/>
                  <a:gd name="connsiteY19" fmla="*/ 475784 h 1524001"/>
                  <a:gd name="connsiteX20" fmla="*/ 1142576 w 1714500"/>
                  <a:gd name="connsiteY20" fmla="*/ 380534 h 1524001"/>
                  <a:gd name="connsiteX21" fmla="*/ 1237400 w 1714500"/>
                  <a:gd name="connsiteY21" fmla="*/ 380534 h 1524001"/>
                  <a:gd name="connsiteX22" fmla="*/ 1332650 w 1714500"/>
                  <a:gd name="connsiteY22" fmla="*/ 475744 h 1524001"/>
                  <a:gd name="connsiteX23" fmla="*/ 1333077 w 1714500"/>
                  <a:gd name="connsiteY23" fmla="*/ 1485482 h 1524001"/>
                  <a:gd name="connsiteX24" fmla="*/ 1371177 w 1714500"/>
                  <a:gd name="connsiteY24" fmla="*/ 1523582 h 1524001"/>
                  <a:gd name="connsiteX25" fmla="*/ 1675977 w 1714500"/>
                  <a:gd name="connsiteY25" fmla="*/ 1523582 h 1524001"/>
                  <a:gd name="connsiteX26" fmla="*/ 1714077 w 1714500"/>
                  <a:gd name="connsiteY26" fmla="*/ 1485482 h 1524001"/>
                  <a:gd name="connsiteX27" fmla="*/ 1714077 w 1714500"/>
                  <a:gd name="connsiteY27" fmla="*/ 418681 h 1524001"/>
                  <a:gd name="connsiteX28" fmla="*/ 1675977 w 1714500"/>
                  <a:gd name="connsiteY28" fmla="*/ 380581 h 1524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714500" h="1524001">
                    <a:moveTo>
                      <a:pt x="1523277" y="380581"/>
                    </a:moveTo>
                    <a:cubicBezTo>
                      <a:pt x="1418066" y="380581"/>
                      <a:pt x="1332777" y="295292"/>
                      <a:pt x="1332776" y="190081"/>
                    </a:cubicBezTo>
                    <a:cubicBezTo>
                      <a:pt x="1332776" y="189955"/>
                      <a:pt x="1332776" y="189830"/>
                      <a:pt x="1332777" y="189704"/>
                    </a:cubicBezTo>
                    <a:lnTo>
                      <a:pt x="1333077" y="37681"/>
                    </a:lnTo>
                    <a:cubicBezTo>
                      <a:pt x="1333077" y="16639"/>
                      <a:pt x="1316019" y="-419"/>
                      <a:pt x="1294977" y="-419"/>
                    </a:cubicBezTo>
                    <a:lnTo>
                      <a:pt x="37676" y="-419"/>
                    </a:lnTo>
                    <a:cubicBezTo>
                      <a:pt x="16634" y="-419"/>
                      <a:pt x="-424" y="16639"/>
                      <a:pt x="-424" y="37681"/>
                    </a:cubicBezTo>
                    <a:lnTo>
                      <a:pt x="-424" y="1485482"/>
                    </a:lnTo>
                    <a:cubicBezTo>
                      <a:pt x="-424" y="1506525"/>
                      <a:pt x="16634" y="1523582"/>
                      <a:pt x="37676" y="1523582"/>
                    </a:cubicBezTo>
                    <a:lnTo>
                      <a:pt x="342476" y="1523582"/>
                    </a:lnTo>
                    <a:cubicBezTo>
                      <a:pt x="363518" y="1523582"/>
                      <a:pt x="380576" y="1506525"/>
                      <a:pt x="380576" y="1485482"/>
                    </a:cubicBezTo>
                    <a:lnTo>
                      <a:pt x="380576" y="475784"/>
                    </a:lnTo>
                    <a:cubicBezTo>
                      <a:pt x="380576" y="423179"/>
                      <a:pt x="423221" y="380534"/>
                      <a:pt x="475826" y="380534"/>
                    </a:cubicBezTo>
                    <a:lnTo>
                      <a:pt x="571076" y="380534"/>
                    </a:lnTo>
                    <a:cubicBezTo>
                      <a:pt x="623681" y="380534"/>
                      <a:pt x="666326" y="423179"/>
                      <a:pt x="666326" y="475784"/>
                    </a:cubicBezTo>
                    <a:lnTo>
                      <a:pt x="666326" y="1103510"/>
                    </a:lnTo>
                    <a:cubicBezTo>
                      <a:pt x="666326" y="1124553"/>
                      <a:pt x="683384" y="1141610"/>
                      <a:pt x="704426" y="1141610"/>
                    </a:cubicBezTo>
                    <a:lnTo>
                      <a:pt x="1009226" y="1141610"/>
                    </a:lnTo>
                    <a:cubicBezTo>
                      <a:pt x="1030268" y="1141610"/>
                      <a:pt x="1047326" y="1124553"/>
                      <a:pt x="1047326" y="1103510"/>
                    </a:cubicBezTo>
                    <a:lnTo>
                      <a:pt x="1047326" y="475784"/>
                    </a:lnTo>
                    <a:cubicBezTo>
                      <a:pt x="1047326" y="423179"/>
                      <a:pt x="1089971" y="380534"/>
                      <a:pt x="1142576" y="380534"/>
                    </a:cubicBezTo>
                    <a:lnTo>
                      <a:pt x="1237400" y="380534"/>
                    </a:lnTo>
                    <a:cubicBezTo>
                      <a:pt x="1289990" y="380534"/>
                      <a:pt x="1332628" y="423155"/>
                      <a:pt x="1332650" y="475744"/>
                    </a:cubicBezTo>
                    <a:lnTo>
                      <a:pt x="1333077" y="1485482"/>
                    </a:lnTo>
                    <a:cubicBezTo>
                      <a:pt x="1333077" y="1506525"/>
                      <a:pt x="1350134" y="1523582"/>
                      <a:pt x="1371177" y="1523582"/>
                    </a:cubicBezTo>
                    <a:lnTo>
                      <a:pt x="1675977" y="1523582"/>
                    </a:lnTo>
                    <a:cubicBezTo>
                      <a:pt x="1697019" y="1523582"/>
                      <a:pt x="1714077" y="1506525"/>
                      <a:pt x="1714077" y="1485482"/>
                    </a:cubicBezTo>
                    <a:lnTo>
                      <a:pt x="1714077" y="418681"/>
                    </a:lnTo>
                    <a:cubicBezTo>
                      <a:pt x="1714077" y="397639"/>
                      <a:pt x="1697019" y="380581"/>
                      <a:pt x="1675977" y="380581"/>
                    </a:cubicBezTo>
                    <a:close/>
                  </a:path>
                </a:pathLst>
              </a:custGeom>
              <a:grpFill/>
              <a:ln w="9525" cap="flat">
                <a:noFill/>
                <a:prstDash val="solid"/>
                <a:miter/>
              </a:ln>
            </p:spPr>
            <p:txBody>
              <a:bodyPr rtlCol="0" anchor="ctr"/>
              <a:lstStyle/>
              <a:p>
                <a:endParaRPr lang="en-US"/>
              </a:p>
            </p:txBody>
          </p:sp>
          <p:sp>
            <p:nvSpPr>
              <p:cNvPr id="33" name="Freeform: Shape 32">
                <a:extLst>
                  <a:ext uri="{FF2B5EF4-FFF2-40B4-BE49-F238E27FC236}">
                    <a16:creationId xmlns:a16="http://schemas.microsoft.com/office/drawing/2014/main" id="{9BE1D7F2-A32E-4E59-A378-057F788D7412}"/>
                  </a:ext>
                </a:extLst>
              </p:cNvPr>
              <p:cNvSpPr/>
              <p:nvPr/>
            </p:nvSpPr>
            <p:spPr>
              <a:xfrm>
                <a:off x="9696616" y="1958047"/>
                <a:ext cx="1523869" cy="1523872"/>
              </a:xfrm>
              <a:custGeom>
                <a:avLst/>
                <a:gdLst>
                  <a:gd name="connsiteX0" fmla="*/ 750798 w 1523869"/>
                  <a:gd name="connsiteY0" fmla="*/ 380546 h 1523872"/>
                  <a:gd name="connsiteX1" fmla="*/ 1485348 w 1523869"/>
                  <a:gd name="connsiteY1" fmla="*/ 380546 h 1523872"/>
                  <a:gd name="connsiteX2" fmla="*/ 1523444 w 1523869"/>
                  <a:gd name="connsiteY2" fmla="*/ 342458 h 1523872"/>
                  <a:gd name="connsiteX3" fmla="*/ 1523444 w 1523869"/>
                  <a:gd name="connsiteY3" fmla="*/ 342449 h 1523872"/>
                  <a:gd name="connsiteX4" fmla="*/ 1523444 w 1523869"/>
                  <a:gd name="connsiteY4" fmla="*/ 37677 h 1523872"/>
                  <a:gd name="connsiteX5" fmla="*/ 1485348 w 1523869"/>
                  <a:gd name="connsiteY5" fmla="*/ -419 h 1523872"/>
                  <a:gd name="connsiteX6" fmla="*/ 751475 w 1523869"/>
                  <a:gd name="connsiteY6" fmla="*/ -419 h 1523872"/>
                  <a:gd name="connsiteX7" fmla="*/ 36336 w 1523869"/>
                  <a:gd name="connsiteY7" fmla="*/ 521180 h 1523872"/>
                  <a:gd name="connsiteX8" fmla="*/ 721779 w 1523869"/>
                  <a:gd name="connsiteY8" fmla="*/ 1522434 h 1523872"/>
                  <a:gd name="connsiteX9" fmla="*/ 761470 w 1523869"/>
                  <a:gd name="connsiteY9" fmla="*/ 1486465 h 1523872"/>
                  <a:gd name="connsiteX10" fmla="*/ 761514 w 1523869"/>
                  <a:gd name="connsiteY10" fmla="*/ 1484242 h 1523872"/>
                  <a:gd name="connsiteX11" fmla="*/ 761514 w 1523869"/>
                  <a:gd name="connsiteY11" fmla="*/ 1237719 h 1523872"/>
                  <a:gd name="connsiteX12" fmla="*/ 856699 w 1523869"/>
                  <a:gd name="connsiteY12" fmla="*/ 1142478 h 1523872"/>
                  <a:gd name="connsiteX13" fmla="*/ 1047294 w 1523869"/>
                  <a:gd name="connsiteY13" fmla="*/ 1142478 h 1523872"/>
                  <a:gd name="connsiteX14" fmla="*/ 1142479 w 1523869"/>
                  <a:gd name="connsiteY14" fmla="*/ 1237719 h 1523872"/>
                  <a:gd name="connsiteX15" fmla="*/ 1142479 w 1523869"/>
                  <a:gd name="connsiteY15" fmla="*/ 1485356 h 1523872"/>
                  <a:gd name="connsiteX16" fmla="*/ 1180575 w 1523869"/>
                  <a:gd name="connsiteY16" fmla="*/ 1523452 h 1523872"/>
                  <a:gd name="connsiteX17" fmla="*/ 1485349 w 1523869"/>
                  <a:gd name="connsiteY17" fmla="*/ 1523453 h 1523872"/>
                  <a:gd name="connsiteX18" fmla="*/ 1523445 w 1523869"/>
                  <a:gd name="connsiteY18" fmla="*/ 1485356 h 1523872"/>
                  <a:gd name="connsiteX19" fmla="*/ 1523445 w 1523869"/>
                  <a:gd name="connsiteY19" fmla="*/ 799608 h 1523872"/>
                  <a:gd name="connsiteX20" fmla="*/ 1485349 w 1523869"/>
                  <a:gd name="connsiteY20" fmla="*/ 761512 h 1523872"/>
                  <a:gd name="connsiteX21" fmla="*/ 799610 w 1523869"/>
                  <a:gd name="connsiteY21" fmla="*/ 761512 h 1523872"/>
                  <a:gd name="connsiteX22" fmla="*/ 761514 w 1523869"/>
                  <a:gd name="connsiteY22" fmla="*/ 799608 h 1523872"/>
                  <a:gd name="connsiteX23" fmla="*/ 761514 w 1523869"/>
                  <a:gd name="connsiteY23" fmla="*/ 1000835 h 1523872"/>
                  <a:gd name="connsiteX24" fmla="*/ 653415 w 1523869"/>
                  <a:gd name="connsiteY24" fmla="*/ 1109279 h 1523872"/>
                  <a:gd name="connsiteX25" fmla="*/ 634519 w 1523869"/>
                  <a:gd name="connsiteY25" fmla="*/ 1107648 h 1523872"/>
                  <a:gd name="connsiteX26" fmla="*/ 525707 w 1523869"/>
                  <a:gd name="connsiteY26" fmla="*/ 1060377 h 1523872"/>
                  <a:gd name="connsiteX27" fmla="*/ 408863 w 1523869"/>
                  <a:gd name="connsiteY27" fmla="*/ 613021 h 1523872"/>
                  <a:gd name="connsiteX28" fmla="*/ 750798 w 1523869"/>
                  <a:gd name="connsiteY28" fmla="*/ 380547 h 15238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523869" h="1523872">
                    <a:moveTo>
                      <a:pt x="750798" y="380546"/>
                    </a:moveTo>
                    <a:lnTo>
                      <a:pt x="1485348" y="380546"/>
                    </a:lnTo>
                    <a:cubicBezTo>
                      <a:pt x="1506386" y="380548"/>
                      <a:pt x="1523442" y="363496"/>
                      <a:pt x="1523444" y="342458"/>
                    </a:cubicBezTo>
                    <a:cubicBezTo>
                      <a:pt x="1523444" y="342455"/>
                      <a:pt x="1523444" y="342452"/>
                      <a:pt x="1523444" y="342449"/>
                    </a:cubicBezTo>
                    <a:lnTo>
                      <a:pt x="1523444" y="37677"/>
                    </a:lnTo>
                    <a:cubicBezTo>
                      <a:pt x="1523443" y="16637"/>
                      <a:pt x="1506387" y="-419"/>
                      <a:pt x="1485348" y="-419"/>
                    </a:cubicBezTo>
                    <a:lnTo>
                      <a:pt x="751475" y="-419"/>
                    </a:lnTo>
                    <a:cubicBezTo>
                      <a:pt x="425083" y="-419"/>
                      <a:pt x="132015" y="209131"/>
                      <a:pt x="36336" y="521180"/>
                    </a:cubicBezTo>
                    <a:cubicBezTo>
                      <a:pt x="-119756" y="1030293"/>
                      <a:pt x="242486" y="1497814"/>
                      <a:pt x="721779" y="1522434"/>
                    </a:cubicBezTo>
                    <a:cubicBezTo>
                      <a:pt x="742672" y="1523461"/>
                      <a:pt x="760442" y="1507358"/>
                      <a:pt x="761470" y="1486465"/>
                    </a:cubicBezTo>
                    <a:cubicBezTo>
                      <a:pt x="761506" y="1485724"/>
                      <a:pt x="761521" y="1484983"/>
                      <a:pt x="761514" y="1484242"/>
                    </a:cubicBezTo>
                    <a:lnTo>
                      <a:pt x="761514" y="1237719"/>
                    </a:lnTo>
                    <a:cubicBezTo>
                      <a:pt x="761516" y="1185142"/>
                      <a:pt x="804122" y="1142511"/>
                      <a:pt x="856699" y="1142478"/>
                    </a:cubicBezTo>
                    <a:lnTo>
                      <a:pt x="1047294" y="1142478"/>
                    </a:lnTo>
                    <a:cubicBezTo>
                      <a:pt x="1099871" y="1142511"/>
                      <a:pt x="1142477" y="1185142"/>
                      <a:pt x="1142479" y="1237719"/>
                    </a:cubicBezTo>
                    <a:lnTo>
                      <a:pt x="1142479" y="1485356"/>
                    </a:lnTo>
                    <a:cubicBezTo>
                      <a:pt x="1142480" y="1506396"/>
                      <a:pt x="1159536" y="1523451"/>
                      <a:pt x="1180575" y="1523452"/>
                    </a:cubicBezTo>
                    <a:lnTo>
                      <a:pt x="1485349" y="1523453"/>
                    </a:lnTo>
                    <a:cubicBezTo>
                      <a:pt x="1506388" y="1523452"/>
                      <a:pt x="1523444" y="1506396"/>
                      <a:pt x="1523445" y="1485356"/>
                    </a:cubicBezTo>
                    <a:lnTo>
                      <a:pt x="1523445" y="799608"/>
                    </a:lnTo>
                    <a:cubicBezTo>
                      <a:pt x="1523444" y="778568"/>
                      <a:pt x="1506388" y="761513"/>
                      <a:pt x="1485349" y="761512"/>
                    </a:cubicBezTo>
                    <a:lnTo>
                      <a:pt x="799610" y="761512"/>
                    </a:lnTo>
                    <a:cubicBezTo>
                      <a:pt x="778571" y="761513"/>
                      <a:pt x="761515" y="778568"/>
                      <a:pt x="761514" y="799608"/>
                    </a:cubicBezTo>
                    <a:lnTo>
                      <a:pt x="761514" y="1000835"/>
                    </a:lnTo>
                    <a:cubicBezTo>
                      <a:pt x="761609" y="1060632"/>
                      <a:pt x="713211" y="1109184"/>
                      <a:pt x="653415" y="1109279"/>
                    </a:cubicBezTo>
                    <a:cubicBezTo>
                      <a:pt x="647080" y="1109289"/>
                      <a:pt x="640758" y="1108744"/>
                      <a:pt x="634519" y="1107648"/>
                    </a:cubicBezTo>
                    <a:cubicBezTo>
                      <a:pt x="594938" y="1100994"/>
                      <a:pt x="557583" y="1084767"/>
                      <a:pt x="525707" y="1060377"/>
                    </a:cubicBezTo>
                    <a:cubicBezTo>
                      <a:pt x="402444" y="962787"/>
                      <a:pt x="340493" y="790987"/>
                      <a:pt x="408863" y="613021"/>
                    </a:cubicBezTo>
                    <a:cubicBezTo>
                      <a:pt x="463857" y="472321"/>
                      <a:pt x="599734" y="379942"/>
                      <a:pt x="750798" y="380547"/>
                    </a:cubicBezTo>
                  </a:path>
                </a:pathLst>
              </a:custGeom>
              <a:grpFill/>
              <a:ln w="9525" cap="flat">
                <a:noFill/>
                <a:prstDash val="solid"/>
                <a:miter/>
              </a:ln>
            </p:spPr>
            <p:txBody>
              <a:bodyPr rtlCol="0" anchor="ctr"/>
              <a:lstStyle/>
              <a:p>
                <a:endParaRPr lang="en-US"/>
              </a:p>
            </p:txBody>
          </p:sp>
        </p:grpSp>
      </p:grpSp>
      <p:sp>
        <p:nvSpPr>
          <p:cNvPr id="15" name="Date Placeholder 14">
            <a:extLst>
              <a:ext uri="{FF2B5EF4-FFF2-40B4-BE49-F238E27FC236}">
                <a16:creationId xmlns:a16="http://schemas.microsoft.com/office/drawing/2014/main" id="{B7F603D5-7B10-42BE-9768-0B1C212E3CA8}"/>
              </a:ext>
            </a:extLst>
          </p:cNvPr>
          <p:cNvSpPr>
            <a:spLocks noGrp="1"/>
          </p:cNvSpPr>
          <p:nvPr>
            <p:ph type="dt" sz="half" idx="10"/>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16" name="Footer Placeholder 15">
            <a:extLst>
              <a:ext uri="{FF2B5EF4-FFF2-40B4-BE49-F238E27FC236}">
                <a16:creationId xmlns:a16="http://schemas.microsoft.com/office/drawing/2014/main" id="{5FC8C91E-704F-41CB-B334-D58D23D7F8DD}"/>
              </a:ext>
            </a:extLst>
          </p:cNvPr>
          <p:cNvSpPr>
            <a:spLocks noGrp="1"/>
          </p:cNvSpPr>
          <p:nvPr>
            <p:ph type="ftr" sz="quarter" idx="11"/>
          </p:nvPr>
        </p:nvSpPr>
        <p:spPr/>
        <p:txBody>
          <a:bodyPr/>
          <a:lstStyle/>
          <a:p>
            <a:r>
              <a:rPr lang="en-US"/>
              <a:t>Mojang Studios</a:t>
            </a:r>
          </a:p>
        </p:txBody>
      </p:sp>
      <p:sp>
        <p:nvSpPr>
          <p:cNvPr id="17" name="Slide Number Placeholder 16">
            <a:extLst>
              <a:ext uri="{FF2B5EF4-FFF2-40B4-BE49-F238E27FC236}">
                <a16:creationId xmlns:a16="http://schemas.microsoft.com/office/drawing/2014/main" id="{7FE6D8B9-B4A6-43E2-8C56-DA073BDDD91D}"/>
              </a:ext>
            </a:extLst>
          </p:cNvPr>
          <p:cNvSpPr>
            <a:spLocks noGrp="1"/>
          </p:cNvSpPr>
          <p:nvPr>
            <p:ph type="sldNum" sz="quarter" idx="12"/>
          </p:nvPr>
        </p:nvSpPr>
        <p:spPr/>
        <p:txBody>
          <a:bodyPr/>
          <a:lstStyle/>
          <a:p>
            <a:fld id="{7C84D469-983E-45D1-83D0-D0A54F8F126E}" type="slidenum">
              <a:rPr lang="en-US" smtClean="0"/>
              <a:pPr/>
              <a:t>‹#›</a:t>
            </a:fld>
            <a:endParaRPr lang="en-US"/>
          </a:p>
        </p:txBody>
      </p:sp>
    </p:spTree>
    <p:extLst>
      <p:ext uri="{BB962C8B-B14F-4D97-AF65-F5344CB8AC3E}">
        <p14:creationId xmlns:p14="http://schemas.microsoft.com/office/powerpoint/2010/main" val="2098452346"/>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Content Page 1 Column">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488D4C9D-9022-4B06-B3C2-707D30931F81}"/>
              </a:ext>
            </a:extLst>
          </p:cNvPr>
          <p:cNvSpPr>
            <a:spLocks noGrp="1"/>
          </p:cNvSpPr>
          <p:nvPr>
            <p:ph type="body" sz="quarter" idx="25" hasCustomPrompt="1"/>
          </p:nvPr>
        </p:nvSpPr>
        <p:spPr>
          <a:xfrm>
            <a:off x="3195637" y="1327150"/>
            <a:ext cx="5802313" cy="4768850"/>
          </a:xfrm>
          <a:prstGeom prst="rect">
            <a:avLst/>
          </a:prstGeom>
        </p:spPr>
        <p:txBody>
          <a:bodyPr lIns="0" tIns="0" rIns="0" bIns="0"/>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9" name="Title 23">
            <a:extLst>
              <a:ext uri="{FF2B5EF4-FFF2-40B4-BE49-F238E27FC236}">
                <a16:creationId xmlns:a16="http://schemas.microsoft.com/office/drawing/2014/main" id="{E30B54BE-DFCD-4F67-A521-8B52D4BCEE5F}"/>
              </a:ext>
            </a:extLst>
          </p:cNvPr>
          <p:cNvSpPr>
            <a:spLocks noGrp="1"/>
          </p:cNvSpPr>
          <p:nvPr>
            <p:ph type="title" hasCustomPrompt="1"/>
          </p:nvPr>
        </p:nvSpPr>
        <p:spPr>
          <a:xfrm>
            <a:off x="252413" y="1327150"/>
            <a:ext cx="2851150"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0" name="Text Placeholder 21">
            <a:extLst>
              <a:ext uri="{FF2B5EF4-FFF2-40B4-BE49-F238E27FC236}">
                <a16:creationId xmlns:a16="http://schemas.microsoft.com/office/drawing/2014/main" id="{136726BB-3727-4A3D-AD56-F59DD11E4604}"/>
              </a:ext>
            </a:extLst>
          </p:cNvPr>
          <p:cNvSpPr>
            <a:spLocks noGrp="1"/>
          </p:cNvSpPr>
          <p:nvPr>
            <p:ph type="body" sz="quarter" idx="15" hasCustomPrompt="1"/>
          </p:nvPr>
        </p:nvSpPr>
        <p:spPr>
          <a:xfrm>
            <a:off x="252413" y="1550194"/>
            <a:ext cx="2851150"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
        <p:nvSpPr>
          <p:cNvPr id="6" name="Date Placeholder 5">
            <a:extLst>
              <a:ext uri="{FF2B5EF4-FFF2-40B4-BE49-F238E27FC236}">
                <a16:creationId xmlns:a16="http://schemas.microsoft.com/office/drawing/2014/main" id="{D7398A58-91AE-46C5-9AB9-852CC2D0B403}"/>
              </a:ext>
            </a:extLst>
          </p:cNvPr>
          <p:cNvSpPr>
            <a:spLocks noGrp="1"/>
          </p:cNvSpPr>
          <p:nvPr>
            <p:ph type="dt" sz="half" idx="26"/>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7" name="Footer Placeholder 6">
            <a:extLst>
              <a:ext uri="{FF2B5EF4-FFF2-40B4-BE49-F238E27FC236}">
                <a16:creationId xmlns:a16="http://schemas.microsoft.com/office/drawing/2014/main" id="{C97077EB-0472-4BB2-87EF-8827E1FD9AC3}"/>
              </a:ext>
            </a:extLst>
          </p:cNvPr>
          <p:cNvSpPr>
            <a:spLocks noGrp="1"/>
          </p:cNvSpPr>
          <p:nvPr>
            <p:ph type="ftr" sz="quarter" idx="27"/>
          </p:nvPr>
        </p:nvSpPr>
        <p:spPr/>
        <p:txBody>
          <a:bodyPr/>
          <a:lstStyle/>
          <a:p>
            <a:r>
              <a:rPr lang="en-US"/>
              <a:t>Mojang Studios</a:t>
            </a:r>
          </a:p>
        </p:txBody>
      </p:sp>
      <p:sp>
        <p:nvSpPr>
          <p:cNvPr id="11" name="Slide Number Placeholder 10">
            <a:extLst>
              <a:ext uri="{FF2B5EF4-FFF2-40B4-BE49-F238E27FC236}">
                <a16:creationId xmlns:a16="http://schemas.microsoft.com/office/drawing/2014/main" id="{9963AA4D-07D0-4772-9D89-F6CB69E54B88}"/>
              </a:ext>
            </a:extLst>
          </p:cNvPr>
          <p:cNvSpPr>
            <a:spLocks noGrp="1"/>
          </p:cNvSpPr>
          <p:nvPr>
            <p:ph type="sldNum" sz="quarter" idx="28"/>
          </p:nvPr>
        </p:nvSpPr>
        <p:spPr/>
        <p:txBody>
          <a:bodyPr/>
          <a:lstStyle/>
          <a:p>
            <a:fld id="{7C84D469-983E-45D1-83D0-D0A54F8F126E}" type="slidenum">
              <a:rPr lang="en-US" smtClean="0"/>
              <a:pPr/>
              <a:t>‹#›</a:t>
            </a:fld>
            <a:endParaRPr lang="en-US"/>
          </a:p>
        </p:txBody>
      </p:sp>
    </p:spTree>
    <p:extLst>
      <p:ext uri="{BB962C8B-B14F-4D97-AF65-F5344CB8AC3E}">
        <p14:creationId xmlns:p14="http://schemas.microsoft.com/office/powerpoint/2010/main" val="941428366"/>
      </p:ext>
    </p:extLst>
  </p:cSld>
  <p:clrMapOvr>
    <a:masterClrMapping/>
  </p:clrMapOvr>
  <p:extLst>
    <p:ext uri="{DCECCB84-F9BA-43D5-87BE-67443E8EF086}">
      <p15:sldGuideLst xmlns:p15="http://schemas.microsoft.com/office/powerpoint/2012/main"/>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Content Page 2 Column">
    <p:spTree>
      <p:nvGrpSpPr>
        <p:cNvPr id="1" name=""/>
        <p:cNvGrpSpPr/>
        <p:nvPr/>
      </p:nvGrpSpPr>
      <p:grpSpPr>
        <a:xfrm>
          <a:off x="0" y="0"/>
          <a:ext cx="0" cy="0"/>
          <a:chOff x="0" y="0"/>
          <a:chExt cx="0" cy="0"/>
        </a:xfrm>
      </p:grpSpPr>
      <p:sp>
        <p:nvSpPr>
          <p:cNvPr id="13" name="Text Placeholder 3">
            <a:extLst>
              <a:ext uri="{FF2B5EF4-FFF2-40B4-BE49-F238E27FC236}">
                <a16:creationId xmlns:a16="http://schemas.microsoft.com/office/drawing/2014/main" id="{AE803699-BD67-4AE7-A0C6-07A9874B07A9}"/>
              </a:ext>
            </a:extLst>
          </p:cNvPr>
          <p:cNvSpPr>
            <a:spLocks noGrp="1"/>
          </p:cNvSpPr>
          <p:nvPr>
            <p:ph type="body" sz="quarter" idx="25" hasCustomPrompt="1"/>
          </p:nvPr>
        </p:nvSpPr>
        <p:spPr>
          <a:xfrm>
            <a:off x="3195637" y="1550194"/>
            <a:ext cx="4329114" cy="4545806"/>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22" name="Text Placeholder 3">
            <a:extLst>
              <a:ext uri="{FF2B5EF4-FFF2-40B4-BE49-F238E27FC236}">
                <a16:creationId xmlns:a16="http://schemas.microsoft.com/office/drawing/2014/main" id="{71A8B1F6-0EBC-4BFE-A667-1E34E0DC719C}"/>
              </a:ext>
            </a:extLst>
          </p:cNvPr>
          <p:cNvSpPr>
            <a:spLocks noGrp="1"/>
          </p:cNvSpPr>
          <p:nvPr>
            <p:ph type="body" sz="quarter" idx="26" hasCustomPrompt="1"/>
          </p:nvPr>
        </p:nvSpPr>
        <p:spPr>
          <a:xfrm>
            <a:off x="3195637" y="1327150"/>
            <a:ext cx="4329114" cy="223044"/>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3" name="Date Placeholder 2">
            <a:extLst>
              <a:ext uri="{FF2B5EF4-FFF2-40B4-BE49-F238E27FC236}">
                <a16:creationId xmlns:a16="http://schemas.microsoft.com/office/drawing/2014/main" id="{6761B474-F9B3-4248-A40E-F57EE1CF5FC8}"/>
              </a:ext>
            </a:extLst>
          </p:cNvPr>
          <p:cNvSpPr>
            <a:spLocks noGrp="1"/>
          </p:cNvSpPr>
          <p:nvPr>
            <p:ph type="dt" sz="half" idx="29"/>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D09D7D07-795A-4049-924B-9C3A4B65ED17}"/>
              </a:ext>
            </a:extLst>
          </p:cNvPr>
          <p:cNvSpPr>
            <a:spLocks noGrp="1"/>
          </p:cNvSpPr>
          <p:nvPr>
            <p:ph type="ftr" sz="quarter" idx="30"/>
          </p:nvPr>
        </p:nvSpPr>
        <p:spPr/>
        <p:txBody>
          <a:bodyPr/>
          <a:lstStyle/>
          <a:p>
            <a:r>
              <a:rPr lang="en-US"/>
              <a:t>Mojang Studios</a:t>
            </a:r>
          </a:p>
        </p:txBody>
      </p:sp>
      <p:sp>
        <p:nvSpPr>
          <p:cNvPr id="5" name="Slide Number Placeholder 4">
            <a:extLst>
              <a:ext uri="{FF2B5EF4-FFF2-40B4-BE49-F238E27FC236}">
                <a16:creationId xmlns:a16="http://schemas.microsoft.com/office/drawing/2014/main" id="{93E1E334-7FC0-4018-B43A-96E7CE536FB4}"/>
              </a:ext>
            </a:extLst>
          </p:cNvPr>
          <p:cNvSpPr>
            <a:spLocks noGrp="1"/>
          </p:cNvSpPr>
          <p:nvPr>
            <p:ph type="sldNum" sz="quarter" idx="31"/>
          </p:nvPr>
        </p:nvSpPr>
        <p:spPr/>
        <p:txBody>
          <a:bodyPr/>
          <a:lstStyle/>
          <a:p>
            <a:fld id="{7C84D469-983E-45D1-83D0-D0A54F8F126E}" type="slidenum">
              <a:rPr lang="en-US" smtClean="0"/>
              <a:pPr/>
              <a:t>‹#›</a:t>
            </a:fld>
            <a:endParaRPr lang="en-US"/>
          </a:p>
        </p:txBody>
      </p:sp>
      <p:sp>
        <p:nvSpPr>
          <p:cNvPr id="25" name="Text Placeholder 3">
            <a:extLst>
              <a:ext uri="{FF2B5EF4-FFF2-40B4-BE49-F238E27FC236}">
                <a16:creationId xmlns:a16="http://schemas.microsoft.com/office/drawing/2014/main" id="{8FD8FF08-DDE8-4C25-AED2-A447CE9FA85E}"/>
              </a:ext>
            </a:extLst>
          </p:cNvPr>
          <p:cNvSpPr>
            <a:spLocks noGrp="1"/>
          </p:cNvSpPr>
          <p:nvPr>
            <p:ph type="body" sz="quarter" idx="27" hasCustomPrompt="1"/>
          </p:nvPr>
        </p:nvSpPr>
        <p:spPr>
          <a:xfrm>
            <a:off x="7616824" y="1550194"/>
            <a:ext cx="4329113" cy="4545806"/>
          </a:xfrm>
          <a:prstGeom prst="rect">
            <a:avLst/>
          </a:prstGeom>
        </p:spPr>
        <p:txBody>
          <a:bodyPr lIns="0" tIns="0" rIns="274320" bIns="0"/>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26" name="Text Placeholder 3">
            <a:extLst>
              <a:ext uri="{FF2B5EF4-FFF2-40B4-BE49-F238E27FC236}">
                <a16:creationId xmlns:a16="http://schemas.microsoft.com/office/drawing/2014/main" id="{E961BD9F-E41C-4BE7-8361-210F7BAABCD7}"/>
              </a:ext>
            </a:extLst>
          </p:cNvPr>
          <p:cNvSpPr>
            <a:spLocks noGrp="1"/>
          </p:cNvSpPr>
          <p:nvPr>
            <p:ph type="body" sz="quarter" idx="28" hasCustomPrompt="1"/>
          </p:nvPr>
        </p:nvSpPr>
        <p:spPr>
          <a:xfrm>
            <a:off x="7616824" y="1327150"/>
            <a:ext cx="4329113" cy="223044"/>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11" name="Title 23">
            <a:extLst>
              <a:ext uri="{FF2B5EF4-FFF2-40B4-BE49-F238E27FC236}">
                <a16:creationId xmlns:a16="http://schemas.microsoft.com/office/drawing/2014/main" id="{4A486BD7-8FD7-4109-A413-4B732FE56190}"/>
              </a:ext>
            </a:extLst>
          </p:cNvPr>
          <p:cNvSpPr>
            <a:spLocks noGrp="1"/>
          </p:cNvSpPr>
          <p:nvPr>
            <p:ph type="title" hasCustomPrompt="1"/>
          </p:nvPr>
        </p:nvSpPr>
        <p:spPr>
          <a:xfrm>
            <a:off x="252413" y="1327150"/>
            <a:ext cx="2851150"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2" name="Text Placeholder 21">
            <a:extLst>
              <a:ext uri="{FF2B5EF4-FFF2-40B4-BE49-F238E27FC236}">
                <a16:creationId xmlns:a16="http://schemas.microsoft.com/office/drawing/2014/main" id="{C3C57FA3-82B6-4092-8209-E56F5A789051}"/>
              </a:ext>
            </a:extLst>
          </p:cNvPr>
          <p:cNvSpPr>
            <a:spLocks noGrp="1"/>
          </p:cNvSpPr>
          <p:nvPr>
            <p:ph type="body" sz="quarter" idx="15" hasCustomPrompt="1"/>
          </p:nvPr>
        </p:nvSpPr>
        <p:spPr>
          <a:xfrm>
            <a:off x="252413" y="1550194"/>
            <a:ext cx="2851150"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2014869289"/>
      </p:ext>
    </p:extLst>
  </p:cSld>
  <p:clrMapOvr>
    <a:masterClrMapping/>
  </p:clrMapOvr>
  <p:extLst>
    <p:ext uri="{DCECCB84-F9BA-43D5-87BE-67443E8EF086}">
      <p15:sldGuideLst xmlns:p15="http://schemas.microsoft.com/office/powerpoint/2012/main"/>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Content Page 3 Column">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D7A49ABA-D4BD-4121-ABDA-3D0F5BCBFBFE}"/>
              </a:ext>
            </a:extLst>
          </p:cNvPr>
          <p:cNvSpPr>
            <a:spLocks noGrp="1"/>
          </p:cNvSpPr>
          <p:nvPr>
            <p:ph type="dt" sz="half" idx="10"/>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1CBF564B-CD4D-47D2-81D9-E16F04005B12}"/>
              </a:ext>
            </a:extLst>
          </p:cNvPr>
          <p:cNvSpPr>
            <a:spLocks noGrp="1"/>
          </p:cNvSpPr>
          <p:nvPr>
            <p:ph type="ftr" sz="quarter" idx="11"/>
          </p:nvPr>
        </p:nvSpPr>
        <p:spPr/>
        <p:txBody>
          <a:bodyPr/>
          <a:lstStyle/>
          <a:p>
            <a:r>
              <a:rPr lang="en-US"/>
              <a:t>Mojang Studios</a:t>
            </a:r>
          </a:p>
        </p:txBody>
      </p:sp>
      <p:sp>
        <p:nvSpPr>
          <p:cNvPr id="5" name="Slide Number Placeholder 4">
            <a:extLst>
              <a:ext uri="{FF2B5EF4-FFF2-40B4-BE49-F238E27FC236}">
                <a16:creationId xmlns:a16="http://schemas.microsoft.com/office/drawing/2014/main" id="{E9A409B6-DA83-43FA-A748-DCBA10B74937}"/>
              </a:ext>
            </a:extLst>
          </p:cNvPr>
          <p:cNvSpPr>
            <a:spLocks noGrp="1"/>
          </p:cNvSpPr>
          <p:nvPr>
            <p:ph type="sldNum" sz="quarter" idx="12"/>
          </p:nvPr>
        </p:nvSpPr>
        <p:spPr/>
        <p:txBody>
          <a:bodyPr/>
          <a:lstStyle/>
          <a:p>
            <a:fld id="{7C84D469-983E-45D1-83D0-D0A54F8F126E}" type="slidenum">
              <a:rPr lang="en-US" smtClean="0"/>
              <a:pPr/>
              <a:t>‹#›</a:t>
            </a:fld>
            <a:endParaRPr lang="en-US"/>
          </a:p>
        </p:txBody>
      </p:sp>
      <p:sp>
        <p:nvSpPr>
          <p:cNvPr id="12" name="Text Placeholder 3">
            <a:extLst>
              <a:ext uri="{FF2B5EF4-FFF2-40B4-BE49-F238E27FC236}">
                <a16:creationId xmlns:a16="http://schemas.microsoft.com/office/drawing/2014/main" id="{7FEF1005-068B-45B5-B8DB-C802CF2D4AA2}"/>
              </a:ext>
            </a:extLst>
          </p:cNvPr>
          <p:cNvSpPr>
            <a:spLocks noGrp="1"/>
          </p:cNvSpPr>
          <p:nvPr>
            <p:ph type="body" sz="quarter" idx="25" hasCustomPrompt="1"/>
          </p:nvPr>
        </p:nvSpPr>
        <p:spPr>
          <a:xfrm>
            <a:off x="3195637" y="1550194"/>
            <a:ext cx="2851150" cy="4545806"/>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16" name="Text Placeholder 3">
            <a:extLst>
              <a:ext uri="{FF2B5EF4-FFF2-40B4-BE49-F238E27FC236}">
                <a16:creationId xmlns:a16="http://schemas.microsoft.com/office/drawing/2014/main" id="{972064E1-FE68-476E-9EF4-DBF1C42165D6}"/>
              </a:ext>
            </a:extLst>
          </p:cNvPr>
          <p:cNvSpPr>
            <a:spLocks noGrp="1"/>
          </p:cNvSpPr>
          <p:nvPr>
            <p:ph type="body" sz="quarter" idx="26" hasCustomPrompt="1"/>
          </p:nvPr>
        </p:nvSpPr>
        <p:spPr>
          <a:xfrm>
            <a:off x="3195637" y="1327150"/>
            <a:ext cx="2851150" cy="223044"/>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17" name="Text Placeholder 3">
            <a:extLst>
              <a:ext uri="{FF2B5EF4-FFF2-40B4-BE49-F238E27FC236}">
                <a16:creationId xmlns:a16="http://schemas.microsoft.com/office/drawing/2014/main" id="{F537B3DC-41BA-4260-9F8B-138B1FD1D065}"/>
              </a:ext>
            </a:extLst>
          </p:cNvPr>
          <p:cNvSpPr>
            <a:spLocks noGrp="1"/>
          </p:cNvSpPr>
          <p:nvPr>
            <p:ph type="body" sz="quarter" idx="27" hasCustomPrompt="1"/>
          </p:nvPr>
        </p:nvSpPr>
        <p:spPr>
          <a:xfrm>
            <a:off x="6145215" y="1550194"/>
            <a:ext cx="2852735" cy="4545806"/>
          </a:xfrm>
          <a:prstGeom prst="rect">
            <a:avLst/>
          </a:prstGeom>
        </p:spPr>
        <p:txBody>
          <a:bodyPr lIns="0" tIns="0" rIns="274320" bIns="0"/>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19" name="Text Placeholder 3">
            <a:extLst>
              <a:ext uri="{FF2B5EF4-FFF2-40B4-BE49-F238E27FC236}">
                <a16:creationId xmlns:a16="http://schemas.microsoft.com/office/drawing/2014/main" id="{4A18E0C9-A572-47D0-894D-50D88FA4CDC7}"/>
              </a:ext>
            </a:extLst>
          </p:cNvPr>
          <p:cNvSpPr>
            <a:spLocks noGrp="1"/>
          </p:cNvSpPr>
          <p:nvPr>
            <p:ph type="body" sz="quarter" idx="28" hasCustomPrompt="1"/>
          </p:nvPr>
        </p:nvSpPr>
        <p:spPr>
          <a:xfrm>
            <a:off x="6145215" y="1327150"/>
            <a:ext cx="2852735" cy="223044"/>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22" name="Text Placeholder 3">
            <a:extLst>
              <a:ext uri="{FF2B5EF4-FFF2-40B4-BE49-F238E27FC236}">
                <a16:creationId xmlns:a16="http://schemas.microsoft.com/office/drawing/2014/main" id="{CF735860-B5AE-4C3E-8D67-8B2C08511CA6}"/>
              </a:ext>
            </a:extLst>
          </p:cNvPr>
          <p:cNvSpPr>
            <a:spLocks noGrp="1"/>
          </p:cNvSpPr>
          <p:nvPr>
            <p:ph type="body" sz="quarter" idx="29" hasCustomPrompt="1"/>
          </p:nvPr>
        </p:nvSpPr>
        <p:spPr>
          <a:xfrm>
            <a:off x="9086852" y="1550194"/>
            <a:ext cx="2852735" cy="4545806"/>
          </a:xfrm>
          <a:prstGeom prst="rect">
            <a:avLst/>
          </a:prstGeom>
        </p:spPr>
        <p:txBody>
          <a:bodyPr lIns="0" tIns="0" rIns="274320" bIns="0"/>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26" name="Text Placeholder 3">
            <a:extLst>
              <a:ext uri="{FF2B5EF4-FFF2-40B4-BE49-F238E27FC236}">
                <a16:creationId xmlns:a16="http://schemas.microsoft.com/office/drawing/2014/main" id="{01C786CF-F73A-4BC0-BC24-07345F468B66}"/>
              </a:ext>
            </a:extLst>
          </p:cNvPr>
          <p:cNvSpPr>
            <a:spLocks noGrp="1"/>
          </p:cNvSpPr>
          <p:nvPr>
            <p:ph type="body" sz="quarter" idx="30" hasCustomPrompt="1"/>
          </p:nvPr>
        </p:nvSpPr>
        <p:spPr>
          <a:xfrm>
            <a:off x="9086852" y="1327150"/>
            <a:ext cx="2852735" cy="223044"/>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13" name="Title 23">
            <a:extLst>
              <a:ext uri="{FF2B5EF4-FFF2-40B4-BE49-F238E27FC236}">
                <a16:creationId xmlns:a16="http://schemas.microsoft.com/office/drawing/2014/main" id="{48D02963-ACDE-457E-863C-1158E585A549}"/>
              </a:ext>
            </a:extLst>
          </p:cNvPr>
          <p:cNvSpPr>
            <a:spLocks noGrp="1"/>
          </p:cNvSpPr>
          <p:nvPr>
            <p:ph type="title" hasCustomPrompt="1"/>
          </p:nvPr>
        </p:nvSpPr>
        <p:spPr>
          <a:xfrm>
            <a:off x="252413" y="1327150"/>
            <a:ext cx="2851150"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4" name="Text Placeholder 21">
            <a:extLst>
              <a:ext uri="{FF2B5EF4-FFF2-40B4-BE49-F238E27FC236}">
                <a16:creationId xmlns:a16="http://schemas.microsoft.com/office/drawing/2014/main" id="{BD2C2E3C-1D13-40B6-AFBC-8493A313625F}"/>
              </a:ext>
            </a:extLst>
          </p:cNvPr>
          <p:cNvSpPr>
            <a:spLocks noGrp="1"/>
          </p:cNvSpPr>
          <p:nvPr>
            <p:ph type="body" sz="quarter" idx="15" hasCustomPrompt="1"/>
          </p:nvPr>
        </p:nvSpPr>
        <p:spPr>
          <a:xfrm>
            <a:off x="252413" y="1550194"/>
            <a:ext cx="2851150"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123957536"/>
      </p:ext>
    </p:extLst>
  </p:cSld>
  <p:clrMapOvr>
    <a:masterClrMapping/>
  </p:clrMapOvr>
  <p:extLst>
    <p:ext uri="{DCECCB84-F9BA-43D5-87BE-67443E8EF086}">
      <p15:sldGuideLst xmlns:p15="http://schemas.microsoft.com/office/powerpoint/2012/main"/>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Content Page 4 Column">
    <p:spTree>
      <p:nvGrpSpPr>
        <p:cNvPr id="1" name=""/>
        <p:cNvGrpSpPr/>
        <p:nvPr/>
      </p:nvGrpSpPr>
      <p:grpSpPr>
        <a:xfrm>
          <a:off x="0" y="0"/>
          <a:ext cx="0" cy="0"/>
          <a:chOff x="0" y="0"/>
          <a:chExt cx="0" cy="0"/>
        </a:xfrm>
      </p:grpSpPr>
      <p:sp>
        <p:nvSpPr>
          <p:cNvPr id="27" name="Text Placeholder 3">
            <a:extLst>
              <a:ext uri="{FF2B5EF4-FFF2-40B4-BE49-F238E27FC236}">
                <a16:creationId xmlns:a16="http://schemas.microsoft.com/office/drawing/2014/main" id="{1F269FC3-69DB-43E4-BDB3-9BDAFEA82518}"/>
              </a:ext>
            </a:extLst>
          </p:cNvPr>
          <p:cNvSpPr>
            <a:spLocks noGrp="1"/>
          </p:cNvSpPr>
          <p:nvPr>
            <p:ph type="body" sz="quarter" idx="27" hasCustomPrompt="1"/>
          </p:nvPr>
        </p:nvSpPr>
        <p:spPr>
          <a:xfrm>
            <a:off x="6145215" y="1546606"/>
            <a:ext cx="2852735" cy="4549394"/>
          </a:xfrm>
          <a:prstGeom prst="rect">
            <a:avLst/>
          </a:prstGeom>
        </p:spPr>
        <p:txBody>
          <a:bodyPr lIns="0" tIns="0" rIns="274320" bIns="0"/>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28" name="Text Placeholder 3">
            <a:extLst>
              <a:ext uri="{FF2B5EF4-FFF2-40B4-BE49-F238E27FC236}">
                <a16:creationId xmlns:a16="http://schemas.microsoft.com/office/drawing/2014/main" id="{C288533A-BDA5-4B13-B915-8A392F274940}"/>
              </a:ext>
            </a:extLst>
          </p:cNvPr>
          <p:cNvSpPr>
            <a:spLocks noGrp="1"/>
          </p:cNvSpPr>
          <p:nvPr>
            <p:ph type="body" sz="quarter" idx="28" hasCustomPrompt="1"/>
          </p:nvPr>
        </p:nvSpPr>
        <p:spPr>
          <a:xfrm>
            <a:off x="6145215" y="1327150"/>
            <a:ext cx="2852735"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29" name="Text Placeholder 3">
            <a:extLst>
              <a:ext uri="{FF2B5EF4-FFF2-40B4-BE49-F238E27FC236}">
                <a16:creationId xmlns:a16="http://schemas.microsoft.com/office/drawing/2014/main" id="{E9122D9D-DE3C-431A-8631-C943B2D808DD}"/>
              </a:ext>
            </a:extLst>
          </p:cNvPr>
          <p:cNvSpPr>
            <a:spLocks noGrp="1"/>
          </p:cNvSpPr>
          <p:nvPr>
            <p:ph type="body" sz="quarter" idx="29" hasCustomPrompt="1"/>
          </p:nvPr>
        </p:nvSpPr>
        <p:spPr>
          <a:xfrm>
            <a:off x="9086852" y="1546606"/>
            <a:ext cx="2852735" cy="4549394"/>
          </a:xfrm>
          <a:prstGeom prst="rect">
            <a:avLst/>
          </a:prstGeom>
        </p:spPr>
        <p:txBody>
          <a:bodyPr lIns="0" tIns="0" rIns="274320" bIns="0"/>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30" name="Text Placeholder 3">
            <a:extLst>
              <a:ext uri="{FF2B5EF4-FFF2-40B4-BE49-F238E27FC236}">
                <a16:creationId xmlns:a16="http://schemas.microsoft.com/office/drawing/2014/main" id="{2AA91287-C80F-46C5-87BE-151D1DA7DF5F}"/>
              </a:ext>
            </a:extLst>
          </p:cNvPr>
          <p:cNvSpPr>
            <a:spLocks noGrp="1"/>
          </p:cNvSpPr>
          <p:nvPr>
            <p:ph type="body" sz="quarter" idx="30" hasCustomPrompt="1"/>
          </p:nvPr>
        </p:nvSpPr>
        <p:spPr>
          <a:xfrm>
            <a:off x="9086852" y="1327150"/>
            <a:ext cx="2852735"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31" name="Text Placeholder 3">
            <a:extLst>
              <a:ext uri="{FF2B5EF4-FFF2-40B4-BE49-F238E27FC236}">
                <a16:creationId xmlns:a16="http://schemas.microsoft.com/office/drawing/2014/main" id="{BE081351-746C-4B41-B61A-67C2EF1AA007}"/>
              </a:ext>
            </a:extLst>
          </p:cNvPr>
          <p:cNvSpPr>
            <a:spLocks noGrp="1"/>
          </p:cNvSpPr>
          <p:nvPr>
            <p:ph type="body" sz="quarter" idx="31" hasCustomPrompt="1"/>
          </p:nvPr>
        </p:nvSpPr>
        <p:spPr>
          <a:xfrm>
            <a:off x="252412" y="1546606"/>
            <a:ext cx="2851150" cy="4549394"/>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32" name="Text Placeholder 3">
            <a:extLst>
              <a:ext uri="{FF2B5EF4-FFF2-40B4-BE49-F238E27FC236}">
                <a16:creationId xmlns:a16="http://schemas.microsoft.com/office/drawing/2014/main" id="{9AEC5389-E534-4BAF-99C2-958E3B52F58A}"/>
              </a:ext>
            </a:extLst>
          </p:cNvPr>
          <p:cNvSpPr>
            <a:spLocks noGrp="1"/>
          </p:cNvSpPr>
          <p:nvPr>
            <p:ph type="body" sz="quarter" idx="32" hasCustomPrompt="1"/>
          </p:nvPr>
        </p:nvSpPr>
        <p:spPr>
          <a:xfrm>
            <a:off x="252412"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3" name="Date Placeholder 2">
            <a:extLst>
              <a:ext uri="{FF2B5EF4-FFF2-40B4-BE49-F238E27FC236}">
                <a16:creationId xmlns:a16="http://schemas.microsoft.com/office/drawing/2014/main" id="{55F52BA1-70F3-40B6-A62F-305D18AF8E2D}"/>
              </a:ext>
            </a:extLst>
          </p:cNvPr>
          <p:cNvSpPr>
            <a:spLocks noGrp="1"/>
          </p:cNvSpPr>
          <p:nvPr>
            <p:ph type="dt" sz="half" idx="33"/>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5" name="Footer Placeholder 4">
            <a:extLst>
              <a:ext uri="{FF2B5EF4-FFF2-40B4-BE49-F238E27FC236}">
                <a16:creationId xmlns:a16="http://schemas.microsoft.com/office/drawing/2014/main" id="{DCCFD989-044B-4FBB-BCF0-599DB6D474BA}"/>
              </a:ext>
            </a:extLst>
          </p:cNvPr>
          <p:cNvSpPr>
            <a:spLocks noGrp="1"/>
          </p:cNvSpPr>
          <p:nvPr>
            <p:ph type="ftr" sz="quarter" idx="34"/>
          </p:nvPr>
        </p:nvSpPr>
        <p:spPr/>
        <p:txBody>
          <a:bodyPr/>
          <a:lstStyle/>
          <a:p>
            <a:r>
              <a:rPr lang="en-US"/>
              <a:t>Mojang Studios</a:t>
            </a:r>
          </a:p>
        </p:txBody>
      </p:sp>
      <p:sp>
        <p:nvSpPr>
          <p:cNvPr id="7" name="Slide Number Placeholder 6">
            <a:extLst>
              <a:ext uri="{FF2B5EF4-FFF2-40B4-BE49-F238E27FC236}">
                <a16:creationId xmlns:a16="http://schemas.microsoft.com/office/drawing/2014/main" id="{1C2E70BC-39FB-476A-861F-7A0E40D69B52}"/>
              </a:ext>
            </a:extLst>
          </p:cNvPr>
          <p:cNvSpPr>
            <a:spLocks noGrp="1"/>
          </p:cNvSpPr>
          <p:nvPr>
            <p:ph type="sldNum" sz="quarter" idx="35"/>
          </p:nvPr>
        </p:nvSpPr>
        <p:spPr/>
        <p:txBody>
          <a:bodyPr/>
          <a:lstStyle/>
          <a:p>
            <a:fld id="{7C84D469-983E-45D1-83D0-D0A54F8F126E}" type="slidenum">
              <a:rPr lang="en-US" smtClean="0"/>
              <a:pPr/>
              <a:t>‹#›</a:t>
            </a:fld>
            <a:endParaRPr lang="en-US"/>
          </a:p>
        </p:txBody>
      </p:sp>
      <p:sp>
        <p:nvSpPr>
          <p:cNvPr id="17" name="Text Placeholder 3">
            <a:extLst>
              <a:ext uri="{FF2B5EF4-FFF2-40B4-BE49-F238E27FC236}">
                <a16:creationId xmlns:a16="http://schemas.microsoft.com/office/drawing/2014/main" id="{E1776B33-DB16-4228-9EDD-4C8F50EA7B20}"/>
              </a:ext>
            </a:extLst>
          </p:cNvPr>
          <p:cNvSpPr>
            <a:spLocks noGrp="1"/>
          </p:cNvSpPr>
          <p:nvPr>
            <p:ph type="body" sz="quarter" idx="26" hasCustomPrompt="1"/>
          </p:nvPr>
        </p:nvSpPr>
        <p:spPr>
          <a:xfrm>
            <a:off x="3195637"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18" name="Text Placeholder 3">
            <a:extLst>
              <a:ext uri="{FF2B5EF4-FFF2-40B4-BE49-F238E27FC236}">
                <a16:creationId xmlns:a16="http://schemas.microsoft.com/office/drawing/2014/main" id="{AFC5E8D6-B8A1-4FAC-AD86-2A18C67F1853}"/>
              </a:ext>
            </a:extLst>
          </p:cNvPr>
          <p:cNvSpPr>
            <a:spLocks noGrp="1"/>
          </p:cNvSpPr>
          <p:nvPr>
            <p:ph type="body" sz="quarter" idx="25" hasCustomPrompt="1"/>
          </p:nvPr>
        </p:nvSpPr>
        <p:spPr>
          <a:xfrm>
            <a:off x="3195637" y="1550194"/>
            <a:ext cx="2851150" cy="4545806"/>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19" name="Title 23">
            <a:extLst>
              <a:ext uri="{FF2B5EF4-FFF2-40B4-BE49-F238E27FC236}">
                <a16:creationId xmlns:a16="http://schemas.microsoft.com/office/drawing/2014/main" id="{9EC305D8-99F5-4D62-A01F-6B7B8D0B3E16}"/>
              </a:ext>
            </a:extLst>
          </p:cNvPr>
          <p:cNvSpPr>
            <a:spLocks noGrp="1"/>
          </p:cNvSpPr>
          <p:nvPr>
            <p:ph type="title" hasCustomPrompt="1"/>
          </p:nvPr>
        </p:nvSpPr>
        <p:spPr>
          <a:xfrm>
            <a:off x="252412" y="255588"/>
            <a:ext cx="11687175"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20" name="Text Placeholder 21">
            <a:extLst>
              <a:ext uri="{FF2B5EF4-FFF2-40B4-BE49-F238E27FC236}">
                <a16:creationId xmlns:a16="http://schemas.microsoft.com/office/drawing/2014/main" id="{4C6CA838-5EB3-43BC-ACB0-E60EF9FA88B8}"/>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2191571120"/>
      </p:ext>
    </p:extLst>
  </p:cSld>
  <p:clrMapOvr>
    <a:masterClrMapping/>
  </p:clrMapOvr>
  <p:extLst>
    <p:ext uri="{DCECCB84-F9BA-43D5-87BE-67443E8EF086}">
      <p15:sldGuideLst xmlns:p15="http://schemas.microsoft.com/office/powerpoint/2012/main"/>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Content Page Timeline 4 Column">
    <p:spTree>
      <p:nvGrpSpPr>
        <p:cNvPr id="1" name=""/>
        <p:cNvGrpSpPr/>
        <p:nvPr/>
      </p:nvGrpSpPr>
      <p:grpSpPr>
        <a:xfrm>
          <a:off x="0" y="0"/>
          <a:ext cx="0" cy="0"/>
          <a:chOff x="0" y="0"/>
          <a:chExt cx="0" cy="0"/>
        </a:xfrm>
      </p:grpSpPr>
      <p:sp>
        <p:nvSpPr>
          <p:cNvPr id="16" name="Text Placeholder 21">
            <a:extLst>
              <a:ext uri="{FF2B5EF4-FFF2-40B4-BE49-F238E27FC236}">
                <a16:creationId xmlns:a16="http://schemas.microsoft.com/office/drawing/2014/main" id="{1020FF19-64EC-4997-8810-BCEF07763A4E}"/>
              </a:ext>
            </a:extLst>
          </p:cNvPr>
          <p:cNvSpPr>
            <a:spLocks noGrp="1"/>
          </p:cNvSpPr>
          <p:nvPr>
            <p:ph type="body" sz="quarter" idx="23" hasCustomPrompt="1"/>
          </p:nvPr>
        </p:nvSpPr>
        <p:spPr>
          <a:xfrm>
            <a:off x="252413" y="1003998"/>
            <a:ext cx="2851149" cy="232665"/>
          </a:xfrm>
          <a:prstGeom prst="rect">
            <a:avLst/>
          </a:prstGeom>
        </p:spPr>
        <p:txBody>
          <a:bodyPr lIns="0" rIns="274320"/>
          <a:lstStyle>
            <a:lvl1pPr marL="0" indent="0">
              <a:buNone/>
              <a:defRPr sz="1200"/>
            </a:lvl1pPr>
            <a:lvl2pPr marL="228600" indent="0">
              <a:buNone/>
              <a:defRPr/>
            </a:lvl2pPr>
            <a:lvl3pPr marL="502920" indent="0">
              <a:buNone/>
              <a:defRPr/>
            </a:lvl3pPr>
            <a:lvl4pPr marL="777240" indent="0">
              <a:buNone/>
              <a:defRPr/>
            </a:lvl4pPr>
            <a:lvl5pPr marL="1051560" indent="0">
              <a:buNone/>
              <a:defRPr/>
            </a:lvl5pPr>
          </a:lstStyle>
          <a:p>
            <a:pPr lvl="0"/>
            <a:r>
              <a:rPr lang="en-US"/>
              <a:t>Enter Text</a:t>
            </a:r>
          </a:p>
        </p:txBody>
      </p:sp>
      <p:sp>
        <p:nvSpPr>
          <p:cNvPr id="23" name="Text Placeholder 3">
            <a:extLst>
              <a:ext uri="{FF2B5EF4-FFF2-40B4-BE49-F238E27FC236}">
                <a16:creationId xmlns:a16="http://schemas.microsoft.com/office/drawing/2014/main" id="{D9AB4E66-E1A5-4BC7-ABD0-2D9761331AF8}"/>
              </a:ext>
            </a:extLst>
          </p:cNvPr>
          <p:cNvSpPr>
            <a:spLocks noGrp="1"/>
          </p:cNvSpPr>
          <p:nvPr>
            <p:ph type="body" sz="quarter" idx="30" hasCustomPrompt="1"/>
          </p:nvPr>
        </p:nvSpPr>
        <p:spPr>
          <a:xfrm>
            <a:off x="3195637" y="1546606"/>
            <a:ext cx="2851150" cy="4549394"/>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26" name="Text Placeholder 3">
            <a:extLst>
              <a:ext uri="{FF2B5EF4-FFF2-40B4-BE49-F238E27FC236}">
                <a16:creationId xmlns:a16="http://schemas.microsoft.com/office/drawing/2014/main" id="{6F34205D-5CCD-472E-984C-015885DF805A}"/>
              </a:ext>
            </a:extLst>
          </p:cNvPr>
          <p:cNvSpPr>
            <a:spLocks noGrp="1"/>
          </p:cNvSpPr>
          <p:nvPr>
            <p:ph type="body" sz="quarter" idx="32" hasCustomPrompt="1"/>
          </p:nvPr>
        </p:nvSpPr>
        <p:spPr>
          <a:xfrm>
            <a:off x="6145215" y="1546606"/>
            <a:ext cx="2852735" cy="4549394"/>
          </a:xfrm>
          <a:prstGeom prst="rect">
            <a:avLst/>
          </a:prstGeom>
        </p:spPr>
        <p:txBody>
          <a:bodyPr lIns="0" tIns="0" rIns="274320" bIns="0"/>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30" name="Text Placeholder 3">
            <a:extLst>
              <a:ext uri="{FF2B5EF4-FFF2-40B4-BE49-F238E27FC236}">
                <a16:creationId xmlns:a16="http://schemas.microsoft.com/office/drawing/2014/main" id="{852B04B8-A200-4845-995C-684E577296D1}"/>
              </a:ext>
            </a:extLst>
          </p:cNvPr>
          <p:cNvSpPr>
            <a:spLocks noGrp="1"/>
          </p:cNvSpPr>
          <p:nvPr>
            <p:ph type="body" sz="quarter" idx="34" hasCustomPrompt="1"/>
          </p:nvPr>
        </p:nvSpPr>
        <p:spPr>
          <a:xfrm>
            <a:off x="9086852" y="1546606"/>
            <a:ext cx="2852735" cy="4549394"/>
          </a:xfrm>
          <a:prstGeom prst="rect">
            <a:avLst/>
          </a:prstGeom>
        </p:spPr>
        <p:txBody>
          <a:bodyPr lIns="0" tIns="0" rIns="274320" bIns="0"/>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32" name="Text Placeholder 3">
            <a:extLst>
              <a:ext uri="{FF2B5EF4-FFF2-40B4-BE49-F238E27FC236}">
                <a16:creationId xmlns:a16="http://schemas.microsoft.com/office/drawing/2014/main" id="{58370793-C639-46B7-818D-AFE19B2B7853}"/>
              </a:ext>
            </a:extLst>
          </p:cNvPr>
          <p:cNvSpPr>
            <a:spLocks noGrp="1"/>
          </p:cNvSpPr>
          <p:nvPr>
            <p:ph type="body" sz="quarter" idx="36" hasCustomPrompt="1"/>
          </p:nvPr>
        </p:nvSpPr>
        <p:spPr>
          <a:xfrm>
            <a:off x="252412" y="1546606"/>
            <a:ext cx="2851150" cy="4549394"/>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40" name="Text Placeholder 21">
            <a:extLst>
              <a:ext uri="{FF2B5EF4-FFF2-40B4-BE49-F238E27FC236}">
                <a16:creationId xmlns:a16="http://schemas.microsoft.com/office/drawing/2014/main" id="{2CCB73BE-8A25-40B2-AACE-9ADF86281A65}"/>
              </a:ext>
            </a:extLst>
          </p:cNvPr>
          <p:cNvSpPr>
            <a:spLocks noGrp="1"/>
          </p:cNvSpPr>
          <p:nvPr>
            <p:ph type="body" sz="quarter" idx="38" hasCustomPrompt="1"/>
          </p:nvPr>
        </p:nvSpPr>
        <p:spPr>
          <a:xfrm>
            <a:off x="3197226" y="1003998"/>
            <a:ext cx="2851149" cy="232665"/>
          </a:xfrm>
          <a:prstGeom prst="rect">
            <a:avLst/>
          </a:prstGeom>
        </p:spPr>
        <p:txBody>
          <a:bodyPr lIns="0" rIns="274320"/>
          <a:lstStyle>
            <a:lvl1pPr marL="0" indent="0">
              <a:buNone/>
              <a:defRPr sz="1200"/>
            </a:lvl1pPr>
            <a:lvl2pPr marL="228600" indent="0">
              <a:buNone/>
              <a:defRPr/>
            </a:lvl2pPr>
            <a:lvl3pPr marL="502920" indent="0">
              <a:buNone/>
              <a:defRPr/>
            </a:lvl3pPr>
            <a:lvl4pPr marL="777240" indent="0">
              <a:buNone/>
              <a:defRPr/>
            </a:lvl4pPr>
            <a:lvl5pPr marL="1051560" indent="0">
              <a:buNone/>
              <a:defRPr/>
            </a:lvl5pPr>
          </a:lstStyle>
          <a:p>
            <a:pPr lvl="0"/>
            <a:r>
              <a:rPr lang="en-US"/>
              <a:t>Enter Text</a:t>
            </a:r>
          </a:p>
        </p:txBody>
      </p:sp>
      <p:sp>
        <p:nvSpPr>
          <p:cNvPr id="41" name="Text Placeholder 21">
            <a:extLst>
              <a:ext uri="{FF2B5EF4-FFF2-40B4-BE49-F238E27FC236}">
                <a16:creationId xmlns:a16="http://schemas.microsoft.com/office/drawing/2014/main" id="{3D5AAD2B-9E2B-4C82-9EBF-3DC173426B89}"/>
              </a:ext>
            </a:extLst>
          </p:cNvPr>
          <p:cNvSpPr>
            <a:spLocks noGrp="1"/>
          </p:cNvSpPr>
          <p:nvPr>
            <p:ph type="body" sz="quarter" idx="39" hasCustomPrompt="1"/>
          </p:nvPr>
        </p:nvSpPr>
        <p:spPr>
          <a:xfrm>
            <a:off x="6142039" y="1003998"/>
            <a:ext cx="2851149" cy="232665"/>
          </a:xfrm>
          <a:prstGeom prst="rect">
            <a:avLst/>
          </a:prstGeom>
        </p:spPr>
        <p:txBody>
          <a:bodyPr lIns="0" rIns="274320"/>
          <a:lstStyle>
            <a:lvl1pPr marL="0" indent="0">
              <a:buNone/>
              <a:defRPr sz="1200"/>
            </a:lvl1pPr>
            <a:lvl2pPr marL="228600" indent="0">
              <a:buNone/>
              <a:defRPr/>
            </a:lvl2pPr>
            <a:lvl3pPr marL="502920" indent="0">
              <a:buNone/>
              <a:defRPr/>
            </a:lvl3pPr>
            <a:lvl4pPr marL="777240" indent="0">
              <a:buNone/>
              <a:defRPr/>
            </a:lvl4pPr>
            <a:lvl5pPr marL="1051560" indent="0">
              <a:buNone/>
              <a:defRPr/>
            </a:lvl5pPr>
          </a:lstStyle>
          <a:p>
            <a:pPr lvl="0"/>
            <a:r>
              <a:rPr lang="en-US"/>
              <a:t>Enter Text</a:t>
            </a:r>
          </a:p>
        </p:txBody>
      </p:sp>
      <p:sp>
        <p:nvSpPr>
          <p:cNvPr id="42" name="Text Placeholder 21">
            <a:extLst>
              <a:ext uri="{FF2B5EF4-FFF2-40B4-BE49-F238E27FC236}">
                <a16:creationId xmlns:a16="http://schemas.microsoft.com/office/drawing/2014/main" id="{868EC492-7545-42A9-A3E0-CB35DF37544F}"/>
              </a:ext>
            </a:extLst>
          </p:cNvPr>
          <p:cNvSpPr>
            <a:spLocks noGrp="1"/>
          </p:cNvSpPr>
          <p:nvPr>
            <p:ph type="body" sz="quarter" idx="40" hasCustomPrompt="1"/>
          </p:nvPr>
        </p:nvSpPr>
        <p:spPr>
          <a:xfrm>
            <a:off x="9083675" y="1003998"/>
            <a:ext cx="2851149" cy="232665"/>
          </a:xfrm>
          <a:prstGeom prst="rect">
            <a:avLst/>
          </a:prstGeom>
        </p:spPr>
        <p:txBody>
          <a:bodyPr lIns="0" rIns="274320"/>
          <a:lstStyle>
            <a:lvl1pPr marL="0" indent="0">
              <a:buNone/>
              <a:defRPr sz="1200"/>
            </a:lvl1pPr>
            <a:lvl2pPr marL="228600" indent="0">
              <a:buNone/>
              <a:defRPr/>
            </a:lvl2pPr>
            <a:lvl3pPr marL="502920" indent="0">
              <a:buNone/>
              <a:defRPr/>
            </a:lvl3pPr>
            <a:lvl4pPr marL="777240" indent="0">
              <a:buNone/>
              <a:defRPr/>
            </a:lvl4pPr>
            <a:lvl5pPr marL="1051560" indent="0">
              <a:buNone/>
              <a:defRPr/>
            </a:lvl5pPr>
          </a:lstStyle>
          <a:p>
            <a:pPr lvl="0"/>
            <a:r>
              <a:rPr lang="en-US"/>
              <a:t>Enter Text</a:t>
            </a:r>
          </a:p>
        </p:txBody>
      </p:sp>
      <p:sp>
        <p:nvSpPr>
          <p:cNvPr id="6" name="Date Placeholder 5">
            <a:extLst>
              <a:ext uri="{FF2B5EF4-FFF2-40B4-BE49-F238E27FC236}">
                <a16:creationId xmlns:a16="http://schemas.microsoft.com/office/drawing/2014/main" id="{73950630-E9DE-42A8-A376-6F38F2909A7D}"/>
              </a:ext>
            </a:extLst>
          </p:cNvPr>
          <p:cNvSpPr>
            <a:spLocks noGrp="1"/>
          </p:cNvSpPr>
          <p:nvPr>
            <p:ph type="dt" sz="half" idx="41"/>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7" name="Footer Placeholder 6">
            <a:extLst>
              <a:ext uri="{FF2B5EF4-FFF2-40B4-BE49-F238E27FC236}">
                <a16:creationId xmlns:a16="http://schemas.microsoft.com/office/drawing/2014/main" id="{C91FD656-22AF-455D-8F88-4B7F506F9638}"/>
              </a:ext>
            </a:extLst>
          </p:cNvPr>
          <p:cNvSpPr>
            <a:spLocks noGrp="1"/>
          </p:cNvSpPr>
          <p:nvPr>
            <p:ph type="ftr" sz="quarter" idx="42"/>
          </p:nvPr>
        </p:nvSpPr>
        <p:spPr/>
        <p:txBody>
          <a:bodyPr/>
          <a:lstStyle/>
          <a:p>
            <a:r>
              <a:rPr lang="en-US"/>
              <a:t>Mojang Studios</a:t>
            </a:r>
          </a:p>
        </p:txBody>
      </p:sp>
      <p:sp>
        <p:nvSpPr>
          <p:cNvPr id="9" name="Slide Number Placeholder 8">
            <a:extLst>
              <a:ext uri="{FF2B5EF4-FFF2-40B4-BE49-F238E27FC236}">
                <a16:creationId xmlns:a16="http://schemas.microsoft.com/office/drawing/2014/main" id="{93C3733A-23FB-4C5E-81E5-F63D67DBBCC0}"/>
              </a:ext>
            </a:extLst>
          </p:cNvPr>
          <p:cNvSpPr>
            <a:spLocks noGrp="1"/>
          </p:cNvSpPr>
          <p:nvPr>
            <p:ph type="sldNum" sz="quarter" idx="43"/>
          </p:nvPr>
        </p:nvSpPr>
        <p:spPr/>
        <p:txBody>
          <a:bodyPr/>
          <a:lstStyle/>
          <a:p>
            <a:fld id="{7C84D469-983E-45D1-83D0-D0A54F8F126E}" type="slidenum">
              <a:rPr lang="en-US" smtClean="0"/>
              <a:pPr/>
              <a:t>‹#›</a:t>
            </a:fld>
            <a:endParaRPr lang="en-US"/>
          </a:p>
        </p:txBody>
      </p:sp>
      <p:sp>
        <p:nvSpPr>
          <p:cNvPr id="19" name="Text Placeholder 3">
            <a:extLst>
              <a:ext uri="{FF2B5EF4-FFF2-40B4-BE49-F238E27FC236}">
                <a16:creationId xmlns:a16="http://schemas.microsoft.com/office/drawing/2014/main" id="{5403988F-73C7-490A-BA1C-6FF0068AA7E4}"/>
              </a:ext>
            </a:extLst>
          </p:cNvPr>
          <p:cNvSpPr>
            <a:spLocks noGrp="1"/>
          </p:cNvSpPr>
          <p:nvPr>
            <p:ph type="body" sz="quarter" idx="28" hasCustomPrompt="1"/>
          </p:nvPr>
        </p:nvSpPr>
        <p:spPr>
          <a:xfrm>
            <a:off x="6145215" y="1327150"/>
            <a:ext cx="2852735"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20" name="Text Placeholder 3">
            <a:extLst>
              <a:ext uri="{FF2B5EF4-FFF2-40B4-BE49-F238E27FC236}">
                <a16:creationId xmlns:a16="http://schemas.microsoft.com/office/drawing/2014/main" id="{DCF24185-8F82-4A4B-A250-AE4A4F3A57E1}"/>
              </a:ext>
            </a:extLst>
          </p:cNvPr>
          <p:cNvSpPr>
            <a:spLocks noGrp="1"/>
          </p:cNvSpPr>
          <p:nvPr>
            <p:ph type="body" sz="quarter" idx="44" hasCustomPrompt="1"/>
          </p:nvPr>
        </p:nvSpPr>
        <p:spPr>
          <a:xfrm>
            <a:off x="9086852" y="1327150"/>
            <a:ext cx="2852735"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21" name="Text Placeholder 3">
            <a:extLst>
              <a:ext uri="{FF2B5EF4-FFF2-40B4-BE49-F238E27FC236}">
                <a16:creationId xmlns:a16="http://schemas.microsoft.com/office/drawing/2014/main" id="{888FB33D-C060-49EE-B38B-DBB796AC4E00}"/>
              </a:ext>
            </a:extLst>
          </p:cNvPr>
          <p:cNvSpPr>
            <a:spLocks noGrp="1"/>
          </p:cNvSpPr>
          <p:nvPr>
            <p:ph type="body" sz="quarter" idx="45" hasCustomPrompt="1"/>
          </p:nvPr>
        </p:nvSpPr>
        <p:spPr>
          <a:xfrm>
            <a:off x="252412"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22" name="Text Placeholder 3">
            <a:extLst>
              <a:ext uri="{FF2B5EF4-FFF2-40B4-BE49-F238E27FC236}">
                <a16:creationId xmlns:a16="http://schemas.microsoft.com/office/drawing/2014/main" id="{3CACD907-8E06-4ED2-BC39-EAC1E916E92D}"/>
              </a:ext>
            </a:extLst>
          </p:cNvPr>
          <p:cNvSpPr>
            <a:spLocks noGrp="1"/>
          </p:cNvSpPr>
          <p:nvPr>
            <p:ph type="body" sz="quarter" idx="26" hasCustomPrompt="1"/>
          </p:nvPr>
        </p:nvSpPr>
        <p:spPr>
          <a:xfrm>
            <a:off x="3195637"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29" name="Title 23">
            <a:extLst>
              <a:ext uri="{FF2B5EF4-FFF2-40B4-BE49-F238E27FC236}">
                <a16:creationId xmlns:a16="http://schemas.microsoft.com/office/drawing/2014/main" id="{CCE18077-32FA-41BE-9F47-D9F1137C2D5E}"/>
              </a:ext>
            </a:extLst>
          </p:cNvPr>
          <p:cNvSpPr>
            <a:spLocks noGrp="1"/>
          </p:cNvSpPr>
          <p:nvPr>
            <p:ph type="title" hasCustomPrompt="1"/>
          </p:nvPr>
        </p:nvSpPr>
        <p:spPr>
          <a:xfrm>
            <a:off x="252412" y="255588"/>
            <a:ext cx="11687175"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34" name="Text Placeholder 21">
            <a:extLst>
              <a:ext uri="{FF2B5EF4-FFF2-40B4-BE49-F238E27FC236}">
                <a16:creationId xmlns:a16="http://schemas.microsoft.com/office/drawing/2014/main" id="{DC2D727F-9FB9-49F1-B276-3A510D34EA72}"/>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1275516705"/>
      </p:ext>
    </p:extLst>
  </p:cSld>
  <p:clrMapOvr>
    <a:masterClrMapping/>
  </p:clrMapOvr>
  <p:extLst>
    <p:ext uri="{DCECCB84-F9BA-43D5-87BE-67443E8EF086}">
      <p15:sldGuideLst xmlns:p15="http://schemas.microsoft.com/office/powerpoint/2012/main"/>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Content Page 4 Column Bullet - Light">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2EBCA681-ECCA-4DC5-B3FB-3FAB9C704D89}"/>
              </a:ext>
            </a:extLst>
          </p:cNvPr>
          <p:cNvSpPr>
            <a:spLocks noGrp="1"/>
          </p:cNvSpPr>
          <p:nvPr>
            <p:ph type="ftr" sz="quarter" idx="10"/>
          </p:nvPr>
        </p:nvSpPr>
        <p:spPr/>
        <p:txBody>
          <a:bodyPr/>
          <a:lstStyle/>
          <a:p>
            <a:r>
              <a:rPr lang="en-US"/>
              <a:t>Mojang Studios</a:t>
            </a:r>
          </a:p>
        </p:txBody>
      </p:sp>
      <p:sp>
        <p:nvSpPr>
          <p:cNvPr id="4" name="Slide Number Placeholder 3">
            <a:extLst>
              <a:ext uri="{FF2B5EF4-FFF2-40B4-BE49-F238E27FC236}">
                <a16:creationId xmlns:a16="http://schemas.microsoft.com/office/drawing/2014/main" id="{B6F46CE9-CE87-4064-BD50-C45187EB67CF}"/>
              </a:ext>
            </a:extLst>
          </p:cNvPr>
          <p:cNvSpPr>
            <a:spLocks noGrp="1"/>
          </p:cNvSpPr>
          <p:nvPr>
            <p:ph type="sldNum" sz="quarter" idx="11"/>
          </p:nvPr>
        </p:nvSpPr>
        <p:spPr/>
        <p:txBody>
          <a:bodyPr/>
          <a:lstStyle/>
          <a:p>
            <a:fld id="{7C84D469-983E-45D1-83D0-D0A54F8F126E}" type="slidenum">
              <a:rPr lang="en-US" smtClean="0"/>
              <a:pPr/>
              <a:t>‹#›</a:t>
            </a:fld>
            <a:endParaRPr lang="en-US"/>
          </a:p>
        </p:txBody>
      </p:sp>
      <p:sp>
        <p:nvSpPr>
          <p:cNvPr id="5" name="Date Placeholder 4">
            <a:extLst>
              <a:ext uri="{FF2B5EF4-FFF2-40B4-BE49-F238E27FC236}">
                <a16:creationId xmlns:a16="http://schemas.microsoft.com/office/drawing/2014/main" id="{52560DA8-CF27-4532-A194-5EF234E580FF}"/>
              </a:ext>
            </a:extLst>
          </p:cNvPr>
          <p:cNvSpPr>
            <a:spLocks noGrp="1"/>
          </p:cNvSpPr>
          <p:nvPr>
            <p:ph type="dt" sz="half" idx="12"/>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16" name="Text Placeholder 15">
            <a:extLst>
              <a:ext uri="{FF2B5EF4-FFF2-40B4-BE49-F238E27FC236}">
                <a16:creationId xmlns:a16="http://schemas.microsoft.com/office/drawing/2014/main" id="{1D0F2F64-410B-4B72-B159-A1837355EE13}"/>
              </a:ext>
            </a:extLst>
          </p:cNvPr>
          <p:cNvSpPr>
            <a:spLocks noGrp="1"/>
          </p:cNvSpPr>
          <p:nvPr>
            <p:ph type="body" sz="quarter" idx="33" hasCustomPrompt="1"/>
          </p:nvPr>
        </p:nvSpPr>
        <p:spPr>
          <a:xfrm>
            <a:off x="252413" y="1546606"/>
            <a:ext cx="2851150" cy="4549394"/>
          </a:xfrm>
          <a:prstGeom prst="rect">
            <a:avLst/>
          </a:prstGeom>
        </p:spPr>
        <p:txBody>
          <a:bodyPr lIns="0" tIns="0" rIns="274320" bIns="0"/>
          <a:lstStyle>
            <a:lvl1pPr marL="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Bef>
                <a:spcPts val="0"/>
              </a:spcBef>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17" name="Text Placeholder 15">
            <a:extLst>
              <a:ext uri="{FF2B5EF4-FFF2-40B4-BE49-F238E27FC236}">
                <a16:creationId xmlns:a16="http://schemas.microsoft.com/office/drawing/2014/main" id="{1B7DFCA7-78EF-4F48-988F-CFDA1A221075}"/>
              </a:ext>
            </a:extLst>
          </p:cNvPr>
          <p:cNvSpPr>
            <a:spLocks noGrp="1"/>
          </p:cNvSpPr>
          <p:nvPr>
            <p:ph type="body" sz="quarter" idx="34" hasCustomPrompt="1"/>
          </p:nvPr>
        </p:nvSpPr>
        <p:spPr>
          <a:xfrm>
            <a:off x="3195638" y="1546605"/>
            <a:ext cx="2851150" cy="4549393"/>
          </a:xfrm>
          <a:prstGeom prst="rect">
            <a:avLst/>
          </a:prstGeom>
        </p:spPr>
        <p:txBody>
          <a:bodyPr lIns="0" tIns="0" rIns="274320" bIns="0"/>
          <a:lstStyle>
            <a:lvl1pPr marL="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Bef>
                <a:spcPts val="0"/>
              </a:spcBef>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18" name="Text Placeholder 15">
            <a:extLst>
              <a:ext uri="{FF2B5EF4-FFF2-40B4-BE49-F238E27FC236}">
                <a16:creationId xmlns:a16="http://schemas.microsoft.com/office/drawing/2014/main" id="{E4B5C783-6FF6-498F-854A-35647DAC3800}"/>
              </a:ext>
            </a:extLst>
          </p:cNvPr>
          <p:cNvSpPr>
            <a:spLocks noGrp="1"/>
          </p:cNvSpPr>
          <p:nvPr>
            <p:ph type="body" sz="quarter" idx="35" hasCustomPrompt="1"/>
          </p:nvPr>
        </p:nvSpPr>
        <p:spPr>
          <a:xfrm>
            <a:off x="6142038" y="1546606"/>
            <a:ext cx="2851150" cy="4549394"/>
          </a:xfrm>
          <a:prstGeom prst="rect">
            <a:avLst/>
          </a:prstGeom>
        </p:spPr>
        <p:txBody>
          <a:bodyPr lIns="0" tIns="0" rIns="274320" bIns="0"/>
          <a:lstStyle>
            <a:lvl1pPr marL="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Bef>
                <a:spcPts val="0"/>
              </a:spcBef>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19" name="Text Placeholder 15">
            <a:extLst>
              <a:ext uri="{FF2B5EF4-FFF2-40B4-BE49-F238E27FC236}">
                <a16:creationId xmlns:a16="http://schemas.microsoft.com/office/drawing/2014/main" id="{ADA655E6-7F02-47DA-8B80-2F6E9A8B8EB4}"/>
              </a:ext>
            </a:extLst>
          </p:cNvPr>
          <p:cNvSpPr>
            <a:spLocks noGrp="1"/>
          </p:cNvSpPr>
          <p:nvPr>
            <p:ph type="body" sz="quarter" idx="36" hasCustomPrompt="1"/>
          </p:nvPr>
        </p:nvSpPr>
        <p:spPr>
          <a:xfrm>
            <a:off x="9089136" y="1546606"/>
            <a:ext cx="2851150" cy="4549394"/>
          </a:xfrm>
          <a:prstGeom prst="rect">
            <a:avLst/>
          </a:prstGeom>
        </p:spPr>
        <p:txBody>
          <a:bodyPr lIns="0" tIns="0" rIns="274320" bIns="0"/>
          <a:lstStyle>
            <a:lvl1pPr marL="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Bef>
                <a:spcPts val="0"/>
              </a:spcBef>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60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21" name="Text Placeholder 3">
            <a:extLst>
              <a:ext uri="{FF2B5EF4-FFF2-40B4-BE49-F238E27FC236}">
                <a16:creationId xmlns:a16="http://schemas.microsoft.com/office/drawing/2014/main" id="{768EE299-EBF2-43F3-B967-B50433BD8986}"/>
              </a:ext>
            </a:extLst>
          </p:cNvPr>
          <p:cNvSpPr>
            <a:spLocks noGrp="1"/>
          </p:cNvSpPr>
          <p:nvPr>
            <p:ph type="body" sz="quarter" idx="28" hasCustomPrompt="1"/>
          </p:nvPr>
        </p:nvSpPr>
        <p:spPr>
          <a:xfrm>
            <a:off x="6145215" y="1327150"/>
            <a:ext cx="2852735"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22" name="Text Placeholder 3">
            <a:extLst>
              <a:ext uri="{FF2B5EF4-FFF2-40B4-BE49-F238E27FC236}">
                <a16:creationId xmlns:a16="http://schemas.microsoft.com/office/drawing/2014/main" id="{6792C8E8-19F1-49CC-9EE8-C55789D6E77E}"/>
              </a:ext>
            </a:extLst>
          </p:cNvPr>
          <p:cNvSpPr>
            <a:spLocks noGrp="1"/>
          </p:cNvSpPr>
          <p:nvPr>
            <p:ph type="body" sz="quarter" idx="30" hasCustomPrompt="1"/>
          </p:nvPr>
        </p:nvSpPr>
        <p:spPr>
          <a:xfrm>
            <a:off x="9086852" y="1327150"/>
            <a:ext cx="2852735"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23" name="Text Placeholder 3">
            <a:extLst>
              <a:ext uri="{FF2B5EF4-FFF2-40B4-BE49-F238E27FC236}">
                <a16:creationId xmlns:a16="http://schemas.microsoft.com/office/drawing/2014/main" id="{DC377A34-2598-4FD3-AA0E-3D63EAE32D1E}"/>
              </a:ext>
            </a:extLst>
          </p:cNvPr>
          <p:cNvSpPr>
            <a:spLocks noGrp="1"/>
          </p:cNvSpPr>
          <p:nvPr>
            <p:ph type="body" sz="quarter" idx="32" hasCustomPrompt="1"/>
          </p:nvPr>
        </p:nvSpPr>
        <p:spPr>
          <a:xfrm>
            <a:off x="252412"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24" name="Text Placeholder 3">
            <a:extLst>
              <a:ext uri="{FF2B5EF4-FFF2-40B4-BE49-F238E27FC236}">
                <a16:creationId xmlns:a16="http://schemas.microsoft.com/office/drawing/2014/main" id="{A30AB321-F9A9-4270-BD89-F20720958649}"/>
              </a:ext>
            </a:extLst>
          </p:cNvPr>
          <p:cNvSpPr>
            <a:spLocks noGrp="1"/>
          </p:cNvSpPr>
          <p:nvPr>
            <p:ph type="body" sz="quarter" idx="26" hasCustomPrompt="1"/>
          </p:nvPr>
        </p:nvSpPr>
        <p:spPr>
          <a:xfrm>
            <a:off x="3195637"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25" name="Title 23">
            <a:extLst>
              <a:ext uri="{FF2B5EF4-FFF2-40B4-BE49-F238E27FC236}">
                <a16:creationId xmlns:a16="http://schemas.microsoft.com/office/drawing/2014/main" id="{BD611F08-CA7D-4780-923B-27E65FBD1CC7}"/>
              </a:ext>
            </a:extLst>
          </p:cNvPr>
          <p:cNvSpPr>
            <a:spLocks noGrp="1"/>
          </p:cNvSpPr>
          <p:nvPr>
            <p:ph type="title" hasCustomPrompt="1"/>
          </p:nvPr>
        </p:nvSpPr>
        <p:spPr>
          <a:xfrm>
            <a:off x="252412" y="255588"/>
            <a:ext cx="11687175"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26" name="Text Placeholder 21">
            <a:extLst>
              <a:ext uri="{FF2B5EF4-FFF2-40B4-BE49-F238E27FC236}">
                <a16:creationId xmlns:a16="http://schemas.microsoft.com/office/drawing/2014/main" id="{79BC3EE7-DED0-44AB-8546-FEB59D5BF909}"/>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475636497"/>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Content Page 4 Column Bullet - Dark">
    <p:bg>
      <p:bgRef idx="1001">
        <a:schemeClr val="bg1"/>
      </p:bgRef>
    </p:bg>
    <p:spTree>
      <p:nvGrpSpPr>
        <p:cNvPr id="1" name=""/>
        <p:cNvGrpSpPr/>
        <p:nvPr/>
      </p:nvGrpSpPr>
      <p:grpSpPr>
        <a:xfrm>
          <a:off x="0" y="0"/>
          <a:ext cx="0" cy="0"/>
          <a:chOff x="0" y="0"/>
          <a:chExt cx="0" cy="0"/>
        </a:xfrm>
      </p:grpSpPr>
      <p:sp>
        <p:nvSpPr>
          <p:cNvPr id="9" name="Date Placeholder 8">
            <a:extLst>
              <a:ext uri="{FF2B5EF4-FFF2-40B4-BE49-F238E27FC236}">
                <a16:creationId xmlns:a16="http://schemas.microsoft.com/office/drawing/2014/main" id="{B1F9DBBE-B7C7-4F78-933F-9D87B8D885A2}"/>
              </a:ext>
            </a:extLst>
          </p:cNvPr>
          <p:cNvSpPr>
            <a:spLocks noGrp="1"/>
          </p:cNvSpPr>
          <p:nvPr>
            <p:ph type="dt" sz="half" idx="10"/>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10" name="Footer Placeholder 9">
            <a:extLst>
              <a:ext uri="{FF2B5EF4-FFF2-40B4-BE49-F238E27FC236}">
                <a16:creationId xmlns:a16="http://schemas.microsoft.com/office/drawing/2014/main" id="{244D7FF6-76A5-403F-A82E-D94173F58D2F}"/>
              </a:ext>
            </a:extLst>
          </p:cNvPr>
          <p:cNvSpPr>
            <a:spLocks noGrp="1"/>
          </p:cNvSpPr>
          <p:nvPr>
            <p:ph type="ftr" sz="quarter" idx="11"/>
          </p:nvPr>
        </p:nvSpPr>
        <p:spPr/>
        <p:txBody>
          <a:bodyPr/>
          <a:lstStyle/>
          <a:p>
            <a:r>
              <a:rPr lang="en-US"/>
              <a:t>Mojang Studios</a:t>
            </a:r>
          </a:p>
        </p:txBody>
      </p:sp>
      <p:sp>
        <p:nvSpPr>
          <p:cNvPr id="11" name="Slide Number Placeholder 10">
            <a:extLst>
              <a:ext uri="{FF2B5EF4-FFF2-40B4-BE49-F238E27FC236}">
                <a16:creationId xmlns:a16="http://schemas.microsoft.com/office/drawing/2014/main" id="{0B8D4480-7570-4A4D-8728-07E88FB82A18}"/>
              </a:ext>
            </a:extLst>
          </p:cNvPr>
          <p:cNvSpPr>
            <a:spLocks noGrp="1"/>
          </p:cNvSpPr>
          <p:nvPr>
            <p:ph type="sldNum" sz="quarter" idx="12"/>
          </p:nvPr>
        </p:nvSpPr>
        <p:spPr/>
        <p:txBody>
          <a:bodyPr/>
          <a:lstStyle/>
          <a:p>
            <a:fld id="{7C84D469-983E-45D1-83D0-D0A54F8F126E}" type="slidenum">
              <a:rPr lang="en-US" smtClean="0"/>
              <a:pPr/>
              <a:t>‹#›</a:t>
            </a:fld>
            <a:endParaRPr lang="en-US"/>
          </a:p>
        </p:txBody>
      </p:sp>
      <p:sp>
        <p:nvSpPr>
          <p:cNvPr id="25" name="Text Placeholder 15">
            <a:extLst>
              <a:ext uri="{FF2B5EF4-FFF2-40B4-BE49-F238E27FC236}">
                <a16:creationId xmlns:a16="http://schemas.microsoft.com/office/drawing/2014/main" id="{05A23242-8110-4FC6-AF09-ECF7D4C574DA}"/>
              </a:ext>
            </a:extLst>
          </p:cNvPr>
          <p:cNvSpPr>
            <a:spLocks noGrp="1"/>
          </p:cNvSpPr>
          <p:nvPr>
            <p:ph type="body" sz="quarter" idx="33" hasCustomPrompt="1"/>
          </p:nvPr>
        </p:nvSpPr>
        <p:spPr>
          <a:xfrm>
            <a:off x="252413" y="1546606"/>
            <a:ext cx="2851150" cy="4549394"/>
          </a:xfrm>
          <a:prstGeom prst="rect">
            <a:avLst/>
          </a:prstGeom>
        </p:spPr>
        <p:txBody>
          <a:bodyPr lIns="0" tIns="0" rIns="274320" bIns="0"/>
          <a:lstStyle>
            <a:lvl1pPr marL="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Bef>
                <a:spcPts val="0"/>
              </a:spcBef>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26" name="Text Placeholder 15">
            <a:extLst>
              <a:ext uri="{FF2B5EF4-FFF2-40B4-BE49-F238E27FC236}">
                <a16:creationId xmlns:a16="http://schemas.microsoft.com/office/drawing/2014/main" id="{860B9330-271E-45C6-8779-88B28874E9ED}"/>
              </a:ext>
            </a:extLst>
          </p:cNvPr>
          <p:cNvSpPr>
            <a:spLocks noGrp="1"/>
          </p:cNvSpPr>
          <p:nvPr>
            <p:ph type="body" sz="quarter" idx="34" hasCustomPrompt="1"/>
          </p:nvPr>
        </p:nvSpPr>
        <p:spPr>
          <a:xfrm>
            <a:off x="3195638" y="1546605"/>
            <a:ext cx="2851150" cy="4549393"/>
          </a:xfrm>
          <a:prstGeom prst="rect">
            <a:avLst/>
          </a:prstGeom>
        </p:spPr>
        <p:txBody>
          <a:bodyPr lIns="0" tIns="0" rIns="274320" bIns="0"/>
          <a:lstStyle>
            <a:lvl1pPr marL="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Bef>
                <a:spcPts val="0"/>
              </a:spcBef>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27" name="Text Placeholder 15">
            <a:extLst>
              <a:ext uri="{FF2B5EF4-FFF2-40B4-BE49-F238E27FC236}">
                <a16:creationId xmlns:a16="http://schemas.microsoft.com/office/drawing/2014/main" id="{94E99715-03E6-4EC5-A0BC-CF7F81BD3F6D}"/>
              </a:ext>
            </a:extLst>
          </p:cNvPr>
          <p:cNvSpPr>
            <a:spLocks noGrp="1"/>
          </p:cNvSpPr>
          <p:nvPr>
            <p:ph type="body" sz="quarter" idx="35" hasCustomPrompt="1"/>
          </p:nvPr>
        </p:nvSpPr>
        <p:spPr>
          <a:xfrm>
            <a:off x="6142038" y="1546605"/>
            <a:ext cx="2851150" cy="4549395"/>
          </a:xfrm>
          <a:prstGeom prst="rect">
            <a:avLst/>
          </a:prstGeom>
        </p:spPr>
        <p:txBody>
          <a:bodyPr lIns="0" tIns="0" rIns="274320" bIns="0"/>
          <a:lstStyle>
            <a:lvl1pPr marL="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Bef>
                <a:spcPts val="0"/>
              </a:spcBef>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28" name="Text Placeholder 15">
            <a:extLst>
              <a:ext uri="{FF2B5EF4-FFF2-40B4-BE49-F238E27FC236}">
                <a16:creationId xmlns:a16="http://schemas.microsoft.com/office/drawing/2014/main" id="{FE13EDD1-4369-4090-A611-158886608CCC}"/>
              </a:ext>
            </a:extLst>
          </p:cNvPr>
          <p:cNvSpPr>
            <a:spLocks noGrp="1"/>
          </p:cNvSpPr>
          <p:nvPr>
            <p:ph type="body" sz="quarter" idx="36" hasCustomPrompt="1"/>
          </p:nvPr>
        </p:nvSpPr>
        <p:spPr>
          <a:xfrm>
            <a:off x="9089136" y="1546605"/>
            <a:ext cx="2851150" cy="4549395"/>
          </a:xfrm>
          <a:prstGeom prst="rect">
            <a:avLst/>
          </a:prstGeom>
        </p:spPr>
        <p:txBody>
          <a:bodyPr lIns="0" tIns="0" rIns="274320" bIns="0"/>
          <a:lstStyle>
            <a:lvl1pPr marL="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Bef>
                <a:spcPts val="0"/>
              </a:spcBef>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17" name="Text Placeholder 3">
            <a:extLst>
              <a:ext uri="{FF2B5EF4-FFF2-40B4-BE49-F238E27FC236}">
                <a16:creationId xmlns:a16="http://schemas.microsoft.com/office/drawing/2014/main" id="{CB967907-5ECF-4C2A-9BB5-1AB2E388C98D}"/>
              </a:ext>
            </a:extLst>
          </p:cNvPr>
          <p:cNvSpPr>
            <a:spLocks noGrp="1"/>
          </p:cNvSpPr>
          <p:nvPr>
            <p:ph type="body" sz="quarter" idx="28" hasCustomPrompt="1"/>
          </p:nvPr>
        </p:nvSpPr>
        <p:spPr>
          <a:xfrm>
            <a:off x="6145215" y="1327150"/>
            <a:ext cx="2852735"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18" name="Text Placeholder 3">
            <a:extLst>
              <a:ext uri="{FF2B5EF4-FFF2-40B4-BE49-F238E27FC236}">
                <a16:creationId xmlns:a16="http://schemas.microsoft.com/office/drawing/2014/main" id="{F131AA88-3582-43DB-9CE1-628E97467786}"/>
              </a:ext>
            </a:extLst>
          </p:cNvPr>
          <p:cNvSpPr>
            <a:spLocks noGrp="1"/>
          </p:cNvSpPr>
          <p:nvPr>
            <p:ph type="body" sz="quarter" idx="30" hasCustomPrompt="1"/>
          </p:nvPr>
        </p:nvSpPr>
        <p:spPr>
          <a:xfrm>
            <a:off x="9086852" y="1327150"/>
            <a:ext cx="2852735"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29" name="Text Placeholder 3">
            <a:extLst>
              <a:ext uri="{FF2B5EF4-FFF2-40B4-BE49-F238E27FC236}">
                <a16:creationId xmlns:a16="http://schemas.microsoft.com/office/drawing/2014/main" id="{37AB1731-6C23-4DC1-A274-88C951EDAEC8}"/>
              </a:ext>
            </a:extLst>
          </p:cNvPr>
          <p:cNvSpPr>
            <a:spLocks noGrp="1"/>
          </p:cNvSpPr>
          <p:nvPr>
            <p:ph type="body" sz="quarter" idx="32" hasCustomPrompt="1"/>
          </p:nvPr>
        </p:nvSpPr>
        <p:spPr>
          <a:xfrm>
            <a:off x="252412"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30" name="Text Placeholder 3">
            <a:extLst>
              <a:ext uri="{FF2B5EF4-FFF2-40B4-BE49-F238E27FC236}">
                <a16:creationId xmlns:a16="http://schemas.microsoft.com/office/drawing/2014/main" id="{610748E9-4D36-413D-863A-F45079827EBF}"/>
              </a:ext>
            </a:extLst>
          </p:cNvPr>
          <p:cNvSpPr>
            <a:spLocks noGrp="1"/>
          </p:cNvSpPr>
          <p:nvPr>
            <p:ph type="body" sz="quarter" idx="26" hasCustomPrompt="1"/>
          </p:nvPr>
        </p:nvSpPr>
        <p:spPr>
          <a:xfrm>
            <a:off x="3195637"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31" name="Title 23">
            <a:extLst>
              <a:ext uri="{FF2B5EF4-FFF2-40B4-BE49-F238E27FC236}">
                <a16:creationId xmlns:a16="http://schemas.microsoft.com/office/drawing/2014/main" id="{8B720C46-FCA0-43CC-9710-0B8F067BB701}"/>
              </a:ext>
            </a:extLst>
          </p:cNvPr>
          <p:cNvSpPr>
            <a:spLocks noGrp="1"/>
          </p:cNvSpPr>
          <p:nvPr>
            <p:ph type="title" hasCustomPrompt="1"/>
          </p:nvPr>
        </p:nvSpPr>
        <p:spPr>
          <a:xfrm>
            <a:off x="252412" y="255588"/>
            <a:ext cx="11687175"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32" name="Text Placeholder 21">
            <a:extLst>
              <a:ext uri="{FF2B5EF4-FFF2-40B4-BE49-F238E27FC236}">
                <a16:creationId xmlns:a16="http://schemas.microsoft.com/office/drawing/2014/main" id="{8408C8A5-89D2-424E-B4C5-4FD2660728AF}"/>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2679195742"/>
      </p:ext>
    </p:extLst>
  </p:cSld>
  <p:clrMapOvr>
    <a:overrideClrMapping bg1="dk1" tx1="lt1" bg2="dk2" tx2="lt2" accent1="accent1" accent2="accent2" accent3="accent3" accent4="accent4" accent5="accent5" accent6="accent6" hlink="hlink" folHlink="folHlink"/>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Content Page 3 Column Image - Light">
    <p:spTree>
      <p:nvGrpSpPr>
        <p:cNvPr id="1" name=""/>
        <p:cNvGrpSpPr/>
        <p:nvPr/>
      </p:nvGrpSpPr>
      <p:grpSpPr>
        <a:xfrm>
          <a:off x="0" y="0"/>
          <a:ext cx="0" cy="0"/>
          <a:chOff x="0" y="0"/>
          <a:chExt cx="0" cy="0"/>
        </a:xfrm>
      </p:grpSpPr>
      <p:sp>
        <p:nvSpPr>
          <p:cNvPr id="28" name="Text Placeholder 3">
            <a:extLst>
              <a:ext uri="{FF2B5EF4-FFF2-40B4-BE49-F238E27FC236}">
                <a16:creationId xmlns:a16="http://schemas.microsoft.com/office/drawing/2014/main" id="{36CD7EA0-B4D3-4A98-9D62-CF585E183333}"/>
              </a:ext>
            </a:extLst>
          </p:cNvPr>
          <p:cNvSpPr>
            <a:spLocks noGrp="1"/>
          </p:cNvSpPr>
          <p:nvPr>
            <p:ph type="body" sz="quarter" idx="30" hasCustomPrompt="1"/>
          </p:nvPr>
        </p:nvSpPr>
        <p:spPr>
          <a:xfrm>
            <a:off x="3195637" y="3567682"/>
            <a:ext cx="2851150" cy="2528317"/>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29" name="Text Placeholder 3">
            <a:extLst>
              <a:ext uri="{FF2B5EF4-FFF2-40B4-BE49-F238E27FC236}">
                <a16:creationId xmlns:a16="http://schemas.microsoft.com/office/drawing/2014/main" id="{4CDFCA0E-C3FA-4006-8F20-BF32981A4524}"/>
              </a:ext>
            </a:extLst>
          </p:cNvPr>
          <p:cNvSpPr>
            <a:spLocks noGrp="1"/>
          </p:cNvSpPr>
          <p:nvPr>
            <p:ph type="body" sz="quarter" idx="32" hasCustomPrompt="1"/>
          </p:nvPr>
        </p:nvSpPr>
        <p:spPr>
          <a:xfrm>
            <a:off x="6145215" y="3567682"/>
            <a:ext cx="2852735" cy="2528317"/>
          </a:xfrm>
          <a:prstGeom prst="rect">
            <a:avLst/>
          </a:prstGeom>
        </p:spPr>
        <p:txBody>
          <a:bodyPr lIns="0" tIns="0" rIns="274320" bIns="0"/>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30" name="Text Placeholder 3">
            <a:extLst>
              <a:ext uri="{FF2B5EF4-FFF2-40B4-BE49-F238E27FC236}">
                <a16:creationId xmlns:a16="http://schemas.microsoft.com/office/drawing/2014/main" id="{55A3D200-AA14-4B69-98E0-7E22B08F2C8F}"/>
              </a:ext>
            </a:extLst>
          </p:cNvPr>
          <p:cNvSpPr>
            <a:spLocks noGrp="1"/>
          </p:cNvSpPr>
          <p:nvPr>
            <p:ph type="body" sz="quarter" idx="34" hasCustomPrompt="1"/>
          </p:nvPr>
        </p:nvSpPr>
        <p:spPr>
          <a:xfrm>
            <a:off x="9086852" y="3567682"/>
            <a:ext cx="2852735" cy="2528317"/>
          </a:xfrm>
          <a:prstGeom prst="rect">
            <a:avLst/>
          </a:prstGeom>
        </p:spPr>
        <p:txBody>
          <a:bodyPr lIns="0" tIns="0" rIns="274320" bIns="0"/>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3" name="Date Placeholder 2">
            <a:extLst>
              <a:ext uri="{FF2B5EF4-FFF2-40B4-BE49-F238E27FC236}">
                <a16:creationId xmlns:a16="http://schemas.microsoft.com/office/drawing/2014/main" id="{BBF69637-E16D-4ED1-85D9-C74E12EAB310}"/>
              </a:ext>
            </a:extLst>
          </p:cNvPr>
          <p:cNvSpPr>
            <a:spLocks noGrp="1"/>
          </p:cNvSpPr>
          <p:nvPr>
            <p:ph type="dt" sz="half" idx="38"/>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F9B5064C-BD6A-435E-B78D-4B695EA0A4CB}"/>
              </a:ext>
            </a:extLst>
          </p:cNvPr>
          <p:cNvSpPr>
            <a:spLocks noGrp="1"/>
          </p:cNvSpPr>
          <p:nvPr>
            <p:ph type="ftr" sz="quarter" idx="39"/>
          </p:nvPr>
        </p:nvSpPr>
        <p:spPr/>
        <p:txBody>
          <a:bodyPr/>
          <a:lstStyle/>
          <a:p>
            <a:r>
              <a:rPr lang="en-US"/>
              <a:t>Mojang Studios</a:t>
            </a:r>
          </a:p>
        </p:txBody>
      </p:sp>
      <p:sp>
        <p:nvSpPr>
          <p:cNvPr id="5" name="Slide Number Placeholder 4">
            <a:extLst>
              <a:ext uri="{FF2B5EF4-FFF2-40B4-BE49-F238E27FC236}">
                <a16:creationId xmlns:a16="http://schemas.microsoft.com/office/drawing/2014/main" id="{3A22E13F-F36B-4925-AC51-041877CB1827}"/>
              </a:ext>
            </a:extLst>
          </p:cNvPr>
          <p:cNvSpPr>
            <a:spLocks noGrp="1"/>
          </p:cNvSpPr>
          <p:nvPr>
            <p:ph type="sldNum" sz="quarter" idx="40"/>
          </p:nvPr>
        </p:nvSpPr>
        <p:spPr/>
        <p:txBody>
          <a:bodyPr/>
          <a:lstStyle/>
          <a:p>
            <a:fld id="{7C84D469-983E-45D1-83D0-D0A54F8F126E}" type="slidenum">
              <a:rPr lang="en-US" smtClean="0"/>
              <a:pPr/>
              <a:t>‹#›</a:t>
            </a:fld>
            <a:endParaRPr lang="en-US"/>
          </a:p>
        </p:txBody>
      </p:sp>
      <p:sp>
        <p:nvSpPr>
          <p:cNvPr id="16" name="Title 23">
            <a:extLst>
              <a:ext uri="{FF2B5EF4-FFF2-40B4-BE49-F238E27FC236}">
                <a16:creationId xmlns:a16="http://schemas.microsoft.com/office/drawing/2014/main" id="{2B4CDE2A-8D38-4E09-90FF-6CAA6689762B}"/>
              </a:ext>
            </a:extLst>
          </p:cNvPr>
          <p:cNvSpPr>
            <a:spLocks noGrp="1"/>
          </p:cNvSpPr>
          <p:nvPr>
            <p:ph type="title" hasCustomPrompt="1"/>
          </p:nvPr>
        </p:nvSpPr>
        <p:spPr>
          <a:xfrm>
            <a:off x="252413" y="1327150"/>
            <a:ext cx="2851150"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7" name="Text Placeholder 21">
            <a:extLst>
              <a:ext uri="{FF2B5EF4-FFF2-40B4-BE49-F238E27FC236}">
                <a16:creationId xmlns:a16="http://schemas.microsoft.com/office/drawing/2014/main" id="{05D19981-6FD5-4B9D-AD6F-113EE9C737B0}"/>
              </a:ext>
            </a:extLst>
          </p:cNvPr>
          <p:cNvSpPr>
            <a:spLocks noGrp="1"/>
          </p:cNvSpPr>
          <p:nvPr>
            <p:ph type="body" sz="quarter" idx="15" hasCustomPrompt="1"/>
          </p:nvPr>
        </p:nvSpPr>
        <p:spPr>
          <a:xfrm>
            <a:off x="252413" y="1550194"/>
            <a:ext cx="2851150"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
        <p:nvSpPr>
          <p:cNvPr id="18" name="Text Placeholder 3">
            <a:extLst>
              <a:ext uri="{FF2B5EF4-FFF2-40B4-BE49-F238E27FC236}">
                <a16:creationId xmlns:a16="http://schemas.microsoft.com/office/drawing/2014/main" id="{A2EED76C-F984-4194-B3DC-05EAAA06360F}"/>
              </a:ext>
            </a:extLst>
          </p:cNvPr>
          <p:cNvSpPr>
            <a:spLocks noGrp="1"/>
          </p:cNvSpPr>
          <p:nvPr>
            <p:ph type="body" sz="quarter" idx="28" hasCustomPrompt="1"/>
          </p:nvPr>
        </p:nvSpPr>
        <p:spPr>
          <a:xfrm>
            <a:off x="6145215" y="1327150"/>
            <a:ext cx="2852735"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19" name="Text Placeholder 3">
            <a:extLst>
              <a:ext uri="{FF2B5EF4-FFF2-40B4-BE49-F238E27FC236}">
                <a16:creationId xmlns:a16="http://schemas.microsoft.com/office/drawing/2014/main" id="{C8B181BF-ED01-4065-A340-E02B4ACA405B}"/>
              </a:ext>
            </a:extLst>
          </p:cNvPr>
          <p:cNvSpPr>
            <a:spLocks noGrp="1"/>
          </p:cNvSpPr>
          <p:nvPr>
            <p:ph type="body" sz="quarter" idx="44" hasCustomPrompt="1"/>
          </p:nvPr>
        </p:nvSpPr>
        <p:spPr>
          <a:xfrm>
            <a:off x="9086852" y="1327150"/>
            <a:ext cx="2852735"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21" name="Text Placeholder 3">
            <a:extLst>
              <a:ext uri="{FF2B5EF4-FFF2-40B4-BE49-F238E27FC236}">
                <a16:creationId xmlns:a16="http://schemas.microsoft.com/office/drawing/2014/main" id="{F0B23B5C-4DD3-4ABB-871A-7357AF72250E}"/>
              </a:ext>
            </a:extLst>
          </p:cNvPr>
          <p:cNvSpPr>
            <a:spLocks noGrp="1"/>
          </p:cNvSpPr>
          <p:nvPr>
            <p:ph type="body" sz="quarter" idx="26" hasCustomPrompt="1"/>
          </p:nvPr>
        </p:nvSpPr>
        <p:spPr>
          <a:xfrm>
            <a:off x="3195637"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6" name="Picture Placeholder 5">
            <a:extLst>
              <a:ext uri="{FF2B5EF4-FFF2-40B4-BE49-F238E27FC236}">
                <a16:creationId xmlns:a16="http://schemas.microsoft.com/office/drawing/2014/main" id="{1FA26DF7-1988-4A11-B1ED-C65DB6217450}"/>
              </a:ext>
            </a:extLst>
          </p:cNvPr>
          <p:cNvSpPr>
            <a:spLocks noGrp="1"/>
          </p:cNvSpPr>
          <p:nvPr>
            <p:ph type="pic" sz="quarter" idx="45" hasCustomPrompt="1"/>
          </p:nvPr>
        </p:nvSpPr>
        <p:spPr>
          <a:xfrm>
            <a:off x="3195637" y="1645920"/>
            <a:ext cx="2852928" cy="1719072"/>
          </a:xfrm>
          <a:prstGeom prst="rect">
            <a:avLst/>
          </a:prstGeom>
          <a:solidFill>
            <a:schemeClr val="accent2"/>
          </a:solidFill>
        </p:spPr>
        <p:txBody>
          <a:bodyPr lIns="0" tIns="365760" rIns="0" bIns="0"/>
          <a:lstStyle>
            <a:lvl1pPr algn="ctr">
              <a:defRPr sz="1400"/>
            </a:lvl1pPr>
          </a:lstStyle>
          <a:p>
            <a:r>
              <a:rPr lang="en-US"/>
              <a:t>Add Image (300 x 180 pixels)</a:t>
            </a:r>
          </a:p>
        </p:txBody>
      </p:sp>
      <p:sp>
        <p:nvSpPr>
          <p:cNvPr id="24" name="Picture Placeholder 5">
            <a:extLst>
              <a:ext uri="{FF2B5EF4-FFF2-40B4-BE49-F238E27FC236}">
                <a16:creationId xmlns:a16="http://schemas.microsoft.com/office/drawing/2014/main" id="{030E526E-CF72-4FD7-8F01-F8BD57A89004}"/>
              </a:ext>
            </a:extLst>
          </p:cNvPr>
          <p:cNvSpPr>
            <a:spLocks noGrp="1"/>
          </p:cNvSpPr>
          <p:nvPr>
            <p:ph type="pic" sz="quarter" idx="46" hasCustomPrompt="1"/>
          </p:nvPr>
        </p:nvSpPr>
        <p:spPr>
          <a:xfrm>
            <a:off x="6145213" y="1645920"/>
            <a:ext cx="2852928" cy="1719072"/>
          </a:xfrm>
          <a:prstGeom prst="rect">
            <a:avLst/>
          </a:prstGeom>
          <a:solidFill>
            <a:schemeClr val="accent2"/>
          </a:solidFill>
        </p:spPr>
        <p:txBody>
          <a:bodyPr lIns="0" tIns="365760" rIns="0" bIns="0"/>
          <a:lstStyle>
            <a:lvl1pPr algn="ctr">
              <a:defRPr sz="1400"/>
            </a:lvl1pPr>
          </a:lstStyle>
          <a:p>
            <a:r>
              <a:rPr lang="en-US"/>
              <a:t>Add Image (300 x 180 pixels)</a:t>
            </a:r>
          </a:p>
        </p:txBody>
      </p:sp>
      <p:sp>
        <p:nvSpPr>
          <p:cNvPr id="33" name="Picture Placeholder 5">
            <a:extLst>
              <a:ext uri="{FF2B5EF4-FFF2-40B4-BE49-F238E27FC236}">
                <a16:creationId xmlns:a16="http://schemas.microsoft.com/office/drawing/2014/main" id="{768C24A9-A5DF-4956-931B-B07ED2F92EEF}"/>
              </a:ext>
            </a:extLst>
          </p:cNvPr>
          <p:cNvSpPr>
            <a:spLocks noGrp="1"/>
          </p:cNvSpPr>
          <p:nvPr>
            <p:ph type="pic" sz="quarter" idx="47" hasCustomPrompt="1"/>
          </p:nvPr>
        </p:nvSpPr>
        <p:spPr>
          <a:xfrm>
            <a:off x="9083675" y="1645920"/>
            <a:ext cx="2852928" cy="1719072"/>
          </a:xfrm>
          <a:prstGeom prst="rect">
            <a:avLst/>
          </a:prstGeom>
          <a:solidFill>
            <a:schemeClr val="accent2"/>
          </a:solidFill>
        </p:spPr>
        <p:txBody>
          <a:bodyPr lIns="0" tIns="365760" rIns="0" bIns="0"/>
          <a:lstStyle>
            <a:lvl1pPr algn="ctr">
              <a:defRPr sz="1400"/>
            </a:lvl1pPr>
          </a:lstStyle>
          <a:p>
            <a:r>
              <a:rPr lang="en-US"/>
              <a:t>Add Image (300 x 180 pixels)</a:t>
            </a:r>
          </a:p>
        </p:txBody>
      </p:sp>
    </p:spTree>
    <p:extLst>
      <p:ext uri="{BB962C8B-B14F-4D97-AF65-F5344CB8AC3E}">
        <p14:creationId xmlns:p14="http://schemas.microsoft.com/office/powerpoint/2010/main" val="1667499908"/>
      </p:ext>
    </p:extLst>
  </p:cSld>
  <p:clrMapOvr>
    <a:masterClrMapping/>
  </p:clrMapOvr>
  <p:extLst>
    <p:ext uri="{DCECCB84-F9BA-43D5-87BE-67443E8EF086}">
      <p15:sldGuideLst xmlns:p15="http://schemas.microsoft.com/office/powerpoint/2012/main"/>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Content Page 3 Column Image - Dark">
    <p:bg>
      <p:bgPr>
        <a:solidFill>
          <a:schemeClr val="bg1"/>
        </a:solidFill>
        <a:effectLst/>
      </p:bgPr>
    </p:bg>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9A06A87D-07F0-477B-949D-3BDBFAD32459}"/>
              </a:ext>
            </a:extLst>
          </p:cNvPr>
          <p:cNvSpPr>
            <a:spLocks noGrp="1"/>
          </p:cNvSpPr>
          <p:nvPr>
            <p:ph type="dt" sz="half" idx="10"/>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5F9A153D-7919-46BC-965D-4DDAEA2BE7FC}"/>
              </a:ext>
            </a:extLst>
          </p:cNvPr>
          <p:cNvSpPr>
            <a:spLocks noGrp="1"/>
          </p:cNvSpPr>
          <p:nvPr>
            <p:ph type="ftr" sz="quarter" idx="11"/>
          </p:nvPr>
        </p:nvSpPr>
        <p:spPr/>
        <p:txBody>
          <a:bodyPr/>
          <a:lstStyle/>
          <a:p>
            <a:r>
              <a:rPr lang="en-US"/>
              <a:t>Mojang Studios</a:t>
            </a:r>
          </a:p>
        </p:txBody>
      </p:sp>
      <p:sp>
        <p:nvSpPr>
          <p:cNvPr id="5" name="Slide Number Placeholder 4">
            <a:extLst>
              <a:ext uri="{FF2B5EF4-FFF2-40B4-BE49-F238E27FC236}">
                <a16:creationId xmlns:a16="http://schemas.microsoft.com/office/drawing/2014/main" id="{3E0BFB38-24E2-40E7-8185-9EEA52B7F47E}"/>
              </a:ext>
            </a:extLst>
          </p:cNvPr>
          <p:cNvSpPr>
            <a:spLocks noGrp="1"/>
          </p:cNvSpPr>
          <p:nvPr>
            <p:ph type="sldNum" sz="quarter" idx="12"/>
          </p:nvPr>
        </p:nvSpPr>
        <p:spPr/>
        <p:txBody>
          <a:bodyPr/>
          <a:lstStyle/>
          <a:p>
            <a:fld id="{7C84D469-983E-45D1-83D0-D0A54F8F126E}" type="slidenum">
              <a:rPr lang="en-US" smtClean="0"/>
              <a:pPr/>
              <a:t>‹#›</a:t>
            </a:fld>
            <a:endParaRPr lang="en-US"/>
          </a:p>
        </p:txBody>
      </p:sp>
      <p:sp>
        <p:nvSpPr>
          <p:cNvPr id="34" name="Text Placeholder 3">
            <a:extLst>
              <a:ext uri="{FF2B5EF4-FFF2-40B4-BE49-F238E27FC236}">
                <a16:creationId xmlns:a16="http://schemas.microsoft.com/office/drawing/2014/main" id="{2DCBCBEE-4C75-4B83-B4B4-9D4271F94316}"/>
              </a:ext>
            </a:extLst>
          </p:cNvPr>
          <p:cNvSpPr>
            <a:spLocks noGrp="1"/>
          </p:cNvSpPr>
          <p:nvPr>
            <p:ph type="body" sz="quarter" idx="30" hasCustomPrompt="1"/>
          </p:nvPr>
        </p:nvSpPr>
        <p:spPr>
          <a:xfrm>
            <a:off x="3195637" y="3567682"/>
            <a:ext cx="2851150" cy="2528317"/>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35" name="Text Placeholder 3">
            <a:extLst>
              <a:ext uri="{FF2B5EF4-FFF2-40B4-BE49-F238E27FC236}">
                <a16:creationId xmlns:a16="http://schemas.microsoft.com/office/drawing/2014/main" id="{0C2E30C2-7787-415E-8327-1D81DBE7D2E3}"/>
              </a:ext>
            </a:extLst>
          </p:cNvPr>
          <p:cNvSpPr>
            <a:spLocks noGrp="1"/>
          </p:cNvSpPr>
          <p:nvPr>
            <p:ph type="body" sz="quarter" idx="32" hasCustomPrompt="1"/>
          </p:nvPr>
        </p:nvSpPr>
        <p:spPr>
          <a:xfrm>
            <a:off x="6145215" y="3567682"/>
            <a:ext cx="2852735" cy="2528317"/>
          </a:xfrm>
          <a:prstGeom prst="rect">
            <a:avLst/>
          </a:prstGeom>
        </p:spPr>
        <p:txBody>
          <a:bodyPr lIns="0" tIns="0" rIns="274320" bIns="0"/>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38" name="Text Placeholder 3">
            <a:extLst>
              <a:ext uri="{FF2B5EF4-FFF2-40B4-BE49-F238E27FC236}">
                <a16:creationId xmlns:a16="http://schemas.microsoft.com/office/drawing/2014/main" id="{E540F7DA-E726-4949-9E54-DA5B175DD491}"/>
              </a:ext>
            </a:extLst>
          </p:cNvPr>
          <p:cNvSpPr>
            <a:spLocks noGrp="1"/>
          </p:cNvSpPr>
          <p:nvPr>
            <p:ph type="body" sz="quarter" idx="34" hasCustomPrompt="1"/>
          </p:nvPr>
        </p:nvSpPr>
        <p:spPr>
          <a:xfrm>
            <a:off x="9086852" y="3567682"/>
            <a:ext cx="2852735" cy="2528317"/>
          </a:xfrm>
          <a:prstGeom prst="rect">
            <a:avLst/>
          </a:prstGeom>
        </p:spPr>
        <p:txBody>
          <a:bodyPr lIns="0" tIns="0" rIns="274320" bIns="0"/>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16" name="Title 23">
            <a:extLst>
              <a:ext uri="{FF2B5EF4-FFF2-40B4-BE49-F238E27FC236}">
                <a16:creationId xmlns:a16="http://schemas.microsoft.com/office/drawing/2014/main" id="{525787D4-69C2-4A87-B756-1B831230712D}"/>
              </a:ext>
            </a:extLst>
          </p:cNvPr>
          <p:cNvSpPr>
            <a:spLocks noGrp="1"/>
          </p:cNvSpPr>
          <p:nvPr>
            <p:ph type="title" hasCustomPrompt="1"/>
          </p:nvPr>
        </p:nvSpPr>
        <p:spPr>
          <a:xfrm>
            <a:off x="252413" y="1327150"/>
            <a:ext cx="2851150"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7" name="Text Placeholder 21">
            <a:extLst>
              <a:ext uri="{FF2B5EF4-FFF2-40B4-BE49-F238E27FC236}">
                <a16:creationId xmlns:a16="http://schemas.microsoft.com/office/drawing/2014/main" id="{E27EC9D1-90EF-4090-BD69-2DA70D9DB777}"/>
              </a:ext>
            </a:extLst>
          </p:cNvPr>
          <p:cNvSpPr>
            <a:spLocks noGrp="1"/>
          </p:cNvSpPr>
          <p:nvPr>
            <p:ph type="body" sz="quarter" idx="15" hasCustomPrompt="1"/>
          </p:nvPr>
        </p:nvSpPr>
        <p:spPr>
          <a:xfrm>
            <a:off x="252413" y="1550194"/>
            <a:ext cx="2851150"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
        <p:nvSpPr>
          <p:cNvPr id="18" name="Text Placeholder 3">
            <a:extLst>
              <a:ext uri="{FF2B5EF4-FFF2-40B4-BE49-F238E27FC236}">
                <a16:creationId xmlns:a16="http://schemas.microsoft.com/office/drawing/2014/main" id="{B5A23144-6944-4CFF-9A8C-35D41619B1E1}"/>
              </a:ext>
            </a:extLst>
          </p:cNvPr>
          <p:cNvSpPr>
            <a:spLocks noGrp="1"/>
          </p:cNvSpPr>
          <p:nvPr>
            <p:ph type="body" sz="quarter" idx="28" hasCustomPrompt="1"/>
          </p:nvPr>
        </p:nvSpPr>
        <p:spPr>
          <a:xfrm>
            <a:off x="6145215" y="1327150"/>
            <a:ext cx="2852735"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19" name="Text Placeholder 3">
            <a:extLst>
              <a:ext uri="{FF2B5EF4-FFF2-40B4-BE49-F238E27FC236}">
                <a16:creationId xmlns:a16="http://schemas.microsoft.com/office/drawing/2014/main" id="{74A672EA-5C42-42B1-B31C-DA79B8CE36B2}"/>
              </a:ext>
            </a:extLst>
          </p:cNvPr>
          <p:cNvSpPr>
            <a:spLocks noGrp="1"/>
          </p:cNvSpPr>
          <p:nvPr>
            <p:ph type="body" sz="quarter" idx="44" hasCustomPrompt="1"/>
          </p:nvPr>
        </p:nvSpPr>
        <p:spPr>
          <a:xfrm>
            <a:off x="9086852" y="1327150"/>
            <a:ext cx="2852735"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20" name="Text Placeholder 3">
            <a:extLst>
              <a:ext uri="{FF2B5EF4-FFF2-40B4-BE49-F238E27FC236}">
                <a16:creationId xmlns:a16="http://schemas.microsoft.com/office/drawing/2014/main" id="{A78E9293-8BAD-467D-86BB-73149C5EA9D9}"/>
              </a:ext>
            </a:extLst>
          </p:cNvPr>
          <p:cNvSpPr>
            <a:spLocks noGrp="1"/>
          </p:cNvSpPr>
          <p:nvPr>
            <p:ph type="body" sz="quarter" idx="26" hasCustomPrompt="1"/>
          </p:nvPr>
        </p:nvSpPr>
        <p:spPr>
          <a:xfrm>
            <a:off x="3195637"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24" name="Picture Placeholder 5">
            <a:extLst>
              <a:ext uri="{FF2B5EF4-FFF2-40B4-BE49-F238E27FC236}">
                <a16:creationId xmlns:a16="http://schemas.microsoft.com/office/drawing/2014/main" id="{FBE2BEE5-F4BE-4B2B-9459-8B1BCE79E1A7}"/>
              </a:ext>
            </a:extLst>
          </p:cNvPr>
          <p:cNvSpPr>
            <a:spLocks noGrp="1"/>
          </p:cNvSpPr>
          <p:nvPr>
            <p:ph type="pic" sz="quarter" idx="45" hasCustomPrompt="1"/>
          </p:nvPr>
        </p:nvSpPr>
        <p:spPr>
          <a:xfrm>
            <a:off x="3195637" y="1645920"/>
            <a:ext cx="2852928" cy="1719072"/>
          </a:xfrm>
          <a:prstGeom prst="rect">
            <a:avLst/>
          </a:prstGeom>
          <a:solidFill>
            <a:schemeClr val="accent2"/>
          </a:solidFill>
        </p:spPr>
        <p:txBody>
          <a:bodyPr lIns="0" tIns="365760" rIns="0" bIns="0"/>
          <a:lstStyle>
            <a:lvl1pPr algn="ctr">
              <a:defRPr sz="1400">
                <a:solidFill>
                  <a:schemeClr val="bg1"/>
                </a:solidFill>
              </a:defRPr>
            </a:lvl1pPr>
          </a:lstStyle>
          <a:p>
            <a:r>
              <a:rPr lang="en-US"/>
              <a:t>Add Image (300 x 180 pixels)</a:t>
            </a:r>
          </a:p>
        </p:txBody>
      </p:sp>
      <p:sp>
        <p:nvSpPr>
          <p:cNvPr id="25" name="Picture Placeholder 5">
            <a:extLst>
              <a:ext uri="{FF2B5EF4-FFF2-40B4-BE49-F238E27FC236}">
                <a16:creationId xmlns:a16="http://schemas.microsoft.com/office/drawing/2014/main" id="{DC525D70-7364-4D40-AD36-068F2E266C62}"/>
              </a:ext>
            </a:extLst>
          </p:cNvPr>
          <p:cNvSpPr>
            <a:spLocks noGrp="1"/>
          </p:cNvSpPr>
          <p:nvPr>
            <p:ph type="pic" sz="quarter" idx="46" hasCustomPrompt="1"/>
          </p:nvPr>
        </p:nvSpPr>
        <p:spPr>
          <a:xfrm>
            <a:off x="6145213" y="1645920"/>
            <a:ext cx="2852928" cy="1719072"/>
          </a:xfrm>
          <a:prstGeom prst="rect">
            <a:avLst/>
          </a:prstGeom>
          <a:solidFill>
            <a:schemeClr val="accent2"/>
          </a:solidFill>
        </p:spPr>
        <p:txBody>
          <a:bodyPr lIns="0" tIns="365760" rIns="0" bIns="0"/>
          <a:lstStyle>
            <a:lvl1pPr algn="ctr">
              <a:defRPr sz="1400">
                <a:solidFill>
                  <a:schemeClr val="bg1"/>
                </a:solidFill>
              </a:defRPr>
            </a:lvl1pPr>
          </a:lstStyle>
          <a:p>
            <a:r>
              <a:rPr lang="en-US"/>
              <a:t>Add Image (300 x 180 pixels)</a:t>
            </a:r>
          </a:p>
        </p:txBody>
      </p:sp>
      <p:sp>
        <p:nvSpPr>
          <p:cNvPr id="26" name="Picture Placeholder 5">
            <a:extLst>
              <a:ext uri="{FF2B5EF4-FFF2-40B4-BE49-F238E27FC236}">
                <a16:creationId xmlns:a16="http://schemas.microsoft.com/office/drawing/2014/main" id="{B6F63255-053D-4EBA-93B0-3079DC4E80B8}"/>
              </a:ext>
            </a:extLst>
          </p:cNvPr>
          <p:cNvSpPr>
            <a:spLocks noGrp="1"/>
          </p:cNvSpPr>
          <p:nvPr>
            <p:ph type="pic" sz="quarter" idx="47" hasCustomPrompt="1"/>
          </p:nvPr>
        </p:nvSpPr>
        <p:spPr>
          <a:xfrm>
            <a:off x="9083675" y="1645920"/>
            <a:ext cx="2852928" cy="1719072"/>
          </a:xfrm>
          <a:prstGeom prst="rect">
            <a:avLst/>
          </a:prstGeom>
          <a:solidFill>
            <a:schemeClr val="accent2"/>
          </a:solidFill>
        </p:spPr>
        <p:txBody>
          <a:bodyPr lIns="0" tIns="365760" rIns="0" bIns="0"/>
          <a:lstStyle>
            <a:lvl1pPr algn="ctr">
              <a:defRPr sz="1400">
                <a:solidFill>
                  <a:schemeClr val="bg1"/>
                </a:solidFill>
              </a:defRPr>
            </a:lvl1pPr>
          </a:lstStyle>
          <a:p>
            <a:r>
              <a:rPr lang="en-US"/>
              <a:t>Add Image (300 x 180 pixels)</a:t>
            </a:r>
          </a:p>
        </p:txBody>
      </p:sp>
    </p:spTree>
    <p:extLst>
      <p:ext uri="{BB962C8B-B14F-4D97-AF65-F5344CB8AC3E}">
        <p14:creationId xmlns:p14="http://schemas.microsoft.com/office/powerpoint/2010/main" val="497409981"/>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1 Column x 1 Image - Light">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9A4E331F-5057-4A83-ACCD-E14E93A09945}"/>
              </a:ext>
            </a:extLst>
          </p:cNvPr>
          <p:cNvSpPr>
            <a:spLocks noGrp="1"/>
          </p:cNvSpPr>
          <p:nvPr>
            <p:ph type="pic" sz="quarter" idx="46" hasCustomPrompt="1"/>
          </p:nvPr>
        </p:nvSpPr>
        <p:spPr>
          <a:xfrm>
            <a:off x="3150394" y="0"/>
            <a:ext cx="9041607" cy="6858000"/>
          </a:xfrm>
          <a:prstGeom prst="rect">
            <a:avLst/>
          </a:prstGeom>
          <a:solidFill>
            <a:schemeClr val="accent2"/>
          </a:solidFill>
        </p:spPr>
        <p:txBody>
          <a:bodyPr lIns="0" tIns="2834640" rIns="0" bIns="0"/>
          <a:lstStyle>
            <a:lvl1pPr algn="ctr">
              <a:defRPr sz="1600"/>
            </a:lvl1pPr>
          </a:lstStyle>
          <a:p>
            <a:r>
              <a:rPr lang="de-DE"/>
              <a:t>Add Image (945 x 720 pixels)</a:t>
            </a:r>
          </a:p>
        </p:txBody>
      </p:sp>
      <p:sp>
        <p:nvSpPr>
          <p:cNvPr id="2" name="Date Placeholder 1">
            <a:extLst>
              <a:ext uri="{FF2B5EF4-FFF2-40B4-BE49-F238E27FC236}">
                <a16:creationId xmlns:a16="http://schemas.microsoft.com/office/drawing/2014/main" id="{A7FD670A-A5CC-4C98-90D2-B8BF8CFDF29A}"/>
              </a:ext>
            </a:extLst>
          </p:cNvPr>
          <p:cNvSpPr>
            <a:spLocks noGrp="1"/>
          </p:cNvSpPr>
          <p:nvPr>
            <p:ph type="dt" sz="half" idx="32"/>
          </p:nvPr>
        </p:nvSpPr>
        <p:spPr>
          <a:xfrm>
            <a:off x="3195639" y="6512718"/>
            <a:ext cx="2852737" cy="87752"/>
          </a:xfrm>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5" name="Footer Placeholder 4">
            <a:extLst>
              <a:ext uri="{FF2B5EF4-FFF2-40B4-BE49-F238E27FC236}">
                <a16:creationId xmlns:a16="http://schemas.microsoft.com/office/drawing/2014/main" id="{5AD4AC56-6FF7-4B46-B0EE-7E17ECA55FD9}"/>
              </a:ext>
            </a:extLst>
          </p:cNvPr>
          <p:cNvSpPr>
            <a:spLocks noGrp="1"/>
          </p:cNvSpPr>
          <p:nvPr>
            <p:ph type="ftr" sz="quarter" idx="33"/>
          </p:nvPr>
        </p:nvSpPr>
        <p:spPr/>
        <p:txBody>
          <a:bodyPr/>
          <a:lstStyle/>
          <a:p>
            <a:r>
              <a:rPr lang="en-US"/>
              <a:t>Mojang Studios</a:t>
            </a:r>
          </a:p>
        </p:txBody>
      </p:sp>
      <p:sp>
        <p:nvSpPr>
          <p:cNvPr id="6" name="Slide Number Placeholder 5">
            <a:extLst>
              <a:ext uri="{FF2B5EF4-FFF2-40B4-BE49-F238E27FC236}">
                <a16:creationId xmlns:a16="http://schemas.microsoft.com/office/drawing/2014/main" id="{A324A7F4-2708-46E4-835E-07EF70C038D7}"/>
              </a:ext>
            </a:extLst>
          </p:cNvPr>
          <p:cNvSpPr>
            <a:spLocks noGrp="1"/>
          </p:cNvSpPr>
          <p:nvPr>
            <p:ph type="sldNum" sz="quarter" idx="34"/>
          </p:nvPr>
        </p:nvSpPr>
        <p:spPr/>
        <p:txBody>
          <a:bodyPr/>
          <a:lstStyle/>
          <a:p>
            <a:fld id="{7C84D469-983E-45D1-83D0-D0A54F8F126E}" type="slidenum">
              <a:rPr lang="en-US" smtClean="0"/>
              <a:pPr/>
              <a:t>‹#›</a:t>
            </a:fld>
            <a:endParaRPr lang="en-US"/>
          </a:p>
        </p:txBody>
      </p:sp>
      <p:sp>
        <p:nvSpPr>
          <p:cNvPr id="16" name="Text Placeholder 3">
            <a:extLst>
              <a:ext uri="{FF2B5EF4-FFF2-40B4-BE49-F238E27FC236}">
                <a16:creationId xmlns:a16="http://schemas.microsoft.com/office/drawing/2014/main" id="{4D467522-DDF5-43E0-B973-A71340D863DC}"/>
              </a:ext>
            </a:extLst>
          </p:cNvPr>
          <p:cNvSpPr>
            <a:spLocks noGrp="1"/>
          </p:cNvSpPr>
          <p:nvPr>
            <p:ph type="body" sz="quarter" idx="36" hasCustomPrompt="1"/>
          </p:nvPr>
        </p:nvSpPr>
        <p:spPr>
          <a:xfrm>
            <a:off x="252412" y="1546606"/>
            <a:ext cx="2851150" cy="4549394"/>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10" name="Title 23">
            <a:extLst>
              <a:ext uri="{FF2B5EF4-FFF2-40B4-BE49-F238E27FC236}">
                <a16:creationId xmlns:a16="http://schemas.microsoft.com/office/drawing/2014/main" id="{74701466-85E6-48BD-8D62-594CA0E8189C}"/>
              </a:ext>
            </a:extLst>
          </p:cNvPr>
          <p:cNvSpPr>
            <a:spLocks noGrp="1"/>
          </p:cNvSpPr>
          <p:nvPr>
            <p:ph type="title" hasCustomPrompt="1"/>
          </p:nvPr>
        </p:nvSpPr>
        <p:spPr>
          <a:xfrm>
            <a:off x="252413" y="255588"/>
            <a:ext cx="2851150"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1" name="Text Placeholder 21">
            <a:extLst>
              <a:ext uri="{FF2B5EF4-FFF2-40B4-BE49-F238E27FC236}">
                <a16:creationId xmlns:a16="http://schemas.microsoft.com/office/drawing/2014/main" id="{ED3F8081-5FD3-494E-A10C-69F88639914E}"/>
              </a:ext>
            </a:extLst>
          </p:cNvPr>
          <p:cNvSpPr>
            <a:spLocks noGrp="1"/>
          </p:cNvSpPr>
          <p:nvPr>
            <p:ph type="body" sz="quarter" idx="15" hasCustomPrompt="1"/>
          </p:nvPr>
        </p:nvSpPr>
        <p:spPr>
          <a:xfrm>
            <a:off x="252413" y="478632"/>
            <a:ext cx="2851150"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
        <p:nvSpPr>
          <p:cNvPr id="12" name="Text Placeholder 3">
            <a:extLst>
              <a:ext uri="{FF2B5EF4-FFF2-40B4-BE49-F238E27FC236}">
                <a16:creationId xmlns:a16="http://schemas.microsoft.com/office/drawing/2014/main" id="{C4B750BF-9846-4071-AB47-D4F78029009C}"/>
              </a:ext>
            </a:extLst>
          </p:cNvPr>
          <p:cNvSpPr>
            <a:spLocks noGrp="1"/>
          </p:cNvSpPr>
          <p:nvPr>
            <p:ph type="body" sz="quarter" idx="45" hasCustomPrompt="1"/>
          </p:nvPr>
        </p:nvSpPr>
        <p:spPr>
          <a:xfrm>
            <a:off x="252412"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Tree>
    <p:extLst>
      <p:ext uri="{BB962C8B-B14F-4D97-AF65-F5344CB8AC3E}">
        <p14:creationId xmlns:p14="http://schemas.microsoft.com/office/powerpoint/2010/main" val="379199916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1">
    <p:bg>
      <p:bgPr>
        <a:solidFill>
          <a:schemeClr val="accent1"/>
        </a:solidFill>
        <a:effectLst/>
      </p:bgPr>
    </p:bg>
    <p:spTree>
      <p:nvGrpSpPr>
        <p:cNvPr id="1" name=""/>
        <p:cNvGrpSpPr/>
        <p:nvPr/>
      </p:nvGrpSpPr>
      <p:grpSpPr>
        <a:xfrm>
          <a:off x="0" y="0"/>
          <a:ext cx="0" cy="0"/>
          <a:chOff x="0" y="0"/>
          <a:chExt cx="0" cy="0"/>
        </a:xfrm>
      </p:grpSpPr>
      <p:sp>
        <p:nvSpPr>
          <p:cNvPr id="12" name="Title 11">
            <a:extLst>
              <a:ext uri="{FF2B5EF4-FFF2-40B4-BE49-F238E27FC236}">
                <a16:creationId xmlns:a16="http://schemas.microsoft.com/office/drawing/2014/main" id="{354D0F85-AD4A-4827-BE46-8666B8D78A2C}"/>
              </a:ext>
            </a:extLst>
          </p:cNvPr>
          <p:cNvSpPr>
            <a:spLocks noGrp="1"/>
          </p:cNvSpPr>
          <p:nvPr>
            <p:ph type="title" hasCustomPrompt="1"/>
          </p:nvPr>
        </p:nvSpPr>
        <p:spPr>
          <a:xfrm>
            <a:off x="252413" y="255588"/>
            <a:ext cx="7272337" cy="1700394"/>
          </a:xfrm>
          <a:prstGeom prst="rect">
            <a:avLst/>
          </a:prstGeom>
        </p:spPr>
        <p:txBody>
          <a:bodyPr anchor="b" anchorCtr="0"/>
          <a:lstStyle>
            <a:lvl1pPr>
              <a:lnSpc>
                <a:spcPct val="100000"/>
              </a:lnSpc>
              <a:defRPr sz="4000">
                <a:solidFill>
                  <a:schemeClr val="tx1"/>
                </a:solidFill>
              </a:defRPr>
            </a:lvl1pPr>
          </a:lstStyle>
          <a:p>
            <a:r>
              <a:rPr lang="en-US"/>
              <a:t>Front page title (40pt)</a:t>
            </a:r>
          </a:p>
        </p:txBody>
      </p:sp>
      <p:sp>
        <p:nvSpPr>
          <p:cNvPr id="22" name="Text Placeholder 21">
            <a:extLst>
              <a:ext uri="{FF2B5EF4-FFF2-40B4-BE49-F238E27FC236}">
                <a16:creationId xmlns:a16="http://schemas.microsoft.com/office/drawing/2014/main" id="{3B866F7B-3FCC-4DB0-BD8C-1E166E1819B3}"/>
              </a:ext>
            </a:extLst>
          </p:cNvPr>
          <p:cNvSpPr>
            <a:spLocks noGrp="1"/>
          </p:cNvSpPr>
          <p:nvPr>
            <p:ph type="body" sz="quarter" idx="15" hasCustomPrompt="1"/>
          </p:nvPr>
        </p:nvSpPr>
        <p:spPr>
          <a:xfrm>
            <a:off x="252413" y="1955983"/>
            <a:ext cx="7272337" cy="2482668"/>
          </a:xfrm>
          <a:prstGeom prst="rect">
            <a:avLst/>
          </a:prstGeom>
        </p:spPr>
        <p:txBody>
          <a:bodyPr lIns="0"/>
          <a:lstStyle>
            <a:lvl1pPr marL="0" indent="0">
              <a:lnSpc>
                <a:spcPct val="100000"/>
              </a:lnSpc>
              <a:spcAft>
                <a:spcPts val="1200"/>
              </a:spcAft>
              <a:buNone/>
              <a:defRPr sz="400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r>
              <a:rPr lang="en-US"/>
              <a:t>Speaker name (40pt)</a:t>
            </a:r>
          </a:p>
        </p:txBody>
      </p:sp>
      <p:sp>
        <p:nvSpPr>
          <p:cNvPr id="6" name="Freeform: Shape 5">
            <a:extLst>
              <a:ext uri="{FF2B5EF4-FFF2-40B4-BE49-F238E27FC236}">
                <a16:creationId xmlns:a16="http://schemas.microsoft.com/office/drawing/2014/main" id="{C79F75BC-9D31-40DB-8133-C5D26E6D9D8E}"/>
              </a:ext>
            </a:extLst>
          </p:cNvPr>
          <p:cNvSpPr/>
          <p:nvPr/>
        </p:nvSpPr>
        <p:spPr>
          <a:xfrm>
            <a:off x="9681830" y="2631259"/>
            <a:ext cx="1576114" cy="1469626"/>
          </a:xfrm>
          <a:custGeom>
            <a:avLst/>
            <a:gdLst>
              <a:gd name="connsiteX0" fmla="*/ 606687 w 1576114"/>
              <a:gd name="connsiteY0" fmla="*/ 1460717 h 1469626"/>
              <a:gd name="connsiteX1" fmla="*/ 649537 w 1576114"/>
              <a:gd name="connsiteY1" fmla="*/ 1460717 h 1469626"/>
              <a:gd name="connsiteX2" fmla="*/ 948214 w 1576114"/>
              <a:gd name="connsiteY2" fmla="*/ 1162040 h 1469626"/>
              <a:gd name="connsiteX3" fmla="*/ 1033490 w 1576114"/>
              <a:gd name="connsiteY3" fmla="*/ 1247315 h 1469626"/>
              <a:gd name="connsiteX4" fmla="*/ 1076340 w 1576114"/>
              <a:gd name="connsiteY4" fmla="*/ 1247315 h 1469626"/>
              <a:gd name="connsiteX5" fmla="*/ 1567205 w 1576114"/>
              <a:gd name="connsiteY5" fmla="*/ 756450 h 1469626"/>
              <a:gd name="connsiteX6" fmla="*/ 1567205 w 1576114"/>
              <a:gd name="connsiteY6" fmla="*/ 713600 h 1469626"/>
              <a:gd name="connsiteX7" fmla="*/ 1481929 w 1576114"/>
              <a:gd name="connsiteY7" fmla="*/ 627900 h 1469626"/>
              <a:gd name="connsiteX8" fmla="*/ 862939 w 1576114"/>
              <a:gd name="connsiteY8" fmla="*/ 8909 h 1469626"/>
              <a:gd name="connsiteX9" fmla="*/ 820089 w 1576114"/>
              <a:gd name="connsiteY9" fmla="*/ 8909 h 1469626"/>
              <a:gd name="connsiteX10" fmla="*/ 681357 w 1576114"/>
              <a:gd name="connsiteY10" fmla="*/ 147641 h 1469626"/>
              <a:gd name="connsiteX11" fmla="*/ 596081 w 1576114"/>
              <a:gd name="connsiteY11" fmla="*/ 62366 h 1469626"/>
              <a:gd name="connsiteX12" fmla="*/ 553231 w 1576114"/>
              <a:gd name="connsiteY12" fmla="*/ 62366 h 1469626"/>
              <a:gd name="connsiteX13" fmla="*/ 222311 w 1576114"/>
              <a:gd name="connsiteY13" fmla="*/ 393286 h 1469626"/>
              <a:gd name="connsiteX14" fmla="*/ 222311 w 1576114"/>
              <a:gd name="connsiteY14" fmla="*/ 436136 h 1469626"/>
              <a:gd name="connsiteX15" fmla="*/ 307586 w 1576114"/>
              <a:gd name="connsiteY15" fmla="*/ 521412 h 1469626"/>
              <a:gd name="connsiteX16" fmla="*/ 8909 w 1576114"/>
              <a:gd name="connsiteY16" fmla="*/ 820089 h 1469626"/>
              <a:gd name="connsiteX17" fmla="*/ 8909 w 1576114"/>
              <a:gd name="connsiteY17" fmla="*/ 862939 h 1469626"/>
              <a:gd name="connsiteX18" fmla="*/ 606687 w 1576114"/>
              <a:gd name="connsiteY18" fmla="*/ 1460717 h 1469626"/>
              <a:gd name="connsiteX19" fmla="*/ 787845 w 1576114"/>
              <a:gd name="connsiteY19" fmla="*/ 467955 h 1469626"/>
              <a:gd name="connsiteX20" fmla="*/ 894758 w 1576114"/>
              <a:gd name="connsiteY20" fmla="*/ 361043 h 1469626"/>
              <a:gd name="connsiteX21" fmla="*/ 1001671 w 1576114"/>
              <a:gd name="connsiteY21" fmla="*/ 361043 h 1469626"/>
              <a:gd name="connsiteX22" fmla="*/ 1108583 w 1576114"/>
              <a:gd name="connsiteY22" fmla="*/ 467955 h 1469626"/>
              <a:gd name="connsiteX23" fmla="*/ 1108583 w 1576114"/>
              <a:gd name="connsiteY23" fmla="*/ 574868 h 1469626"/>
              <a:gd name="connsiteX24" fmla="*/ 1001671 w 1576114"/>
              <a:gd name="connsiteY24" fmla="*/ 681781 h 1469626"/>
              <a:gd name="connsiteX25" fmla="*/ 894758 w 1576114"/>
              <a:gd name="connsiteY25" fmla="*/ 681781 h 1469626"/>
              <a:gd name="connsiteX26" fmla="*/ 787845 w 1576114"/>
              <a:gd name="connsiteY26" fmla="*/ 574444 h 1469626"/>
              <a:gd name="connsiteX27" fmla="*/ 787845 w 1576114"/>
              <a:gd name="connsiteY27" fmla="*/ 467955 h 1469626"/>
              <a:gd name="connsiteX28" fmla="*/ 361043 w 1576114"/>
              <a:gd name="connsiteY28" fmla="*/ 894758 h 1469626"/>
              <a:gd name="connsiteX29" fmla="*/ 467955 w 1576114"/>
              <a:gd name="connsiteY29" fmla="*/ 787845 h 1469626"/>
              <a:gd name="connsiteX30" fmla="*/ 574868 w 1576114"/>
              <a:gd name="connsiteY30" fmla="*/ 787845 h 1469626"/>
              <a:gd name="connsiteX31" fmla="*/ 681781 w 1576114"/>
              <a:gd name="connsiteY31" fmla="*/ 894758 h 1469626"/>
              <a:gd name="connsiteX32" fmla="*/ 681781 w 1576114"/>
              <a:gd name="connsiteY32" fmla="*/ 1001671 h 1469626"/>
              <a:gd name="connsiteX33" fmla="*/ 574868 w 1576114"/>
              <a:gd name="connsiteY33" fmla="*/ 1108583 h 1469626"/>
              <a:gd name="connsiteX34" fmla="*/ 467955 w 1576114"/>
              <a:gd name="connsiteY34" fmla="*/ 1108583 h 1469626"/>
              <a:gd name="connsiteX35" fmla="*/ 361043 w 1576114"/>
              <a:gd name="connsiteY35" fmla="*/ 1001671 h 1469626"/>
              <a:gd name="connsiteX36" fmla="*/ 361043 w 1576114"/>
              <a:gd name="connsiteY36" fmla="*/ 894758 h 1469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1576114" h="1469626">
                <a:moveTo>
                  <a:pt x="606687" y="1460717"/>
                </a:moveTo>
                <a:cubicBezTo>
                  <a:pt x="618567" y="1472596"/>
                  <a:pt x="637658" y="1472596"/>
                  <a:pt x="649537" y="1460717"/>
                </a:cubicBezTo>
                <a:lnTo>
                  <a:pt x="948214" y="1162040"/>
                </a:lnTo>
                <a:lnTo>
                  <a:pt x="1033490" y="1247315"/>
                </a:lnTo>
                <a:cubicBezTo>
                  <a:pt x="1045369" y="1259195"/>
                  <a:pt x="1064461" y="1259195"/>
                  <a:pt x="1076340" y="1247315"/>
                </a:cubicBezTo>
                <a:lnTo>
                  <a:pt x="1567205" y="756450"/>
                </a:lnTo>
                <a:cubicBezTo>
                  <a:pt x="1579084" y="744571"/>
                  <a:pt x="1579084" y="725479"/>
                  <a:pt x="1567205" y="713600"/>
                </a:cubicBezTo>
                <a:lnTo>
                  <a:pt x="1481929" y="627900"/>
                </a:lnTo>
                <a:lnTo>
                  <a:pt x="862939" y="8909"/>
                </a:lnTo>
                <a:cubicBezTo>
                  <a:pt x="851060" y="-2970"/>
                  <a:pt x="831968" y="-2970"/>
                  <a:pt x="820089" y="8909"/>
                </a:cubicBezTo>
                <a:lnTo>
                  <a:pt x="681357" y="147641"/>
                </a:lnTo>
                <a:lnTo>
                  <a:pt x="596081" y="62366"/>
                </a:lnTo>
                <a:cubicBezTo>
                  <a:pt x="584202" y="50487"/>
                  <a:pt x="565110" y="50487"/>
                  <a:pt x="553231" y="62366"/>
                </a:cubicBezTo>
                <a:lnTo>
                  <a:pt x="222311" y="393286"/>
                </a:lnTo>
                <a:cubicBezTo>
                  <a:pt x="210431" y="405165"/>
                  <a:pt x="210431" y="424257"/>
                  <a:pt x="222311" y="436136"/>
                </a:cubicBezTo>
                <a:lnTo>
                  <a:pt x="307586" y="521412"/>
                </a:lnTo>
                <a:lnTo>
                  <a:pt x="8909" y="820089"/>
                </a:lnTo>
                <a:cubicBezTo>
                  <a:pt x="-2970" y="831968"/>
                  <a:pt x="-2970" y="851059"/>
                  <a:pt x="8909" y="862939"/>
                </a:cubicBezTo>
                <a:lnTo>
                  <a:pt x="606687" y="1460717"/>
                </a:lnTo>
                <a:close/>
                <a:moveTo>
                  <a:pt x="787845" y="467955"/>
                </a:moveTo>
                <a:lnTo>
                  <a:pt x="894758" y="361043"/>
                </a:lnTo>
                <a:cubicBezTo>
                  <a:pt x="924032" y="331769"/>
                  <a:pt x="971973" y="331769"/>
                  <a:pt x="1001671" y="361043"/>
                </a:cubicBezTo>
                <a:lnTo>
                  <a:pt x="1108583" y="467955"/>
                </a:lnTo>
                <a:cubicBezTo>
                  <a:pt x="1137857" y="497229"/>
                  <a:pt x="1137857" y="545170"/>
                  <a:pt x="1108583" y="574868"/>
                </a:cubicBezTo>
                <a:lnTo>
                  <a:pt x="1001671" y="681781"/>
                </a:lnTo>
                <a:cubicBezTo>
                  <a:pt x="972397" y="711055"/>
                  <a:pt x="924456" y="711055"/>
                  <a:pt x="894758" y="681781"/>
                </a:cubicBezTo>
                <a:lnTo>
                  <a:pt x="787845" y="574444"/>
                </a:lnTo>
                <a:cubicBezTo>
                  <a:pt x="758571" y="545170"/>
                  <a:pt x="758571" y="497229"/>
                  <a:pt x="787845" y="467955"/>
                </a:cubicBezTo>
                <a:close/>
                <a:moveTo>
                  <a:pt x="361043" y="894758"/>
                </a:moveTo>
                <a:lnTo>
                  <a:pt x="467955" y="787845"/>
                </a:lnTo>
                <a:cubicBezTo>
                  <a:pt x="497229" y="758571"/>
                  <a:pt x="545170" y="758571"/>
                  <a:pt x="574868" y="787845"/>
                </a:cubicBezTo>
                <a:lnTo>
                  <a:pt x="681781" y="894758"/>
                </a:lnTo>
                <a:cubicBezTo>
                  <a:pt x="711055" y="924032"/>
                  <a:pt x="711055" y="971973"/>
                  <a:pt x="681781" y="1001671"/>
                </a:cubicBezTo>
                <a:lnTo>
                  <a:pt x="574868" y="1108583"/>
                </a:lnTo>
                <a:cubicBezTo>
                  <a:pt x="545595" y="1137857"/>
                  <a:pt x="497653" y="1137857"/>
                  <a:pt x="467955" y="1108583"/>
                </a:cubicBezTo>
                <a:lnTo>
                  <a:pt x="361043" y="1001671"/>
                </a:lnTo>
                <a:cubicBezTo>
                  <a:pt x="331769" y="971973"/>
                  <a:pt x="331769" y="924456"/>
                  <a:pt x="361043" y="894758"/>
                </a:cubicBezTo>
                <a:close/>
              </a:path>
            </a:pathLst>
          </a:custGeom>
          <a:solidFill>
            <a:schemeClr val="tx1"/>
          </a:solidFill>
          <a:ln w="4242" cap="flat">
            <a:noFill/>
            <a:prstDash val="solid"/>
            <a:miter/>
          </a:ln>
        </p:spPr>
        <p:txBody>
          <a:bodyPr rtlCol="0" anchor="ctr"/>
          <a:lstStyle/>
          <a:p>
            <a:endParaRPr lang="en-US"/>
          </a:p>
        </p:txBody>
      </p:sp>
      <p:sp>
        <p:nvSpPr>
          <p:cNvPr id="7" name="Freeform: Shape 6">
            <a:extLst>
              <a:ext uri="{FF2B5EF4-FFF2-40B4-BE49-F238E27FC236}">
                <a16:creationId xmlns:a16="http://schemas.microsoft.com/office/drawing/2014/main" id="{D7B3CFD3-9B36-4BDD-928E-8BEC6BE7A65C}"/>
              </a:ext>
            </a:extLst>
          </p:cNvPr>
          <p:cNvSpPr/>
          <p:nvPr/>
        </p:nvSpPr>
        <p:spPr>
          <a:xfrm>
            <a:off x="10493858" y="4020276"/>
            <a:ext cx="1207435" cy="1207859"/>
          </a:xfrm>
          <a:custGeom>
            <a:avLst/>
            <a:gdLst>
              <a:gd name="connsiteX0" fmla="*/ 678811 w 1207435"/>
              <a:gd name="connsiteY0" fmla="*/ 30122 h 1207859"/>
              <a:gd name="connsiteX1" fmla="*/ 648689 w 1207435"/>
              <a:gd name="connsiteY1" fmla="*/ 0 h 1207859"/>
              <a:gd name="connsiteX2" fmla="*/ 407287 w 1207435"/>
              <a:gd name="connsiteY2" fmla="*/ 0 h 1207859"/>
              <a:gd name="connsiteX3" fmla="*/ 377164 w 1207435"/>
              <a:gd name="connsiteY3" fmla="*/ 30122 h 1207859"/>
              <a:gd name="connsiteX4" fmla="*/ 377164 w 1207435"/>
              <a:gd name="connsiteY4" fmla="*/ 151036 h 1207859"/>
              <a:gd name="connsiteX5" fmla="*/ 377164 w 1207435"/>
              <a:gd name="connsiteY5" fmla="*/ 377589 h 1207859"/>
              <a:gd name="connsiteX6" fmla="*/ 30122 w 1207435"/>
              <a:gd name="connsiteY6" fmla="*/ 377589 h 1207859"/>
              <a:gd name="connsiteX7" fmla="*/ 0 w 1207435"/>
              <a:gd name="connsiteY7" fmla="*/ 407711 h 1207859"/>
              <a:gd name="connsiteX8" fmla="*/ 0 w 1207435"/>
              <a:gd name="connsiteY8" fmla="*/ 1177737 h 1207859"/>
              <a:gd name="connsiteX9" fmla="*/ 30122 w 1207435"/>
              <a:gd name="connsiteY9" fmla="*/ 1207860 h 1207859"/>
              <a:gd name="connsiteX10" fmla="*/ 301647 w 1207435"/>
              <a:gd name="connsiteY10" fmla="*/ 1207860 h 1207859"/>
              <a:gd name="connsiteX11" fmla="*/ 301647 w 1207435"/>
              <a:gd name="connsiteY11" fmla="*/ 1207860 h 1207859"/>
              <a:gd name="connsiteX12" fmla="*/ 603718 w 1207435"/>
              <a:gd name="connsiteY12" fmla="*/ 1207860 h 1207859"/>
              <a:gd name="connsiteX13" fmla="*/ 1207435 w 1207435"/>
              <a:gd name="connsiteY13" fmla="*/ 604142 h 1207859"/>
              <a:gd name="connsiteX14" fmla="*/ 1207435 w 1207435"/>
              <a:gd name="connsiteY14" fmla="*/ 180733 h 1207859"/>
              <a:gd name="connsiteX15" fmla="*/ 1177313 w 1207435"/>
              <a:gd name="connsiteY15" fmla="*/ 150611 h 1207859"/>
              <a:gd name="connsiteX16" fmla="*/ 678811 w 1207435"/>
              <a:gd name="connsiteY16" fmla="*/ 150611 h 1207859"/>
              <a:gd name="connsiteX17" fmla="*/ 678811 w 1207435"/>
              <a:gd name="connsiteY17" fmla="*/ 30122 h 1207859"/>
              <a:gd name="connsiteX18" fmla="*/ 708933 w 1207435"/>
              <a:gd name="connsiteY18" fmla="*/ 452682 h 1207859"/>
              <a:gd name="connsiteX19" fmla="*/ 875242 w 1207435"/>
              <a:gd name="connsiteY19" fmla="*/ 452682 h 1207859"/>
              <a:gd name="connsiteX20" fmla="*/ 905364 w 1207435"/>
              <a:gd name="connsiteY20" fmla="*/ 482804 h 1207859"/>
              <a:gd name="connsiteX21" fmla="*/ 905364 w 1207435"/>
              <a:gd name="connsiteY21" fmla="*/ 603718 h 1207859"/>
              <a:gd name="connsiteX22" fmla="*/ 603293 w 1207435"/>
              <a:gd name="connsiteY22" fmla="*/ 905789 h 1207859"/>
              <a:gd name="connsiteX23" fmla="*/ 331769 w 1207435"/>
              <a:gd name="connsiteY23" fmla="*/ 905789 h 1207859"/>
              <a:gd name="connsiteX24" fmla="*/ 301647 w 1207435"/>
              <a:gd name="connsiteY24" fmla="*/ 875666 h 1207859"/>
              <a:gd name="connsiteX25" fmla="*/ 301647 w 1207435"/>
              <a:gd name="connsiteY25" fmla="*/ 709782 h 1207859"/>
              <a:gd name="connsiteX26" fmla="*/ 331769 w 1207435"/>
              <a:gd name="connsiteY26" fmla="*/ 679660 h 1207859"/>
              <a:gd name="connsiteX27" fmla="*/ 603293 w 1207435"/>
              <a:gd name="connsiteY27" fmla="*/ 679660 h 1207859"/>
              <a:gd name="connsiteX28" fmla="*/ 678811 w 1207435"/>
              <a:gd name="connsiteY28" fmla="*/ 604142 h 1207859"/>
              <a:gd name="connsiteX29" fmla="*/ 678811 w 1207435"/>
              <a:gd name="connsiteY29" fmla="*/ 483229 h 1207859"/>
              <a:gd name="connsiteX30" fmla="*/ 708933 w 1207435"/>
              <a:gd name="connsiteY30" fmla="*/ 452682 h 120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07435" h="1207859">
                <a:moveTo>
                  <a:pt x="678811" y="30122"/>
                </a:moveTo>
                <a:cubicBezTo>
                  <a:pt x="678811" y="13576"/>
                  <a:pt x="665235" y="0"/>
                  <a:pt x="648689" y="0"/>
                </a:cubicBezTo>
                <a:lnTo>
                  <a:pt x="407287" y="0"/>
                </a:lnTo>
                <a:cubicBezTo>
                  <a:pt x="390741" y="0"/>
                  <a:pt x="377164" y="13576"/>
                  <a:pt x="377164" y="30122"/>
                </a:cubicBezTo>
                <a:lnTo>
                  <a:pt x="377164" y="151036"/>
                </a:lnTo>
                <a:lnTo>
                  <a:pt x="377164" y="377589"/>
                </a:lnTo>
                <a:lnTo>
                  <a:pt x="30122" y="377589"/>
                </a:lnTo>
                <a:cubicBezTo>
                  <a:pt x="13576" y="377589"/>
                  <a:pt x="0" y="391165"/>
                  <a:pt x="0" y="407711"/>
                </a:cubicBezTo>
                <a:lnTo>
                  <a:pt x="0" y="1177737"/>
                </a:lnTo>
                <a:cubicBezTo>
                  <a:pt x="0" y="1194283"/>
                  <a:pt x="13576" y="1207860"/>
                  <a:pt x="30122" y="1207860"/>
                </a:cubicBezTo>
                <a:lnTo>
                  <a:pt x="301647" y="1207860"/>
                </a:lnTo>
                <a:lnTo>
                  <a:pt x="301647" y="1207860"/>
                </a:lnTo>
                <a:lnTo>
                  <a:pt x="603718" y="1207860"/>
                </a:lnTo>
                <a:cubicBezTo>
                  <a:pt x="937183" y="1207860"/>
                  <a:pt x="1207435" y="937608"/>
                  <a:pt x="1207435" y="604142"/>
                </a:cubicBezTo>
                <a:lnTo>
                  <a:pt x="1207435" y="180733"/>
                </a:lnTo>
                <a:cubicBezTo>
                  <a:pt x="1207435" y="164187"/>
                  <a:pt x="1193859" y="150611"/>
                  <a:pt x="1177313" y="150611"/>
                </a:cubicBezTo>
                <a:lnTo>
                  <a:pt x="678811" y="150611"/>
                </a:lnTo>
                <a:lnTo>
                  <a:pt x="678811" y="30122"/>
                </a:lnTo>
                <a:close/>
                <a:moveTo>
                  <a:pt x="708933" y="452682"/>
                </a:moveTo>
                <a:lnTo>
                  <a:pt x="875242" y="452682"/>
                </a:lnTo>
                <a:cubicBezTo>
                  <a:pt x="891788" y="452682"/>
                  <a:pt x="905364" y="466258"/>
                  <a:pt x="905364" y="482804"/>
                </a:cubicBezTo>
                <a:lnTo>
                  <a:pt x="905364" y="603718"/>
                </a:lnTo>
                <a:cubicBezTo>
                  <a:pt x="905364" y="770451"/>
                  <a:pt x="770026" y="905789"/>
                  <a:pt x="603293" y="905789"/>
                </a:cubicBezTo>
                <a:lnTo>
                  <a:pt x="331769" y="905789"/>
                </a:lnTo>
                <a:cubicBezTo>
                  <a:pt x="315223" y="905789"/>
                  <a:pt x="301647" y="892212"/>
                  <a:pt x="301647" y="875666"/>
                </a:cubicBezTo>
                <a:lnTo>
                  <a:pt x="301647" y="709782"/>
                </a:lnTo>
                <a:cubicBezTo>
                  <a:pt x="301647" y="693236"/>
                  <a:pt x="315223" y="679660"/>
                  <a:pt x="331769" y="679660"/>
                </a:cubicBezTo>
                <a:lnTo>
                  <a:pt x="603293" y="679660"/>
                </a:lnTo>
                <a:cubicBezTo>
                  <a:pt x="644871" y="679660"/>
                  <a:pt x="678811" y="645719"/>
                  <a:pt x="678811" y="604142"/>
                </a:cubicBezTo>
                <a:lnTo>
                  <a:pt x="678811" y="483229"/>
                </a:lnTo>
                <a:cubicBezTo>
                  <a:pt x="678811" y="466258"/>
                  <a:pt x="692387" y="452682"/>
                  <a:pt x="708933" y="452682"/>
                </a:cubicBezTo>
                <a:close/>
              </a:path>
            </a:pathLst>
          </a:custGeom>
          <a:solidFill>
            <a:schemeClr val="tx1"/>
          </a:solidFill>
          <a:ln w="4242" cap="flat">
            <a:noFill/>
            <a:prstDash val="solid"/>
            <a:miter/>
          </a:ln>
        </p:spPr>
        <p:txBody>
          <a:bodyPr rtlCol="0" anchor="ctr"/>
          <a:lstStyle/>
          <a:p>
            <a:endParaRPr lang="en-US"/>
          </a:p>
        </p:txBody>
      </p:sp>
      <p:sp>
        <p:nvSpPr>
          <p:cNvPr id="9" name="Freeform: Shape 8">
            <a:extLst>
              <a:ext uri="{FF2B5EF4-FFF2-40B4-BE49-F238E27FC236}">
                <a16:creationId xmlns:a16="http://schemas.microsoft.com/office/drawing/2014/main" id="{0CD98170-2C3C-4E7A-8EDD-99D3AB1F7ED3}"/>
              </a:ext>
            </a:extLst>
          </p:cNvPr>
          <p:cNvSpPr/>
          <p:nvPr/>
        </p:nvSpPr>
        <p:spPr>
          <a:xfrm>
            <a:off x="8056926" y="5396565"/>
            <a:ext cx="1207048" cy="1207859"/>
          </a:xfrm>
          <a:custGeom>
            <a:avLst/>
            <a:gdLst>
              <a:gd name="connsiteX0" fmla="*/ 1177737 w 1207048"/>
              <a:gd name="connsiteY0" fmla="*/ 0 h 1207859"/>
              <a:gd name="connsiteX1" fmla="*/ 332193 w 1207048"/>
              <a:gd name="connsiteY1" fmla="*/ 0 h 1207859"/>
              <a:gd name="connsiteX2" fmla="*/ 302071 w 1207048"/>
              <a:gd name="connsiteY2" fmla="*/ 30122 h 1207859"/>
              <a:gd name="connsiteX3" fmla="*/ 302071 w 1207048"/>
              <a:gd name="connsiteY3" fmla="*/ 226553 h 1207859"/>
              <a:gd name="connsiteX4" fmla="*/ 226553 w 1207048"/>
              <a:gd name="connsiteY4" fmla="*/ 302071 h 1207859"/>
              <a:gd name="connsiteX5" fmla="*/ 30122 w 1207048"/>
              <a:gd name="connsiteY5" fmla="*/ 302071 h 1207859"/>
              <a:gd name="connsiteX6" fmla="*/ 0 w 1207048"/>
              <a:gd name="connsiteY6" fmla="*/ 332193 h 1207859"/>
              <a:gd name="connsiteX7" fmla="*/ 0 w 1207048"/>
              <a:gd name="connsiteY7" fmla="*/ 1177737 h 1207859"/>
              <a:gd name="connsiteX8" fmla="*/ 30122 w 1207048"/>
              <a:gd name="connsiteY8" fmla="*/ 1207860 h 1207859"/>
              <a:gd name="connsiteX9" fmla="*/ 1026278 w 1207048"/>
              <a:gd name="connsiteY9" fmla="*/ 1207860 h 1207859"/>
              <a:gd name="connsiteX10" fmla="*/ 1056400 w 1207048"/>
              <a:gd name="connsiteY10" fmla="*/ 1177737 h 1207859"/>
              <a:gd name="connsiteX11" fmla="*/ 1056400 w 1207048"/>
              <a:gd name="connsiteY11" fmla="*/ 332193 h 1207859"/>
              <a:gd name="connsiteX12" fmla="*/ 1086522 w 1207048"/>
              <a:gd name="connsiteY12" fmla="*/ 302071 h 1207859"/>
              <a:gd name="connsiteX13" fmla="*/ 1176889 w 1207048"/>
              <a:gd name="connsiteY13" fmla="*/ 302071 h 1207859"/>
              <a:gd name="connsiteX14" fmla="*/ 1207011 w 1207048"/>
              <a:gd name="connsiteY14" fmla="*/ 271949 h 1207859"/>
              <a:gd name="connsiteX15" fmla="*/ 1207011 w 1207048"/>
              <a:gd name="connsiteY15" fmla="*/ 30547 h 1207859"/>
              <a:gd name="connsiteX16" fmla="*/ 1177737 w 1207048"/>
              <a:gd name="connsiteY16" fmla="*/ 0 h 1207859"/>
              <a:gd name="connsiteX17" fmla="*/ 302071 w 1207048"/>
              <a:gd name="connsiteY17" fmla="*/ 453106 h 1207859"/>
              <a:gd name="connsiteX18" fmla="*/ 453106 w 1207048"/>
              <a:gd name="connsiteY18" fmla="*/ 302071 h 1207859"/>
              <a:gd name="connsiteX19" fmla="*/ 724631 w 1207048"/>
              <a:gd name="connsiteY19" fmla="*/ 302071 h 1207859"/>
              <a:gd name="connsiteX20" fmla="*/ 754753 w 1207048"/>
              <a:gd name="connsiteY20" fmla="*/ 332193 h 1207859"/>
              <a:gd name="connsiteX21" fmla="*/ 754753 w 1207048"/>
              <a:gd name="connsiteY21" fmla="*/ 528624 h 1207859"/>
              <a:gd name="connsiteX22" fmla="*/ 302071 w 1207048"/>
              <a:gd name="connsiteY22" fmla="*/ 528624 h 1207859"/>
              <a:gd name="connsiteX23" fmla="*/ 302071 w 1207048"/>
              <a:gd name="connsiteY23" fmla="*/ 453106 h 1207859"/>
              <a:gd name="connsiteX24" fmla="*/ 716994 w 1207048"/>
              <a:gd name="connsiteY24" fmla="*/ 981306 h 1207859"/>
              <a:gd name="connsiteX25" fmla="*/ 339406 w 1207048"/>
              <a:gd name="connsiteY25" fmla="*/ 981306 h 1207859"/>
              <a:gd name="connsiteX26" fmla="*/ 226129 w 1207048"/>
              <a:gd name="connsiteY26" fmla="*/ 868030 h 1207859"/>
              <a:gd name="connsiteX27" fmla="*/ 339406 w 1207048"/>
              <a:gd name="connsiteY27" fmla="*/ 754753 h 1207859"/>
              <a:gd name="connsiteX28" fmla="*/ 716994 w 1207048"/>
              <a:gd name="connsiteY28" fmla="*/ 754753 h 1207859"/>
              <a:gd name="connsiteX29" fmla="*/ 830271 w 1207048"/>
              <a:gd name="connsiteY29" fmla="*/ 868030 h 1207859"/>
              <a:gd name="connsiteX30" fmla="*/ 716994 w 1207048"/>
              <a:gd name="connsiteY30" fmla="*/ 981306 h 120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07048" h="1207859">
                <a:moveTo>
                  <a:pt x="1177737" y="0"/>
                </a:moveTo>
                <a:lnTo>
                  <a:pt x="332193" y="0"/>
                </a:lnTo>
                <a:cubicBezTo>
                  <a:pt x="315647" y="0"/>
                  <a:pt x="302071" y="13576"/>
                  <a:pt x="302071" y="30122"/>
                </a:cubicBezTo>
                <a:lnTo>
                  <a:pt x="302071" y="226553"/>
                </a:lnTo>
                <a:cubicBezTo>
                  <a:pt x="302071" y="268130"/>
                  <a:pt x="268130" y="302071"/>
                  <a:pt x="226553" y="302071"/>
                </a:cubicBezTo>
                <a:lnTo>
                  <a:pt x="30122" y="302071"/>
                </a:lnTo>
                <a:cubicBezTo>
                  <a:pt x="13576" y="302071"/>
                  <a:pt x="0" y="315647"/>
                  <a:pt x="0" y="332193"/>
                </a:cubicBezTo>
                <a:lnTo>
                  <a:pt x="0" y="1177737"/>
                </a:lnTo>
                <a:cubicBezTo>
                  <a:pt x="0" y="1194283"/>
                  <a:pt x="13576" y="1207860"/>
                  <a:pt x="30122" y="1207860"/>
                </a:cubicBezTo>
                <a:lnTo>
                  <a:pt x="1026278" y="1207860"/>
                </a:lnTo>
                <a:cubicBezTo>
                  <a:pt x="1042824" y="1207860"/>
                  <a:pt x="1056400" y="1194283"/>
                  <a:pt x="1056400" y="1177737"/>
                </a:cubicBezTo>
                <a:lnTo>
                  <a:pt x="1056400" y="332193"/>
                </a:lnTo>
                <a:cubicBezTo>
                  <a:pt x="1056400" y="315647"/>
                  <a:pt x="1069976" y="302071"/>
                  <a:pt x="1086522" y="302071"/>
                </a:cubicBezTo>
                <a:lnTo>
                  <a:pt x="1176889" y="302071"/>
                </a:lnTo>
                <a:cubicBezTo>
                  <a:pt x="1193435" y="302071"/>
                  <a:pt x="1207011" y="288495"/>
                  <a:pt x="1207011" y="271949"/>
                </a:cubicBezTo>
                <a:lnTo>
                  <a:pt x="1207011" y="30547"/>
                </a:lnTo>
                <a:cubicBezTo>
                  <a:pt x="1207860" y="13576"/>
                  <a:pt x="1194283" y="0"/>
                  <a:pt x="1177737" y="0"/>
                </a:cubicBezTo>
                <a:close/>
                <a:moveTo>
                  <a:pt x="302071" y="453106"/>
                </a:moveTo>
                <a:cubicBezTo>
                  <a:pt x="302071" y="369528"/>
                  <a:pt x="369528" y="302071"/>
                  <a:pt x="453106" y="302071"/>
                </a:cubicBezTo>
                <a:lnTo>
                  <a:pt x="724631" y="302071"/>
                </a:lnTo>
                <a:cubicBezTo>
                  <a:pt x="741177" y="302071"/>
                  <a:pt x="754753" y="315647"/>
                  <a:pt x="754753" y="332193"/>
                </a:cubicBezTo>
                <a:lnTo>
                  <a:pt x="754753" y="528624"/>
                </a:lnTo>
                <a:lnTo>
                  <a:pt x="302071" y="528624"/>
                </a:lnTo>
                <a:lnTo>
                  <a:pt x="302071" y="453106"/>
                </a:lnTo>
                <a:close/>
                <a:moveTo>
                  <a:pt x="716994" y="981306"/>
                </a:moveTo>
                <a:lnTo>
                  <a:pt x="339406" y="981306"/>
                </a:lnTo>
                <a:cubicBezTo>
                  <a:pt x="277040" y="981306"/>
                  <a:pt x="226129" y="930820"/>
                  <a:pt x="226129" y="868030"/>
                </a:cubicBezTo>
                <a:cubicBezTo>
                  <a:pt x="226129" y="805664"/>
                  <a:pt x="276616" y="754753"/>
                  <a:pt x="339406" y="754753"/>
                </a:cubicBezTo>
                <a:lnTo>
                  <a:pt x="716994" y="754753"/>
                </a:lnTo>
                <a:cubicBezTo>
                  <a:pt x="779360" y="754753"/>
                  <a:pt x="830271" y="805240"/>
                  <a:pt x="830271" y="868030"/>
                </a:cubicBezTo>
                <a:cubicBezTo>
                  <a:pt x="830271" y="930820"/>
                  <a:pt x="779784" y="981306"/>
                  <a:pt x="716994" y="981306"/>
                </a:cubicBezTo>
                <a:close/>
              </a:path>
            </a:pathLst>
          </a:custGeom>
          <a:solidFill>
            <a:schemeClr val="tx1"/>
          </a:solidFill>
          <a:ln w="4242" cap="flat">
            <a:noFill/>
            <a:prstDash val="solid"/>
            <a:miter/>
          </a:ln>
        </p:spPr>
        <p:txBody>
          <a:bodyPr rtlCol="0" anchor="ctr"/>
          <a:lstStyle/>
          <a:p>
            <a:endParaRPr lang="en-US"/>
          </a:p>
        </p:txBody>
      </p:sp>
      <p:sp>
        <p:nvSpPr>
          <p:cNvPr id="10" name="Freeform: Shape 9">
            <a:extLst>
              <a:ext uri="{FF2B5EF4-FFF2-40B4-BE49-F238E27FC236}">
                <a16:creationId xmlns:a16="http://schemas.microsoft.com/office/drawing/2014/main" id="{E8BEFB58-C3E9-4CF7-81E7-A03371485FA9}"/>
              </a:ext>
            </a:extLst>
          </p:cNvPr>
          <p:cNvSpPr/>
          <p:nvPr/>
        </p:nvSpPr>
        <p:spPr>
          <a:xfrm>
            <a:off x="9353455" y="5396565"/>
            <a:ext cx="1207444" cy="1207435"/>
          </a:xfrm>
          <a:custGeom>
            <a:avLst/>
            <a:gdLst>
              <a:gd name="connsiteX0" fmla="*/ 1177737 w 1207444"/>
              <a:gd name="connsiteY0" fmla="*/ 0 h 1207435"/>
              <a:gd name="connsiteX1" fmla="*/ 332193 w 1207444"/>
              <a:gd name="connsiteY1" fmla="*/ 0 h 1207435"/>
              <a:gd name="connsiteX2" fmla="*/ 302071 w 1207444"/>
              <a:gd name="connsiteY2" fmla="*/ 30122 h 1207435"/>
              <a:gd name="connsiteX3" fmla="*/ 302071 w 1207444"/>
              <a:gd name="connsiteY3" fmla="*/ 302920 h 1207435"/>
              <a:gd name="connsiteX4" fmla="*/ 151036 w 1207444"/>
              <a:gd name="connsiteY4" fmla="*/ 302920 h 1207435"/>
              <a:gd name="connsiteX5" fmla="*/ 0 w 1207444"/>
              <a:gd name="connsiteY5" fmla="*/ 453955 h 1207435"/>
              <a:gd name="connsiteX6" fmla="*/ 0 w 1207444"/>
              <a:gd name="connsiteY6" fmla="*/ 1056400 h 1207435"/>
              <a:gd name="connsiteX7" fmla="*/ 151036 w 1207444"/>
              <a:gd name="connsiteY7" fmla="*/ 1207435 h 1207435"/>
              <a:gd name="connsiteX8" fmla="*/ 271949 w 1207444"/>
              <a:gd name="connsiteY8" fmla="*/ 1207435 h 1207435"/>
              <a:gd name="connsiteX9" fmla="*/ 302071 w 1207444"/>
              <a:gd name="connsiteY9" fmla="*/ 1177313 h 1207435"/>
              <a:gd name="connsiteX10" fmla="*/ 302071 w 1207444"/>
              <a:gd name="connsiteY10" fmla="*/ 1056400 h 1207435"/>
              <a:gd name="connsiteX11" fmla="*/ 754753 w 1207444"/>
              <a:gd name="connsiteY11" fmla="*/ 1056400 h 1207435"/>
              <a:gd name="connsiteX12" fmla="*/ 754753 w 1207444"/>
              <a:gd name="connsiteY12" fmla="*/ 1177313 h 1207435"/>
              <a:gd name="connsiteX13" fmla="*/ 784875 w 1207444"/>
              <a:gd name="connsiteY13" fmla="*/ 1207435 h 1207435"/>
              <a:gd name="connsiteX14" fmla="*/ 1177313 w 1207444"/>
              <a:gd name="connsiteY14" fmla="*/ 1207435 h 1207435"/>
              <a:gd name="connsiteX15" fmla="*/ 1207435 w 1207444"/>
              <a:gd name="connsiteY15" fmla="*/ 1177313 h 1207435"/>
              <a:gd name="connsiteX16" fmla="*/ 1207435 w 1207444"/>
              <a:gd name="connsiteY16" fmla="*/ 30547 h 1207435"/>
              <a:gd name="connsiteX17" fmla="*/ 1177737 w 1207444"/>
              <a:gd name="connsiteY17" fmla="*/ 0 h 1207435"/>
              <a:gd name="connsiteX18" fmla="*/ 981306 w 1207444"/>
              <a:gd name="connsiteY18" fmla="*/ 679660 h 1207435"/>
              <a:gd name="connsiteX19" fmla="*/ 528624 w 1207444"/>
              <a:gd name="connsiteY19" fmla="*/ 679660 h 1207435"/>
              <a:gd name="connsiteX20" fmla="*/ 528624 w 1207444"/>
              <a:gd name="connsiteY20" fmla="*/ 453106 h 1207435"/>
              <a:gd name="connsiteX21" fmla="*/ 679660 w 1207444"/>
              <a:gd name="connsiteY21" fmla="*/ 302071 h 1207435"/>
              <a:gd name="connsiteX22" fmla="*/ 830695 w 1207444"/>
              <a:gd name="connsiteY22" fmla="*/ 302071 h 1207435"/>
              <a:gd name="connsiteX23" fmla="*/ 981731 w 1207444"/>
              <a:gd name="connsiteY23" fmla="*/ 453106 h 1207435"/>
              <a:gd name="connsiteX24" fmla="*/ 981731 w 1207444"/>
              <a:gd name="connsiteY24" fmla="*/ 679660 h 120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207444" h="1207435">
                <a:moveTo>
                  <a:pt x="1177737" y="0"/>
                </a:moveTo>
                <a:lnTo>
                  <a:pt x="332193" y="0"/>
                </a:lnTo>
                <a:cubicBezTo>
                  <a:pt x="315647" y="0"/>
                  <a:pt x="302071" y="13576"/>
                  <a:pt x="302071" y="30122"/>
                </a:cubicBezTo>
                <a:lnTo>
                  <a:pt x="302071" y="302920"/>
                </a:lnTo>
                <a:lnTo>
                  <a:pt x="151036" y="302920"/>
                </a:lnTo>
                <a:cubicBezTo>
                  <a:pt x="67881" y="302920"/>
                  <a:pt x="0" y="370376"/>
                  <a:pt x="0" y="453955"/>
                </a:cubicBezTo>
                <a:lnTo>
                  <a:pt x="0" y="1056400"/>
                </a:lnTo>
                <a:cubicBezTo>
                  <a:pt x="0" y="1139554"/>
                  <a:pt x="67457" y="1207435"/>
                  <a:pt x="151036" y="1207435"/>
                </a:cubicBezTo>
                <a:lnTo>
                  <a:pt x="271949" y="1207435"/>
                </a:lnTo>
                <a:cubicBezTo>
                  <a:pt x="288495" y="1207435"/>
                  <a:pt x="302071" y="1193859"/>
                  <a:pt x="302071" y="1177313"/>
                </a:cubicBezTo>
                <a:lnTo>
                  <a:pt x="302071" y="1056400"/>
                </a:lnTo>
                <a:lnTo>
                  <a:pt x="754753" y="1056400"/>
                </a:lnTo>
                <a:lnTo>
                  <a:pt x="754753" y="1177313"/>
                </a:lnTo>
                <a:cubicBezTo>
                  <a:pt x="754753" y="1193859"/>
                  <a:pt x="768329" y="1207435"/>
                  <a:pt x="784875" y="1207435"/>
                </a:cubicBezTo>
                <a:lnTo>
                  <a:pt x="1177313" y="1207435"/>
                </a:lnTo>
                <a:cubicBezTo>
                  <a:pt x="1193859" y="1207435"/>
                  <a:pt x="1207435" y="1193859"/>
                  <a:pt x="1207435" y="1177313"/>
                </a:cubicBezTo>
                <a:lnTo>
                  <a:pt x="1207435" y="30547"/>
                </a:lnTo>
                <a:cubicBezTo>
                  <a:pt x="1207859" y="13576"/>
                  <a:pt x="1194283" y="0"/>
                  <a:pt x="1177737" y="0"/>
                </a:cubicBezTo>
                <a:close/>
                <a:moveTo>
                  <a:pt x="981306" y="679660"/>
                </a:moveTo>
                <a:lnTo>
                  <a:pt x="528624" y="679660"/>
                </a:lnTo>
                <a:lnTo>
                  <a:pt x="528624" y="453106"/>
                </a:lnTo>
                <a:cubicBezTo>
                  <a:pt x="528624" y="369528"/>
                  <a:pt x="596081" y="302071"/>
                  <a:pt x="679660" y="302071"/>
                </a:cubicBezTo>
                <a:lnTo>
                  <a:pt x="830695" y="302071"/>
                </a:lnTo>
                <a:cubicBezTo>
                  <a:pt x="914274" y="302071"/>
                  <a:pt x="981731" y="369528"/>
                  <a:pt x="981731" y="453106"/>
                </a:cubicBezTo>
                <a:lnTo>
                  <a:pt x="981731" y="679660"/>
                </a:lnTo>
                <a:close/>
              </a:path>
            </a:pathLst>
          </a:custGeom>
          <a:solidFill>
            <a:schemeClr val="tx1"/>
          </a:solidFill>
          <a:ln w="4242" cap="flat">
            <a:noFill/>
            <a:prstDash val="solid"/>
            <a:miter/>
          </a:ln>
        </p:spPr>
        <p:txBody>
          <a:bodyPr rtlCol="0" anchor="ctr"/>
          <a:lstStyle/>
          <a:p>
            <a:endParaRPr lang="en-US"/>
          </a:p>
        </p:txBody>
      </p:sp>
      <p:sp>
        <p:nvSpPr>
          <p:cNvPr id="11" name="Freeform: Shape 10">
            <a:extLst>
              <a:ext uri="{FF2B5EF4-FFF2-40B4-BE49-F238E27FC236}">
                <a16:creationId xmlns:a16="http://schemas.microsoft.com/office/drawing/2014/main" id="{79F0F358-39C6-42E8-A3B6-9A73AF9D6E95}"/>
              </a:ext>
            </a:extLst>
          </p:cNvPr>
          <p:cNvSpPr/>
          <p:nvPr/>
        </p:nvSpPr>
        <p:spPr>
          <a:xfrm>
            <a:off x="9116296" y="4020276"/>
            <a:ext cx="1207859" cy="1207435"/>
          </a:xfrm>
          <a:custGeom>
            <a:avLst/>
            <a:gdLst>
              <a:gd name="connsiteX0" fmla="*/ 302495 w 1207859"/>
              <a:gd name="connsiteY0" fmla="*/ 1177313 h 1207435"/>
              <a:gd name="connsiteX1" fmla="*/ 332617 w 1207859"/>
              <a:gd name="connsiteY1" fmla="*/ 1207435 h 1207435"/>
              <a:gd name="connsiteX2" fmla="*/ 574020 w 1207859"/>
              <a:gd name="connsiteY2" fmla="*/ 1207435 h 1207435"/>
              <a:gd name="connsiteX3" fmla="*/ 604142 w 1207859"/>
              <a:gd name="connsiteY3" fmla="*/ 1177313 h 1207435"/>
              <a:gd name="connsiteX4" fmla="*/ 604142 w 1207859"/>
              <a:gd name="connsiteY4" fmla="*/ 907061 h 1207435"/>
              <a:gd name="connsiteX5" fmla="*/ 830695 w 1207859"/>
              <a:gd name="connsiteY5" fmla="*/ 907061 h 1207435"/>
              <a:gd name="connsiteX6" fmla="*/ 906213 w 1207859"/>
              <a:gd name="connsiteY6" fmla="*/ 982579 h 1207435"/>
              <a:gd name="connsiteX7" fmla="*/ 906213 w 1207859"/>
              <a:gd name="connsiteY7" fmla="*/ 1177313 h 1207435"/>
              <a:gd name="connsiteX8" fmla="*/ 936335 w 1207859"/>
              <a:gd name="connsiteY8" fmla="*/ 1207435 h 1207435"/>
              <a:gd name="connsiteX9" fmla="*/ 1177737 w 1207859"/>
              <a:gd name="connsiteY9" fmla="*/ 1207435 h 1207435"/>
              <a:gd name="connsiteX10" fmla="*/ 1207860 w 1207859"/>
              <a:gd name="connsiteY10" fmla="*/ 1177313 h 1207435"/>
              <a:gd name="connsiteX11" fmla="*/ 1207860 w 1207859"/>
              <a:gd name="connsiteY11" fmla="*/ 709358 h 1207435"/>
              <a:gd name="connsiteX12" fmla="*/ 1177737 w 1207859"/>
              <a:gd name="connsiteY12" fmla="*/ 679235 h 1207435"/>
              <a:gd name="connsiteX13" fmla="*/ 1056824 w 1207859"/>
              <a:gd name="connsiteY13" fmla="*/ 679235 h 1207435"/>
              <a:gd name="connsiteX14" fmla="*/ 981306 w 1207859"/>
              <a:gd name="connsiteY14" fmla="*/ 603718 h 1207435"/>
              <a:gd name="connsiteX15" fmla="*/ 981306 w 1207859"/>
              <a:gd name="connsiteY15" fmla="*/ 226553 h 1207435"/>
              <a:gd name="connsiteX16" fmla="*/ 905789 w 1207859"/>
              <a:gd name="connsiteY16" fmla="*/ 151036 h 1207435"/>
              <a:gd name="connsiteX17" fmla="*/ 603718 w 1207859"/>
              <a:gd name="connsiteY17" fmla="*/ 151036 h 1207435"/>
              <a:gd name="connsiteX18" fmla="*/ 603718 w 1207859"/>
              <a:gd name="connsiteY18" fmla="*/ 30122 h 1207435"/>
              <a:gd name="connsiteX19" fmla="*/ 573595 w 1207859"/>
              <a:gd name="connsiteY19" fmla="*/ 0 h 1207435"/>
              <a:gd name="connsiteX20" fmla="*/ 151036 w 1207859"/>
              <a:gd name="connsiteY20" fmla="*/ 0 h 1207435"/>
              <a:gd name="connsiteX21" fmla="*/ 0 w 1207859"/>
              <a:gd name="connsiteY21" fmla="*/ 151036 h 1207435"/>
              <a:gd name="connsiteX22" fmla="*/ 0 w 1207859"/>
              <a:gd name="connsiteY22" fmla="*/ 754753 h 1207435"/>
              <a:gd name="connsiteX23" fmla="*/ 151036 w 1207859"/>
              <a:gd name="connsiteY23" fmla="*/ 905789 h 1207435"/>
              <a:gd name="connsiteX24" fmla="*/ 302071 w 1207859"/>
              <a:gd name="connsiteY24" fmla="*/ 905789 h 1207435"/>
              <a:gd name="connsiteX25" fmla="*/ 302071 w 1207859"/>
              <a:gd name="connsiteY25" fmla="*/ 1177313 h 1207435"/>
              <a:gd name="connsiteX26" fmla="*/ 453106 w 1207859"/>
              <a:gd name="connsiteY26" fmla="*/ 452682 h 1207435"/>
              <a:gd name="connsiteX27" fmla="*/ 528624 w 1207859"/>
              <a:gd name="connsiteY27" fmla="*/ 377164 h 1207435"/>
              <a:gd name="connsiteX28" fmla="*/ 679660 w 1207859"/>
              <a:gd name="connsiteY28" fmla="*/ 377164 h 1207435"/>
              <a:gd name="connsiteX29" fmla="*/ 755177 w 1207859"/>
              <a:gd name="connsiteY29" fmla="*/ 452682 h 1207435"/>
              <a:gd name="connsiteX30" fmla="*/ 755177 w 1207859"/>
              <a:gd name="connsiteY30" fmla="*/ 603718 h 1207435"/>
              <a:gd name="connsiteX31" fmla="*/ 679660 w 1207859"/>
              <a:gd name="connsiteY31" fmla="*/ 679235 h 1207435"/>
              <a:gd name="connsiteX32" fmla="*/ 528624 w 1207859"/>
              <a:gd name="connsiteY32" fmla="*/ 679235 h 1207435"/>
              <a:gd name="connsiteX33" fmla="*/ 453106 w 1207859"/>
              <a:gd name="connsiteY33" fmla="*/ 603718 h 1207435"/>
              <a:gd name="connsiteX34" fmla="*/ 453106 w 1207859"/>
              <a:gd name="connsiteY34" fmla="*/ 452682 h 120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207859" h="1207435">
                <a:moveTo>
                  <a:pt x="302495" y="1177313"/>
                </a:moveTo>
                <a:cubicBezTo>
                  <a:pt x="302495" y="1193859"/>
                  <a:pt x="316071" y="1207435"/>
                  <a:pt x="332617" y="1207435"/>
                </a:cubicBezTo>
                <a:lnTo>
                  <a:pt x="574020" y="1207435"/>
                </a:lnTo>
                <a:cubicBezTo>
                  <a:pt x="590566" y="1207435"/>
                  <a:pt x="604142" y="1193859"/>
                  <a:pt x="604142" y="1177313"/>
                </a:cubicBezTo>
                <a:lnTo>
                  <a:pt x="604142" y="907061"/>
                </a:lnTo>
                <a:lnTo>
                  <a:pt x="830695" y="907061"/>
                </a:lnTo>
                <a:cubicBezTo>
                  <a:pt x="872272" y="907061"/>
                  <a:pt x="906213" y="941002"/>
                  <a:pt x="906213" y="982579"/>
                </a:cubicBezTo>
                <a:lnTo>
                  <a:pt x="906213" y="1177313"/>
                </a:lnTo>
                <a:cubicBezTo>
                  <a:pt x="906213" y="1193859"/>
                  <a:pt x="919789" y="1207435"/>
                  <a:pt x="936335" y="1207435"/>
                </a:cubicBezTo>
                <a:lnTo>
                  <a:pt x="1177737" y="1207435"/>
                </a:lnTo>
                <a:cubicBezTo>
                  <a:pt x="1194283" y="1207435"/>
                  <a:pt x="1207860" y="1193859"/>
                  <a:pt x="1207860" y="1177313"/>
                </a:cubicBezTo>
                <a:lnTo>
                  <a:pt x="1207860" y="709358"/>
                </a:lnTo>
                <a:cubicBezTo>
                  <a:pt x="1207860" y="692812"/>
                  <a:pt x="1194283" y="679235"/>
                  <a:pt x="1177737" y="679235"/>
                </a:cubicBezTo>
                <a:lnTo>
                  <a:pt x="1056824" y="679235"/>
                </a:lnTo>
                <a:cubicBezTo>
                  <a:pt x="1015247" y="679235"/>
                  <a:pt x="981306" y="645295"/>
                  <a:pt x="981306" y="603718"/>
                </a:cubicBezTo>
                <a:lnTo>
                  <a:pt x="981306" y="226553"/>
                </a:lnTo>
                <a:cubicBezTo>
                  <a:pt x="981306" y="184976"/>
                  <a:pt x="947366" y="151036"/>
                  <a:pt x="905789" y="151036"/>
                </a:cubicBezTo>
                <a:lnTo>
                  <a:pt x="603718" y="151036"/>
                </a:lnTo>
                <a:lnTo>
                  <a:pt x="603718" y="30122"/>
                </a:lnTo>
                <a:cubicBezTo>
                  <a:pt x="603718" y="13576"/>
                  <a:pt x="590141" y="0"/>
                  <a:pt x="573595" y="0"/>
                </a:cubicBezTo>
                <a:lnTo>
                  <a:pt x="151036" y="0"/>
                </a:lnTo>
                <a:cubicBezTo>
                  <a:pt x="67881" y="0"/>
                  <a:pt x="0" y="67457"/>
                  <a:pt x="0" y="151036"/>
                </a:cubicBezTo>
                <a:lnTo>
                  <a:pt x="0" y="754753"/>
                </a:lnTo>
                <a:cubicBezTo>
                  <a:pt x="0" y="838332"/>
                  <a:pt x="67457" y="905789"/>
                  <a:pt x="151036" y="905789"/>
                </a:cubicBezTo>
                <a:lnTo>
                  <a:pt x="302071" y="905789"/>
                </a:lnTo>
                <a:lnTo>
                  <a:pt x="302071" y="1177313"/>
                </a:lnTo>
                <a:close/>
                <a:moveTo>
                  <a:pt x="453106" y="452682"/>
                </a:moveTo>
                <a:cubicBezTo>
                  <a:pt x="453106" y="411105"/>
                  <a:pt x="487047" y="377164"/>
                  <a:pt x="528624" y="377164"/>
                </a:cubicBezTo>
                <a:lnTo>
                  <a:pt x="679660" y="377164"/>
                </a:lnTo>
                <a:cubicBezTo>
                  <a:pt x="721237" y="377164"/>
                  <a:pt x="755177" y="411105"/>
                  <a:pt x="755177" y="452682"/>
                </a:cubicBezTo>
                <a:lnTo>
                  <a:pt x="755177" y="603718"/>
                </a:lnTo>
                <a:cubicBezTo>
                  <a:pt x="755177" y="645295"/>
                  <a:pt x="721237" y="679235"/>
                  <a:pt x="679660" y="679235"/>
                </a:cubicBezTo>
                <a:lnTo>
                  <a:pt x="528624" y="679235"/>
                </a:lnTo>
                <a:cubicBezTo>
                  <a:pt x="487047" y="679235"/>
                  <a:pt x="453106" y="645295"/>
                  <a:pt x="453106" y="603718"/>
                </a:cubicBezTo>
                <a:lnTo>
                  <a:pt x="453106" y="452682"/>
                </a:lnTo>
                <a:close/>
              </a:path>
            </a:pathLst>
          </a:custGeom>
          <a:solidFill>
            <a:schemeClr val="tx1"/>
          </a:solidFill>
          <a:ln w="4242" cap="flat">
            <a:noFill/>
            <a:prstDash val="solid"/>
            <a:miter/>
          </a:ln>
        </p:spPr>
        <p:txBody>
          <a:bodyPr rtlCol="0" anchor="ctr"/>
          <a:lstStyle/>
          <a:p>
            <a:endParaRPr lang="en-US"/>
          </a:p>
        </p:txBody>
      </p:sp>
      <p:sp>
        <p:nvSpPr>
          <p:cNvPr id="13" name="Freeform: Shape 12">
            <a:extLst>
              <a:ext uri="{FF2B5EF4-FFF2-40B4-BE49-F238E27FC236}">
                <a16:creationId xmlns:a16="http://schemas.microsoft.com/office/drawing/2014/main" id="{2CC36AA8-1DEF-4A63-81D7-5494F7415766}"/>
              </a:ext>
            </a:extLst>
          </p:cNvPr>
          <p:cNvSpPr/>
          <p:nvPr/>
        </p:nvSpPr>
        <p:spPr>
          <a:xfrm>
            <a:off x="10730593" y="5397414"/>
            <a:ext cx="1207435" cy="1207011"/>
          </a:xfrm>
          <a:custGeom>
            <a:avLst/>
            <a:gdLst>
              <a:gd name="connsiteX0" fmla="*/ 1177313 w 1207435"/>
              <a:gd name="connsiteY0" fmla="*/ 603293 h 1207011"/>
              <a:gd name="connsiteX1" fmla="*/ 1011429 w 1207435"/>
              <a:gd name="connsiteY1" fmla="*/ 603293 h 1207011"/>
              <a:gd name="connsiteX2" fmla="*/ 981306 w 1207435"/>
              <a:gd name="connsiteY2" fmla="*/ 573171 h 1207011"/>
              <a:gd name="connsiteX3" fmla="*/ 981306 w 1207435"/>
              <a:gd name="connsiteY3" fmla="*/ 301647 h 1207011"/>
              <a:gd name="connsiteX4" fmla="*/ 981306 w 1207435"/>
              <a:gd name="connsiteY4" fmla="*/ 30122 h 1207011"/>
              <a:gd name="connsiteX5" fmla="*/ 951184 w 1207435"/>
              <a:gd name="connsiteY5" fmla="*/ 0 h 1207011"/>
              <a:gd name="connsiteX6" fmla="*/ 105640 w 1207435"/>
              <a:gd name="connsiteY6" fmla="*/ 0 h 1207011"/>
              <a:gd name="connsiteX7" fmla="*/ 75518 w 1207435"/>
              <a:gd name="connsiteY7" fmla="*/ 30122 h 1207011"/>
              <a:gd name="connsiteX8" fmla="*/ 75518 w 1207435"/>
              <a:gd name="connsiteY8" fmla="*/ 271524 h 1207011"/>
              <a:gd name="connsiteX9" fmla="*/ 105640 w 1207435"/>
              <a:gd name="connsiteY9" fmla="*/ 301647 h 1207011"/>
              <a:gd name="connsiteX10" fmla="*/ 226553 w 1207435"/>
              <a:gd name="connsiteY10" fmla="*/ 301647 h 1207011"/>
              <a:gd name="connsiteX11" fmla="*/ 226553 w 1207435"/>
              <a:gd name="connsiteY11" fmla="*/ 905364 h 1207011"/>
              <a:gd name="connsiteX12" fmla="*/ 30122 w 1207435"/>
              <a:gd name="connsiteY12" fmla="*/ 905364 h 1207011"/>
              <a:gd name="connsiteX13" fmla="*/ 0 w 1207435"/>
              <a:gd name="connsiteY13" fmla="*/ 935487 h 1207011"/>
              <a:gd name="connsiteX14" fmla="*/ 0 w 1207435"/>
              <a:gd name="connsiteY14" fmla="*/ 1176889 h 1207011"/>
              <a:gd name="connsiteX15" fmla="*/ 30122 w 1207435"/>
              <a:gd name="connsiteY15" fmla="*/ 1207011 h 1207011"/>
              <a:gd name="connsiteX16" fmla="*/ 950760 w 1207435"/>
              <a:gd name="connsiteY16" fmla="*/ 1207011 h 1207011"/>
              <a:gd name="connsiteX17" fmla="*/ 980882 w 1207435"/>
              <a:gd name="connsiteY17" fmla="*/ 1176889 h 1207011"/>
              <a:gd name="connsiteX18" fmla="*/ 980882 w 1207435"/>
              <a:gd name="connsiteY18" fmla="*/ 935487 h 1207011"/>
              <a:gd name="connsiteX19" fmla="*/ 1011004 w 1207435"/>
              <a:gd name="connsiteY19" fmla="*/ 905364 h 1207011"/>
              <a:gd name="connsiteX20" fmla="*/ 1177313 w 1207435"/>
              <a:gd name="connsiteY20" fmla="*/ 905364 h 1207011"/>
              <a:gd name="connsiteX21" fmla="*/ 1207435 w 1207435"/>
              <a:gd name="connsiteY21" fmla="*/ 875242 h 1207011"/>
              <a:gd name="connsiteX22" fmla="*/ 1207435 w 1207435"/>
              <a:gd name="connsiteY22" fmla="*/ 633840 h 1207011"/>
              <a:gd name="connsiteX23" fmla="*/ 1177313 w 1207435"/>
              <a:gd name="connsiteY23" fmla="*/ 603293 h 1207011"/>
              <a:gd name="connsiteX24" fmla="*/ 754753 w 1207435"/>
              <a:gd name="connsiteY24" fmla="*/ 603293 h 1207011"/>
              <a:gd name="connsiteX25" fmla="*/ 679235 w 1207435"/>
              <a:gd name="connsiteY25" fmla="*/ 678811 h 1207011"/>
              <a:gd name="connsiteX26" fmla="*/ 528200 w 1207435"/>
              <a:gd name="connsiteY26" fmla="*/ 678811 h 1207011"/>
              <a:gd name="connsiteX27" fmla="*/ 452682 w 1207435"/>
              <a:gd name="connsiteY27" fmla="*/ 603293 h 1207011"/>
              <a:gd name="connsiteX28" fmla="*/ 452682 w 1207435"/>
              <a:gd name="connsiteY28" fmla="*/ 452258 h 1207011"/>
              <a:gd name="connsiteX29" fmla="*/ 528200 w 1207435"/>
              <a:gd name="connsiteY29" fmla="*/ 376740 h 1207011"/>
              <a:gd name="connsiteX30" fmla="*/ 679235 w 1207435"/>
              <a:gd name="connsiteY30" fmla="*/ 376740 h 1207011"/>
              <a:gd name="connsiteX31" fmla="*/ 754753 w 1207435"/>
              <a:gd name="connsiteY31" fmla="*/ 452258 h 1207011"/>
              <a:gd name="connsiteX32" fmla="*/ 754753 w 1207435"/>
              <a:gd name="connsiteY32" fmla="*/ 603293 h 1207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207435" h="1207011">
                <a:moveTo>
                  <a:pt x="1177313" y="603293"/>
                </a:moveTo>
                <a:lnTo>
                  <a:pt x="1011429" y="603293"/>
                </a:lnTo>
                <a:cubicBezTo>
                  <a:pt x="994883" y="603293"/>
                  <a:pt x="981306" y="589717"/>
                  <a:pt x="981306" y="573171"/>
                </a:cubicBezTo>
                <a:lnTo>
                  <a:pt x="981306" y="301647"/>
                </a:lnTo>
                <a:lnTo>
                  <a:pt x="981306" y="30122"/>
                </a:lnTo>
                <a:cubicBezTo>
                  <a:pt x="981306" y="13576"/>
                  <a:pt x="967730" y="0"/>
                  <a:pt x="951184" y="0"/>
                </a:cubicBezTo>
                <a:lnTo>
                  <a:pt x="105640" y="0"/>
                </a:lnTo>
                <a:cubicBezTo>
                  <a:pt x="89094" y="0"/>
                  <a:pt x="75518" y="13576"/>
                  <a:pt x="75518" y="30122"/>
                </a:cubicBezTo>
                <a:lnTo>
                  <a:pt x="75518" y="271524"/>
                </a:lnTo>
                <a:cubicBezTo>
                  <a:pt x="75518" y="288071"/>
                  <a:pt x="89094" y="301647"/>
                  <a:pt x="105640" y="301647"/>
                </a:cubicBezTo>
                <a:lnTo>
                  <a:pt x="226553" y="301647"/>
                </a:lnTo>
                <a:lnTo>
                  <a:pt x="226553" y="905364"/>
                </a:lnTo>
                <a:lnTo>
                  <a:pt x="30122" y="905364"/>
                </a:lnTo>
                <a:cubicBezTo>
                  <a:pt x="13576" y="905364"/>
                  <a:pt x="0" y="918940"/>
                  <a:pt x="0" y="935487"/>
                </a:cubicBezTo>
                <a:lnTo>
                  <a:pt x="0" y="1176889"/>
                </a:lnTo>
                <a:cubicBezTo>
                  <a:pt x="0" y="1193435"/>
                  <a:pt x="13576" y="1207011"/>
                  <a:pt x="30122" y="1207011"/>
                </a:cubicBezTo>
                <a:lnTo>
                  <a:pt x="950760" y="1207011"/>
                </a:lnTo>
                <a:cubicBezTo>
                  <a:pt x="967306" y="1207011"/>
                  <a:pt x="980882" y="1193435"/>
                  <a:pt x="980882" y="1176889"/>
                </a:cubicBezTo>
                <a:lnTo>
                  <a:pt x="980882" y="935487"/>
                </a:lnTo>
                <a:cubicBezTo>
                  <a:pt x="980882" y="918940"/>
                  <a:pt x="994458" y="905364"/>
                  <a:pt x="1011004" y="905364"/>
                </a:cubicBezTo>
                <a:lnTo>
                  <a:pt x="1177313" y="905364"/>
                </a:lnTo>
                <a:cubicBezTo>
                  <a:pt x="1193859" y="905364"/>
                  <a:pt x="1207435" y="891788"/>
                  <a:pt x="1207435" y="875242"/>
                </a:cubicBezTo>
                <a:lnTo>
                  <a:pt x="1207435" y="633840"/>
                </a:lnTo>
                <a:cubicBezTo>
                  <a:pt x="1207435" y="616445"/>
                  <a:pt x="1193859" y="603293"/>
                  <a:pt x="1177313" y="603293"/>
                </a:cubicBezTo>
                <a:close/>
                <a:moveTo>
                  <a:pt x="754753" y="603293"/>
                </a:moveTo>
                <a:cubicBezTo>
                  <a:pt x="754753" y="644871"/>
                  <a:pt x="720813" y="678811"/>
                  <a:pt x="679235" y="678811"/>
                </a:cubicBezTo>
                <a:lnTo>
                  <a:pt x="528200" y="678811"/>
                </a:lnTo>
                <a:cubicBezTo>
                  <a:pt x="486623" y="678811"/>
                  <a:pt x="452682" y="644871"/>
                  <a:pt x="452682" y="603293"/>
                </a:cubicBezTo>
                <a:lnTo>
                  <a:pt x="452682" y="452258"/>
                </a:lnTo>
                <a:cubicBezTo>
                  <a:pt x="452682" y="410681"/>
                  <a:pt x="486623" y="376740"/>
                  <a:pt x="528200" y="376740"/>
                </a:cubicBezTo>
                <a:lnTo>
                  <a:pt x="679235" y="376740"/>
                </a:lnTo>
                <a:cubicBezTo>
                  <a:pt x="720813" y="376740"/>
                  <a:pt x="754753" y="410681"/>
                  <a:pt x="754753" y="452258"/>
                </a:cubicBezTo>
                <a:lnTo>
                  <a:pt x="754753" y="603293"/>
                </a:lnTo>
                <a:close/>
              </a:path>
            </a:pathLst>
          </a:custGeom>
          <a:solidFill>
            <a:schemeClr val="tx1"/>
          </a:solidFill>
          <a:ln w="4242" cap="flat">
            <a:noFill/>
            <a:prstDash val="solid"/>
            <a:miter/>
          </a:ln>
        </p:spPr>
        <p:txBody>
          <a:bodyPr rtlCol="0" anchor="ctr"/>
          <a:lstStyle/>
          <a:p>
            <a:endParaRPr lang="en-US"/>
          </a:p>
        </p:txBody>
      </p:sp>
      <p:grpSp>
        <p:nvGrpSpPr>
          <p:cNvPr id="31" name="Graphic 27">
            <a:extLst>
              <a:ext uri="{FF2B5EF4-FFF2-40B4-BE49-F238E27FC236}">
                <a16:creationId xmlns:a16="http://schemas.microsoft.com/office/drawing/2014/main" id="{90885CBD-CB4B-44B4-903A-8C197AB669EC}"/>
              </a:ext>
            </a:extLst>
          </p:cNvPr>
          <p:cNvGrpSpPr/>
          <p:nvPr userDrawn="1"/>
        </p:nvGrpSpPr>
        <p:grpSpPr>
          <a:xfrm>
            <a:off x="211138" y="6093845"/>
            <a:ext cx="634650" cy="548640"/>
            <a:chOff x="3214686" y="1004887"/>
            <a:chExt cx="5765431" cy="4850549"/>
          </a:xfrm>
        </p:grpSpPr>
        <p:sp>
          <p:nvSpPr>
            <p:cNvPr id="32" name="Freeform: Shape 31">
              <a:extLst>
                <a:ext uri="{FF2B5EF4-FFF2-40B4-BE49-F238E27FC236}">
                  <a16:creationId xmlns:a16="http://schemas.microsoft.com/office/drawing/2014/main" id="{0C915305-9408-4471-B0D4-FC7C04034FE5}"/>
                </a:ext>
              </a:extLst>
            </p:cNvPr>
            <p:cNvSpPr/>
            <p:nvPr/>
          </p:nvSpPr>
          <p:spPr>
            <a:xfrm>
              <a:off x="3214686" y="1004887"/>
              <a:ext cx="5765431" cy="4850549"/>
            </a:xfrm>
            <a:custGeom>
              <a:avLst/>
              <a:gdLst>
                <a:gd name="connsiteX0" fmla="*/ 5574315 w 5765431"/>
                <a:gd name="connsiteY0" fmla="*/ -287 h 4850549"/>
                <a:gd name="connsiteX1" fmla="*/ 190747 w 5765431"/>
                <a:gd name="connsiteY1" fmla="*/ -287 h 4850549"/>
                <a:gd name="connsiteX2" fmla="*/ 253 w 5765431"/>
                <a:gd name="connsiteY2" fmla="*/ 190169 h 4850549"/>
                <a:gd name="connsiteX3" fmla="*/ -624 w 5765431"/>
                <a:gd name="connsiteY3" fmla="*/ 4659733 h 4850549"/>
                <a:gd name="connsiteX4" fmla="*/ 189831 w 5765431"/>
                <a:gd name="connsiteY4" fmla="*/ 4850263 h 4850549"/>
                <a:gd name="connsiteX5" fmla="*/ 189869 w 5765431"/>
                <a:gd name="connsiteY5" fmla="*/ 4850263 h 4850549"/>
                <a:gd name="connsiteX6" fmla="*/ 5574315 w 5765431"/>
                <a:gd name="connsiteY6" fmla="*/ 4850263 h 4850549"/>
                <a:gd name="connsiteX7" fmla="*/ 5764808 w 5765431"/>
                <a:gd name="connsiteY7" fmla="*/ 4659770 h 4850549"/>
                <a:gd name="connsiteX8" fmla="*/ 5764808 w 5765431"/>
                <a:gd name="connsiteY8" fmla="*/ 190205 h 4850549"/>
                <a:gd name="connsiteX9" fmla="*/ 5574315 w 5765431"/>
                <a:gd name="connsiteY9" fmla="*/ -287 h 4850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65431" h="4850549">
                  <a:moveTo>
                    <a:pt x="5574315" y="-287"/>
                  </a:moveTo>
                  <a:lnTo>
                    <a:pt x="190747" y="-287"/>
                  </a:lnTo>
                  <a:cubicBezTo>
                    <a:pt x="85555" y="-287"/>
                    <a:pt x="274" y="84977"/>
                    <a:pt x="253" y="190169"/>
                  </a:cubicBezTo>
                  <a:lnTo>
                    <a:pt x="-624" y="4659733"/>
                  </a:lnTo>
                  <a:cubicBezTo>
                    <a:pt x="-645" y="4764940"/>
                    <a:pt x="84625" y="4850242"/>
                    <a:pt x="189831" y="4850263"/>
                  </a:cubicBezTo>
                  <a:cubicBezTo>
                    <a:pt x="189844" y="4850263"/>
                    <a:pt x="189856" y="4850263"/>
                    <a:pt x="189869" y="4850263"/>
                  </a:cubicBezTo>
                  <a:lnTo>
                    <a:pt x="5574315" y="4850263"/>
                  </a:lnTo>
                  <a:cubicBezTo>
                    <a:pt x="5679521" y="4850263"/>
                    <a:pt x="5764808" y="4764976"/>
                    <a:pt x="5764808" y="4659770"/>
                  </a:cubicBezTo>
                  <a:lnTo>
                    <a:pt x="5764808" y="190205"/>
                  </a:lnTo>
                  <a:cubicBezTo>
                    <a:pt x="5764808" y="84999"/>
                    <a:pt x="5679521" y="-287"/>
                    <a:pt x="5574315" y="-287"/>
                  </a:cubicBezTo>
                  <a:close/>
                </a:path>
              </a:pathLst>
            </a:custGeom>
            <a:solidFill>
              <a:srgbClr val="EF323D"/>
            </a:solidFill>
            <a:ln w="9525" cap="flat">
              <a:noFill/>
              <a:prstDash val="solid"/>
              <a:miter/>
            </a:ln>
          </p:spPr>
          <p:txBody>
            <a:bodyPr rtlCol="0" anchor="ctr"/>
            <a:lstStyle/>
            <a:p>
              <a:endParaRPr lang="en-US"/>
            </a:p>
          </p:txBody>
        </p:sp>
        <p:grpSp>
          <p:nvGrpSpPr>
            <p:cNvPr id="33" name="Graphic 27">
              <a:extLst>
                <a:ext uri="{FF2B5EF4-FFF2-40B4-BE49-F238E27FC236}">
                  <a16:creationId xmlns:a16="http://schemas.microsoft.com/office/drawing/2014/main" id="{D38FE882-7255-4042-BC39-5204B6AC1CEB}"/>
                </a:ext>
              </a:extLst>
            </p:cNvPr>
            <p:cNvGrpSpPr/>
            <p:nvPr/>
          </p:nvGrpSpPr>
          <p:grpSpPr>
            <a:xfrm>
              <a:off x="3588488" y="1366527"/>
              <a:ext cx="5031814" cy="4160789"/>
              <a:chOff x="3588488" y="1366527"/>
              <a:chExt cx="5031814" cy="4160789"/>
            </a:xfrm>
            <a:solidFill>
              <a:srgbClr val="FFFFFF"/>
            </a:solidFill>
          </p:grpSpPr>
          <p:grpSp>
            <p:nvGrpSpPr>
              <p:cNvPr id="35" name="Graphic 27">
                <a:extLst>
                  <a:ext uri="{FF2B5EF4-FFF2-40B4-BE49-F238E27FC236}">
                    <a16:creationId xmlns:a16="http://schemas.microsoft.com/office/drawing/2014/main" id="{904420B5-803F-4729-A108-FB0AA986EF8C}"/>
                  </a:ext>
                </a:extLst>
              </p:cNvPr>
              <p:cNvGrpSpPr/>
              <p:nvPr/>
            </p:nvGrpSpPr>
            <p:grpSpPr>
              <a:xfrm>
                <a:off x="3588488" y="4982639"/>
                <a:ext cx="5031814" cy="544677"/>
                <a:chOff x="3588488" y="4982639"/>
                <a:chExt cx="5031814" cy="544677"/>
              </a:xfrm>
              <a:solidFill>
                <a:srgbClr val="FFFFFF"/>
              </a:solidFill>
            </p:grpSpPr>
            <p:sp>
              <p:nvSpPr>
                <p:cNvPr id="43" name="Freeform: Shape 42">
                  <a:extLst>
                    <a:ext uri="{FF2B5EF4-FFF2-40B4-BE49-F238E27FC236}">
                      <a16:creationId xmlns:a16="http://schemas.microsoft.com/office/drawing/2014/main" id="{DB2B7EDF-40F8-4D42-B080-B5155F095E71}"/>
                    </a:ext>
                  </a:extLst>
                </p:cNvPr>
                <p:cNvSpPr/>
                <p:nvPr/>
              </p:nvSpPr>
              <p:spPr>
                <a:xfrm>
                  <a:off x="4332862" y="4996495"/>
                  <a:ext cx="458636" cy="516241"/>
                </a:xfrm>
                <a:custGeom>
                  <a:avLst/>
                  <a:gdLst>
                    <a:gd name="connsiteX0" fmla="*/ 438721 w 458636"/>
                    <a:gd name="connsiteY0" fmla="*/ -287 h 516241"/>
                    <a:gd name="connsiteX1" fmla="*/ 18666 w 458636"/>
                    <a:gd name="connsiteY1" fmla="*/ -287 h 516241"/>
                    <a:gd name="connsiteX2" fmla="*/ -624 w 458636"/>
                    <a:gd name="connsiteY2" fmla="*/ 19002 h 516241"/>
                    <a:gd name="connsiteX3" fmla="*/ -624 w 458636"/>
                    <a:gd name="connsiteY3" fmla="*/ 19003 h 516241"/>
                    <a:gd name="connsiteX4" fmla="*/ -624 w 458636"/>
                    <a:gd name="connsiteY4" fmla="*/ 115315 h 516241"/>
                    <a:gd name="connsiteX5" fmla="*/ 18666 w 458636"/>
                    <a:gd name="connsiteY5" fmla="*/ 134606 h 516241"/>
                    <a:gd name="connsiteX6" fmla="*/ 18667 w 458636"/>
                    <a:gd name="connsiteY6" fmla="*/ 134606 h 516241"/>
                    <a:gd name="connsiteX7" fmla="*/ 133938 w 458636"/>
                    <a:gd name="connsiteY7" fmla="*/ 134606 h 516241"/>
                    <a:gd name="connsiteX8" fmla="*/ 153229 w 458636"/>
                    <a:gd name="connsiteY8" fmla="*/ 153896 h 516241"/>
                    <a:gd name="connsiteX9" fmla="*/ 153229 w 458636"/>
                    <a:gd name="connsiteY9" fmla="*/ 153896 h 516241"/>
                    <a:gd name="connsiteX10" fmla="*/ 153228 w 458636"/>
                    <a:gd name="connsiteY10" fmla="*/ 496663 h 516241"/>
                    <a:gd name="connsiteX11" fmla="*/ 172519 w 458636"/>
                    <a:gd name="connsiteY11" fmla="*/ 515954 h 516241"/>
                    <a:gd name="connsiteX12" fmla="*/ 284874 w 458636"/>
                    <a:gd name="connsiteY12" fmla="*/ 515953 h 516241"/>
                    <a:gd name="connsiteX13" fmla="*/ 304165 w 458636"/>
                    <a:gd name="connsiteY13" fmla="*/ 496663 h 516241"/>
                    <a:gd name="connsiteX14" fmla="*/ 304165 w 458636"/>
                    <a:gd name="connsiteY14" fmla="*/ 496663 h 516241"/>
                    <a:gd name="connsiteX15" fmla="*/ 304165 w 458636"/>
                    <a:gd name="connsiteY15" fmla="*/ 153896 h 516241"/>
                    <a:gd name="connsiteX16" fmla="*/ 323455 w 458636"/>
                    <a:gd name="connsiteY16" fmla="*/ 134606 h 516241"/>
                    <a:gd name="connsiteX17" fmla="*/ 438721 w 458636"/>
                    <a:gd name="connsiteY17" fmla="*/ 134606 h 516241"/>
                    <a:gd name="connsiteX18" fmla="*/ 458012 w 458636"/>
                    <a:gd name="connsiteY18" fmla="*/ 115316 h 516241"/>
                    <a:gd name="connsiteX19" fmla="*/ 458012 w 458636"/>
                    <a:gd name="connsiteY19" fmla="*/ 115315 h 516241"/>
                    <a:gd name="connsiteX20" fmla="*/ 458012 w 458636"/>
                    <a:gd name="connsiteY20" fmla="*/ 19003 h 516241"/>
                    <a:gd name="connsiteX21" fmla="*/ 438723 w 458636"/>
                    <a:gd name="connsiteY21" fmla="*/ -287 h 516241"/>
                    <a:gd name="connsiteX22" fmla="*/ 438721 w 458636"/>
                    <a:gd name="connsiteY22" fmla="*/ -28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58636" h="516241">
                      <a:moveTo>
                        <a:pt x="438721" y="-287"/>
                      </a:moveTo>
                      <a:lnTo>
                        <a:pt x="18666" y="-287"/>
                      </a:lnTo>
                      <a:cubicBezTo>
                        <a:pt x="8013" y="-288"/>
                        <a:pt x="-624" y="8349"/>
                        <a:pt x="-624" y="19002"/>
                      </a:cubicBezTo>
                      <a:cubicBezTo>
                        <a:pt x="-624" y="19003"/>
                        <a:pt x="-624" y="19003"/>
                        <a:pt x="-624" y="19003"/>
                      </a:cubicBezTo>
                      <a:lnTo>
                        <a:pt x="-624" y="115315"/>
                      </a:lnTo>
                      <a:cubicBezTo>
                        <a:pt x="-624" y="125968"/>
                        <a:pt x="8012" y="134605"/>
                        <a:pt x="18666" y="134606"/>
                      </a:cubicBezTo>
                      <a:cubicBezTo>
                        <a:pt x="18666" y="134606"/>
                        <a:pt x="18666" y="134606"/>
                        <a:pt x="18667" y="134606"/>
                      </a:cubicBezTo>
                      <a:lnTo>
                        <a:pt x="133938" y="134606"/>
                      </a:lnTo>
                      <a:cubicBezTo>
                        <a:pt x="144592" y="134606"/>
                        <a:pt x="153229" y="143242"/>
                        <a:pt x="153229" y="153896"/>
                      </a:cubicBezTo>
                      <a:cubicBezTo>
                        <a:pt x="153229" y="153896"/>
                        <a:pt x="153229" y="153896"/>
                        <a:pt x="153229" y="153896"/>
                      </a:cubicBezTo>
                      <a:lnTo>
                        <a:pt x="153228" y="496663"/>
                      </a:lnTo>
                      <a:cubicBezTo>
                        <a:pt x="153228" y="507317"/>
                        <a:pt x="161865" y="515954"/>
                        <a:pt x="172519" y="515954"/>
                      </a:cubicBezTo>
                      <a:lnTo>
                        <a:pt x="284874" y="515953"/>
                      </a:lnTo>
                      <a:cubicBezTo>
                        <a:pt x="295528" y="515953"/>
                        <a:pt x="304165" y="507317"/>
                        <a:pt x="304165" y="496663"/>
                      </a:cubicBezTo>
                      <a:cubicBezTo>
                        <a:pt x="304165" y="496663"/>
                        <a:pt x="304165" y="496663"/>
                        <a:pt x="304165" y="496663"/>
                      </a:cubicBezTo>
                      <a:lnTo>
                        <a:pt x="304165" y="153896"/>
                      </a:lnTo>
                      <a:cubicBezTo>
                        <a:pt x="304165" y="143242"/>
                        <a:pt x="312801" y="134606"/>
                        <a:pt x="323455" y="134606"/>
                      </a:cubicBezTo>
                      <a:lnTo>
                        <a:pt x="438721" y="134606"/>
                      </a:lnTo>
                      <a:cubicBezTo>
                        <a:pt x="449375" y="134606"/>
                        <a:pt x="458012" y="125970"/>
                        <a:pt x="458012" y="115316"/>
                      </a:cubicBezTo>
                      <a:cubicBezTo>
                        <a:pt x="458012" y="115316"/>
                        <a:pt x="458012" y="115316"/>
                        <a:pt x="458012" y="115315"/>
                      </a:cubicBezTo>
                      <a:lnTo>
                        <a:pt x="458012" y="19003"/>
                      </a:lnTo>
                      <a:cubicBezTo>
                        <a:pt x="458013" y="8350"/>
                        <a:pt x="449377" y="-287"/>
                        <a:pt x="438723" y="-287"/>
                      </a:cubicBezTo>
                      <a:cubicBezTo>
                        <a:pt x="438722" y="-287"/>
                        <a:pt x="438722" y="-287"/>
                        <a:pt x="438721" y="-287"/>
                      </a:cubicBezTo>
                      <a:close/>
                    </a:path>
                  </a:pathLst>
                </a:custGeom>
                <a:solidFill>
                  <a:srgbClr val="FFFFFF"/>
                </a:solidFill>
                <a:ln w="9525" cap="flat">
                  <a:noFill/>
                  <a:prstDash val="solid"/>
                  <a:miter/>
                </a:ln>
              </p:spPr>
              <p:txBody>
                <a:bodyPr rtlCol="0" anchor="ctr"/>
                <a:lstStyle/>
                <a:p>
                  <a:endParaRPr lang="en-US"/>
                </a:p>
              </p:txBody>
            </p:sp>
            <p:sp>
              <p:nvSpPr>
                <p:cNvPr id="44" name="Freeform: Shape 43">
                  <a:extLst>
                    <a:ext uri="{FF2B5EF4-FFF2-40B4-BE49-F238E27FC236}">
                      <a16:creationId xmlns:a16="http://schemas.microsoft.com/office/drawing/2014/main" id="{A1E4AD0E-137C-4CBE-81BD-A1BE80A8B501}"/>
                    </a:ext>
                  </a:extLst>
                </p:cNvPr>
                <p:cNvSpPr/>
                <p:nvPr/>
              </p:nvSpPr>
              <p:spPr>
                <a:xfrm>
                  <a:off x="5981381" y="4996495"/>
                  <a:ext cx="475404" cy="516241"/>
                </a:xfrm>
                <a:custGeom>
                  <a:avLst/>
                  <a:gdLst>
                    <a:gd name="connsiteX0" fmla="*/ 179474 w 475404"/>
                    <a:gd name="connsiteY0" fmla="*/ -287 h 516241"/>
                    <a:gd name="connsiteX1" fmla="*/ 18666 w 475404"/>
                    <a:gd name="connsiteY1" fmla="*/ -287 h 516241"/>
                    <a:gd name="connsiteX2" fmla="*/ -624 w 475404"/>
                    <a:gd name="connsiteY2" fmla="*/ 19002 h 516241"/>
                    <a:gd name="connsiteX3" fmla="*/ -624 w 475404"/>
                    <a:gd name="connsiteY3" fmla="*/ 19003 h 516241"/>
                    <a:gd name="connsiteX4" fmla="*/ -624 w 475404"/>
                    <a:gd name="connsiteY4" fmla="*/ 496663 h 516241"/>
                    <a:gd name="connsiteX5" fmla="*/ 18666 w 475404"/>
                    <a:gd name="connsiteY5" fmla="*/ 515954 h 516241"/>
                    <a:gd name="connsiteX6" fmla="*/ 18666 w 475404"/>
                    <a:gd name="connsiteY6" fmla="*/ 515954 h 516241"/>
                    <a:gd name="connsiteX7" fmla="*/ 178748 w 475404"/>
                    <a:gd name="connsiteY7" fmla="*/ 515953 h 516241"/>
                    <a:gd name="connsiteX8" fmla="*/ 474780 w 475404"/>
                    <a:gd name="connsiteY8" fmla="*/ 256374 h 516241"/>
                    <a:gd name="connsiteX9" fmla="*/ 179474 w 475404"/>
                    <a:gd name="connsiteY9" fmla="*/ -287 h 516241"/>
                    <a:gd name="connsiteX10" fmla="*/ 171985 w 475404"/>
                    <a:gd name="connsiteY10" fmla="*/ 383977 h 516241"/>
                    <a:gd name="connsiteX11" fmla="*/ 164912 w 475404"/>
                    <a:gd name="connsiteY11" fmla="*/ 383977 h 516241"/>
                    <a:gd name="connsiteX12" fmla="*/ 145307 w 475404"/>
                    <a:gd name="connsiteY12" fmla="*/ 364686 h 516241"/>
                    <a:gd name="connsiteX13" fmla="*/ 145307 w 475404"/>
                    <a:gd name="connsiteY13" fmla="*/ 150979 h 516241"/>
                    <a:gd name="connsiteX14" fmla="*/ 164912 w 475404"/>
                    <a:gd name="connsiteY14" fmla="*/ 131688 h 516241"/>
                    <a:gd name="connsiteX15" fmla="*/ 173470 w 475404"/>
                    <a:gd name="connsiteY15" fmla="*/ 131689 h 516241"/>
                    <a:gd name="connsiteX16" fmla="*/ 320932 w 475404"/>
                    <a:gd name="connsiteY16" fmla="*/ 256374 h 516241"/>
                    <a:gd name="connsiteX17" fmla="*/ 171985 w 475404"/>
                    <a:gd name="connsiteY17" fmla="*/ 38397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75404" h="516241">
                      <a:moveTo>
                        <a:pt x="179474" y="-287"/>
                      </a:moveTo>
                      <a:lnTo>
                        <a:pt x="18666" y="-287"/>
                      </a:lnTo>
                      <a:cubicBezTo>
                        <a:pt x="8013" y="-288"/>
                        <a:pt x="-624" y="8349"/>
                        <a:pt x="-624" y="19002"/>
                      </a:cubicBezTo>
                      <a:cubicBezTo>
                        <a:pt x="-624" y="19003"/>
                        <a:pt x="-624" y="19003"/>
                        <a:pt x="-624" y="19003"/>
                      </a:cubicBezTo>
                      <a:lnTo>
                        <a:pt x="-624" y="496663"/>
                      </a:lnTo>
                      <a:cubicBezTo>
                        <a:pt x="-624" y="507317"/>
                        <a:pt x="8012" y="515954"/>
                        <a:pt x="18666" y="515954"/>
                      </a:cubicBezTo>
                      <a:cubicBezTo>
                        <a:pt x="18666" y="515954"/>
                        <a:pt x="18666" y="515954"/>
                        <a:pt x="18666" y="515954"/>
                      </a:cubicBezTo>
                      <a:lnTo>
                        <a:pt x="178748" y="515953"/>
                      </a:lnTo>
                      <a:cubicBezTo>
                        <a:pt x="361033" y="515953"/>
                        <a:pt x="474780" y="416788"/>
                        <a:pt x="474780" y="256374"/>
                      </a:cubicBezTo>
                      <a:cubicBezTo>
                        <a:pt x="474780" y="98879"/>
                        <a:pt x="365411" y="-287"/>
                        <a:pt x="179474" y="-287"/>
                      </a:cubicBezTo>
                      <a:close/>
                      <a:moveTo>
                        <a:pt x="171985" y="383977"/>
                      </a:moveTo>
                      <a:lnTo>
                        <a:pt x="164912" y="383977"/>
                      </a:lnTo>
                      <a:cubicBezTo>
                        <a:pt x="154172" y="384063"/>
                        <a:pt x="145395" y="375427"/>
                        <a:pt x="145307" y="364686"/>
                      </a:cubicBezTo>
                      <a:lnTo>
                        <a:pt x="145307" y="150979"/>
                      </a:lnTo>
                      <a:cubicBezTo>
                        <a:pt x="145395" y="140239"/>
                        <a:pt x="154171" y="131602"/>
                        <a:pt x="164912" y="131688"/>
                      </a:cubicBezTo>
                      <a:lnTo>
                        <a:pt x="173470" y="131689"/>
                      </a:lnTo>
                      <a:cubicBezTo>
                        <a:pt x="271284" y="131689"/>
                        <a:pt x="320932" y="169608"/>
                        <a:pt x="320932" y="256374"/>
                      </a:cubicBezTo>
                      <a:cubicBezTo>
                        <a:pt x="320932" y="346063"/>
                        <a:pt x="271284" y="383977"/>
                        <a:pt x="171985" y="383977"/>
                      </a:cubicBezTo>
                      <a:close/>
                    </a:path>
                  </a:pathLst>
                </a:custGeom>
                <a:solidFill>
                  <a:srgbClr val="FFFFFF"/>
                </a:solidFill>
                <a:ln w="9525" cap="flat">
                  <a:noFill/>
                  <a:prstDash val="solid"/>
                  <a:miter/>
                </a:ln>
              </p:spPr>
              <p:txBody>
                <a:bodyPr rtlCol="0" anchor="ctr"/>
                <a:lstStyle/>
                <a:p>
                  <a:endParaRPr lang="en-US"/>
                </a:p>
              </p:txBody>
            </p:sp>
            <p:sp>
              <p:nvSpPr>
                <p:cNvPr id="45" name="Freeform: Shape 44">
                  <a:extLst>
                    <a:ext uri="{FF2B5EF4-FFF2-40B4-BE49-F238E27FC236}">
                      <a16:creationId xmlns:a16="http://schemas.microsoft.com/office/drawing/2014/main" id="{40D14AC0-3048-4478-9862-BBB7E15F51FF}"/>
                    </a:ext>
                  </a:extLst>
                </p:cNvPr>
                <p:cNvSpPr/>
                <p:nvPr/>
              </p:nvSpPr>
              <p:spPr>
                <a:xfrm>
                  <a:off x="6832758" y="4996495"/>
                  <a:ext cx="154394" cy="516240"/>
                </a:xfrm>
                <a:custGeom>
                  <a:avLst/>
                  <a:gdLst>
                    <a:gd name="connsiteX0" fmla="*/ 135104 w 154394"/>
                    <a:gd name="connsiteY0" fmla="*/ 0 h 516240"/>
                    <a:gd name="connsiteX1" fmla="*/ 154395 w 154394"/>
                    <a:gd name="connsiteY1" fmla="*/ 0 h 516240"/>
                    <a:gd name="connsiteX2" fmla="*/ 154395 w 154394"/>
                    <a:gd name="connsiteY2" fmla="*/ 516241 h 516240"/>
                    <a:gd name="connsiteX3" fmla="*/ 135104 w 154394"/>
                    <a:gd name="connsiteY3" fmla="*/ 516241 h 516240"/>
                    <a:gd name="connsiteX4" fmla="*/ 19291 w 154394"/>
                    <a:gd name="connsiteY4" fmla="*/ 516241 h 516240"/>
                    <a:gd name="connsiteX5" fmla="*/ 19291 w 154394"/>
                    <a:gd name="connsiteY5" fmla="*/ 0 h 516240"/>
                    <a:gd name="connsiteX6" fmla="*/ 0 w 154394"/>
                    <a:gd name="connsiteY6" fmla="*/ 0 h 516240"/>
                    <a:gd name="connsiteX7" fmla="*/ 19291 w 154394"/>
                    <a:gd name="connsiteY7" fmla="*/ 0 h 516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4394" h="516240">
                      <a:moveTo>
                        <a:pt x="135104" y="0"/>
                      </a:moveTo>
                      <a:cubicBezTo>
                        <a:pt x="145758" y="0"/>
                        <a:pt x="154395" y="0"/>
                        <a:pt x="154395" y="0"/>
                      </a:cubicBezTo>
                      <a:lnTo>
                        <a:pt x="154395" y="516241"/>
                      </a:lnTo>
                      <a:cubicBezTo>
                        <a:pt x="154395" y="516241"/>
                        <a:pt x="145758" y="516241"/>
                        <a:pt x="135104" y="516241"/>
                      </a:cubicBezTo>
                      <a:lnTo>
                        <a:pt x="19291" y="516241"/>
                      </a:lnTo>
                      <a:lnTo>
                        <a:pt x="19291" y="0"/>
                      </a:lnTo>
                      <a:cubicBezTo>
                        <a:pt x="8637" y="0"/>
                        <a:pt x="0" y="0"/>
                        <a:pt x="0" y="0"/>
                      </a:cubicBezTo>
                      <a:cubicBezTo>
                        <a:pt x="0" y="0"/>
                        <a:pt x="8637" y="0"/>
                        <a:pt x="19291" y="0"/>
                      </a:cubicBezTo>
                      <a:close/>
                    </a:path>
                  </a:pathLst>
                </a:custGeom>
                <a:solidFill>
                  <a:srgbClr val="FFFFFF"/>
                </a:solidFill>
                <a:ln w="9525" cap="flat">
                  <a:noFill/>
                  <a:prstDash val="solid"/>
                  <a:miter/>
                </a:ln>
              </p:spPr>
              <p:txBody>
                <a:bodyPr rtlCol="0" anchor="ctr"/>
                <a:lstStyle/>
                <a:p>
                  <a:endParaRPr lang="en-US"/>
                </a:p>
              </p:txBody>
            </p:sp>
            <p:sp>
              <p:nvSpPr>
                <p:cNvPr id="64" name="Freeform: Shape 63">
                  <a:extLst>
                    <a:ext uri="{FF2B5EF4-FFF2-40B4-BE49-F238E27FC236}">
                      <a16:creationId xmlns:a16="http://schemas.microsoft.com/office/drawing/2014/main" id="{3B01CBEE-C01F-4F87-9511-64E4554EC12C}"/>
                    </a:ext>
                  </a:extLst>
                </p:cNvPr>
                <p:cNvSpPr/>
                <p:nvPr/>
              </p:nvSpPr>
              <p:spPr>
                <a:xfrm>
                  <a:off x="5145840" y="4996495"/>
                  <a:ext cx="459367" cy="530096"/>
                </a:xfrm>
                <a:custGeom>
                  <a:avLst/>
                  <a:gdLst>
                    <a:gd name="connsiteX0" fmla="*/ 439452 w 459367"/>
                    <a:gd name="connsiteY0" fmla="*/ -287 h 530096"/>
                    <a:gd name="connsiteX1" fmla="*/ 329285 w 459367"/>
                    <a:gd name="connsiteY1" fmla="*/ -287 h 530096"/>
                    <a:gd name="connsiteX2" fmla="*/ 309994 w 459367"/>
                    <a:gd name="connsiteY2" fmla="*/ 19003 h 530096"/>
                    <a:gd name="connsiteX3" fmla="*/ 309994 w 459367"/>
                    <a:gd name="connsiteY3" fmla="*/ 19003 h 530096"/>
                    <a:gd name="connsiteX4" fmla="*/ 309994 w 459367"/>
                    <a:gd name="connsiteY4" fmla="*/ 275334 h 530096"/>
                    <a:gd name="connsiteX5" fmla="*/ 229062 w 459367"/>
                    <a:gd name="connsiteY5" fmla="*/ 391268 h 530096"/>
                    <a:gd name="connsiteX6" fmla="*/ 148125 w 459367"/>
                    <a:gd name="connsiteY6" fmla="*/ 275334 h 530096"/>
                    <a:gd name="connsiteX7" fmla="*/ 148125 w 459367"/>
                    <a:gd name="connsiteY7" fmla="*/ 19003 h 530096"/>
                    <a:gd name="connsiteX8" fmla="*/ 128835 w 459367"/>
                    <a:gd name="connsiteY8" fmla="*/ -287 h 530096"/>
                    <a:gd name="connsiteX9" fmla="*/ 128834 w 459367"/>
                    <a:gd name="connsiteY9" fmla="*/ -287 h 530096"/>
                    <a:gd name="connsiteX10" fmla="*/ 18666 w 459367"/>
                    <a:gd name="connsiteY10" fmla="*/ -287 h 530096"/>
                    <a:gd name="connsiteX11" fmla="*/ -624 w 459367"/>
                    <a:gd name="connsiteY11" fmla="*/ 19003 h 530096"/>
                    <a:gd name="connsiteX12" fmla="*/ -624 w 459367"/>
                    <a:gd name="connsiteY12" fmla="*/ 19003 h 530096"/>
                    <a:gd name="connsiteX13" fmla="*/ -624 w 459367"/>
                    <a:gd name="connsiteY13" fmla="*/ 289915 h 530096"/>
                    <a:gd name="connsiteX14" fmla="*/ 229062 w 459367"/>
                    <a:gd name="connsiteY14" fmla="*/ 529809 h 530096"/>
                    <a:gd name="connsiteX15" fmla="*/ 458743 w 459367"/>
                    <a:gd name="connsiteY15" fmla="*/ 289184 h 530096"/>
                    <a:gd name="connsiteX16" fmla="*/ 458743 w 459367"/>
                    <a:gd name="connsiteY16" fmla="*/ 19003 h 530096"/>
                    <a:gd name="connsiteX17" fmla="*/ 439453 w 459367"/>
                    <a:gd name="connsiteY17" fmla="*/ -287 h 530096"/>
                    <a:gd name="connsiteX18" fmla="*/ 439453 w 459367"/>
                    <a:gd name="connsiteY18" fmla="*/ -287 h 530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59367" h="530096">
                      <a:moveTo>
                        <a:pt x="439452" y="-287"/>
                      </a:moveTo>
                      <a:lnTo>
                        <a:pt x="329285" y="-287"/>
                      </a:lnTo>
                      <a:cubicBezTo>
                        <a:pt x="318631" y="-287"/>
                        <a:pt x="309994" y="8349"/>
                        <a:pt x="309994" y="19003"/>
                      </a:cubicBezTo>
                      <a:cubicBezTo>
                        <a:pt x="309994" y="19003"/>
                        <a:pt x="309994" y="19003"/>
                        <a:pt x="309994" y="19003"/>
                      </a:cubicBezTo>
                      <a:lnTo>
                        <a:pt x="309994" y="275334"/>
                      </a:lnTo>
                      <a:cubicBezTo>
                        <a:pt x="309994" y="361375"/>
                        <a:pt x="286661" y="391268"/>
                        <a:pt x="229062" y="391268"/>
                      </a:cubicBezTo>
                      <a:cubicBezTo>
                        <a:pt x="171458" y="391268"/>
                        <a:pt x="148125" y="361375"/>
                        <a:pt x="148125" y="275334"/>
                      </a:cubicBezTo>
                      <a:lnTo>
                        <a:pt x="148125" y="19003"/>
                      </a:lnTo>
                      <a:cubicBezTo>
                        <a:pt x="148125" y="8349"/>
                        <a:pt x="139489" y="-287"/>
                        <a:pt x="128835" y="-287"/>
                      </a:cubicBezTo>
                      <a:cubicBezTo>
                        <a:pt x="128835" y="-287"/>
                        <a:pt x="128834" y="-287"/>
                        <a:pt x="128834" y="-287"/>
                      </a:cubicBezTo>
                      <a:lnTo>
                        <a:pt x="18666" y="-287"/>
                      </a:lnTo>
                      <a:cubicBezTo>
                        <a:pt x="8012" y="-287"/>
                        <a:pt x="-624" y="8349"/>
                        <a:pt x="-624" y="19003"/>
                      </a:cubicBezTo>
                      <a:cubicBezTo>
                        <a:pt x="-624" y="19003"/>
                        <a:pt x="-624" y="19003"/>
                        <a:pt x="-624" y="19003"/>
                      </a:cubicBezTo>
                      <a:lnTo>
                        <a:pt x="-624" y="289915"/>
                      </a:lnTo>
                      <a:cubicBezTo>
                        <a:pt x="-624" y="448142"/>
                        <a:pt x="70105" y="529809"/>
                        <a:pt x="229062" y="529809"/>
                      </a:cubicBezTo>
                      <a:cubicBezTo>
                        <a:pt x="383640" y="529809"/>
                        <a:pt x="458743" y="443768"/>
                        <a:pt x="458743" y="289184"/>
                      </a:cubicBezTo>
                      <a:lnTo>
                        <a:pt x="458743" y="19003"/>
                      </a:lnTo>
                      <a:cubicBezTo>
                        <a:pt x="458743" y="8349"/>
                        <a:pt x="450107" y="-287"/>
                        <a:pt x="439453" y="-287"/>
                      </a:cubicBezTo>
                      <a:cubicBezTo>
                        <a:pt x="439453" y="-287"/>
                        <a:pt x="439453" y="-287"/>
                        <a:pt x="439453" y="-287"/>
                      </a:cubicBezTo>
                      <a:close/>
                    </a:path>
                  </a:pathLst>
                </a:custGeom>
                <a:solidFill>
                  <a:srgbClr val="FFFFFF"/>
                </a:solidFill>
                <a:ln w="9525" cap="flat">
                  <a:noFill/>
                  <a:prstDash val="solid"/>
                  <a:miter/>
                </a:ln>
              </p:spPr>
              <p:txBody>
                <a:bodyPr rtlCol="0" anchor="ctr"/>
                <a:lstStyle/>
                <a:p>
                  <a:endParaRPr lang="en-US"/>
                </a:p>
              </p:txBody>
            </p:sp>
            <p:sp>
              <p:nvSpPr>
                <p:cNvPr id="65" name="Freeform: Shape 64">
                  <a:extLst>
                    <a:ext uri="{FF2B5EF4-FFF2-40B4-BE49-F238E27FC236}">
                      <a16:creationId xmlns:a16="http://schemas.microsoft.com/office/drawing/2014/main" id="{13FF1B80-A33E-4CA1-9C5C-74A3BB98E2E0}"/>
                    </a:ext>
                  </a:extLst>
                </p:cNvPr>
                <p:cNvSpPr/>
                <p:nvPr/>
              </p:nvSpPr>
              <p:spPr>
                <a:xfrm>
                  <a:off x="3588488" y="4982639"/>
                  <a:ext cx="402067" cy="544677"/>
                </a:xfrm>
                <a:custGeom>
                  <a:avLst/>
                  <a:gdLst>
                    <a:gd name="connsiteX0" fmla="*/ 269467 w 402067"/>
                    <a:gd name="connsiteY0" fmla="*/ 217730 h 544677"/>
                    <a:gd name="connsiteX1" fmla="*/ 203655 w 402067"/>
                    <a:gd name="connsiteY1" fmla="*/ 190741 h 544677"/>
                    <a:gd name="connsiteX2" fmla="*/ 166087 w 402067"/>
                    <a:gd name="connsiteY2" fmla="*/ 137105 h 544677"/>
                    <a:gd name="connsiteX3" fmla="*/ 229317 w 402067"/>
                    <a:gd name="connsiteY3" fmla="*/ 120071 h 544677"/>
                    <a:gd name="connsiteX4" fmla="*/ 284563 w 402067"/>
                    <a:gd name="connsiteY4" fmla="*/ 163075 h 544677"/>
                    <a:gd name="connsiteX5" fmla="*/ 294647 w 402067"/>
                    <a:gd name="connsiteY5" fmla="*/ 169458 h 544677"/>
                    <a:gd name="connsiteX6" fmla="*/ 294647 w 402067"/>
                    <a:gd name="connsiteY6" fmla="*/ 169458 h 544677"/>
                    <a:gd name="connsiteX7" fmla="*/ 308525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4 w 402067"/>
                    <a:gd name="connsiteY13" fmla="*/ 312747 h 544677"/>
                    <a:gd name="connsiteX14" fmla="*/ 203493 w 402067"/>
                    <a:gd name="connsiteY14" fmla="*/ 336403 h 544677"/>
                    <a:gd name="connsiteX15" fmla="*/ 248693 w 402067"/>
                    <a:gd name="connsiteY15" fmla="*/ 400935 h 544677"/>
                    <a:gd name="connsiteX16" fmla="*/ 172617 w 402067"/>
                    <a:gd name="connsiteY16" fmla="*/ 421429 h 544677"/>
                    <a:gd name="connsiteX17" fmla="*/ 110729 w 402067"/>
                    <a:gd name="connsiteY17" fmla="*/ 373801 h 544677"/>
                    <a:gd name="connsiteX18" fmla="*/ 101303 w 402067"/>
                    <a:gd name="connsiteY18" fmla="*/ 368072 h 544677"/>
                    <a:gd name="connsiteX19" fmla="*/ 101045 w 402067"/>
                    <a:gd name="connsiteY19" fmla="*/ 368017 h 544677"/>
                    <a:gd name="connsiteX20" fmla="*/ 87613 w 402067"/>
                    <a:gd name="connsiteY20" fmla="*/ 370752 h 544677"/>
                    <a:gd name="connsiteX21" fmla="*/ 6780 w 402067"/>
                    <a:gd name="connsiteY21" fmla="*/ 427161 h 544677"/>
                    <a:gd name="connsiteX22" fmla="*/ 2511 w 402067"/>
                    <a:gd name="connsiteY22" fmla="*/ 451323 h 544677"/>
                    <a:gd name="connsiteX23" fmla="*/ 2980 w 402067"/>
                    <a:gd name="connsiteY23" fmla="*/ 451961 h 544677"/>
                    <a:gd name="connsiteX24" fmla="*/ 198007 w 402067"/>
                    <a:gd name="connsiteY24" fmla="*/ 544390 h 544677"/>
                    <a:gd name="connsiteX25" fmla="*/ 401443 w 402067"/>
                    <a:gd name="connsiteY25" fmla="*/ 370852 h 544677"/>
                    <a:gd name="connsiteX26" fmla="*/ 269467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7" y="217730"/>
                      </a:moveTo>
                      <a:cubicBezTo>
                        <a:pt x="253517" y="210896"/>
                        <a:pt x="209665" y="192693"/>
                        <a:pt x="203655" y="190741"/>
                      </a:cubicBezTo>
                      <a:cubicBezTo>
                        <a:pt x="161018" y="176893"/>
                        <a:pt x="159000" y="156620"/>
                        <a:pt x="166087" y="137105"/>
                      </a:cubicBezTo>
                      <a:cubicBezTo>
                        <a:pt x="173174" y="117589"/>
                        <a:pt x="201884" y="108919"/>
                        <a:pt x="229317" y="120071"/>
                      </a:cubicBezTo>
                      <a:cubicBezTo>
                        <a:pt x="244044" y="126057"/>
                        <a:pt x="280586" y="159194"/>
                        <a:pt x="284563" y="163075"/>
                      </a:cubicBezTo>
                      <a:cubicBezTo>
                        <a:pt x="287208" y="166165"/>
                        <a:pt x="290722" y="168388"/>
                        <a:pt x="294647" y="169458"/>
                      </a:cubicBezTo>
                      <a:lnTo>
                        <a:pt x="294647" y="169458"/>
                      </a:lnTo>
                      <a:cubicBezTo>
                        <a:pt x="299497" y="170480"/>
                        <a:pt x="304553" y="169366"/>
                        <a:pt x="308525" y="166401"/>
                      </a:cubicBezTo>
                      <a:lnTo>
                        <a:pt x="388854" y="106445"/>
                      </a:lnTo>
                      <a:cubicBezTo>
                        <a:pt x="396529" y="100703"/>
                        <a:pt x="398095"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4" y="312747"/>
                      </a:cubicBezTo>
                      <a:cubicBezTo>
                        <a:pt x="162099" y="320852"/>
                        <a:pt x="191666" y="332924"/>
                        <a:pt x="203493" y="336403"/>
                      </a:cubicBezTo>
                      <a:cubicBezTo>
                        <a:pt x="255235" y="351627"/>
                        <a:pt x="257218" y="377455"/>
                        <a:pt x="248693" y="400935"/>
                      </a:cubicBezTo>
                      <a:cubicBezTo>
                        <a:pt x="240168" y="424414"/>
                        <a:pt x="205764" y="434494"/>
                        <a:pt x="172617" y="421429"/>
                      </a:cubicBezTo>
                      <a:cubicBezTo>
                        <a:pt x="149484" y="412310"/>
                        <a:pt x="113254" y="377309"/>
                        <a:pt x="110729" y="373801"/>
                      </a:cubicBezTo>
                      <a:cubicBezTo>
                        <a:pt x="108295" y="370915"/>
                        <a:pt x="104985" y="368904"/>
                        <a:pt x="101303" y="368072"/>
                      </a:cubicBezTo>
                      <a:lnTo>
                        <a:pt x="101045" y="368017"/>
                      </a:lnTo>
                      <a:cubicBezTo>
                        <a:pt x="96382" y="367035"/>
                        <a:pt x="91520" y="368025"/>
                        <a:pt x="87613" y="370752"/>
                      </a:cubicBezTo>
                      <a:lnTo>
                        <a:pt x="6780" y="427161"/>
                      </a:lnTo>
                      <a:cubicBezTo>
                        <a:pt x="-1070" y="432654"/>
                        <a:pt x="-2982" y="443472"/>
                        <a:pt x="2511" y="451323"/>
                      </a:cubicBezTo>
                      <a:cubicBezTo>
                        <a:pt x="2662" y="451539"/>
                        <a:pt x="2819" y="451752"/>
                        <a:pt x="2980" y="451961"/>
                      </a:cubicBezTo>
                      <a:cubicBezTo>
                        <a:pt x="49728" y="512420"/>
                        <a:pt x="118225" y="544390"/>
                        <a:pt x="198007" y="544390"/>
                      </a:cubicBezTo>
                      <a:cubicBezTo>
                        <a:pt x="316858" y="544390"/>
                        <a:pt x="401443" y="470749"/>
                        <a:pt x="401443" y="370852"/>
                      </a:cubicBezTo>
                      <a:cubicBezTo>
                        <a:pt x="401443" y="305232"/>
                        <a:pt x="365711" y="258567"/>
                        <a:pt x="269467" y="217730"/>
                      </a:cubicBezTo>
                      <a:close/>
                    </a:path>
                  </a:pathLst>
                </a:custGeom>
                <a:solidFill>
                  <a:srgbClr val="FFFFFF"/>
                </a:solidFill>
                <a:ln w="9525" cap="flat">
                  <a:noFill/>
                  <a:prstDash val="solid"/>
                  <a:miter/>
                </a:ln>
              </p:spPr>
              <p:txBody>
                <a:bodyPr rtlCol="0" anchor="ctr"/>
                <a:lstStyle/>
                <a:p>
                  <a:endParaRPr lang="en-US"/>
                </a:p>
              </p:txBody>
            </p:sp>
            <p:sp>
              <p:nvSpPr>
                <p:cNvPr id="66" name="Freeform: Shape 65">
                  <a:extLst>
                    <a:ext uri="{FF2B5EF4-FFF2-40B4-BE49-F238E27FC236}">
                      <a16:creationId xmlns:a16="http://schemas.microsoft.com/office/drawing/2014/main" id="{94F6DEC1-BD21-4C88-A4DB-AD93B4D24770}"/>
                    </a:ext>
                  </a:extLst>
                </p:cNvPr>
                <p:cNvSpPr/>
                <p:nvPr/>
              </p:nvSpPr>
              <p:spPr>
                <a:xfrm>
                  <a:off x="7354513" y="4982640"/>
                  <a:ext cx="543938" cy="543937"/>
                </a:xfrm>
                <a:custGeom>
                  <a:avLst/>
                  <a:gdLst>
                    <a:gd name="connsiteX0" fmla="*/ 271345 w 543938"/>
                    <a:gd name="connsiteY0" fmla="*/ -287 h 543937"/>
                    <a:gd name="connsiteX1" fmla="*/ -624 w 543938"/>
                    <a:gd name="connsiteY1" fmla="*/ 271682 h 543937"/>
                    <a:gd name="connsiteX2" fmla="*/ 271345 w 543938"/>
                    <a:gd name="connsiteY2" fmla="*/ 543650 h 543937"/>
                    <a:gd name="connsiteX3" fmla="*/ 543315 w 543938"/>
                    <a:gd name="connsiteY3" fmla="*/ 271682 h 543937"/>
                    <a:gd name="connsiteX4" fmla="*/ 271346 w 543938"/>
                    <a:gd name="connsiteY4" fmla="*/ -287 h 543937"/>
                    <a:gd name="connsiteX5" fmla="*/ 271345 w 543938"/>
                    <a:gd name="connsiteY5" fmla="*/ 393052 h 543937"/>
                    <a:gd name="connsiteX6" fmla="*/ 149975 w 543938"/>
                    <a:gd name="connsiteY6" fmla="*/ 271682 h 543937"/>
                    <a:gd name="connsiteX7" fmla="*/ 271345 w 543938"/>
                    <a:gd name="connsiteY7" fmla="*/ 150311 h 543937"/>
                    <a:gd name="connsiteX8" fmla="*/ 392716 w 543938"/>
                    <a:gd name="connsiteY8" fmla="*/ 271682 h 543937"/>
                    <a:gd name="connsiteX9" fmla="*/ 271345 w 543938"/>
                    <a:gd name="connsiteY9" fmla="*/ 393052 h 543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3938" h="543937">
                      <a:moveTo>
                        <a:pt x="271345" y="-287"/>
                      </a:moveTo>
                      <a:cubicBezTo>
                        <a:pt x="121140" y="-287"/>
                        <a:pt x="-624" y="121477"/>
                        <a:pt x="-624" y="271682"/>
                      </a:cubicBezTo>
                      <a:cubicBezTo>
                        <a:pt x="-624" y="421886"/>
                        <a:pt x="121140" y="543650"/>
                        <a:pt x="271345" y="543650"/>
                      </a:cubicBezTo>
                      <a:cubicBezTo>
                        <a:pt x="421550" y="543650"/>
                        <a:pt x="543315" y="421886"/>
                        <a:pt x="543315" y="271682"/>
                      </a:cubicBezTo>
                      <a:cubicBezTo>
                        <a:pt x="543315" y="121477"/>
                        <a:pt x="421550" y="-287"/>
                        <a:pt x="271346" y="-287"/>
                      </a:cubicBezTo>
                      <a:close/>
                      <a:moveTo>
                        <a:pt x="271345" y="393052"/>
                      </a:moveTo>
                      <a:cubicBezTo>
                        <a:pt x="204314" y="393052"/>
                        <a:pt x="149975" y="338712"/>
                        <a:pt x="149975" y="271682"/>
                      </a:cubicBezTo>
                      <a:cubicBezTo>
                        <a:pt x="149975" y="204650"/>
                        <a:pt x="204314" y="150311"/>
                        <a:pt x="271345" y="150311"/>
                      </a:cubicBezTo>
                      <a:cubicBezTo>
                        <a:pt x="338376" y="150311"/>
                        <a:pt x="392716" y="204651"/>
                        <a:pt x="392716" y="271682"/>
                      </a:cubicBezTo>
                      <a:cubicBezTo>
                        <a:pt x="392640" y="338682"/>
                        <a:pt x="338344" y="392977"/>
                        <a:pt x="271345" y="393052"/>
                      </a:cubicBezTo>
                      <a:close/>
                    </a:path>
                  </a:pathLst>
                </a:custGeom>
                <a:solidFill>
                  <a:srgbClr val="FFFFFF"/>
                </a:solidFill>
                <a:ln w="9525" cap="flat">
                  <a:noFill/>
                  <a:prstDash val="solid"/>
                  <a:miter/>
                </a:ln>
              </p:spPr>
              <p:txBody>
                <a:bodyPr rtlCol="0" anchor="ctr"/>
                <a:lstStyle/>
                <a:p>
                  <a:endParaRPr lang="en-US"/>
                </a:p>
              </p:txBody>
            </p:sp>
            <p:sp>
              <p:nvSpPr>
                <p:cNvPr id="67" name="Freeform: Shape 66">
                  <a:extLst>
                    <a:ext uri="{FF2B5EF4-FFF2-40B4-BE49-F238E27FC236}">
                      <a16:creationId xmlns:a16="http://schemas.microsoft.com/office/drawing/2014/main" id="{138045A8-F2F2-4D64-B058-FFC64EB4E66A}"/>
                    </a:ext>
                  </a:extLst>
                </p:cNvPr>
                <p:cNvSpPr/>
                <p:nvPr/>
              </p:nvSpPr>
              <p:spPr>
                <a:xfrm>
                  <a:off x="8218235" y="4982639"/>
                  <a:ext cx="402067" cy="544677"/>
                </a:xfrm>
                <a:custGeom>
                  <a:avLst/>
                  <a:gdLst>
                    <a:gd name="connsiteX0" fmla="*/ 269466 w 402067"/>
                    <a:gd name="connsiteY0" fmla="*/ 217730 h 544677"/>
                    <a:gd name="connsiteX1" fmla="*/ 203655 w 402067"/>
                    <a:gd name="connsiteY1" fmla="*/ 190741 h 544677"/>
                    <a:gd name="connsiteX2" fmla="*/ 166087 w 402067"/>
                    <a:gd name="connsiteY2" fmla="*/ 137105 h 544677"/>
                    <a:gd name="connsiteX3" fmla="*/ 229316 w 402067"/>
                    <a:gd name="connsiteY3" fmla="*/ 120071 h 544677"/>
                    <a:gd name="connsiteX4" fmla="*/ 284562 w 402067"/>
                    <a:gd name="connsiteY4" fmla="*/ 163075 h 544677"/>
                    <a:gd name="connsiteX5" fmla="*/ 294646 w 402067"/>
                    <a:gd name="connsiteY5" fmla="*/ 169458 h 544677"/>
                    <a:gd name="connsiteX6" fmla="*/ 294647 w 402067"/>
                    <a:gd name="connsiteY6" fmla="*/ 169458 h 544677"/>
                    <a:gd name="connsiteX7" fmla="*/ 308526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5 w 402067"/>
                    <a:gd name="connsiteY13" fmla="*/ 312747 h 544677"/>
                    <a:gd name="connsiteX14" fmla="*/ 203492 w 402067"/>
                    <a:gd name="connsiteY14" fmla="*/ 336403 h 544677"/>
                    <a:gd name="connsiteX15" fmla="*/ 248693 w 402067"/>
                    <a:gd name="connsiteY15" fmla="*/ 400935 h 544677"/>
                    <a:gd name="connsiteX16" fmla="*/ 172618 w 402067"/>
                    <a:gd name="connsiteY16" fmla="*/ 421429 h 544677"/>
                    <a:gd name="connsiteX17" fmla="*/ 110728 w 402067"/>
                    <a:gd name="connsiteY17" fmla="*/ 373801 h 544677"/>
                    <a:gd name="connsiteX18" fmla="*/ 101302 w 402067"/>
                    <a:gd name="connsiteY18" fmla="*/ 368072 h 544677"/>
                    <a:gd name="connsiteX19" fmla="*/ 101045 w 402067"/>
                    <a:gd name="connsiteY19" fmla="*/ 368017 h 544677"/>
                    <a:gd name="connsiteX20" fmla="*/ 87614 w 402067"/>
                    <a:gd name="connsiteY20" fmla="*/ 370752 h 544677"/>
                    <a:gd name="connsiteX21" fmla="*/ 6780 w 402067"/>
                    <a:gd name="connsiteY21" fmla="*/ 427161 h 544677"/>
                    <a:gd name="connsiteX22" fmla="*/ 2512 w 402067"/>
                    <a:gd name="connsiteY22" fmla="*/ 451323 h 544677"/>
                    <a:gd name="connsiteX23" fmla="*/ 2980 w 402067"/>
                    <a:gd name="connsiteY23" fmla="*/ 451962 h 544677"/>
                    <a:gd name="connsiteX24" fmla="*/ 198007 w 402067"/>
                    <a:gd name="connsiteY24" fmla="*/ 544390 h 544677"/>
                    <a:gd name="connsiteX25" fmla="*/ 401443 w 402067"/>
                    <a:gd name="connsiteY25" fmla="*/ 370852 h 544677"/>
                    <a:gd name="connsiteX26" fmla="*/ 269466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6" y="217730"/>
                      </a:moveTo>
                      <a:cubicBezTo>
                        <a:pt x="253517" y="210896"/>
                        <a:pt x="209665" y="192693"/>
                        <a:pt x="203655" y="190741"/>
                      </a:cubicBezTo>
                      <a:cubicBezTo>
                        <a:pt x="161018" y="176893"/>
                        <a:pt x="159000" y="156620"/>
                        <a:pt x="166087" y="137105"/>
                      </a:cubicBezTo>
                      <a:cubicBezTo>
                        <a:pt x="173173" y="117589"/>
                        <a:pt x="201883" y="108919"/>
                        <a:pt x="229316" y="120071"/>
                      </a:cubicBezTo>
                      <a:cubicBezTo>
                        <a:pt x="244043" y="126057"/>
                        <a:pt x="280585" y="159194"/>
                        <a:pt x="284562" y="163075"/>
                      </a:cubicBezTo>
                      <a:cubicBezTo>
                        <a:pt x="287208" y="166165"/>
                        <a:pt x="290721" y="168389"/>
                        <a:pt x="294646" y="169458"/>
                      </a:cubicBezTo>
                      <a:lnTo>
                        <a:pt x="294647" y="169458"/>
                      </a:lnTo>
                      <a:cubicBezTo>
                        <a:pt x="299498" y="170480"/>
                        <a:pt x="304553" y="169366"/>
                        <a:pt x="308526" y="166401"/>
                      </a:cubicBezTo>
                      <a:lnTo>
                        <a:pt x="388854" y="106445"/>
                      </a:lnTo>
                      <a:cubicBezTo>
                        <a:pt x="396530" y="100703"/>
                        <a:pt x="398096"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5" y="312747"/>
                      </a:cubicBezTo>
                      <a:cubicBezTo>
                        <a:pt x="162100" y="320852"/>
                        <a:pt x="191666" y="332924"/>
                        <a:pt x="203492" y="336403"/>
                      </a:cubicBezTo>
                      <a:cubicBezTo>
                        <a:pt x="255236" y="351627"/>
                        <a:pt x="257218" y="377455"/>
                        <a:pt x="248693" y="400935"/>
                      </a:cubicBezTo>
                      <a:cubicBezTo>
                        <a:pt x="240168" y="424414"/>
                        <a:pt x="205764" y="434494"/>
                        <a:pt x="172618" y="421429"/>
                      </a:cubicBezTo>
                      <a:cubicBezTo>
                        <a:pt x="149483" y="412310"/>
                        <a:pt x="113254" y="377309"/>
                        <a:pt x="110728" y="373801"/>
                      </a:cubicBezTo>
                      <a:cubicBezTo>
                        <a:pt x="108295" y="370915"/>
                        <a:pt x="104985" y="368904"/>
                        <a:pt x="101302" y="368072"/>
                      </a:cubicBezTo>
                      <a:lnTo>
                        <a:pt x="101045" y="368017"/>
                      </a:lnTo>
                      <a:cubicBezTo>
                        <a:pt x="96383" y="367035"/>
                        <a:pt x="91521" y="368025"/>
                        <a:pt x="87614" y="370752"/>
                      </a:cubicBezTo>
                      <a:lnTo>
                        <a:pt x="6780" y="427161"/>
                      </a:lnTo>
                      <a:cubicBezTo>
                        <a:pt x="-1071" y="432654"/>
                        <a:pt x="-2982" y="443472"/>
                        <a:pt x="2512" y="451323"/>
                      </a:cubicBezTo>
                      <a:cubicBezTo>
                        <a:pt x="2663" y="451539"/>
                        <a:pt x="2820" y="451753"/>
                        <a:pt x="2980" y="451962"/>
                      </a:cubicBezTo>
                      <a:cubicBezTo>
                        <a:pt x="49729" y="512420"/>
                        <a:pt x="118226" y="544390"/>
                        <a:pt x="198007" y="544390"/>
                      </a:cubicBezTo>
                      <a:cubicBezTo>
                        <a:pt x="316858" y="544390"/>
                        <a:pt x="401443" y="470749"/>
                        <a:pt x="401443" y="370852"/>
                      </a:cubicBezTo>
                      <a:cubicBezTo>
                        <a:pt x="401442" y="305232"/>
                        <a:pt x="365710" y="258567"/>
                        <a:pt x="269466" y="217730"/>
                      </a:cubicBezTo>
                      <a:close/>
                    </a:path>
                  </a:pathLst>
                </a:custGeom>
                <a:solidFill>
                  <a:srgbClr val="FFFFFF"/>
                </a:solidFill>
                <a:ln w="9525" cap="flat">
                  <a:noFill/>
                  <a:prstDash val="solid"/>
                  <a:miter/>
                </a:ln>
              </p:spPr>
              <p:txBody>
                <a:bodyPr rtlCol="0" anchor="ctr"/>
                <a:lstStyle/>
                <a:p>
                  <a:endParaRPr lang="en-US"/>
                </a:p>
              </p:txBody>
            </p:sp>
          </p:grpSp>
          <p:grpSp>
            <p:nvGrpSpPr>
              <p:cNvPr id="36" name="Graphic 27">
                <a:extLst>
                  <a:ext uri="{FF2B5EF4-FFF2-40B4-BE49-F238E27FC236}">
                    <a16:creationId xmlns:a16="http://schemas.microsoft.com/office/drawing/2014/main" id="{9F59AD8B-6249-45DA-A913-01F4F96E65DC}"/>
                  </a:ext>
                </a:extLst>
              </p:cNvPr>
              <p:cNvGrpSpPr/>
              <p:nvPr/>
            </p:nvGrpSpPr>
            <p:grpSpPr>
              <a:xfrm>
                <a:off x="3603806" y="1366527"/>
                <a:ext cx="4995343" cy="3257719"/>
                <a:chOff x="3603806" y="1366527"/>
                <a:chExt cx="4995343" cy="3257719"/>
              </a:xfrm>
              <a:solidFill>
                <a:srgbClr val="FFFFFF"/>
              </a:solidFill>
            </p:grpSpPr>
            <p:sp>
              <p:nvSpPr>
                <p:cNvPr id="37" name="Freeform: Shape 36">
                  <a:extLst>
                    <a:ext uri="{FF2B5EF4-FFF2-40B4-BE49-F238E27FC236}">
                      <a16:creationId xmlns:a16="http://schemas.microsoft.com/office/drawing/2014/main" id="{BFBE3883-72BC-46EA-8880-99E0F8F9D629}"/>
                    </a:ext>
                  </a:extLst>
                </p:cNvPr>
                <p:cNvSpPr/>
                <p:nvPr/>
              </p:nvSpPr>
              <p:spPr>
                <a:xfrm>
                  <a:off x="5424889" y="1366527"/>
                  <a:ext cx="1562043" cy="1562043"/>
                </a:xfrm>
                <a:custGeom>
                  <a:avLst/>
                  <a:gdLst>
                    <a:gd name="connsiteX0" fmla="*/ 780397 w 1562043"/>
                    <a:gd name="connsiteY0" fmla="*/ -287 h 1562043"/>
                    <a:gd name="connsiteX1" fmla="*/ -624 w 1562043"/>
                    <a:gd name="connsiteY1" fmla="*/ 780734 h 1562043"/>
                    <a:gd name="connsiteX2" fmla="*/ 780397 w 1562043"/>
                    <a:gd name="connsiteY2" fmla="*/ 1561756 h 1562043"/>
                    <a:gd name="connsiteX3" fmla="*/ 1561419 w 1562043"/>
                    <a:gd name="connsiteY3" fmla="*/ 780734 h 1562043"/>
                    <a:gd name="connsiteX4" fmla="*/ 780397 w 1562043"/>
                    <a:gd name="connsiteY4" fmla="*/ -287 h 1562043"/>
                    <a:gd name="connsiteX5" fmla="*/ 780397 w 1562043"/>
                    <a:gd name="connsiteY5" fmla="*/ 1161720 h 1562043"/>
                    <a:gd name="connsiteX6" fmla="*/ 399411 w 1562043"/>
                    <a:gd name="connsiteY6" fmla="*/ 780734 h 1562043"/>
                    <a:gd name="connsiteX7" fmla="*/ 780397 w 1562043"/>
                    <a:gd name="connsiteY7" fmla="*/ 399748 h 1562043"/>
                    <a:gd name="connsiteX8" fmla="*/ 1161383 w 1562043"/>
                    <a:gd name="connsiteY8" fmla="*/ 780734 h 1562043"/>
                    <a:gd name="connsiteX9" fmla="*/ 780397 w 1562043"/>
                    <a:gd name="connsiteY9" fmla="*/ 1161720 h 1562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62043" h="1562043">
                      <a:moveTo>
                        <a:pt x="780397" y="-287"/>
                      </a:moveTo>
                      <a:cubicBezTo>
                        <a:pt x="349051" y="-287"/>
                        <a:pt x="-624" y="349388"/>
                        <a:pt x="-624" y="780734"/>
                      </a:cubicBezTo>
                      <a:cubicBezTo>
                        <a:pt x="-624" y="1212081"/>
                        <a:pt x="349051" y="1561756"/>
                        <a:pt x="780397" y="1561756"/>
                      </a:cubicBezTo>
                      <a:cubicBezTo>
                        <a:pt x="1211744" y="1561756"/>
                        <a:pt x="1561419" y="1212081"/>
                        <a:pt x="1561419" y="780734"/>
                      </a:cubicBezTo>
                      <a:cubicBezTo>
                        <a:pt x="1561419" y="349388"/>
                        <a:pt x="1211744" y="-287"/>
                        <a:pt x="780397" y="-287"/>
                      </a:cubicBezTo>
                      <a:close/>
                      <a:moveTo>
                        <a:pt x="780397" y="1161720"/>
                      </a:moveTo>
                      <a:cubicBezTo>
                        <a:pt x="569984" y="1161720"/>
                        <a:pt x="399411" y="991147"/>
                        <a:pt x="399411" y="780734"/>
                      </a:cubicBezTo>
                      <a:cubicBezTo>
                        <a:pt x="399411" y="570322"/>
                        <a:pt x="569984" y="399748"/>
                        <a:pt x="780397" y="399748"/>
                      </a:cubicBezTo>
                      <a:cubicBezTo>
                        <a:pt x="990810" y="399748"/>
                        <a:pt x="1161383" y="570322"/>
                        <a:pt x="1161383" y="780734"/>
                      </a:cubicBezTo>
                      <a:cubicBezTo>
                        <a:pt x="1161145" y="991048"/>
                        <a:pt x="990712" y="1161483"/>
                        <a:pt x="780397" y="1161720"/>
                      </a:cubicBezTo>
                      <a:close/>
                    </a:path>
                  </a:pathLst>
                </a:custGeom>
                <a:solidFill>
                  <a:srgbClr val="FFFFFF"/>
                </a:solidFill>
                <a:ln w="9525" cap="flat">
                  <a:noFill/>
                  <a:prstDash val="solid"/>
                  <a:miter/>
                </a:ln>
              </p:spPr>
              <p:txBody>
                <a:bodyPr rtlCol="0" anchor="ctr"/>
                <a:lstStyle/>
                <a:p>
                  <a:endParaRPr lang="en-US"/>
                </a:p>
              </p:txBody>
            </p:sp>
            <p:sp>
              <p:nvSpPr>
                <p:cNvPr id="38" name="Freeform: Shape 37">
                  <a:extLst>
                    <a:ext uri="{FF2B5EF4-FFF2-40B4-BE49-F238E27FC236}">
                      <a16:creationId xmlns:a16="http://schemas.microsoft.com/office/drawing/2014/main" id="{E780DC8B-6B22-4D2D-AC55-B72A3BF8C3D2}"/>
                    </a:ext>
                  </a:extLst>
                </p:cNvPr>
                <p:cNvSpPr/>
                <p:nvPr/>
              </p:nvSpPr>
              <p:spPr>
                <a:xfrm>
                  <a:off x="7076167" y="1385576"/>
                  <a:ext cx="1522971" cy="1523944"/>
                </a:xfrm>
                <a:custGeom>
                  <a:avLst/>
                  <a:gdLst>
                    <a:gd name="connsiteX0" fmla="*/ 1484248 w 1522971"/>
                    <a:gd name="connsiteY0" fmla="*/ -287 h 1523944"/>
                    <a:gd name="connsiteX1" fmla="*/ 417487 w 1522971"/>
                    <a:gd name="connsiteY1" fmla="*/ -287 h 1523944"/>
                    <a:gd name="connsiteX2" fmla="*/ 379388 w 1522971"/>
                    <a:gd name="connsiteY2" fmla="*/ 37811 h 1523944"/>
                    <a:gd name="connsiteX3" fmla="*/ 379388 w 1522971"/>
                    <a:gd name="connsiteY3" fmla="*/ 342601 h 1523944"/>
                    <a:gd name="connsiteX4" fmla="*/ 417487 w 1522971"/>
                    <a:gd name="connsiteY4" fmla="*/ 380699 h 1523944"/>
                    <a:gd name="connsiteX5" fmla="*/ 1141361 w 1522971"/>
                    <a:gd name="connsiteY5" fmla="*/ 380699 h 1523944"/>
                    <a:gd name="connsiteX6" fmla="*/ 1141361 w 1522971"/>
                    <a:gd name="connsiteY6" fmla="*/ 1047419 h 1523944"/>
                    <a:gd name="connsiteX7" fmla="*/ 1046114 w 1522971"/>
                    <a:gd name="connsiteY7" fmla="*/ 1142665 h 1523944"/>
                    <a:gd name="connsiteX8" fmla="*/ 1046116 w 1522971"/>
                    <a:gd name="connsiteY8" fmla="*/ 1142671 h 1523944"/>
                    <a:gd name="connsiteX9" fmla="*/ 760375 w 1522971"/>
                    <a:gd name="connsiteY9" fmla="*/ 1142671 h 1523944"/>
                    <a:gd name="connsiteX10" fmla="*/ 380906 w 1522971"/>
                    <a:gd name="connsiteY10" fmla="*/ 795833 h 1523944"/>
                    <a:gd name="connsiteX11" fmla="*/ 343167 w 1522971"/>
                    <a:gd name="connsiteY11" fmla="*/ 761686 h 1523944"/>
                    <a:gd name="connsiteX12" fmla="*/ 37614 w 1522971"/>
                    <a:gd name="connsiteY12" fmla="*/ 761685 h 1523944"/>
                    <a:gd name="connsiteX13" fmla="*/ -623 w 1522971"/>
                    <a:gd name="connsiteY13" fmla="*/ 799229 h 1523944"/>
                    <a:gd name="connsiteX14" fmla="*/ -574 w 1522971"/>
                    <a:gd name="connsiteY14" fmla="*/ 801525 h 1523944"/>
                    <a:gd name="connsiteX15" fmla="*/ 760375 w 1522971"/>
                    <a:gd name="connsiteY15" fmla="*/ 1523658 h 1523944"/>
                    <a:gd name="connsiteX16" fmla="*/ 1103262 w 1522971"/>
                    <a:gd name="connsiteY16" fmla="*/ 1523658 h 1523944"/>
                    <a:gd name="connsiteX17" fmla="*/ 1141361 w 1522971"/>
                    <a:gd name="connsiteY17" fmla="*/ 1485559 h 1523944"/>
                    <a:gd name="connsiteX18" fmla="*/ 1141361 w 1522971"/>
                    <a:gd name="connsiteY18" fmla="*/ 1333161 h 1523944"/>
                    <a:gd name="connsiteX19" fmla="*/ 1331854 w 1522971"/>
                    <a:gd name="connsiteY19" fmla="*/ 1142669 h 1523944"/>
                    <a:gd name="connsiteX20" fmla="*/ 1331858 w 1522971"/>
                    <a:gd name="connsiteY20" fmla="*/ 1142669 h 1523944"/>
                    <a:gd name="connsiteX21" fmla="*/ 1484248 w 1522971"/>
                    <a:gd name="connsiteY21" fmla="*/ 1142671 h 1523944"/>
                    <a:gd name="connsiteX22" fmla="*/ 1522347 w 1522971"/>
                    <a:gd name="connsiteY22" fmla="*/ 1104574 h 1523944"/>
                    <a:gd name="connsiteX23" fmla="*/ 1522347 w 1522971"/>
                    <a:gd name="connsiteY23" fmla="*/ 1104573 h 1523944"/>
                    <a:gd name="connsiteX24" fmla="*/ 1522347 w 1522971"/>
                    <a:gd name="connsiteY24" fmla="*/ 37811 h 1523944"/>
                    <a:gd name="connsiteX25" fmla="*/ 1484248 w 1522971"/>
                    <a:gd name="connsiteY25" fmla="*/ -287 h 1523944"/>
                    <a:gd name="connsiteX26" fmla="*/ 1484248 w 1522971"/>
                    <a:gd name="connsiteY26"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522971" h="1523944">
                      <a:moveTo>
                        <a:pt x="1484248" y="-287"/>
                      </a:moveTo>
                      <a:lnTo>
                        <a:pt x="417487" y="-287"/>
                      </a:lnTo>
                      <a:cubicBezTo>
                        <a:pt x="396445" y="-287"/>
                        <a:pt x="379388" y="16770"/>
                        <a:pt x="379388" y="37811"/>
                      </a:cubicBezTo>
                      <a:lnTo>
                        <a:pt x="379388" y="342601"/>
                      </a:lnTo>
                      <a:cubicBezTo>
                        <a:pt x="379388" y="363642"/>
                        <a:pt x="396445" y="380699"/>
                        <a:pt x="417487" y="380699"/>
                      </a:cubicBezTo>
                      <a:lnTo>
                        <a:pt x="1141361" y="380699"/>
                      </a:lnTo>
                      <a:lnTo>
                        <a:pt x="1141361" y="1047419"/>
                      </a:lnTo>
                      <a:cubicBezTo>
                        <a:pt x="1141361" y="1100022"/>
                        <a:pt x="1098717" y="1142665"/>
                        <a:pt x="1046114" y="1142665"/>
                      </a:cubicBezTo>
                      <a:lnTo>
                        <a:pt x="1046116" y="1142671"/>
                      </a:lnTo>
                      <a:lnTo>
                        <a:pt x="760375" y="1142671"/>
                      </a:lnTo>
                      <a:cubicBezTo>
                        <a:pt x="563285" y="1142431"/>
                        <a:pt x="398819" y="992107"/>
                        <a:pt x="380906" y="795833"/>
                      </a:cubicBezTo>
                      <a:cubicBezTo>
                        <a:pt x="379041" y="776408"/>
                        <a:pt x="362681" y="761605"/>
                        <a:pt x="343167" y="761686"/>
                      </a:cubicBezTo>
                      <a:lnTo>
                        <a:pt x="37614" y="761685"/>
                      </a:lnTo>
                      <a:cubicBezTo>
                        <a:pt x="16688" y="761494"/>
                        <a:pt x="-431" y="778303"/>
                        <a:pt x="-623" y="799229"/>
                      </a:cubicBezTo>
                      <a:cubicBezTo>
                        <a:pt x="-630" y="799995"/>
                        <a:pt x="-614" y="800760"/>
                        <a:pt x="-574" y="801525"/>
                      </a:cubicBezTo>
                      <a:cubicBezTo>
                        <a:pt x="20635" y="1206314"/>
                        <a:pt x="355031" y="1523651"/>
                        <a:pt x="760375" y="1523658"/>
                      </a:cubicBezTo>
                      <a:lnTo>
                        <a:pt x="1103262" y="1523658"/>
                      </a:lnTo>
                      <a:cubicBezTo>
                        <a:pt x="1124304" y="1523658"/>
                        <a:pt x="1141361" y="1506600"/>
                        <a:pt x="1141361" y="1485559"/>
                      </a:cubicBezTo>
                      <a:lnTo>
                        <a:pt x="1141361" y="1333161"/>
                      </a:lnTo>
                      <a:cubicBezTo>
                        <a:pt x="1141361" y="1227955"/>
                        <a:pt x="1226648" y="1142669"/>
                        <a:pt x="1331854" y="1142669"/>
                      </a:cubicBezTo>
                      <a:cubicBezTo>
                        <a:pt x="1331855" y="1142669"/>
                        <a:pt x="1331856" y="1142669"/>
                        <a:pt x="1331858" y="1142669"/>
                      </a:cubicBezTo>
                      <a:lnTo>
                        <a:pt x="1484248" y="1142671"/>
                      </a:lnTo>
                      <a:cubicBezTo>
                        <a:pt x="1505289" y="1142672"/>
                        <a:pt x="1522347" y="1125615"/>
                        <a:pt x="1522347" y="1104574"/>
                      </a:cubicBezTo>
                      <a:cubicBezTo>
                        <a:pt x="1522347" y="1104574"/>
                        <a:pt x="1522347" y="1104574"/>
                        <a:pt x="1522347" y="1104573"/>
                      </a:cubicBezTo>
                      <a:lnTo>
                        <a:pt x="1522347" y="37811"/>
                      </a:lnTo>
                      <a:cubicBezTo>
                        <a:pt x="1522347" y="16770"/>
                        <a:pt x="1505290" y="-287"/>
                        <a:pt x="1484248" y="-287"/>
                      </a:cubicBezTo>
                      <a:cubicBezTo>
                        <a:pt x="1484248" y="-287"/>
                        <a:pt x="1484248" y="-287"/>
                        <a:pt x="1484248" y="-287"/>
                      </a:cubicBezTo>
                      <a:close/>
                    </a:path>
                  </a:pathLst>
                </a:custGeom>
                <a:solidFill>
                  <a:srgbClr val="FFFFFF"/>
                </a:solidFill>
                <a:ln w="9525" cap="flat">
                  <a:noFill/>
                  <a:prstDash val="solid"/>
                  <a:miter/>
                </a:ln>
              </p:spPr>
              <p:txBody>
                <a:bodyPr rtlCol="0" anchor="ctr"/>
                <a:lstStyle/>
                <a:p>
                  <a:endParaRPr lang="en-US"/>
                </a:p>
              </p:txBody>
            </p:sp>
            <p:sp>
              <p:nvSpPr>
                <p:cNvPr id="39" name="Freeform: Shape 38">
                  <a:extLst>
                    <a:ext uri="{FF2B5EF4-FFF2-40B4-BE49-F238E27FC236}">
                      <a16:creationId xmlns:a16="http://schemas.microsoft.com/office/drawing/2014/main" id="{93DCF14E-4C09-4E71-9C9F-FAE10FFC42FB}"/>
                    </a:ext>
                  </a:extLst>
                </p:cNvPr>
                <p:cNvSpPr/>
                <p:nvPr/>
              </p:nvSpPr>
              <p:spPr>
                <a:xfrm>
                  <a:off x="3603806" y="1385576"/>
                  <a:ext cx="1714437" cy="1523944"/>
                </a:xfrm>
                <a:custGeom>
                  <a:avLst/>
                  <a:gdLst>
                    <a:gd name="connsiteX0" fmla="*/ 1523019 w 1714437"/>
                    <a:gd name="connsiteY0" fmla="*/ 380699 h 1523944"/>
                    <a:gd name="connsiteX1" fmla="*/ 1332526 w 1714437"/>
                    <a:gd name="connsiteY1" fmla="*/ 190206 h 1523944"/>
                    <a:gd name="connsiteX2" fmla="*/ 1332526 w 1714437"/>
                    <a:gd name="connsiteY2" fmla="*/ 189829 h 1523944"/>
                    <a:gd name="connsiteX3" fmla="*/ 1332827 w 1714437"/>
                    <a:gd name="connsiteY3" fmla="*/ 37812 h 1523944"/>
                    <a:gd name="connsiteX4" fmla="*/ 1294728 w 1714437"/>
                    <a:gd name="connsiteY4" fmla="*/ -287 h 1523944"/>
                    <a:gd name="connsiteX5" fmla="*/ 37474 w 1714437"/>
                    <a:gd name="connsiteY5" fmla="*/ -287 h 1523944"/>
                    <a:gd name="connsiteX6" fmla="*/ -624 w 1714437"/>
                    <a:gd name="connsiteY6" fmla="*/ 37811 h 1523944"/>
                    <a:gd name="connsiteX7" fmla="*/ -624 w 1714437"/>
                    <a:gd name="connsiteY7" fmla="*/ 1485559 h 1523944"/>
                    <a:gd name="connsiteX8" fmla="*/ 37475 w 1714437"/>
                    <a:gd name="connsiteY8" fmla="*/ 1523657 h 1523944"/>
                    <a:gd name="connsiteX9" fmla="*/ 342263 w 1714437"/>
                    <a:gd name="connsiteY9" fmla="*/ 1523657 h 1523944"/>
                    <a:gd name="connsiteX10" fmla="*/ 380362 w 1714437"/>
                    <a:gd name="connsiteY10" fmla="*/ 1485559 h 1523944"/>
                    <a:gd name="connsiteX11" fmla="*/ 380362 w 1714437"/>
                    <a:gd name="connsiteY11" fmla="*/ 475899 h 1523944"/>
                    <a:gd name="connsiteX12" fmla="*/ 475609 w 1714437"/>
                    <a:gd name="connsiteY12" fmla="*/ 380652 h 1523944"/>
                    <a:gd name="connsiteX13" fmla="*/ 570855 w 1714437"/>
                    <a:gd name="connsiteY13" fmla="*/ 380652 h 1523944"/>
                    <a:gd name="connsiteX14" fmla="*/ 666102 w 1714437"/>
                    <a:gd name="connsiteY14" fmla="*/ 475898 h 1523944"/>
                    <a:gd name="connsiteX15" fmla="*/ 666102 w 1714437"/>
                    <a:gd name="connsiteY15" fmla="*/ 1103601 h 1523944"/>
                    <a:gd name="connsiteX16" fmla="*/ 704200 w 1714437"/>
                    <a:gd name="connsiteY16" fmla="*/ 1141700 h 1523944"/>
                    <a:gd name="connsiteX17" fmla="*/ 1008990 w 1714437"/>
                    <a:gd name="connsiteY17" fmla="*/ 1141700 h 1523944"/>
                    <a:gd name="connsiteX18" fmla="*/ 1047088 w 1714437"/>
                    <a:gd name="connsiteY18" fmla="*/ 1103602 h 1523944"/>
                    <a:gd name="connsiteX19" fmla="*/ 1047088 w 1714437"/>
                    <a:gd name="connsiteY19" fmla="*/ 475899 h 1523944"/>
                    <a:gd name="connsiteX20" fmla="*/ 1142335 w 1714437"/>
                    <a:gd name="connsiteY20" fmla="*/ 380652 h 1523944"/>
                    <a:gd name="connsiteX21" fmla="*/ 1237154 w 1714437"/>
                    <a:gd name="connsiteY21" fmla="*/ 380652 h 1523944"/>
                    <a:gd name="connsiteX22" fmla="*/ 1332401 w 1714437"/>
                    <a:gd name="connsiteY22" fmla="*/ 475858 h 1523944"/>
                    <a:gd name="connsiteX23" fmla="*/ 1332827 w 1714437"/>
                    <a:gd name="connsiteY23" fmla="*/ 1485558 h 1523944"/>
                    <a:gd name="connsiteX24" fmla="*/ 1370926 w 1714437"/>
                    <a:gd name="connsiteY24" fmla="*/ 1523657 h 1523944"/>
                    <a:gd name="connsiteX25" fmla="*/ 1675714 w 1714437"/>
                    <a:gd name="connsiteY25" fmla="*/ 1523657 h 1523944"/>
                    <a:gd name="connsiteX26" fmla="*/ 1713813 w 1714437"/>
                    <a:gd name="connsiteY26" fmla="*/ 1485558 h 1523944"/>
                    <a:gd name="connsiteX27" fmla="*/ 1713813 w 1714437"/>
                    <a:gd name="connsiteY27" fmla="*/ 418798 h 1523944"/>
                    <a:gd name="connsiteX28" fmla="*/ 1675714 w 1714437"/>
                    <a:gd name="connsiteY28"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714437" h="1523944">
                      <a:moveTo>
                        <a:pt x="1523019" y="380699"/>
                      </a:moveTo>
                      <a:cubicBezTo>
                        <a:pt x="1417812" y="380699"/>
                        <a:pt x="1332526" y="295413"/>
                        <a:pt x="1332526" y="190206"/>
                      </a:cubicBezTo>
                      <a:cubicBezTo>
                        <a:pt x="1332526" y="190081"/>
                        <a:pt x="1332526" y="189955"/>
                        <a:pt x="1332526" y="189829"/>
                      </a:cubicBezTo>
                      <a:lnTo>
                        <a:pt x="1332827" y="37812"/>
                      </a:lnTo>
                      <a:cubicBezTo>
                        <a:pt x="1332827" y="16770"/>
                        <a:pt x="1315770" y="-287"/>
                        <a:pt x="1294728" y="-287"/>
                      </a:cubicBezTo>
                      <a:lnTo>
                        <a:pt x="37474" y="-287"/>
                      </a:lnTo>
                      <a:cubicBezTo>
                        <a:pt x="16433" y="-287"/>
                        <a:pt x="-624" y="16770"/>
                        <a:pt x="-624" y="37811"/>
                      </a:cubicBezTo>
                      <a:lnTo>
                        <a:pt x="-624" y="1485559"/>
                      </a:lnTo>
                      <a:cubicBezTo>
                        <a:pt x="-624" y="1506600"/>
                        <a:pt x="16433" y="1523657"/>
                        <a:pt x="37475" y="1523657"/>
                      </a:cubicBezTo>
                      <a:lnTo>
                        <a:pt x="342263" y="1523657"/>
                      </a:lnTo>
                      <a:cubicBezTo>
                        <a:pt x="363305" y="1523657"/>
                        <a:pt x="380362" y="1506600"/>
                        <a:pt x="380362" y="1485559"/>
                      </a:cubicBezTo>
                      <a:lnTo>
                        <a:pt x="380362" y="475899"/>
                      </a:lnTo>
                      <a:cubicBezTo>
                        <a:pt x="380362" y="423295"/>
                        <a:pt x="423006" y="380652"/>
                        <a:pt x="475609" y="380652"/>
                      </a:cubicBezTo>
                      <a:lnTo>
                        <a:pt x="570855" y="380652"/>
                      </a:lnTo>
                      <a:cubicBezTo>
                        <a:pt x="623458" y="380652"/>
                        <a:pt x="666102" y="423295"/>
                        <a:pt x="666102" y="475898"/>
                      </a:cubicBezTo>
                      <a:lnTo>
                        <a:pt x="666102" y="1103601"/>
                      </a:lnTo>
                      <a:cubicBezTo>
                        <a:pt x="666102" y="1124642"/>
                        <a:pt x="683159" y="1141700"/>
                        <a:pt x="704200" y="1141700"/>
                      </a:cubicBezTo>
                      <a:lnTo>
                        <a:pt x="1008990" y="1141700"/>
                      </a:lnTo>
                      <a:cubicBezTo>
                        <a:pt x="1030031" y="1141700"/>
                        <a:pt x="1047088" y="1124643"/>
                        <a:pt x="1047088" y="1103602"/>
                      </a:cubicBezTo>
                      <a:lnTo>
                        <a:pt x="1047088" y="475899"/>
                      </a:lnTo>
                      <a:cubicBezTo>
                        <a:pt x="1047088" y="423295"/>
                        <a:pt x="1089732" y="380652"/>
                        <a:pt x="1142335" y="380652"/>
                      </a:cubicBezTo>
                      <a:lnTo>
                        <a:pt x="1237154" y="380652"/>
                      </a:lnTo>
                      <a:cubicBezTo>
                        <a:pt x="1289742" y="380652"/>
                        <a:pt x="1332379" y="423271"/>
                        <a:pt x="1332401" y="475858"/>
                      </a:cubicBezTo>
                      <a:lnTo>
                        <a:pt x="1332827" y="1485558"/>
                      </a:lnTo>
                      <a:cubicBezTo>
                        <a:pt x="1332827" y="1506599"/>
                        <a:pt x="1349884" y="1523657"/>
                        <a:pt x="1370926" y="1523657"/>
                      </a:cubicBezTo>
                      <a:lnTo>
                        <a:pt x="1675714" y="1523657"/>
                      </a:lnTo>
                      <a:cubicBezTo>
                        <a:pt x="1696755" y="1523657"/>
                        <a:pt x="1713813" y="1506600"/>
                        <a:pt x="1713813" y="1485558"/>
                      </a:cubicBezTo>
                      <a:lnTo>
                        <a:pt x="1713813" y="418798"/>
                      </a:lnTo>
                      <a:cubicBezTo>
                        <a:pt x="1713813" y="397756"/>
                        <a:pt x="1696756" y="380699"/>
                        <a:pt x="1675714" y="380699"/>
                      </a:cubicBezTo>
                      <a:close/>
                    </a:path>
                  </a:pathLst>
                </a:custGeom>
                <a:solidFill>
                  <a:srgbClr val="FFFFFF"/>
                </a:solidFill>
                <a:ln w="9525" cap="flat">
                  <a:noFill/>
                  <a:prstDash val="solid"/>
                  <a:miter/>
                </a:ln>
              </p:spPr>
              <p:txBody>
                <a:bodyPr rtlCol="0" anchor="ctr"/>
                <a:lstStyle/>
                <a:p>
                  <a:endParaRPr lang="en-US"/>
                </a:p>
              </p:txBody>
            </p:sp>
            <p:sp>
              <p:nvSpPr>
                <p:cNvPr id="40" name="Freeform: Shape 39">
                  <a:extLst>
                    <a:ext uri="{FF2B5EF4-FFF2-40B4-BE49-F238E27FC236}">
                      <a16:creationId xmlns:a16="http://schemas.microsoft.com/office/drawing/2014/main" id="{D1B653BD-EE17-4E19-B94B-0B991040D44D}"/>
                    </a:ext>
                  </a:extLst>
                </p:cNvPr>
                <p:cNvSpPr/>
                <p:nvPr/>
              </p:nvSpPr>
              <p:spPr>
                <a:xfrm>
                  <a:off x="5361741" y="3100244"/>
                  <a:ext cx="1523944" cy="1523944"/>
                </a:xfrm>
                <a:custGeom>
                  <a:avLst/>
                  <a:gdLst>
                    <a:gd name="connsiteX0" fmla="*/ 37474 w 1523944"/>
                    <a:gd name="connsiteY0" fmla="*/ -287 h 1523944"/>
                    <a:gd name="connsiteX1" fmla="*/ 1104236 w 1523944"/>
                    <a:gd name="connsiteY1" fmla="*/ -287 h 1523944"/>
                    <a:gd name="connsiteX2" fmla="*/ 1142334 w 1523944"/>
                    <a:gd name="connsiteY2" fmla="*/ 37811 h 1523944"/>
                    <a:gd name="connsiteX3" fmla="*/ 1142334 w 1523944"/>
                    <a:gd name="connsiteY3" fmla="*/ 190003 h 1523944"/>
                    <a:gd name="connsiteX4" fmla="*/ 1332573 w 1523944"/>
                    <a:gd name="connsiteY4" fmla="*/ 380495 h 1523944"/>
                    <a:gd name="connsiteX5" fmla="*/ 1485222 w 1523944"/>
                    <a:gd name="connsiteY5" fmla="*/ 380699 h 1523944"/>
                    <a:gd name="connsiteX6" fmla="*/ 1523320 w 1523944"/>
                    <a:gd name="connsiteY6" fmla="*/ 418797 h 1523944"/>
                    <a:gd name="connsiteX7" fmla="*/ 1523320 w 1523944"/>
                    <a:gd name="connsiteY7" fmla="*/ 418797 h 1523944"/>
                    <a:gd name="connsiteX8" fmla="*/ 1523320 w 1523944"/>
                    <a:gd name="connsiteY8" fmla="*/ 1485558 h 1523944"/>
                    <a:gd name="connsiteX9" fmla="*/ 1485222 w 1523944"/>
                    <a:gd name="connsiteY9" fmla="*/ 1523657 h 1523944"/>
                    <a:gd name="connsiteX10" fmla="*/ 1180433 w 1523944"/>
                    <a:gd name="connsiteY10" fmla="*/ 1523657 h 1523944"/>
                    <a:gd name="connsiteX11" fmla="*/ 1142334 w 1523944"/>
                    <a:gd name="connsiteY11" fmla="*/ 1485558 h 1523944"/>
                    <a:gd name="connsiteX12" fmla="*/ 1142334 w 1523944"/>
                    <a:gd name="connsiteY12" fmla="*/ 475940 h 1523944"/>
                    <a:gd name="connsiteX13" fmla="*/ 1047146 w 1523944"/>
                    <a:gd name="connsiteY13" fmla="*/ 380699 h 1523944"/>
                    <a:gd name="connsiteX14" fmla="*/ 475551 w 1523944"/>
                    <a:gd name="connsiteY14" fmla="*/ 380699 h 1523944"/>
                    <a:gd name="connsiteX15" fmla="*/ 380362 w 1523944"/>
                    <a:gd name="connsiteY15" fmla="*/ 475940 h 1523944"/>
                    <a:gd name="connsiteX16" fmla="*/ 380362 w 1523944"/>
                    <a:gd name="connsiteY16" fmla="*/ 1485558 h 1523944"/>
                    <a:gd name="connsiteX17" fmla="*/ 342263 w 1523944"/>
                    <a:gd name="connsiteY17" fmla="*/ 1523657 h 1523944"/>
                    <a:gd name="connsiteX18" fmla="*/ 37474 w 1523944"/>
                    <a:gd name="connsiteY18" fmla="*/ 1523657 h 1523944"/>
                    <a:gd name="connsiteX19" fmla="*/ -624 w 1523944"/>
                    <a:gd name="connsiteY19" fmla="*/ 1485558 h 1523944"/>
                    <a:gd name="connsiteX20" fmla="*/ -624 w 1523944"/>
                    <a:gd name="connsiteY20" fmla="*/ 37812 h 1523944"/>
                    <a:gd name="connsiteX21" fmla="*/ 37474 w 1523944"/>
                    <a:gd name="connsiteY21"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23944" h="1523944">
                      <a:moveTo>
                        <a:pt x="37474" y="-287"/>
                      </a:moveTo>
                      <a:lnTo>
                        <a:pt x="1104236" y="-287"/>
                      </a:lnTo>
                      <a:cubicBezTo>
                        <a:pt x="1125277" y="-287"/>
                        <a:pt x="1142334" y="16770"/>
                        <a:pt x="1142334" y="37811"/>
                      </a:cubicBezTo>
                      <a:lnTo>
                        <a:pt x="1142334" y="190003"/>
                      </a:lnTo>
                      <a:cubicBezTo>
                        <a:pt x="1142334" y="295110"/>
                        <a:pt x="1227466" y="380355"/>
                        <a:pt x="1332573" y="380495"/>
                      </a:cubicBezTo>
                      <a:lnTo>
                        <a:pt x="1485222" y="380699"/>
                      </a:lnTo>
                      <a:cubicBezTo>
                        <a:pt x="1506263" y="380699"/>
                        <a:pt x="1523320" y="397756"/>
                        <a:pt x="1523320" y="418797"/>
                      </a:cubicBezTo>
                      <a:cubicBezTo>
                        <a:pt x="1523320" y="418797"/>
                        <a:pt x="1523320" y="418797"/>
                        <a:pt x="1523320" y="418797"/>
                      </a:cubicBezTo>
                      <a:lnTo>
                        <a:pt x="1523320" y="1485558"/>
                      </a:lnTo>
                      <a:cubicBezTo>
                        <a:pt x="1523320" y="1506600"/>
                        <a:pt x="1506263" y="1523657"/>
                        <a:pt x="1485222" y="1523657"/>
                      </a:cubicBezTo>
                      <a:lnTo>
                        <a:pt x="1180433" y="1523657"/>
                      </a:lnTo>
                      <a:cubicBezTo>
                        <a:pt x="1159392" y="1523657"/>
                        <a:pt x="1142334" y="1506600"/>
                        <a:pt x="1142334" y="1485558"/>
                      </a:cubicBezTo>
                      <a:lnTo>
                        <a:pt x="1142334" y="475940"/>
                      </a:lnTo>
                      <a:cubicBezTo>
                        <a:pt x="1142333" y="423361"/>
                        <a:pt x="1099725" y="380729"/>
                        <a:pt x="1047146" y="380699"/>
                      </a:cubicBezTo>
                      <a:lnTo>
                        <a:pt x="475551" y="380699"/>
                      </a:lnTo>
                      <a:cubicBezTo>
                        <a:pt x="422972" y="380729"/>
                        <a:pt x="380363" y="423360"/>
                        <a:pt x="380362" y="475940"/>
                      </a:cubicBezTo>
                      <a:lnTo>
                        <a:pt x="380362" y="1485558"/>
                      </a:lnTo>
                      <a:cubicBezTo>
                        <a:pt x="380362" y="1506600"/>
                        <a:pt x="363305" y="1523657"/>
                        <a:pt x="342263" y="1523657"/>
                      </a:cubicBezTo>
                      <a:lnTo>
                        <a:pt x="37474" y="1523657"/>
                      </a:lnTo>
                      <a:cubicBezTo>
                        <a:pt x="16433" y="1523657"/>
                        <a:pt x="-624" y="1506600"/>
                        <a:pt x="-624" y="1485558"/>
                      </a:cubicBezTo>
                      <a:lnTo>
                        <a:pt x="-624" y="37812"/>
                      </a:lnTo>
                      <a:cubicBezTo>
                        <a:pt x="-624" y="16770"/>
                        <a:pt x="16433" y="-287"/>
                        <a:pt x="37474" y="-287"/>
                      </a:cubicBezTo>
                      <a:close/>
                    </a:path>
                  </a:pathLst>
                </a:custGeom>
                <a:solidFill>
                  <a:srgbClr val="FFFFFF"/>
                </a:solidFill>
                <a:ln w="9525" cap="flat">
                  <a:noFill/>
                  <a:prstDash val="solid"/>
                  <a:miter/>
                </a:ln>
              </p:spPr>
              <p:txBody>
                <a:bodyPr rtlCol="0" anchor="ctr"/>
                <a:lstStyle/>
                <a:p>
                  <a:endParaRPr lang="en-US"/>
                </a:p>
              </p:txBody>
            </p:sp>
            <p:sp>
              <p:nvSpPr>
                <p:cNvPr id="41" name="Freeform: Shape 40">
                  <a:extLst>
                    <a:ext uri="{FF2B5EF4-FFF2-40B4-BE49-F238E27FC236}">
                      <a16:creationId xmlns:a16="http://schemas.microsoft.com/office/drawing/2014/main" id="{DB204428-BB56-4BB3-AB69-B1B9DE925A90}"/>
                    </a:ext>
                  </a:extLst>
                </p:cNvPr>
                <p:cNvSpPr/>
                <p:nvPr/>
              </p:nvSpPr>
              <p:spPr>
                <a:xfrm>
                  <a:off x="3603806" y="3100244"/>
                  <a:ext cx="1523944" cy="1523944"/>
                </a:xfrm>
                <a:custGeom>
                  <a:avLst/>
                  <a:gdLst>
                    <a:gd name="connsiteX0" fmla="*/ 1485221 w 1523944"/>
                    <a:gd name="connsiteY0" fmla="*/ 380699 h 1523944"/>
                    <a:gd name="connsiteX1" fmla="*/ 1332080 w 1523944"/>
                    <a:gd name="connsiteY1" fmla="*/ 380099 h 1523944"/>
                    <a:gd name="connsiteX2" fmla="*/ 1142333 w 1523944"/>
                    <a:gd name="connsiteY2" fmla="*/ 189608 h 1523944"/>
                    <a:gd name="connsiteX3" fmla="*/ 1142334 w 1523944"/>
                    <a:gd name="connsiteY3" fmla="*/ 37812 h 1523944"/>
                    <a:gd name="connsiteX4" fmla="*/ 1104235 w 1523944"/>
                    <a:gd name="connsiteY4" fmla="*/ -287 h 1523944"/>
                    <a:gd name="connsiteX5" fmla="*/ 761348 w 1523944"/>
                    <a:gd name="connsiteY5" fmla="*/ -287 h 1523944"/>
                    <a:gd name="connsiteX6" fmla="*/ -624 w 1523944"/>
                    <a:gd name="connsiteY6" fmla="*/ 761685 h 1523944"/>
                    <a:gd name="connsiteX7" fmla="*/ -624 w 1523944"/>
                    <a:gd name="connsiteY7" fmla="*/ 1485558 h 1523944"/>
                    <a:gd name="connsiteX8" fmla="*/ 37474 w 1523944"/>
                    <a:gd name="connsiteY8" fmla="*/ 1523657 h 1523944"/>
                    <a:gd name="connsiteX9" fmla="*/ 342263 w 1523944"/>
                    <a:gd name="connsiteY9" fmla="*/ 1523657 h 1523944"/>
                    <a:gd name="connsiteX10" fmla="*/ 380362 w 1523944"/>
                    <a:gd name="connsiteY10" fmla="*/ 1485558 h 1523944"/>
                    <a:gd name="connsiteX11" fmla="*/ 380362 w 1523944"/>
                    <a:gd name="connsiteY11" fmla="*/ 761685 h 1523944"/>
                    <a:gd name="connsiteX12" fmla="*/ 761348 w 1523944"/>
                    <a:gd name="connsiteY12" fmla="*/ 380700 h 1523944"/>
                    <a:gd name="connsiteX13" fmla="*/ 1047145 w 1523944"/>
                    <a:gd name="connsiteY13" fmla="*/ 380699 h 1523944"/>
                    <a:gd name="connsiteX14" fmla="*/ 1142334 w 1523944"/>
                    <a:gd name="connsiteY14" fmla="*/ 475940 h 1523944"/>
                    <a:gd name="connsiteX15" fmla="*/ 1142334 w 1523944"/>
                    <a:gd name="connsiteY15" fmla="*/ 666433 h 1523944"/>
                    <a:gd name="connsiteX16" fmla="*/ 1047087 w 1523944"/>
                    <a:gd name="connsiteY16" fmla="*/ 761679 h 1523944"/>
                    <a:gd name="connsiteX17" fmla="*/ 1047088 w 1523944"/>
                    <a:gd name="connsiteY17" fmla="*/ 761685 h 1523944"/>
                    <a:gd name="connsiteX18" fmla="*/ 628002 w 1523944"/>
                    <a:gd name="connsiteY18" fmla="*/ 761685 h 1523944"/>
                    <a:gd name="connsiteX19" fmla="*/ 589904 w 1523944"/>
                    <a:gd name="connsiteY19" fmla="*/ 799783 h 1523944"/>
                    <a:gd name="connsiteX20" fmla="*/ 589904 w 1523944"/>
                    <a:gd name="connsiteY20" fmla="*/ 1104573 h 1523944"/>
                    <a:gd name="connsiteX21" fmla="*/ 628002 w 1523944"/>
                    <a:gd name="connsiteY21" fmla="*/ 1142672 h 1523944"/>
                    <a:gd name="connsiteX22" fmla="*/ 1047145 w 1523944"/>
                    <a:gd name="connsiteY22" fmla="*/ 1142671 h 1523944"/>
                    <a:gd name="connsiteX23" fmla="*/ 1142334 w 1523944"/>
                    <a:gd name="connsiteY23" fmla="*/ 1237912 h 1523944"/>
                    <a:gd name="connsiteX24" fmla="*/ 1142334 w 1523944"/>
                    <a:gd name="connsiteY24" fmla="*/ 1485558 h 1523944"/>
                    <a:gd name="connsiteX25" fmla="*/ 1180433 w 1523944"/>
                    <a:gd name="connsiteY25" fmla="*/ 1523657 h 1523944"/>
                    <a:gd name="connsiteX26" fmla="*/ 1485221 w 1523944"/>
                    <a:gd name="connsiteY26" fmla="*/ 1523657 h 1523944"/>
                    <a:gd name="connsiteX27" fmla="*/ 1523320 w 1523944"/>
                    <a:gd name="connsiteY27" fmla="*/ 1485558 h 1523944"/>
                    <a:gd name="connsiteX28" fmla="*/ 1523320 w 1523944"/>
                    <a:gd name="connsiteY28" fmla="*/ 418797 h 1523944"/>
                    <a:gd name="connsiteX29" fmla="*/ 1485222 w 1523944"/>
                    <a:gd name="connsiteY29"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523944" h="1523944">
                      <a:moveTo>
                        <a:pt x="1485221" y="380699"/>
                      </a:moveTo>
                      <a:lnTo>
                        <a:pt x="1332080" y="380099"/>
                      </a:lnTo>
                      <a:cubicBezTo>
                        <a:pt x="1227166" y="379688"/>
                        <a:pt x="1142333" y="294523"/>
                        <a:pt x="1142333" y="189608"/>
                      </a:cubicBezTo>
                      <a:lnTo>
                        <a:pt x="1142334" y="37812"/>
                      </a:lnTo>
                      <a:cubicBezTo>
                        <a:pt x="1142334" y="16770"/>
                        <a:pt x="1125277" y="-287"/>
                        <a:pt x="1104235" y="-287"/>
                      </a:cubicBezTo>
                      <a:lnTo>
                        <a:pt x="761348" y="-287"/>
                      </a:lnTo>
                      <a:cubicBezTo>
                        <a:pt x="340522" y="-287"/>
                        <a:pt x="-624" y="340859"/>
                        <a:pt x="-624" y="761685"/>
                      </a:cubicBezTo>
                      <a:lnTo>
                        <a:pt x="-624" y="1485558"/>
                      </a:lnTo>
                      <a:cubicBezTo>
                        <a:pt x="-624" y="1506600"/>
                        <a:pt x="16433" y="1523657"/>
                        <a:pt x="37474" y="1523657"/>
                      </a:cubicBezTo>
                      <a:lnTo>
                        <a:pt x="342263" y="1523657"/>
                      </a:lnTo>
                      <a:cubicBezTo>
                        <a:pt x="363304" y="1523657"/>
                        <a:pt x="380362" y="1506600"/>
                        <a:pt x="380362" y="1485558"/>
                      </a:cubicBezTo>
                      <a:lnTo>
                        <a:pt x="380362" y="761685"/>
                      </a:lnTo>
                      <a:cubicBezTo>
                        <a:pt x="380362" y="551272"/>
                        <a:pt x="550935" y="380700"/>
                        <a:pt x="761348" y="380700"/>
                      </a:cubicBezTo>
                      <a:lnTo>
                        <a:pt x="1047145" y="380699"/>
                      </a:lnTo>
                      <a:cubicBezTo>
                        <a:pt x="1099724" y="380729"/>
                        <a:pt x="1142333" y="423360"/>
                        <a:pt x="1142334" y="475940"/>
                      </a:cubicBezTo>
                      <a:lnTo>
                        <a:pt x="1142334" y="666433"/>
                      </a:lnTo>
                      <a:cubicBezTo>
                        <a:pt x="1142334" y="719036"/>
                        <a:pt x="1099690" y="761679"/>
                        <a:pt x="1047087" y="761679"/>
                      </a:cubicBezTo>
                      <a:lnTo>
                        <a:pt x="1047088" y="761685"/>
                      </a:lnTo>
                      <a:lnTo>
                        <a:pt x="628002" y="761685"/>
                      </a:lnTo>
                      <a:cubicBezTo>
                        <a:pt x="606961" y="761685"/>
                        <a:pt x="589904" y="778742"/>
                        <a:pt x="589904" y="799783"/>
                      </a:cubicBezTo>
                      <a:lnTo>
                        <a:pt x="589904" y="1104573"/>
                      </a:lnTo>
                      <a:cubicBezTo>
                        <a:pt x="589904" y="1125614"/>
                        <a:pt x="606961" y="1142672"/>
                        <a:pt x="628002" y="1142672"/>
                      </a:cubicBezTo>
                      <a:lnTo>
                        <a:pt x="1047145" y="1142671"/>
                      </a:lnTo>
                      <a:cubicBezTo>
                        <a:pt x="1099724" y="1142701"/>
                        <a:pt x="1142333" y="1185333"/>
                        <a:pt x="1142334" y="1237912"/>
                      </a:cubicBezTo>
                      <a:lnTo>
                        <a:pt x="1142334" y="1485558"/>
                      </a:lnTo>
                      <a:cubicBezTo>
                        <a:pt x="1142334" y="1506600"/>
                        <a:pt x="1159391" y="1523657"/>
                        <a:pt x="1180433" y="1523657"/>
                      </a:cubicBezTo>
                      <a:lnTo>
                        <a:pt x="1485221" y="1523657"/>
                      </a:lnTo>
                      <a:cubicBezTo>
                        <a:pt x="1506262" y="1523657"/>
                        <a:pt x="1523320" y="1506600"/>
                        <a:pt x="1523320" y="1485558"/>
                      </a:cubicBezTo>
                      <a:lnTo>
                        <a:pt x="1523320" y="418797"/>
                      </a:lnTo>
                      <a:cubicBezTo>
                        <a:pt x="1523320" y="397756"/>
                        <a:pt x="1506263" y="380699"/>
                        <a:pt x="1485222" y="380699"/>
                      </a:cubicBezTo>
                      <a:close/>
                    </a:path>
                  </a:pathLst>
                </a:custGeom>
                <a:solidFill>
                  <a:srgbClr val="FFFFFF"/>
                </a:solidFill>
                <a:ln w="9525" cap="flat">
                  <a:noFill/>
                  <a:prstDash val="solid"/>
                  <a:miter/>
                </a:ln>
              </p:spPr>
              <p:txBody>
                <a:bodyPr rtlCol="0" anchor="ctr"/>
                <a:lstStyle/>
                <a:p>
                  <a:endParaRPr lang="en-US"/>
                </a:p>
              </p:txBody>
            </p:sp>
            <p:sp>
              <p:nvSpPr>
                <p:cNvPr id="42" name="Freeform: Shape 41">
                  <a:extLst>
                    <a:ext uri="{FF2B5EF4-FFF2-40B4-BE49-F238E27FC236}">
                      <a16:creationId xmlns:a16="http://schemas.microsoft.com/office/drawing/2014/main" id="{4E3F5840-1BE5-4324-836F-644605582610}"/>
                    </a:ext>
                  </a:extLst>
                </p:cNvPr>
                <p:cNvSpPr/>
                <p:nvPr/>
              </p:nvSpPr>
              <p:spPr>
                <a:xfrm>
                  <a:off x="7075150" y="3100244"/>
                  <a:ext cx="1523999" cy="1524002"/>
                </a:xfrm>
                <a:custGeom>
                  <a:avLst/>
                  <a:gdLst>
                    <a:gd name="connsiteX0" fmla="*/ 750663 w 1523999"/>
                    <a:gd name="connsiteY0" fmla="*/ 380711 h 1524002"/>
                    <a:gd name="connsiteX1" fmla="*/ 1485275 w 1523999"/>
                    <a:gd name="connsiteY1" fmla="*/ 380711 h 1524002"/>
                    <a:gd name="connsiteX2" fmla="*/ 1523375 w 1523999"/>
                    <a:gd name="connsiteY2" fmla="*/ 342619 h 1524002"/>
                    <a:gd name="connsiteX3" fmla="*/ 1523375 w 1523999"/>
                    <a:gd name="connsiteY3" fmla="*/ 342611 h 1524002"/>
                    <a:gd name="connsiteX4" fmla="*/ 1523375 w 1523999"/>
                    <a:gd name="connsiteY4" fmla="*/ 37813 h 1524002"/>
                    <a:gd name="connsiteX5" fmla="*/ 1485275 w 1523999"/>
                    <a:gd name="connsiteY5" fmla="*/ -287 h 1524002"/>
                    <a:gd name="connsiteX6" fmla="*/ 751339 w 1523999"/>
                    <a:gd name="connsiteY6" fmla="*/ -287 h 1524002"/>
                    <a:gd name="connsiteX7" fmla="*/ 36139 w 1523999"/>
                    <a:gd name="connsiteY7" fmla="*/ 521356 h 1524002"/>
                    <a:gd name="connsiteX8" fmla="*/ 721640 w 1523999"/>
                    <a:gd name="connsiteY8" fmla="*/ 1522695 h 1524002"/>
                    <a:gd name="connsiteX9" fmla="*/ 761334 w 1523999"/>
                    <a:gd name="connsiteY9" fmla="*/ 1486723 h 1524002"/>
                    <a:gd name="connsiteX10" fmla="*/ 761378 w 1523999"/>
                    <a:gd name="connsiteY10" fmla="*/ 1484500 h 1524002"/>
                    <a:gd name="connsiteX11" fmla="*/ 761378 w 1523999"/>
                    <a:gd name="connsiteY11" fmla="*/ 1237957 h 1524002"/>
                    <a:gd name="connsiteX12" fmla="*/ 856571 w 1523999"/>
                    <a:gd name="connsiteY12" fmla="*/ 1142707 h 1524002"/>
                    <a:gd name="connsiteX13" fmla="*/ 1047184 w 1523999"/>
                    <a:gd name="connsiteY13" fmla="*/ 1142707 h 1524002"/>
                    <a:gd name="connsiteX14" fmla="*/ 1142377 w 1523999"/>
                    <a:gd name="connsiteY14" fmla="*/ 1237957 h 1524002"/>
                    <a:gd name="connsiteX15" fmla="*/ 1142377 w 1523999"/>
                    <a:gd name="connsiteY15" fmla="*/ 1485615 h 1524002"/>
                    <a:gd name="connsiteX16" fmla="*/ 1180477 w 1523999"/>
                    <a:gd name="connsiteY16" fmla="*/ 1523715 h 1524002"/>
                    <a:gd name="connsiteX17" fmla="*/ 1485275 w 1523999"/>
                    <a:gd name="connsiteY17" fmla="*/ 1523715 h 1524002"/>
                    <a:gd name="connsiteX18" fmla="*/ 1523375 w 1523999"/>
                    <a:gd name="connsiteY18" fmla="*/ 1485615 h 1524002"/>
                    <a:gd name="connsiteX19" fmla="*/ 1523375 w 1523999"/>
                    <a:gd name="connsiteY19" fmla="*/ 799809 h 1524002"/>
                    <a:gd name="connsiteX20" fmla="*/ 1485275 w 1523999"/>
                    <a:gd name="connsiteY20" fmla="*/ 761709 h 1524002"/>
                    <a:gd name="connsiteX21" fmla="*/ 799478 w 1523999"/>
                    <a:gd name="connsiteY21" fmla="*/ 761709 h 1524002"/>
                    <a:gd name="connsiteX22" fmla="*/ 761378 w 1523999"/>
                    <a:gd name="connsiteY22" fmla="*/ 799809 h 1524002"/>
                    <a:gd name="connsiteX23" fmla="*/ 761378 w 1523999"/>
                    <a:gd name="connsiteY23" fmla="*/ 1001052 h 1524002"/>
                    <a:gd name="connsiteX24" fmla="*/ 653269 w 1523999"/>
                    <a:gd name="connsiteY24" fmla="*/ 1109505 h 1524002"/>
                    <a:gd name="connsiteX25" fmla="*/ 634372 w 1523999"/>
                    <a:gd name="connsiteY25" fmla="*/ 1107874 h 1524002"/>
                    <a:gd name="connsiteX26" fmla="*/ 525551 w 1523999"/>
                    <a:gd name="connsiteY26" fmla="*/ 1060599 h 1524002"/>
                    <a:gd name="connsiteX27" fmla="*/ 408697 w 1523999"/>
                    <a:gd name="connsiteY27" fmla="*/ 613206 h 1524002"/>
                    <a:gd name="connsiteX28" fmla="*/ 750662 w 1523999"/>
                    <a:gd name="connsiteY28" fmla="*/ 380711 h 1524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523999" h="1524002">
                      <a:moveTo>
                        <a:pt x="750663" y="380711"/>
                      </a:moveTo>
                      <a:lnTo>
                        <a:pt x="1485275" y="380711"/>
                      </a:lnTo>
                      <a:cubicBezTo>
                        <a:pt x="1506314" y="380713"/>
                        <a:pt x="1523373" y="363659"/>
                        <a:pt x="1523375" y="342619"/>
                      </a:cubicBezTo>
                      <a:cubicBezTo>
                        <a:pt x="1523375" y="342617"/>
                        <a:pt x="1523375" y="342614"/>
                        <a:pt x="1523375" y="342611"/>
                      </a:cubicBezTo>
                      <a:lnTo>
                        <a:pt x="1523375" y="37813"/>
                      </a:lnTo>
                      <a:cubicBezTo>
                        <a:pt x="1523374" y="16771"/>
                        <a:pt x="1506317" y="-286"/>
                        <a:pt x="1485275" y="-287"/>
                      </a:cubicBezTo>
                      <a:lnTo>
                        <a:pt x="751339" y="-287"/>
                      </a:lnTo>
                      <a:cubicBezTo>
                        <a:pt x="424919" y="-287"/>
                        <a:pt x="131827" y="209280"/>
                        <a:pt x="36139" y="521356"/>
                      </a:cubicBezTo>
                      <a:cubicBezTo>
                        <a:pt x="-119966" y="1030512"/>
                        <a:pt x="242306" y="1498073"/>
                        <a:pt x="721640" y="1522695"/>
                      </a:cubicBezTo>
                      <a:cubicBezTo>
                        <a:pt x="742534" y="1523723"/>
                        <a:pt x="760306" y="1507618"/>
                        <a:pt x="761334" y="1486723"/>
                      </a:cubicBezTo>
                      <a:cubicBezTo>
                        <a:pt x="761370" y="1485983"/>
                        <a:pt x="761385" y="1485241"/>
                        <a:pt x="761378" y="1484500"/>
                      </a:cubicBezTo>
                      <a:lnTo>
                        <a:pt x="761378" y="1237957"/>
                      </a:lnTo>
                      <a:cubicBezTo>
                        <a:pt x="761381" y="1185374"/>
                        <a:pt x="803990" y="1142740"/>
                        <a:pt x="856571" y="1142707"/>
                      </a:cubicBezTo>
                      <a:lnTo>
                        <a:pt x="1047184" y="1142707"/>
                      </a:lnTo>
                      <a:cubicBezTo>
                        <a:pt x="1099766" y="1142740"/>
                        <a:pt x="1142375" y="1185375"/>
                        <a:pt x="1142377" y="1237957"/>
                      </a:cubicBezTo>
                      <a:lnTo>
                        <a:pt x="1142377" y="1485615"/>
                      </a:lnTo>
                      <a:cubicBezTo>
                        <a:pt x="1142378" y="1506657"/>
                        <a:pt x="1159435" y="1523714"/>
                        <a:pt x="1180477" y="1523715"/>
                      </a:cubicBezTo>
                      <a:lnTo>
                        <a:pt x="1485275" y="1523715"/>
                      </a:lnTo>
                      <a:cubicBezTo>
                        <a:pt x="1506317" y="1523714"/>
                        <a:pt x="1523374" y="1506657"/>
                        <a:pt x="1523375" y="1485615"/>
                      </a:cubicBezTo>
                      <a:lnTo>
                        <a:pt x="1523375" y="799809"/>
                      </a:lnTo>
                      <a:cubicBezTo>
                        <a:pt x="1523374" y="778767"/>
                        <a:pt x="1506317" y="761710"/>
                        <a:pt x="1485275" y="761709"/>
                      </a:cubicBezTo>
                      <a:lnTo>
                        <a:pt x="799478" y="761709"/>
                      </a:lnTo>
                      <a:cubicBezTo>
                        <a:pt x="778437" y="761710"/>
                        <a:pt x="761379" y="778767"/>
                        <a:pt x="761378" y="799809"/>
                      </a:cubicBezTo>
                      <a:lnTo>
                        <a:pt x="761378" y="1001052"/>
                      </a:lnTo>
                      <a:cubicBezTo>
                        <a:pt x="761474" y="1060854"/>
                        <a:pt x="713071" y="1109410"/>
                        <a:pt x="653269" y="1109505"/>
                      </a:cubicBezTo>
                      <a:cubicBezTo>
                        <a:pt x="646934" y="1109515"/>
                        <a:pt x="640611" y="1108969"/>
                        <a:pt x="634372" y="1107874"/>
                      </a:cubicBezTo>
                      <a:cubicBezTo>
                        <a:pt x="594787" y="1101219"/>
                        <a:pt x="557430" y="1084990"/>
                        <a:pt x="525551" y="1060599"/>
                      </a:cubicBezTo>
                      <a:cubicBezTo>
                        <a:pt x="402277" y="963001"/>
                        <a:pt x="340321" y="791186"/>
                        <a:pt x="408697" y="613206"/>
                      </a:cubicBezTo>
                      <a:cubicBezTo>
                        <a:pt x="463696" y="472494"/>
                        <a:pt x="599585" y="380107"/>
                        <a:pt x="750662" y="380711"/>
                      </a:cubicBezTo>
                    </a:path>
                  </a:pathLst>
                </a:custGeom>
                <a:solidFill>
                  <a:srgbClr val="FFFFFF"/>
                </a:solidFill>
                <a:ln w="9525" cap="flat">
                  <a:noFill/>
                  <a:prstDash val="solid"/>
                  <a:miter/>
                </a:ln>
              </p:spPr>
              <p:txBody>
                <a:bodyPr rtlCol="0" anchor="ctr"/>
                <a:lstStyle/>
                <a:p>
                  <a:endParaRPr lang="en-US"/>
                </a:p>
              </p:txBody>
            </p:sp>
          </p:grpSp>
        </p:grpSp>
      </p:grpSp>
      <p:sp>
        <p:nvSpPr>
          <p:cNvPr id="14" name="Date Placeholder 13">
            <a:extLst>
              <a:ext uri="{FF2B5EF4-FFF2-40B4-BE49-F238E27FC236}">
                <a16:creationId xmlns:a16="http://schemas.microsoft.com/office/drawing/2014/main" id="{0D533D95-26A9-40D5-82E0-965E7B893BE9}"/>
              </a:ext>
            </a:extLst>
          </p:cNvPr>
          <p:cNvSpPr>
            <a:spLocks noGrp="1"/>
          </p:cNvSpPr>
          <p:nvPr>
            <p:ph type="dt" sz="half" idx="16"/>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15" name="Footer Placeholder 14">
            <a:extLst>
              <a:ext uri="{FF2B5EF4-FFF2-40B4-BE49-F238E27FC236}">
                <a16:creationId xmlns:a16="http://schemas.microsoft.com/office/drawing/2014/main" id="{E84EF73E-8740-47B5-9ACE-8CA3FEE2680F}"/>
              </a:ext>
            </a:extLst>
          </p:cNvPr>
          <p:cNvSpPr>
            <a:spLocks noGrp="1"/>
          </p:cNvSpPr>
          <p:nvPr>
            <p:ph type="ftr" sz="quarter" idx="17"/>
          </p:nvPr>
        </p:nvSpPr>
        <p:spPr>
          <a:xfrm>
            <a:off x="1725618" y="6512719"/>
            <a:ext cx="1377945" cy="87751"/>
          </a:xfrm>
        </p:spPr>
        <p:txBody>
          <a:bodyPr/>
          <a:lstStyle>
            <a:lvl1pPr>
              <a:defRPr>
                <a:solidFill>
                  <a:schemeClr val="accent1"/>
                </a:solidFill>
              </a:defRPr>
            </a:lvl1pPr>
          </a:lstStyle>
          <a:p>
            <a:r>
              <a:rPr lang="en-US"/>
              <a:t>Mojang Studios</a:t>
            </a:r>
            <a:endParaRPr lang="en-US">
              <a:solidFill>
                <a:schemeClr val="accent1"/>
              </a:solidFill>
            </a:endParaRPr>
          </a:p>
        </p:txBody>
      </p:sp>
      <p:sp>
        <p:nvSpPr>
          <p:cNvPr id="17" name="Slide Number Placeholder 16">
            <a:extLst>
              <a:ext uri="{FF2B5EF4-FFF2-40B4-BE49-F238E27FC236}">
                <a16:creationId xmlns:a16="http://schemas.microsoft.com/office/drawing/2014/main" id="{5B10840F-E756-490A-A3AB-DA586637E1EA}"/>
              </a:ext>
            </a:extLst>
          </p:cNvPr>
          <p:cNvSpPr>
            <a:spLocks noGrp="1"/>
          </p:cNvSpPr>
          <p:nvPr>
            <p:ph type="sldNum" sz="quarter" idx="18"/>
          </p:nvPr>
        </p:nvSpPr>
        <p:spPr/>
        <p:txBody>
          <a:bodyPr/>
          <a:lstStyle>
            <a:lvl1pPr>
              <a:defRPr>
                <a:solidFill>
                  <a:schemeClr val="accent1"/>
                </a:solidFill>
              </a:defRPr>
            </a:lvl1pPr>
          </a:lstStyle>
          <a:p>
            <a:fld id="{7C84D469-983E-45D1-83D0-D0A54F8F126E}" type="slidenum">
              <a:rPr lang="en-US" smtClean="0"/>
              <a:pPr/>
              <a:t>‹#›</a:t>
            </a:fld>
            <a:endParaRPr lang="en-US"/>
          </a:p>
        </p:txBody>
      </p:sp>
    </p:spTree>
    <p:extLst>
      <p:ext uri="{BB962C8B-B14F-4D97-AF65-F5344CB8AC3E}">
        <p14:creationId xmlns:p14="http://schemas.microsoft.com/office/powerpoint/2010/main" val="1203352569"/>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1 Column x 1 Image - Dark">
    <p:bg>
      <p:bgRef idx="1001">
        <a:schemeClr val="bg1"/>
      </p:bgRef>
    </p:bg>
    <p:spTree>
      <p:nvGrpSpPr>
        <p:cNvPr id="1" name=""/>
        <p:cNvGrpSpPr/>
        <p:nvPr/>
      </p:nvGrpSpPr>
      <p:grpSpPr>
        <a:xfrm>
          <a:off x="0" y="0"/>
          <a:ext cx="0" cy="0"/>
          <a:chOff x="0" y="0"/>
          <a:chExt cx="0" cy="0"/>
        </a:xfrm>
      </p:grpSpPr>
      <p:sp>
        <p:nvSpPr>
          <p:cNvPr id="19" name="Picture Placeholder 8">
            <a:extLst>
              <a:ext uri="{FF2B5EF4-FFF2-40B4-BE49-F238E27FC236}">
                <a16:creationId xmlns:a16="http://schemas.microsoft.com/office/drawing/2014/main" id="{AD2F2857-10A0-4AF6-8F1E-C92EB905FDB3}"/>
              </a:ext>
            </a:extLst>
          </p:cNvPr>
          <p:cNvSpPr>
            <a:spLocks noGrp="1"/>
          </p:cNvSpPr>
          <p:nvPr>
            <p:ph type="pic" sz="quarter" idx="46" hasCustomPrompt="1"/>
          </p:nvPr>
        </p:nvSpPr>
        <p:spPr>
          <a:xfrm>
            <a:off x="3150394" y="0"/>
            <a:ext cx="9041607" cy="6858000"/>
          </a:xfrm>
          <a:prstGeom prst="rect">
            <a:avLst/>
          </a:prstGeom>
          <a:solidFill>
            <a:schemeClr val="accent2"/>
          </a:solidFill>
        </p:spPr>
        <p:txBody>
          <a:bodyPr lIns="0" tIns="2834640" rIns="0" bIns="0"/>
          <a:lstStyle>
            <a:lvl1pPr algn="ctr">
              <a:defRPr sz="1600">
                <a:solidFill>
                  <a:schemeClr val="bg1"/>
                </a:solidFill>
              </a:defRPr>
            </a:lvl1pPr>
          </a:lstStyle>
          <a:p>
            <a:r>
              <a:rPr lang="de-DE"/>
              <a:t>Add Image (945 x 720 pixels)</a:t>
            </a:r>
          </a:p>
        </p:txBody>
      </p:sp>
      <p:sp>
        <p:nvSpPr>
          <p:cNvPr id="2" name="Date Placeholder 1">
            <a:extLst>
              <a:ext uri="{FF2B5EF4-FFF2-40B4-BE49-F238E27FC236}">
                <a16:creationId xmlns:a16="http://schemas.microsoft.com/office/drawing/2014/main" id="{3A763EEF-9A0B-4ACD-81D8-E66CCD0B54ED}"/>
              </a:ext>
            </a:extLst>
          </p:cNvPr>
          <p:cNvSpPr>
            <a:spLocks noGrp="1"/>
          </p:cNvSpPr>
          <p:nvPr>
            <p:ph type="dt" sz="half" idx="32"/>
          </p:nvPr>
        </p:nvSpPr>
        <p:spPr>
          <a:xfrm>
            <a:off x="3195639" y="6512718"/>
            <a:ext cx="2852737" cy="87752"/>
          </a:xfrm>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5" name="Footer Placeholder 4">
            <a:extLst>
              <a:ext uri="{FF2B5EF4-FFF2-40B4-BE49-F238E27FC236}">
                <a16:creationId xmlns:a16="http://schemas.microsoft.com/office/drawing/2014/main" id="{7002312C-0587-4ED0-A2E1-B92640927779}"/>
              </a:ext>
            </a:extLst>
          </p:cNvPr>
          <p:cNvSpPr>
            <a:spLocks noGrp="1"/>
          </p:cNvSpPr>
          <p:nvPr>
            <p:ph type="ftr" sz="quarter" idx="33"/>
          </p:nvPr>
        </p:nvSpPr>
        <p:spPr/>
        <p:txBody>
          <a:bodyPr/>
          <a:lstStyle/>
          <a:p>
            <a:r>
              <a:rPr lang="en-US"/>
              <a:t>Mojang Studios</a:t>
            </a:r>
          </a:p>
        </p:txBody>
      </p:sp>
      <p:sp>
        <p:nvSpPr>
          <p:cNvPr id="6" name="Slide Number Placeholder 5">
            <a:extLst>
              <a:ext uri="{FF2B5EF4-FFF2-40B4-BE49-F238E27FC236}">
                <a16:creationId xmlns:a16="http://schemas.microsoft.com/office/drawing/2014/main" id="{CAAC97FB-A9BC-4D12-BE65-61325D0FDD6C}"/>
              </a:ext>
            </a:extLst>
          </p:cNvPr>
          <p:cNvSpPr>
            <a:spLocks noGrp="1"/>
          </p:cNvSpPr>
          <p:nvPr>
            <p:ph type="sldNum" sz="quarter" idx="34"/>
          </p:nvPr>
        </p:nvSpPr>
        <p:spPr/>
        <p:txBody>
          <a:bodyPr/>
          <a:lstStyle/>
          <a:p>
            <a:fld id="{7C84D469-983E-45D1-83D0-D0A54F8F126E}" type="slidenum">
              <a:rPr lang="en-US" smtClean="0"/>
              <a:pPr/>
              <a:t>‹#›</a:t>
            </a:fld>
            <a:endParaRPr lang="en-US"/>
          </a:p>
        </p:txBody>
      </p:sp>
      <p:sp>
        <p:nvSpPr>
          <p:cNvPr id="10" name="Title 23">
            <a:extLst>
              <a:ext uri="{FF2B5EF4-FFF2-40B4-BE49-F238E27FC236}">
                <a16:creationId xmlns:a16="http://schemas.microsoft.com/office/drawing/2014/main" id="{F8C34146-72FB-44A9-BCF2-140A696958E4}"/>
              </a:ext>
            </a:extLst>
          </p:cNvPr>
          <p:cNvSpPr>
            <a:spLocks noGrp="1"/>
          </p:cNvSpPr>
          <p:nvPr>
            <p:ph type="title" hasCustomPrompt="1"/>
          </p:nvPr>
        </p:nvSpPr>
        <p:spPr>
          <a:xfrm>
            <a:off x="252413" y="255588"/>
            <a:ext cx="2851150"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1" name="Text Placeholder 21">
            <a:extLst>
              <a:ext uri="{FF2B5EF4-FFF2-40B4-BE49-F238E27FC236}">
                <a16:creationId xmlns:a16="http://schemas.microsoft.com/office/drawing/2014/main" id="{4AD4405B-9EDD-43B7-89E2-E0133A96CFAE}"/>
              </a:ext>
            </a:extLst>
          </p:cNvPr>
          <p:cNvSpPr>
            <a:spLocks noGrp="1"/>
          </p:cNvSpPr>
          <p:nvPr>
            <p:ph type="body" sz="quarter" idx="15" hasCustomPrompt="1"/>
          </p:nvPr>
        </p:nvSpPr>
        <p:spPr>
          <a:xfrm>
            <a:off x="252413" y="478632"/>
            <a:ext cx="2851150"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
        <p:nvSpPr>
          <p:cNvPr id="12" name="Text Placeholder 3">
            <a:extLst>
              <a:ext uri="{FF2B5EF4-FFF2-40B4-BE49-F238E27FC236}">
                <a16:creationId xmlns:a16="http://schemas.microsoft.com/office/drawing/2014/main" id="{714A5682-5B2A-43B4-A6A1-D4E8F9C0DBFE}"/>
              </a:ext>
            </a:extLst>
          </p:cNvPr>
          <p:cNvSpPr>
            <a:spLocks noGrp="1"/>
          </p:cNvSpPr>
          <p:nvPr>
            <p:ph type="body" sz="quarter" idx="36" hasCustomPrompt="1"/>
          </p:nvPr>
        </p:nvSpPr>
        <p:spPr>
          <a:xfrm>
            <a:off x="252412" y="1546606"/>
            <a:ext cx="2851150" cy="4549394"/>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13" name="Text Placeholder 3">
            <a:extLst>
              <a:ext uri="{FF2B5EF4-FFF2-40B4-BE49-F238E27FC236}">
                <a16:creationId xmlns:a16="http://schemas.microsoft.com/office/drawing/2014/main" id="{A8B66060-5378-4B44-979C-2F8319CA60D8}"/>
              </a:ext>
            </a:extLst>
          </p:cNvPr>
          <p:cNvSpPr>
            <a:spLocks noGrp="1"/>
          </p:cNvSpPr>
          <p:nvPr>
            <p:ph type="body" sz="quarter" idx="45" hasCustomPrompt="1"/>
          </p:nvPr>
        </p:nvSpPr>
        <p:spPr>
          <a:xfrm>
            <a:off x="252412"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Tree>
    <p:extLst>
      <p:ext uri="{BB962C8B-B14F-4D97-AF65-F5344CB8AC3E}">
        <p14:creationId xmlns:p14="http://schemas.microsoft.com/office/powerpoint/2010/main" val="4241757699"/>
      </p:ext>
    </p:extLst>
  </p:cSld>
  <p:clrMapOvr>
    <a:overrideClrMapping bg1="dk1" tx1="lt1" bg2="dk2" tx2="lt2" accent1="accent1" accent2="accent2" accent3="accent3" accent4="accent4" accent5="accent5" accent6="accent6" hlink="hlink" folHlink="folHlink"/>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1 Column Bullet x 1 Image - Light">
    <p:spTree>
      <p:nvGrpSpPr>
        <p:cNvPr id="1" name=""/>
        <p:cNvGrpSpPr/>
        <p:nvPr/>
      </p:nvGrpSpPr>
      <p:grpSpPr>
        <a:xfrm>
          <a:off x="0" y="0"/>
          <a:ext cx="0" cy="0"/>
          <a:chOff x="0" y="0"/>
          <a:chExt cx="0" cy="0"/>
        </a:xfrm>
      </p:grpSpPr>
      <p:sp>
        <p:nvSpPr>
          <p:cNvPr id="6" name="Picture Placeholder 8">
            <a:extLst>
              <a:ext uri="{FF2B5EF4-FFF2-40B4-BE49-F238E27FC236}">
                <a16:creationId xmlns:a16="http://schemas.microsoft.com/office/drawing/2014/main" id="{5C9C6707-A6E4-4839-B4F7-651B5E39EC77}"/>
              </a:ext>
            </a:extLst>
          </p:cNvPr>
          <p:cNvSpPr>
            <a:spLocks noGrp="1"/>
          </p:cNvSpPr>
          <p:nvPr>
            <p:ph type="pic" sz="quarter" idx="46" hasCustomPrompt="1"/>
          </p:nvPr>
        </p:nvSpPr>
        <p:spPr>
          <a:xfrm>
            <a:off x="3150394" y="0"/>
            <a:ext cx="9041607" cy="6858000"/>
          </a:xfrm>
          <a:prstGeom prst="rect">
            <a:avLst/>
          </a:prstGeom>
          <a:solidFill>
            <a:schemeClr val="accent2"/>
          </a:solidFill>
        </p:spPr>
        <p:txBody>
          <a:bodyPr lIns="0" tIns="2834640" rIns="0" bIns="0"/>
          <a:lstStyle>
            <a:lvl1pPr algn="ctr">
              <a:defRPr sz="1600"/>
            </a:lvl1pPr>
          </a:lstStyle>
          <a:p>
            <a:r>
              <a:rPr lang="de-DE"/>
              <a:t>Add Image (945 x 720 pixels)</a:t>
            </a:r>
          </a:p>
        </p:txBody>
      </p:sp>
      <p:sp>
        <p:nvSpPr>
          <p:cNvPr id="3" name="Footer Placeholder 2">
            <a:extLst>
              <a:ext uri="{FF2B5EF4-FFF2-40B4-BE49-F238E27FC236}">
                <a16:creationId xmlns:a16="http://schemas.microsoft.com/office/drawing/2014/main" id="{0707CECB-07DD-41B2-8C9D-9DEAEC225A67}"/>
              </a:ext>
            </a:extLst>
          </p:cNvPr>
          <p:cNvSpPr>
            <a:spLocks noGrp="1"/>
          </p:cNvSpPr>
          <p:nvPr>
            <p:ph type="ftr" sz="quarter" idx="10"/>
          </p:nvPr>
        </p:nvSpPr>
        <p:spPr/>
        <p:txBody>
          <a:bodyPr/>
          <a:lstStyle/>
          <a:p>
            <a:r>
              <a:rPr lang="en-US"/>
              <a:t>Mojang Studios</a:t>
            </a:r>
          </a:p>
        </p:txBody>
      </p:sp>
      <p:sp>
        <p:nvSpPr>
          <p:cNvPr id="4" name="Slide Number Placeholder 3">
            <a:extLst>
              <a:ext uri="{FF2B5EF4-FFF2-40B4-BE49-F238E27FC236}">
                <a16:creationId xmlns:a16="http://schemas.microsoft.com/office/drawing/2014/main" id="{3DB0151F-30B5-4A0D-B822-82F610AC0E60}"/>
              </a:ext>
            </a:extLst>
          </p:cNvPr>
          <p:cNvSpPr>
            <a:spLocks noGrp="1"/>
          </p:cNvSpPr>
          <p:nvPr>
            <p:ph type="sldNum" sz="quarter" idx="11"/>
          </p:nvPr>
        </p:nvSpPr>
        <p:spPr/>
        <p:txBody>
          <a:bodyPr/>
          <a:lstStyle/>
          <a:p>
            <a:fld id="{7C84D469-983E-45D1-83D0-D0A54F8F126E}" type="slidenum">
              <a:rPr lang="en-US" smtClean="0"/>
              <a:pPr/>
              <a:t>‹#›</a:t>
            </a:fld>
            <a:endParaRPr lang="en-US"/>
          </a:p>
        </p:txBody>
      </p:sp>
      <p:sp>
        <p:nvSpPr>
          <p:cNvPr id="5" name="Date Placeholder 4">
            <a:extLst>
              <a:ext uri="{FF2B5EF4-FFF2-40B4-BE49-F238E27FC236}">
                <a16:creationId xmlns:a16="http://schemas.microsoft.com/office/drawing/2014/main" id="{0F02AEE6-3783-4147-B00A-2C94E52BB9ED}"/>
              </a:ext>
            </a:extLst>
          </p:cNvPr>
          <p:cNvSpPr>
            <a:spLocks noGrp="1"/>
          </p:cNvSpPr>
          <p:nvPr>
            <p:ph type="dt" sz="half" idx="12"/>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8" name="Title 23">
            <a:extLst>
              <a:ext uri="{FF2B5EF4-FFF2-40B4-BE49-F238E27FC236}">
                <a16:creationId xmlns:a16="http://schemas.microsoft.com/office/drawing/2014/main" id="{CF6F64F4-DEB5-4E3E-A44B-4C96455E7178}"/>
              </a:ext>
            </a:extLst>
          </p:cNvPr>
          <p:cNvSpPr>
            <a:spLocks noGrp="1"/>
          </p:cNvSpPr>
          <p:nvPr>
            <p:ph type="title" hasCustomPrompt="1"/>
          </p:nvPr>
        </p:nvSpPr>
        <p:spPr>
          <a:xfrm>
            <a:off x="252413" y="255588"/>
            <a:ext cx="2851150"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9" name="Text Placeholder 21">
            <a:extLst>
              <a:ext uri="{FF2B5EF4-FFF2-40B4-BE49-F238E27FC236}">
                <a16:creationId xmlns:a16="http://schemas.microsoft.com/office/drawing/2014/main" id="{C0ADAC8D-0AC8-44DF-8D11-DB67002615D2}"/>
              </a:ext>
            </a:extLst>
          </p:cNvPr>
          <p:cNvSpPr>
            <a:spLocks noGrp="1"/>
          </p:cNvSpPr>
          <p:nvPr>
            <p:ph type="body" sz="quarter" idx="15" hasCustomPrompt="1"/>
          </p:nvPr>
        </p:nvSpPr>
        <p:spPr>
          <a:xfrm>
            <a:off x="252413" y="478632"/>
            <a:ext cx="2851150"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
        <p:nvSpPr>
          <p:cNvPr id="11" name="Text Placeholder 15">
            <a:extLst>
              <a:ext uri="{FF2B5EF4-FFF2-40B4-BE49-F238E27FC236}">
                <a16:creationId xmlns:a16="http://schemas.microsoft.com/office/drawing/2014/main" id="{BF234427-528A-4AA6-BCD0-47E17B780652}"/>
              </a:ext>
            </a:extLst>
          </p:cNvPr>
          <p:cNvSpPr>
            <a:spLocks noGrp="1"/>
          </p:cNvSpPr>
          <p:nvPr>
            <p:ph type="body" sz="quarter" idx="33" hasCustomPrompt="1"/>
          </p:nvPr>
        </p:nvSpPr>
        <p:spPr>
          <a:xfrm>
            <a:off x="252413" y="1546606"/>
            <a:ext cx="2851150" cy="4549394"/>
          </a:xfrm>
          <a:prstGeom prst="rect">
            <a:avLst/>
          </a:prstGeom>
        </p:spPr>
        <p:txBody>
          <a:bodyPr lIns="0" tIns="0" rIns="274320" bIns="0"/>
          <a:lstStyle>
            <a:lvl1pPr marL="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Bef>
                <a:spcPts val="0"/>
              </a:spcBef>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12" name="Text Placeholder 3">
            <a:extLst>
              <a:ext uri="{FF2B5EF4-FFF2-40B4-BE49-F238E27FC236}">
                <a16:creationId xmlns:a16="http://schemas.microsoft.com/office/drawing/2014/main" id="{31915DFC-6A36-49FA-9073-8E89F87498C8}"/>
              </a:ext>
            </a:extLst>
          </p:cNvPr>
          <p:cNvSpPr>
            <a:spLocks noGrp="1"/>
          </p:cNvSpPr>
          <p:nvPr>
            <p:ph type="body" sz="quarter" idx="32" hasCustomPrompt="1"/>
          </p:nvPr>
        </p:nvSpPr>
        <p:spPr>
          <a:xfrm>
            <a:off x="252412"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Tree>
    <p:extLst>
      <p:ext uri="{BB962C8B-B14F-4D97-AF65-F5344CB8AC3E}">
        <p14:creationId xmlns:p14="http://schemas.microsoft.com/office/powerpoint/2010/main" val="4276601011"/>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1 Column Bullet x 1 Image - Dark">
    <p:bg>
      <p:bgRef idx="1001">
        <a:schemeClr val="bg1"/>
      </p:bgRef>
    </p:bg>
    <p:spTree>
      <p:nvGrpSpPr>
        <p:cNvPr id="1" name=""/>
        <p:cNvGrpSpPr/>
        <p:nvPr/>
      </p:nvGrpSpPr>
      <p:grpSpPr>
        <a:xfrm>
          <a:off x="0" y="0"/>
          <a:ext cx="0" cy="0"/>
          <a:chOff x="0" y="0"/>
          <a:chExt cx="0" cy="0"/>
        </a:xfrm>
      </p:grpSpPr>
      <p:sp>
        <p:nvSpPr>
          <p:cNvPr id="6" name="Picture Placeholder 8">
            <a:extLst>
              <a:ext uri="{FF2B5EF4-FFF2-40B4-BE49-F238E27FC236}">
                <a16:creationId xmlns:a16="http://schemas.microsoft.com/office/drawing/2014/main" id="{962CCE9F-EB35-452F-9C5B-CB27E5AF8619}"/>
              </a:ext>
            </a:extLst>
          </p:cNvPr>
          <p:cNvSpPr>
            <a:spLocks noGrp="1"/>
          </p:cNvSpPr>
          <p:nvPr>
            <p:ph type="pic" sz="quarter" idx="46" hasCustomPrompt="1"/>
          </p:nvPr>
        </p:nvSpPr>
        <p:spPr>
          <a:xfrm>
            <a:off x="3150394" y="0"/>
            <a:ext cx="9041607" cy="6858000"/>
          </a:xfrm>
          <a:prstGeom prst="rect">
            <a:avLst/>
          </a:prstGeom>
          <a:solidFill>
            <a:schemeClr val="accent2"/>
          </a:solidFill>
        </p:spPr>
        <p:txBody>
          <a:bodyPr lIns="0" tIns="2834640" rIns="0" bIns="0"/>
          <a:lstStyle>
            <a:lvl1pPr algn="ctr">
              <a:defRPr sz="1600">
                <a:solidFill>
                  <a:schemeClr val="bg1"/>
                </a:solidFill>
              </a:defRPr>
            </a:lvl1pPr>
          </a:lstStyle>
          <a:p>
            <a:r>
              <a:rPr lang="de-DE"/>
              <a:t>Add Image (945 x 720 pixels)</a:t>
            </a:r>
          </a:p>
        </p:txBody>
      </p:sp>
      <p:sp>
        <p:nvSpPr>
          <p:cNvPr id="7" name="Title 23">
            <a:extLst>
              <a:ext uri="{FF2B5EF4-FFF2-40B4-BE49-F238E27FC236}">
                <a16:creationId xmlns:a16="http://schemas.microsoft.com/office/drawing/2014/main" id="{B0934A21-41C6-40BC-9CED-DB57B9F6EAE0}"/>
              </a:ext>
            </a:extLst>
          </p:cNvPr>
          <p:cNvSpPr>
            <a:spLocks noGrp="1"/>
          </p:cNvSpPr>
          <p:nvPr>
            <p:ph type="title" hasCustomPrompt="1"/>
          </p:nvPr>
        </p:nvSpPr>
        <p:spPr>
          <a:xfrm>
            <a:off x="252413" y="255588"/>
            <a:ext cx="2851150"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8" name="Text Placeholder 21">
            <a:extLst>
              <a:ext uri="{FF2B5EF4-FFF2-40B4-BE49-F238E27FC236}">
                <a16:creationId xmlns:a16="http://schemas.microsoft.com/office/drawing/2014/main" id="{B26E788D-A585-4648-B01A-43AE77CD22B1}"/>
              </a:ext>
            </a:extLst>
          </p:cNvPr>
          <p:cNvSpPr>
            <a:spLocks noGrp="1"/>
          </p:cNvSpPr>
          <p:nvPr>
            <p:ph type="body" sz="quarter" idx="15" hasCustomPrompt="1"/>
          </p:nvPr>
        </p:nvSpPr>
        <p:spPr>
          <a:xfrm>
            <a:off x="252413" y="478632"/>
            <a:ext cx="2851150"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
        <p:nvSpPr>
          <p:cNvPr id="3" name="Footer Placeholder 2">
            <a:extLst>
              <a:ext uri="{FF2B5EF4-FFF2-40B4-BE49-F238E27FC236}">
                <a16:creationId xmlns:a16="http://schemas.microsoft.com/office/drawing/2014/main" id="{7B71256F-D1E0-4E83-8F20-92965E48F5BB}"/>
              </a:ext>
            </a:extLst>
          </p:cNvPr>
          <p:cNvSpPr>
            <a:spLocks noGrp="1"/>
          </p:cNvSpPr>
          <p:nvPr>
            <p:ph type="ftr" sz="quarter" idx="10"/>
          </p:nvPr>
        </p:nvSpPr>
        <p:spPr/>
        <p:txBody>
          <a:bodyPr/>
          <a:lstStyle/>
          <a:p>
            <a:r>
              <a:rPr lang="en-US"/>
              <a:t>Mojang Studios</a:t>
            </a:r>
          </a:p>
        </p:txBody>
      </p:sp>
      <p:sp>
        <p:nvSpPr>
          <p:cNvPr id="4" name="Slide Number Placeholder 3">
            <a:extLst>
              <a:ext uri="{FF2B5EF4-FFF2-40B4-BE49-F238E27FC236}">
                <a16:creationId xmlns:a16="http://schemas.microsoft.com/office/drawing/2014/main" id="{255A4432-696B-4A68-9FB1-FA2523029DFB}"/>
              </a:ext>
            </a:extLst>
          </p:cNvPr>
          <p:cNvSpPr>
            <a:spLocks noGrp="1"/>
          </p:cNvSpPr>
          <p:nvPr>
            <p:ph type="sldNum" sz="quarter" idx="11"/>
          </p:nvPr>
        </p:nvSpPr>
        <p:spPr/>
        <p:txBody>
          <a:bodyPr/>
          <a:lstStyle/>
          <a:p>
            <a:fld id="{7C84D469-983E-45D1-83D0-D0A54F8F126E}" type="slidenum">
              <a:rPr lang="en-US" smtClean="0"/>
              <a:pPr/>
              <a:t>‹#›</a:t>
            </a:fld>
            <a:endParaRPr lang="en-US"/>
          </a:p>
        </p:txBody>
      </p:sp>
      <p:sp>
        <p:nvSpPr>
          <p:cNvPr id="5" name="Date Placeholder 4">
            <a:extLst>
              <a:ext uri="{FF2B5EF4-FFF2-40B4-BE49-F238E27FC236}">
                <a16:creationId xmlns:a16="http://schemas.microsoft.com/office/drawing/2014/main" id="{E77C3230-1F6F-405E-903C-BE945F8499D4}"/>
              </a:ext>
            </a:extLst>
          </p:cNvPr>
          <p:cNvSpPr>
            <a:spLocks noGrp="1"/>
          </p:cNvSpPr>
          <p:nvPr>
            <p:ph type="dt" sz="half" idx="12"/>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11" name="Text Placeholder 15">
            <a:extLst>
              <a:ext uri="{FF2B5EF4-FFF2-40B4-BE49-F238E27FC236}">
                <a16:creationId xmlns:a16="http://schemas.microsoft.com/office/drawing/2014/main" id="{FBAE777E-647F-440D-BCDE-F4B4F16ABC47}"/>
              </a:ext>
            </a:extLst>
          </p:cNvPr>
          <p:cNvSpPr>
            <a:spLocks noGrp="1"/>
          </p:cNvSpPr>
          <p:nvPr>
            <p:ph type="body" sz="quarter" idx="33" hasCustomPrompt="1"/>
          </p:nvPr>
        </p:nvSpPr>
        <p:spPr>
          <a:xfrm>
            <a:off x="252413" y="1546606"/>
            <a:ext cx="2851150" cy="4549394"/>
          </a:xfrm>
          <a:prstGeom prst="rect">
            <a:avLst/>
          </a:prstGeom>
        </p:spPr>
        <p:txBody>
          <a:bodyPr lIns="0" tIns="0" rIns="274320" bIns="0"/>
          <a:lstStyle>
            <a:lvl1pPr marL="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Bef>
                <a:spcPts val="0"/>
              </a:spcBef>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12" name="Text Placeholder 3">
            <a:extLst>
              <a:ext uri="{FF2B5EF4-FFF2-40B4-BE49-F238E27FC236}">
                <a16:creationId xmlns:a16="http://schemas.microsoft.com/office/drawing/2014/main" id="{A098D37C-A518-4053-A187-804D38219F16}"/>
              </a:ext>
            </a:extLst>
          </p:cNvPr>
          <p:cNvSpPr>
            <a:spLocks noGrp="1"/>
          </p:cNvSpPr>
          <p:nvPr>
            <p:ph type="body" sz="quarter" idx="32" hasCustomPrompt="1"/>
          </p:nvPr>
        </p:nvSpPr>
        <p:spPr>
          <a:xfrm>
            <a:off x="252412"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Tree>
    <p:extLst>
      <p:ext uri="{BB962C8B-B14F-4D97-AF65-F5344CB8AC3E}">
        <p14:creationId xmlns:p14="http://schemas.microsoft.com/office/powerpoint/2010/main" val="2267624150"/>
      </p:ext>
    </p:extLst>
  </p:cSld>
  <p:clrMapOvr>
    <a:overrideClrMapping bg1="dk1" tx1="lt1" bg2="dk2" tx2="lt2" accent1="accent1" accent2="accent2" accent3="accent3" accent4="accent4" accent5="accent5" accent6="accent6" hlink="hlink" folHlink="folHlink"/>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1 Column x 1 Floating Image - Light">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638CD1AC-1C9D-4BD5-898E-6EB6BEB7CE63}"/>
              </a:ext>
            </a:extLst>
          </p:cNvPr>
          <p:cNvSpPr>
            <a:spLocks noGrp="1"/>
          </p:cNvSpPr>
          <p:nvPr>
            <p:ph type="pic" sz="quarter" idx="46" hasCustomPrompt="1"/>
          </p:nvPr>
        </p:nvSpPr>
        <p:spPr>
          <a:xfrm>
            <a:off x="3195638" y="1327150"/>
            <a:ext cx="8743950" cy="4768850"/>
          </a:xfrm>
          <a:prstGeom prst="rect">
            <a:avLst/>
          </a:prstGeom>
          <a:solidFill>
            <a:schemeClr val="accent2"/>
          </a:solidFill>
        </p:spPr>
        <p:txBody>
          <a:bodyPr lIns="0" tIns="1737360" rIns="0" bIns="0"/>
          <a:lstStyle>
            <a:lvl1pPr algn="ctr">
              <a:defRPr sz="1400"/>
            </a:lvl1pPr>
          </a:lstStyle>
          <a:p>
            <a:r>
              <a:rPr lang="de-DE"/>
              <a:t>Add Image (918 x 501 pixels)</a:t>
            </a:r>
          </a:p>
        </p:txBody>
      </p:sp>
      <p:sp>
        <p:nvSpPr>
          <p:cNvPr id="2" name="Date Placeholder 1">
            <a:extLst>
              <a:ext uri="{FF2B5EF4-FFF2-40B4-BE49-F238E27FC236}">
                <a16:creationId xmlns:a16="http://schemas.microsoft.com/office/drawing/2014/main" id="{E268DA05-3080-47A8-A9BD-3BA2DFC78265}"/>
              </a:ext>
            </a:extLst>
          </p:cNvPr>
          <p:cNvSpPr>
            <a:spLocks noGrp="1"/>
          </p:cNvSpPr>
          <p:nvPr>
            <p:ph type="dt" sz="half" idx="38"/>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5" name="Footer Placeholder 4">
            <a:extLst>
              <a:ext uri="{FF2B5EF4-FFF2-40B4-BE49-F238E27FC236}">
                <a16:creationId xmlns:a16="http://schemas.microsoft.com/office/drawing/2014/main" id="{78974100-FB23-41BF-9702-49823F1EA78B}"/>
              </a:ext>
            </a:extLst>
          </p:cNvPr>
          <p:cNvSpPr>
            <a:spLocks noGrp="1"/>
          </p:cNvSpPr>
          <p:nvPr>
            <p:ph type="ftr" sz="quarter" idx="39"/>
          </p:nvPr>
        </p:nvSpPr>
        <p:spPr/>
        <p:txBody>
          <a:bodyPr/>
          <a:lstStyle/>
          <a:p>
            <a:r>
              <a:rPr lang="en-US"/>
              <a:t>Mojang Studios</a:t>
            </a:r>
          </a:p>
        </p:txBody>
      </p:sp>
      <p:sp>
        <p:nvSpPr>
          <p:cNvPr id="6" name="Slide Number Placeholder 5">
            <a:extLst>
              <a:ext uri="{FF2B5EF4-FFF2-40B4-BE49-F238E27FC236}">
                <a16:creationId xmlns:a16="http://schemas.microsoft.com/office/drawing/2014/main" id="{2810E26B-61FD-4FD2-B22D-859BC3DE9E21}"/>
              </a:ext>
            </a:extLst>
          </p:cNvPr>
          <p:cNvSpPr>
            <a:spLocks noGrp="1"/>
          </p:cNvSpPr>
          <p:nvPr>
            <p:ph type="sldNum" sz="quarter" idx="40"/>
          </p:nvPr>
        </p:nvSpPr>
        <p:spPr/>
        <p:txBody>
          <a:bodyPr/>
          <a:lstStyle/>
          <a:p>
            <a:fld id="{7C84D469-983E-45D1-83D0-D0A54F8F126E}" type="slidenum">
              <a:rPr lang="en-US" smtClean="0"/>
              <a:pPr/>
              <a:t>‹#›</a:t>
            </a:fld>
            <a:endParaRPr lang="en-US"/>
          </a:p>
        </p:txBody>
      </p:sp>
      <p:sp>
        <p:nvSpPr>
          <p:cNvPr id="14" name="Text Placeholder 3">
            <a:extLst>
              <a:ext uri="{FF2B5EF4-FFF2-40B4-BE49-F238E27FC236}">
                <a16:creationId xmlns:a16="http://schemas.microsoft.com/office/drawing/2014/main" id="{7CE45498-D888-4689-A3D1-627CF7011F95}"/>
              </a:ext>
            </a:extLst>
          </p:cNvPr>
          <p:cNvSpPr>
            <a:spLocks noGrp="1"/>
          </p:cNvSpPr>
          <p:nvPr>
            <p:ph type="body" sz="quarter" idx="36" hasCustomPrompt="1"/>
          </p:nvPr>
        </p:nvSpPr>
        <p:spPr>
          <a:xfrm>
            <a:off x="252412" y="1546606"/>
            <a:ext cx="2851150" cy="4549394"/>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15" name="Text Placeholder 3">
            <a:extLst>
              <a:ext uri="{FF2B5EF4-FFF2-40B4-BE49-F238E27FC236}">
                <a16:creationId xmlns:a16="http://schemas.microsoft.com/office/drawing/2014/main" id="{0EB82E78-A0A9-4CD2-8349-C8522814CEA8}"/>
              </a:ext>
            </a:extLst>
          </p:cNvPr>
          <p:cNvSpPr>
            <a:spLocks noGrp="1"/>
          </p:cNvSpPr>
          <p:nvPr>
            <p:ph type="body" sz="quarter" idx="45" hasCustomPrompt="1"/>
          </p:nvPr>
        </p:nvSpPr>
        <p:spPr>
          <a:xfrm>
            <a:off x="252412"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16" name="Title 23">
            <a:extLst>
              <a:ext uri="{FF2B5EF4-FFF2-40B4-BE49-F238E27FC236}">
                <a16:creationId xmlns:a16="http://schemas.microsoft.com/office/drawing/2014/main" id="{2753A3BB-E4B0-4990-8F17-36C5CD6FDA36}"/>
              </a:ext>
            </a:extLst>
          </p:cNvPr>
          <p:cNvSpPr>
            <a:spLocks noGrp="1"/>
          </p:cNvSpPr>
          <p:nvPr>
            <p:ph type="title" hasCustomPrompt="1"/>
          </p:nvPr>
        </p:nvSpPr>
        <p:spPr>
          <a:xfrm>
            <a:off x="252412" y="255588"/>
            <a:ext cx="11687175"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20" name="Text Placeholder 21">
            <a:extLst>
              <a:ext uri="{FF2B5EF4-FFF2-40B4-BE49-F238E27FC236}">
                <a16:creationId xmlns:a16="http://schemas.microsoft.com/office/drawing/2014/main" id="{C59FF4BF-F966-47AD-BC19-43A355BBBCB5}"/>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3914691045"/>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1 Column x 1 Floating Image - Dark">
    <p:bg>
      <p:bgRef idx="1001">
        <a:schemeClr val="bg1"/>
      </p:bgRef>
    </p:bg>
    <p:spTree>
      <p:nvGrpSpPr>
        <p:cNvPr id="1" name=""/>
        <p:cNvGrpSpPr/>
        <p:nvPr/>
      </p:nvGrpSpPr>
      <p:grpSpPr>
        <a:xfrm>
          <a:off x="0" y="0"/>
          <a:ext cx="0" cy="0"/>
          <a:chOff x="0" y="0"/>
          <a:chExt cx="0" cy="0"/>
        </a:xfrm>
      </p:grpSpPr>
      <p:sp>
        <p:nvSpPr>
          <p:cNvPr id="14" name="Picture Placeholder 3">
            <a:extLst>
              <a:ext uri="{FF2B5EF4-FFF2-40B4-BE49-F238E27FC236}">
                <a16:creationId xmlns:a16="http://schemas.microsoft.com/office/drawing/2014/main" id="{DA34A682-8DE5-4F01-B612-ABF5C84D75FA}"/>
              </a:ext>
            </a:extLst>
          </p:cNvPr>
          <p:cNvSpPr>
            <a:spLocks noGrp="1"/>
          </p:cNvSpPr>
          <p:nvPr>
            <p:ph type="pic" sz="quarter" idx="46" hasCustomPrompt="1"/>
          </p:nvPr>
        </p:nvSpPr>
        <p:spPr>
          <a:xfrm>
            <a:off x="3195638" y="1327150"/>
            <a:ext cx="8743950" cy="4768850"/>
          </a:xfrm>
          <a:prstGeom prst="rect">
            <a:avLst/>
          </a:prstGeom>
          <a:solidFill>
            <a:schemeClr val="accent2"/>
          </a:solidFill>
        </p:spPr>
        <p:txBody>
          <a:bodyPr lIns="0" tIns="1737360" rIns="0" bIns="0"/>
          <a:lstStyle>
            <a:lvl1pPr algn="ctr">
              <a:defRPr sz="1400">
                <a:solidFill>
                  <a:schemeClr val="bg1"/>
                </a:solidFill>
              </a:defRPr>
            </a:lvl1pPr>
          </a:lstStyle>
          <a:p>
            <a:r>
              <a:rPr lang="de-DE"/>
              <a:t>Add Image (918 x 501 pixels)</a:t>
            </a:r>
          </a:p>
        </p:txBody>
      </p:sp>
      <p:sp>
        <p:nvSpPr>
          <p:cNvPr id="2" name="Date Placeholder 1">
            <a:extLst>
              <a:ext uri="{FF2B5EF4-FFF2-40B4-BE49-F238E27FC236}">
                <a16:creationId xmlns:a16="http://schemas.microsoft.com/office/drawing/2014/main" id="{0038F9DF-9E01-41A6-9CE2-970E9AC2FFDB}"/>
              </a:ext>
            </a:extLst>
          </p:cNvPr>
          <p:cNvSpPr>
            <a:spLocks noGrp="1"/>
          </p:cNvSpPr>
          <p:nvPr>
            <p:ph type="dt" sz="half" idx="22"/>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5" name="Footer Placeholder 4">
            <a:extLst>
              <a:ext uri="{FF2B5EF4-FFF2-40B4-BE49-F238E27FC236}">
                <a16:creationId xmlns:a16="http://schemas.microsoft.com/office/drawing/2014/main" id="{F2367E63-603E-4D51-808B-3FEED0583EBE}"/>
              </a:ext>
            </a:extLst>
          </p:cNvPr>
          <p:cNvSpPr>
            <a:spLocks noGrp="1"/>
          </p:cNvSpPr>
          <p:nvPr>
            <p:ph type="ftr" sz="quarter" idx="23"/>
          </p:nvPr>
        </p:nvSpPr>
        <p:spPr/>
        <p:txBody>
          <a:bodyPr/>
          <a:lstStyle/>
          <a:p>
            <a:r>
              <a:rPr lang="en-US"/>
              <a:t>Mojang Studios</a:t>
            </a:r>
          </a:p>
        </p:txBody>
      </p:sp>
      <p:sp>
        <p:nvSpPr>
          <p:cNvPr id="6" name="Slide Number Placeholder 5">
            <a:extLst>
              <a:ext uri="{FF2B5EF4-FFF2-40B4-BE49-F238E27FC236}">
                <a16:creationId xmlns:a16="http://schemas.microsoft.com/office/drawing/2014/main" id="{248B478F-8B60-4A27-BB97-4943620DA20F}"/>
              </a:ext>
            </a:extLst>
          </p:cNvPr>
          <p:cNvSpPr>
            <a:spLocks noGrp="1"/>
          </p:cNvSpPr>
          <p:nvPr>
            <p:ph type="sldNum" sz="quarter" idx="24"/>
          </p:nvPr>
        </p:nvSpPr>
        <p:spPr/>
        <p:txBody>
          <a:bodyPr/>
          <a:lstStyle/>
          <a:p>
            <a:fld id="{7C84D469-983E-45D1-83D0-D0A54F8F126E}" type="slidenum">
              <a:rPr lang="en-US" smtClean="0"/>
              <a:pPr/>
              <a:t>‹#›</a:t>
            </a:fld>
            <a:endParaRPr lang="en-US"/>
          </a:p>
        </p:txBody>
      </p:sp>
      <p:sp>
        <p:nvSpPr>
          <p:cNvPr id="10" name="Title 23">
            <a:extLst>
              <a:ext uri="{FF2B5EF4-FFF2-40B4-BE49-F238E27FC236}">
                <a16:creationId xmlns:a16="http://schemas.microsoft.com/office/drawing/2014/main" id="{9E81FC83-F1FF-4246-B2BA-D8D6819E0DC4}"/>
              </a:ext>
            </a:extLst>
          </p:cNvPr>
          <p:cNvSpPr>
            <a:spLocks noGrp="1"/>
          </p:cNvSpPr>
          <p:nvPr>
            <p:ph type="title" hasCustomPrompt="1"/>
          </p:nvPr>
        </p:nvSpPr>
        <p:spPr>
          <a:xfrm>
            <a:off x="252412" y="255588"/>
            <a:ext cx="11687175"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1" name="Text Placeholder 21">
            <a:extLst>
              <a:ext uri="{FF2B5EF4-FFF2-40B4-BE49-F238E27FC236}">
                <a16:creationId xmlns:a16="http://schemas.microsoft.com/office/drawing/2014/main" id="{6AB23C00-2708-4AB1-8FD4-EBB34A58053D}"/>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
        <p:nvSpPr>
          <p:cNvPr id="12" name="Text Placeholder 3">
            <a:extLst>
              <a:ext uri="{FF2B5EF4-FFF2-40B4-BE49-F238E27FC236}">
                <a16:creationId xmlns:a16="http://schemas.microsoft.com/office/drawing/2014/main" id="{478629E2-22DC-4151-A595-48D1269DA540}"/>
              </a:ext>
            </a:extLst>
          </p:cNvPr>
          <p:cNvSpPr>
            <a:spLocks noGrp="1"/>
          </p:cNvSpPr>
          <p:nvPr>
            <p:ph type="body" sz="quarter" idx="36" hasCustomPrompt="1"/>
          </p:nvPr>
        </p:nvSpPr>
        <p:spPr>
          <a:xfrm>
            <a:off x="252412" y="1546606"/>
            <a:ext cx="2851150" cy="4549394"/>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13" name="Text Placeholder 3">
            <a:extLst>
              <a:ext uri="{FF2B5EF4-FFF2-40B4-BE49-F238E27FC236}">
                <a16:creationId xmlns:a16="http://schemas.microsoft.com/office/drawing/2014/main" id="{DFA42BCD-6D36-4E25-84A7-D750122554F0}"/>
              </a:ext>
            </a:extLst>
          </p:cNvPr>
          <p:cNvSpPr>
            <a:spLocks noGrp="1"/>
          </p:cNvSpPr>
          <p:nvPr>
            <p:ph type="body" sz="quarter" idx="45" hasCustomPrompt="1"/>
          </p:nvPr>
        </p:nvSpPr>
        <p:spPr>
          <a:xfrm>
            <a:off x="252412"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Tree>
    <p:extLst>
      <p:ext uri="{BB962C8B-B14F-4D97-AF65-F5344CB8AC3E}">
        <p14:creationId xmlns:p14="http://schemas.microsoft.com/office/powerpoint/2010/main" val="266005441"/>
      </p:ext>
    </p:extLst>
  </p:cSld>
  <p:clrMapOvr>
    <a:overrideClrMapping bg1="dk1" tx1="lt1" bg2="dk2" tx2="lt2" accent1="accent1" accent2="accent2" accent3="accent3" accent4="accent4" accent5="accent5" accent6="accent6" hlink="hlink" folHlink="folHlink"/>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1 Column Bullet x 1 Floating Image - Light">
    <p:spTree>
      <p:nvGrpSpPr>
        <p:cNvPr id="1" name=""/>
        <p:cNvGrpSpPr/>
        <p:nvPr/>
      </p:nvGrpSpPr>
      <p:grpSpPr>
        <a:xfrm>
          <a:off x="0" y="0"/>
          <a:ext cx="0" cy="0"/>
          <a:chOff x="0" y="0"/>
          <a:chExt cx="0" cy="0"/>
        </a:xfrm>
      </p:grpSpPr>
      <p:sp>
        <p:nvSpPr>
          <p:cNvPr id="6" name="Picture Placeholder 3">
            <a:extLst>
              <a:ext uri="{FF2B5EF4-FFF2-40B4-BE49-F238E27FC236}">
                <a16:creationId xmlns:a16="http://schemas.microsoft.com/office/drawing/2014/main" id="{0B42DB4A-FD16-4E5D-B860-9D4C0F4BB1E0}"/>
              </a:ext>
            </a:extLst>
          </p:cNvPr>
          <p:cNvSpPr>
            <a:spLocks noGrp="1"/>
          </p:cNvSpPr>
          <p:nvPr>
            <p:ph type="pic" sz="quarter" idx="46" hasCustomPrompt="1"/>
          </p:nvPr>
        </p:nvSpPr>
        <p:spPr>
          <a:xfrm>
            <a:off x="3195638" y="1327150"/>
            <a:ext cx="8743950" cy="4768850"/>
          </a:xfrm>
          <a:prstGeom prst="rect">
            <a:avLst/>
          </a:prstGeom>
          <a:solidFill>
            <a:schemeClr val="accent2"/>
          </a:solidFill>
        </p:spPr>
        <p:txBody>
          <a:bodyPr lIns="0" tIns="1737360" rIns="0" bIns="0"/>
          <a:lstStyle>
            <a:lvl1pPr algn="ctr">
              <a:defRPr sz="1400"/>
            </a:lvl1pPr>
          </a:lstStyle>
          <a:p>
            <a:r>
              <a:rPr lang="de-DE"/>
              <a:t>Add Image (918 x 501 pixels)</a:t>
            </a:r>
          </a:p>
        </p:txBody>
      </p:sp>
      <p:sp>
        <p:nvSpPr>
          <p:cNvPr id="3" name="Footer Placeholder 2">
            <a:extLst>
              <a:ext uri="{FF2B5EF4-FFF2-40B4-BE49-F238E27FC236}">
                <a16:creationId xmlns:a16="http://schemas.microsoft.com/office/drawing/2014/main" id="{8A0BB66A-E084-4BA3-BD1F-ECA8C7967DE3}"/>
              </a:ext>
            </a:extLst>
          </p:cNvPr>
          <p:cNvSpPr>
            <a:spLocks noGrp="1"/>
          </p:cNvSpPr>
          <p:nvPr>
            <p:ph type="ftr" sz="quarter" idx="10"/>
          </p:nvPr>
        </p:nvSpPr>
        <p:spPr/>
        <p:txBody>
          <a:bodyPr/>
          <a:lstStyle/>
          <a:p>
            <a:r>
              <a:rPr lang="en-US"/>
              <a:t>Mojang Studios</a:t>
            </a:r>
          </a:p>
        </p:txBody>
      </p:sp>
      <p:sp>
        <p:nvSpPr>
          <p:cNvPr id="4" name="Slide Number Placeholder 3">
            <a:extLst>
              <a:ext uri="{FF2B5EF4-FFF2-40B4-BE49-F238E27FC236}">
                <a16:creationId xmlns:a16="http://schemas.microsoft.com/office/drawing/2014/main" id="{26B2AC94-076D-4863-9C24-81E6F6391AB9}"/>
              </a:ext>
            </a:extLst>
          </p:cNvPr>
          <p:cNvSpPr>
            <a:spLocks noGrp="1"/>
          </p:cNvSpPr>
          <p:nvPr>
            <p:ph type="sldNum" sz="quarter" idx="11"/>
          </p:nvPr>
        </p:nvSpPr>
        <p:spPr/>
        <p:txBody>
          <a:bodyPr/>
          <a:lstStyle/>
          <a:p>
            <a:fld id="{7C84D469-983E-45D1-83D0-D0A54F8F126E}" type="slidenum">
              <a:rPr lang="en-US" smtClean="0"/>
              <a:pPr/>
              <a:t>‹#›</a:t>
            </a:fld>
            <a:endParaRPr lang="en-US"/>
          </a:p>
        </p:txBody>
      </p:sp>
      <p:sp>
        <p:nvSpPr>
          <p:cNvPr id="5" name="Date Placeholder 4">
            <a:extLst>
              <a:ext uri="{FF2B5EF4-FFF2-40B4-BE49-F238E27FC236}">
                <a16:creationId xmlns:a16="http://schemas.microsoft.com/office/drawing/2014/main" id="{A915C5CD-9C34-4714-8414-4A405B7A9B66}"/>
              </a:ext>
            </a:extLst>
          </p:cNvPr>
          <p:cNvSpPr>
            <a:spLocks noGrp="1"/>
          </p:cNvSpPr>
          <p:nvPr>
            <p:ph type="dt" sz="half" idx="12"/>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9" name="Title 23">
            <a:extLst>
              <a:ext uri="{FF2B5EF4-FFF2-40B4-BE49-F238E27FC236}">
                <a16:creationId xmlns:a16="http://schemas.microsoft.com/office/drawing/2014/main" id="{A824A7FA-850B-4FCF-80FE-56C61966456C}"/>
              </a:ext>
            </a:extLst>
          </p:cNvPr>
          <p:cNvSpPr>
            <a:spLocks noGrp="1"/>
          </p:cNvSpPr>
          <p:nvPr>
            <p:ph type="title" hasCustomPrompt="1"/>
          </p:nvPr>
        </p:nvSpPr>
        <p:spPr>
          <a:xfrm>
            <a:off x="252412" y="255588"/>
            <a:ext cx="11687175"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0" name="Text Placeholder 21">
            <a:extLst>
              <a:ext uri="{FF2B5EF4-FFF2-40B4-BE49-F238E27FC236}">
                <a16:creationId xmlns:a16="http://schemas.microsoft.com/office/drawing/2014/main" id="{D8926D3A-B02C-4B66-8E72-12E8A7B070B2}"/>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
        <p:nvSpPr>
          <p:cNvPr id="11" name="Text Placeholder 15">
            <a:extLst>
              <a:ext uri="{FF2B5EF4-FFF2-40B4-BE49-F238E27FC236}">
                <a16:creationId xmlns:a16="http://schemas.microsoft.com/office/drawing/2014/main" id="{38B7729F-91E6-4437-B274-D2416E49636A}"/>
              </a:ext>
            </a:extLst>
          </p:cNvPr>
          <p:cNvSpPr>
            <a:spLocks noGrp="1"/>
          </p:cNvSpPr>
          <p:nvPr>
            <p:ph type="body" sz="quarter" idx="33" hasCustomPrompt="1"/>
          </p:nvPr>
        </p:nvSpPr>
        <p:spPr>
          <a:xfrm>
            <a:off x="252413" y="1546606"/>
            <a:ext cx="2851150" cy="4549394"/>
          </a:xfrm>
          <a:prstGeom prst="rect">
            <a:avLst/>
          </a:prstGeom>
        </p:spPr>
        <p:txBody>
          <a:bodyPr lIns="0" tIns="0" rIns="274320" bIns="0"/>
          <a:lstStyle>
            <a:lvl1pPr marL="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Bef>
                <a:spcPts val="0"/>
              </a:spcBef>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12" name="Text Placeholder 3">
            <a:extLst>
              <a:ext uri="{FF2B5EF4-FFF2-40B4-BE49-F238E27FC236}">
                <a16:creationId xmlns:a16="http://schemas.microsoft.com/office/drawing/2014/main" id="{01DE1173-668B-460B-ABAE-F151CC455167}"/>
              </a:ext>
            </a:extLst>
          </p:cNvPr>
          <p:cNvSpPr>
            <a:spLocks noGrp="1"/>
          </p:cNvSpPr>
          <p:nvPr>
            <p:ph type="body" sz="quarter" idx="32" hasCustomPrompt="1"/>
          </p:nvPr>
        </p:nvSpPr>
        <p:spPr>
          <a:xfrm>
            <a:off x="252412"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Tree>
    <p:extLst>
      <p:ext uri="{BB962C8B-B14F-4D97-AF65-F5344CB8AC3E}">
        <p14:creationId xmlns:p14="http://schemas.microsoft.com/office/powerpoint/2010/main" val="250980090"/>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1 Column Bullet x 1 Floating Image - Dark">
    <p:bg>
      <p:bgRef idx="1001">
        <a:schemeClr val="bg1"/>
      </p:bgRef>
    </p:bg>
    <p:spTree>
      <p:nvGrpSpPr>
        <p:cNvPr id="1" name=""/>
        <p:cNvGrpSpPr/>
        <p:nvPr/>
      </p:nvGrpSpPr>
      <p:grpSpPr>
        <a:xfrm>
          <a:off x="0" y="0"/>
          <a:ext cx="0" cy="0"/>
          <a:chOff x="0" y="0"/>
          <a:chExt cx="0" cy="0"/>
        </a:xfrm>
      </p:grpSpPr>
      <p:sp>
        <p:nvSpPr>
          <p:cNvPr id="6" name="Picture Placeholder 3">
            <a:extLst>
              <a:ext uri="{FF2B5EF4-FFF2-40B4-BE49-F238E27FC236}">
                <a16:creationId xmlns:a16="http://schemas.microsoft.com/office/drawing/2014/main" id="{BE7BA28A-1758-4964-BACD-549DA328BB08}"/>
              </a:ext>
            </a:extLst>
          </p:cNvPr>
          <p:cNvSpPr>
            <a:spLocks noGrp="1"/>
          </p:cNvSpPr>
          <p:nvPr>
            <p:ph type="pic" sz="quarter" idx="46" hasCustomPrompt="1"/>
          </p:nvPr>
        </p:nvSpPr>
        <p:spPr>
          <a:xfrm>
            <a:off x="3195638" y="1327150"/>
            <a:ext cx="8743950" cy="4768850"/>
          </a:xfrm>
          <a:prstGeom prst="rect">
            <a:avLst/>
          </a:prstGeom>
          <a:solidFill>
            <a:schemeClr val="accent2"/>
          </a:solidFill>
        </p:spPr>
        <p:txBody>
          <a:bodyPr lIns="0" tIns="1737360" rIns="0" bIns="0"/>
          <a:lstStyle>
            <a:lvl1pPr algn="ctr">
              <a:defRPr sz="1400">
                <a:solidFill>
                  <a:schemeClr val="bg1"/>
                </a:solidFill>
              </a:defRPr>
            </a:lvl1pPr>
          </a:lstStyle>
          <a:p>
            <a:r>
              <a:rPr lang="de-DE"/>
              <a:t>Add Image (918 x 501 pixels)</a:t>
            </a:r>
          </a:p>
        </p:txBody>
      </p:sp>
      <p:sp>
        <p:nvSpPr>
          <p:cNvPr id="3" name="Footer Placeholder 2">
            <a:extLst>
              <a:ext uri="{FF2B5EF4-FFF2-40B4-BE49-F238E27FC236}">
                <a16:creationId xmlns:a16="http://schemas.microsoft.com/office/drawing/2014/main" id="{29731D9C-BED4-4F72-9259-64043DE0DFD1}"/>
              </a:ext>
            </a:extLst>
          </p:cNvPr>
          <p:cNvSpPr>
            <a:spLocks noGrp="1"/>
          </p:cNvSpPr>
          <p:nvPr>
            <p:ph type="ftr" sz="quarter" idx="10"/>
          </p:nvPr>
        </p:nvSpPr>
        <p:spPr/>
        <p:txBody>
          <a:bodyPr/>
          <a:lstStyle/>
          <a:p>
            <a:r>
              <a:rPr lang="en-US"/>
              <a:t>Mojang Studios</a:t>
            </a:r>
          </a:p>
        </p:txBody>
      </p:sp>
      <p:sp>
        <p:nvSpPr>
          <p:cNvPr id="4" name="Slide Number Placeholder 3">
            <a:extLst>
              <a:ext uri="{FF2B5EF4-FFF2-40B4-BE49-F238E27FC236}">
                <a16:creationId xmlns:a16="http://schemas.microsoft.com/office/drawing/2014/main" id="{87514426-0ABE-4F64-B204-E996FF1EB575}"/>
              </a:ext>
            </a:extLst>
          </p:cNvPr>
          <p:cNvSpPr>
            <a:spLocks noGrp="1"/>
          </p:cNvSpPr>
          <p:nvPr>
            <p:ph type="sldNum" sz="quarter" idx="11"/>
          </p:nvPr>
        </p:nvSpPr>
        <p:spPr/>
        <p:txBody>
          <a:bodyPr/>
          <a:lstStyle/>
          <a:p>
            <a:fld id="{7C84D469-983E-45D1-83D0-D0A54F8F126E}" type="slidenum">
              <a:rPr lang="en-US" smtClean="0"/>
              <a:pPr/>
              <a:t>‹#›</a:t>
            </a:fld>
            <a:endParaRPr lang="en-US"/>
          </a:p>
        </p:txBody>
      </p:sp>
      <p:sp>
        <p:nvSpPr>
          <p:cNvPr id="5" name="Date Placeholder 4">
            <a:extLst>
              <a:ext uri="{FF2B5EF4-FFF2-40B4-BE49-F238E27FC236}">
                <a16:creationId xmlns:a16="http://schemas.microsoft.com/office/drawing/2014/main" id="{22F30F85-91EE-44C7-9310-BD2760A012C0}"/>
              </a:ext>
            </a:extLst>
          </p:cNvPr>
          <p:cNvSpPr>
            <a:spLocks noGrp="1"/>
          </p:cNvSpPr>
          <p:nvPr>
            <p:ph type="dt" sz="half" idx="12"/>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7" name="Title 23">
            <a:extLst>
              <a:ext uri="{FF2B5EF4-FFF2-40B4-BE49-F238E27FC236}">
                <a16:creationId xmlns:a16="http://schemas.microsoft.com/office/drawing/2014/main" id="{5B99E902-0C06-4342-90CB-A8CA85BFD224}"/>
              </a:ext>
            </a:extLst>
          </p:cNvPr>
          <p:cNvSpPr>
            <a:spLocks noGrp="1"/>
          </p:cNvSpPr>
          <p:nvPr>
            <p:ph type="title" hasCustomPrompt="1"/>
          </p:nvPr>
        </p:nvSpPr>
        <p:spPr>
          <a:xfrm>
            <a:off x="252412" y="255588"/>
            <a:ext cx="11687175"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8" name="Text Placeholder 21">
            <a:extLst>
              <a:ext uri="{FF2B5EF4-FFF2-40B4-BE49-F238E27FC236}">
                <a16:creationId xmlns:a16="http://schemas.microsoft.com/office/drawing/2014/main" id="{E1455412-4D1E-4313-A743-8508ECA8A7D1}"/>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
        <p:nvSpPr>
          <p:cNvPr id="11" name="Text Placeholder 15">
            <a:extLst>
              <a:ext uri="{FF2B5EF4-FFF2-40B4-BE49-F238E27FC236}">
                <a16:creationId xmlns:a16="http://schemas.microsoft.com/office/drawing/2014/main" id="{CD368D9B-2C7D-4E02-A9EC-9610AF7877A2}"/>
              </a:ext>
            </a:extLst>
          </p:cNvPr>
          <p:cNvSpPr>
            <a:spLocks noGrp="1"/>
          </p:cNvSpPr>
          <p:nvPr>
            <p:ph type="body" sz="quarter" idx="33" hasCustomPrompt="1"/>
          </p:nvPr>
        </p:nvSpPr>
        <p:spPr>
          <a:xfrm>
            <a:off x="252413" y="1546606"/>
            <a:ext cx="2851150" cy="4549394"/>
          </a:xfrm>
          <a:prstGeom prst="rect">
            <a:avLst/>
          </a:prstGeom>
        </p:spPr>
        <p:txBody>
          <a:bodyPr lIns="0" tIns="0" rIns="274320" bIns="0"/>
          <a:lstStyle>
            <a:lvl1pPr marL="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Bef>
                <a:spcPts val="0"/>
              </a:spcBef>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12" name="Text Placeholder 3">
            <a:extLst>
              <a:ext uri="{FF2B5EF4-FFF2-40B4-BE49-F238E27FC236}">
                <a16:creationId xmlns:a16="http://schemas.microsoft.com/office/drawing/2014/main" id="{60BEE571-DE26-4210-B1B9-0C081C76DF23}"/>
              </a:ext>
            </a:extLst>
          </p:cNvPr>
          <p:cNvSpPr>
            <a:spLocks noGrp="1"/>
          </p:cNvSpPr>
          <p:nvPr>
            <p:ph type="body" sz="quarter" idx="32" hasCustomPrompt="1"/>
          </p:nvPr>
        </p:nvSpPr>
        <p:spPr>
          <a:xfrm>
            <a:off x="252412"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Tree>
    <p:extLst>
      <p:ext uri="{BB962C8B-B14F-4D97-AF65-F5344CB8AC3E}">
        <p14:creationId xmlns:p14="http://schemas.microsoft.com/office/powerpoint/2010/main" val="4078211924"/>
      </p:ext>
    </p:extLst>
  </p:cSld>
  <p:clrMapOvr>
    <a:overrideClrMapping bg1="dk1" tx1="lt1" bg2="dk2" tx2="lt2" accent1="accent1" accent2="accent2" accent3="accent3" accent4="accent4" accent5="accent5" accent6="accent6" hlink="hlink" folHlink="folHlink"/>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2 Column x 1 Image - Light">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6BA60705-BB8D-4549-8499-B4D37AFBC37B}"/>
              </a:ext>
            </a:extLst>
          </p:cNvPr>
          <p:cNvSpPr>
            <a:spLocks noGrp="1"/>
          </p:cNvSpPr>
          <p:nvPr>
            <p:ph type="pic" sz="quarter" idx="46" hasCustomPrompt="1"/>
          </p:nvPr>
        </p:nvSpPr>
        <p:spPr>
          <a:xfrm>
            <a:off x="6145214" y="1327150"/>
            <a:ext cx="6046786" cy="4768850"/>
          </a:xfrm>
          <a:prstGeom prst="rect">
            <a:avLst/>
          </a:prstGeom>
          <a:solidFill>
            <a:schemeClr val="accent2"/>
          </a:solidFill>
        </p:spPr>
        <p:txBody>
          <a:bodyPr lIns="0" tIns="1737360" rIns="0" bIns="0"/>
          <a:lstStyle>
            <a:lvl1pPr algn="ctr">
              <a:defRPr sz="1400">
                <a:solidFill>
                  <a:schemeClr val="tx1"/>
                </a:solidFill>
              </a:defRPr>
            </a:lvl1pPr>
          </a:lstStyle>
          <a:p>
            <a:r>
              <a:rPr lang="de-DE"/>
              <a:t>Add Image (635 x 501 pixels)</a:t>
            </a:r>
          </a:p>
        </p:txBody>
      </p:sp>
      <p:sp>
        <p:nvSpPr>
          <p:cNvPr id="3" name="Date Placeholder 2">
            <a:extLst>
              <a:ext uri="{FF2B5EF4-FFF2-40B4-BE49-F238E27FC236}">
                <a16:creationId xmlns:a16="http://schemas.microsoft.com/office/drawing/2014/main" id="{FB3E2CD5-1C11-4760-BBAB-7142553DB4D6}"/>
              </a:ext>
            </a:extLst>
          </p:cNvPr>
          <p:cNvSpPr>
            <a:spLocks noGrp="1"/>
          </p:cNvSpPr>
          <p:nvPr>
            <p:ph type="dt" sz="half" idx="38"/>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B5EBDDAE-0465-420D-BBA2-F47144C79778}"/>
              </a:ext>
            </a:extLst>
          </p:cNvPr>
          <p:cNvSpPr>
            <a:spLocks noGrp="1"/>
          </p:cNvSpPr>
          <p:nvPr>
            <p:ph type="ftr" sz="quarter" idx="39"/>
          </p:nvPr>
        </p:nvSpPr>
        <p:spPr/>
        <p:txBody>
          <a:bodyPr/>
          <a:lstStyle/>
          <a:p>
            <a:r>
              <a:rPr lang="en-US"/>
              <a:t>Mojang Studios</a:t>
            </a:r>
          </a:p>
        </p:txBody>
      </p:sp>
      <p:sp>
        <p:nvSpPr>
          <p:cNvPr id="5" name="Slide Number Placeholder 4">
            <a:extLst>
              <a:ext uri="{FF2B5EF4-FFF2-40B4-BE49-F238E27FC236}">
                <a16:creationId xmlns:a16="http://schemas.microsoft.com/office/drawing/2014/main" id="{7DB3DBE4-41AD-4BFC-89AB-849F11CFDB56}"/>
              </a:ext>
            </a:extLst>
          </p:cNvPr>
          <p:cNvSpPr>
            <a:spLocks noGrp="1"/>
          </p:cNvSpPr>
          <p:nvPr>
            <p:ph type="sldNum" sz="quarter" idx="40"/>
          </p:nvPr>
        </p:nvSpPr>
        <p:spPr/>
        <p:txBody>
          <a:bodyPr/>
          <a:lstStyle/>
          <a:p>
            <a:fld id="{7C84D469-983E-45D1-83D0-D0A54F8F126E}" type="slidenum">
              <a:rPr lang="en-US" smtClean="0"/>
              <a:pPr/>
              <a:t>‹#›</a:t>
            </a:fld>
            <a:endParaRPr lang="en-US"/>
          </a:p>
        </p:txBody>
      </p:sp>
      <p:sp>
        <p:nvSpPr>
          <p:cNvPr id="27" name="Title 23">
            <a:extLst>
              <a:ext uri="{FF2B5EF4-FFF2-40B4-BE49-F238E27FC236}">
                <a16:creationId xmlns:a16="http://schemas.microsoft.com/office/drawing/2014/main" id="{CCA68599-0BD8-4C66-89D9-81650063D29D}"/>
              </a:ext>
            </a:extLst>
          </p:cNvPr>
          <p:cNvSpPr>
            <a:spLocks noGrp="1"/>
          </p:cNvSpPr>
          <p:nvPr>
            <p:ph type="title" hasCustomPrompt="1"/>
          </p:nvPr>
        </p:nvSpPr>
        <p:spPr>
          <a:xfrm>
            <a:off x="252412" y="255588"/>
            <a:ext cx="11687175"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28" name="Text Placeholder 21">
            <a:extLst>
              <a:ext uri="{FF2B5EF4-FFF2-40B4-BE49-F238E27FC236}">
                <a16:creationId xmlns:a16="http://schemas.microsoft.com/office/drawing/2014/main" id="{A09FFD54-5B6A-41D8-9AD0-ACE32878E140}"/>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
        <p:nvSpPr>
          <p:cNvPr id="33" name="Text Placeholder 3">
            <a:extLst>
              <a:ext uri="{FF2B5EF4-FFF2-40B4-BE49-F238E27FC236}">
                <a16:creationId xmlns:a16="http://schemas.microsoft.com/office/drawing/2014/main" id="{CF64A4C4-521F-4700-A54F-1342673D23B8}"/>
              </a:ext>
            </a:extLst>
          </p:cNvPr>
          <p:cNvSpPr>
            <a:spLocks noGrp="1"/>
          </p:cNvSpPr>
          <p:nvPr>
            <p:ph type="body" sz="quarter" idx="45" hasCustomPrompt="1"/>
          </p:nvPr>
        </p:nvSpPr>
        <p:spPr>
          <a:xfrm>
            <a:off x="252412"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34" name="Text Placeholder 3">
            <a:extLst>
              <a:ext uri="{FF2B5EF4-FFF2-40B4-BE49-F238E27FC236}">
                <a16:creationId xmlns:a16="http://schemas.microsoft.com/office/drawing/2014/main" id="{FDD581BC-D17B-4EF3-9857-3E0140EBE3FA}"/>
              </a:ext>
            </a:extLst>
          </p:cNvPr>
          <p:cNvSpPr>
            <a:spLocks noGrp="1"/>
          </p:cNvSpPr>
          <p:nvPr>
            <p:ph type="body" sz="quarter" idx="26" hasCustomPrompt="1"/>
          </p:nvPr>
        </p:nvSpPr>
        <p:spPr>
          <a:xfrm>
            <a:off x="3195637"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35" name="Text Placeholder 3">
            <a:extLst>
              <a:ext uri="{FF2B5EF4-FFF2-40B4-BE49-F238E27FC236}">
                <a16:creationId xmlns:a16="http://schemas.microsoft.com/office/drawing/2014/main" id="{9E75591B-E3FD-4BD4-8684-3F7C0221042D}"/>
              </a:ext>
            </a:extLst>
          </p:cNvPr>
          <p:cNvSpPr>
            <a:spLocks noGrp="1"/>
          </p:cNvSpPr>
          <p:nvPr>
            <p:ph type="body" sz="quarter" idx="36" hasCustomPrompt="1"/>
          </p:nvPr>
        </p:nvSpPr>
        <p:spPr>
          <a:xfrm>
            <a:off x="252412" y="1546606"/>
            <a:ext cx="2851150" cy="4549394"/>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36" name="Text Placeholder 3">
            <a:extLst>
              <a:ext uri="{FF2B5EF4-FFF2-40B4-BE49-F238E27FC236}">
                <a16:creationId xmlns:a16="http://schemas.microsoft.com/office/drawing/2014/main" id="{6D6603CD-B303-422D-86B2-A767F1F323DD}"/>
              </a:ext>
            </a:extLst>
          </p:cNvPr>
          <p:cNvSpPr>
            <a:spLocks noGrp="1"/>
          </p:cNvSpPr>
          <p:nvPr>
            <p:ph type="body" sz="quarter" idx="30" hasCustomPrompt="1"/>
          </p:nvPr>
        </p:nvSpPr>
        <p:spPr>
          <a:xfrm>
            <a:off x="3195637" y="1546606"/>
            <a:ext cx="2851150" cy="4549394"/>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Tree>
    <p:extLst>
      <p:ext uri="{BB962C8B-B14F-4D97-AF65-F5344CB8AC3E}">
        <p14:creationId xmlns:p14="http://schemas.microsoft.com/office/powerpoint/2010/main" val="3256425754"/>
      </p:ext>
    </p:extLst>
  </p:cSld>
  <p:clrMapOvr>
    <a:masterClrMapping/>
  </p:clrMapOvr>
  <p:extLst>
    <p:ext uri="{DCECCB84-F9BA-43D5-87BE-67443E8EF086}">
      <p15:sldGuideLst xmlns:p15="http://schemas.microsoft.com/office/powerpoint/2012/main"/>
    </p:ext>
  </p:extLs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2 Column x 1 Image - Dark">
    <p:bg>
      <p:bgRef idx="1001">
        <a:schemeClr val="bg1"/>
      </p:bgRef>
    </p:bg>
    <p:spTree>
      <p:nvGrpSpPr>
        <p:cNvPr id="1" name=""/>
        <p:cNvGrpSpPr/>
        <p:nvPr/>
      </p:nvGrpSpPr>
      <p:grpSpPr>
        <a:xfrm>
          <a:off x="0" y="0"/>
          <a:ext cx="0" cy="0"/>
          <a:chOff x="0" y="0"/>
          <a:chExt cx="0" cy="0"/>
        </a:xfrm>
      </p:grpSpPr>
      <p:sp>
        <p:nvSpPr>
          <p:cNvPr id="19" name="Picture Placeholder 5">
            <a:extLst>
              <a:ext uri="{FF2B5EF4-FFF2-40B4-BE49-F238E27FC236}">
                <a16:creationId xmlns:a16="http://schemas.microsoft.com/office/drawing/2014/main" id="{02E52822-2FF1-4477-B040-0C6FF426F85E}"/>
              </a:ext>
            </a:extLst>
          </p:cNvPr>
          <p:cNvSpPr>
            <a:spLocks noGrp="1"/>
          </p:cNvSpPr>
          <p:nvPr>
            <p:ph type="pic" sz="quarter" idx="46" hasCustomPrompt="1"/>
          </p:nvPr>
        </p:nvSpPr>
        <p:spPr>
          <a:xfrm>
            <a:off x="6145214" y="1327150"/>
            <a:ext cx="6046786" cy="4768850"/>
          </a:xfrm>
          <a:prstGeom prst="rect">
            <a:avLst/>
          </a:prstGeom>
          <a:solidFill>
            <a:schemeClr val="accent2"/>
          </a:solidFill>
        </p:spPr>
        <p:txBody>
          <a:bodyPr lIns="0" tIns="1737360" rIns="0" bIns="0"/>
          <a:lstStyle>
            <a:lvl1pPr algn="ctr">
              <a:defRPr sz="1400">
                <a:solidFill>
                  <a:schemeClr val="bg1"/>
                </a:solidFill>
              </a:defRPr>
            </a:lvl1pPr>
          </a:lstStyle>
          <a:p>
            <a:r>
              <a:rPr lang="de-DE"/>
              <a:t>Add Image (635 x 501 pixels)</a:t>
            </a:r>
          </a:p>
        </p:txBody>
      </p:sp>
      <p:sp>
        <p:nvSpPr>
          <p:cNvPr id="3" name="Footer Placeholder 2">
            <a:extLst>
              <a:ext uri="{FF2B5EF4-FFF2-40B4-BE49-F238E27FC236}">
                <a16:creationId xmlns:a16="http://schemas.microsoft.com/office/drawing/2014/main" id="{A3A0EA6F-38DC-4AB3-A768-7CB44A691814}"/>
              </a:ext>
            </a:extLst>
          </p:cNvPr>
          <p:cNvSpPr>
            <a:spLocks noGrp="1"/>
          </p:cNvSpPr>
          <p:nvPr>
            <p:ph type="ftr" sz="quarter" idx="10"/>
          </p:nvPr>
        </p:nvSpPr>
        <p:spPr/>
        <p:txBody>
          <a:bodyPr/>
          <a:lstStyle/>
          <a:p>
            <a:r>
              <a:rPr lang="en-US"/>
              <a:t>Mojang Studios</a:t>
            </a:r>
          </a:p>
        </p:txBody>
      </p:sp>
      <p:sp>
        <p:nvSpPr>
          <p:cNvPr id="4" name="Slide Number Placeholder 3">
            <a:extLst>
              <a:ext uri="{FF2B5EF4-FFF2-40B4-BE49-F238E27FC236}">
                <a16:creationId xmlns:a16="http://schemas.microsoft.com/office/drawing/2014/main" id="{77968762-C2DF-476C-81FA-AAB854BB1D19}"/>
              </a:ext>
            </a:extLst>
          </p:cNvPr>
          <p:cNvSpPr>
            <a:spLocks noGrp="1"/>
          </p:cNvSpPr>
          <p:nvPr>
            <p:ph type="sldNum" sz="quarter" idx="11"/>
          </p:nvPr>
        </p:nvSpPr>
        <p:spPr/>
        <p:txBody>
          <a:bodyPr/>
          <a:lstStyle/>
          <a:p>
            <a:fld id="{7C84D469-983E-45D1-83D0-D0A54F8F126E}" type="slidenum">
              <a:rPr lang="en-US" smtClean="0"/>
              <a:pPr/>
              <a:t>‹#›</a:t>
            </a:fld>
            <a:endParaRPr lang="en-US"/>
          </a:p>
        </p:txBody>
      </p:sp>
      <p:sp>
        <p:nvSpPr>
          <p:cNvPr id="5" name="Date Placeholder 4">
            <a:extLst>
              <a:ext uri="{FF2B5EF4-FFF2-40B4-BE49-F238E27FC236}">
                <a16:creationId xmlns:a16="http://schemas.microsoft.com/office/drawing/2014/main" id="{82479A1C-73DB-47CC-8E57-042DC35845E1}"/>
              </a:ext>
            </a:extLst>
          </p:cNvPr>
          <p:cNvSpPr>
            <a:spLocks noGrp="1"/>
          </p:cNvSpPr>
          <p:nvPr>
            <p:ph type="dt" sz="half" idx="12"/>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13" name="Title 23">
            <a:extLst>
              <a:ext uri="{FF2B5EF4-FFF2-40B4-BE49-F238E27FC236}">
                <a16:creationId xmlns:a16="http://schemas.microsoft.com/office/drawing/2014/main" id="{DE85238A-55AF-4C43-A439-2325D1C51B63}"/>
              </a:ext>
            </a:extLst>
          </p:cNvPr>
          <p:cNvSpPr>
            <a:spLocks noGrp="1"/>
          </p:cNvSpPr>
          <p:nvPr>
            <p:ph type="title" hasCustomPrompt="1"/>
          </p:nvPr>
        </p:nvSpPr>
        <p:spPr>
          <a:xfrm>
            <a:off x="252412" y="255588"/>
            <a:ext cx="11687175"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4" name="Text Placeholder 21">
            <a:extLst>
              <a:ext uri="{FF2B5EF4-FFF2-40B4-BE49-F238E27FC236}">
                <a16:creationId xmlns:a16="http://schemas.microsoft.com/office/drawing/2014/main" id="{48977EBB-A443-4628-A5A8-5CB6FDE44359}"/>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
        <p:nvSpPr>
          <p:cNvPr id="15" name="Text Placeholder 3">
            <a:extLst>
              <a:ext uri="{FF2B5EF4-FFF2-40B4-BE49-F238E27FC236}">
                <a16:creationId xmlns:a16="http://schemas.microsoft.com/office/drawing/2014/main" id="{7E35CE5D-0308-4494-824F-F62C297FC0E0}"/>
              </a:ext>
            </a:extLst>
          </p:cNvPr>
          <p:cNvSpPr>
            <a:spLocks noGrp="1"/>
          </p:cNvSpPr>
          <p:nvPr>
            <p:ph type="body" sz="quarter" idx="45" hasCustomPrompt="1"/>
          </p:nvPr>
        </p:nvSpPr>
        <p:spPr>
          <a:xfrm>
            <a:off x="252412"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16" name="Text Placeholder 3">
            <a:extLst>
              <a:ext uri="{FF2B5EF4-FFF2-40B4-BE49-F238E27FC236}">
                <a16:creationId xmlns:a16="http://schemas.microsoft.com/office/drawing/2014/main" id="{AD7C2A6F-D5A0-4C58-961D-C49FA1561CA6}"/>
              </a:ext>
            </a:extLst>
          </p:cNvPr>
          <p:cNvSpPr>
            <a:spLocks noGrp="1"/>
          </p:cNvSpPr>
          <p:nvPr>
            <p:ph type="body" sz="quarter" idx="26" hasCustomPrompt="1"/>
          </p:nvPr>
        </p:nvSpPr>
        <p:spPr>
          <a:xfrm>
            <a:off x="3195637"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17" name="Text Placeholder 3">
            <a:extLst>
              <a:ext uri="{FF2B5EF4-FFF2-40B4-BE49-F238E27FC236}">
                <a16:creationId xmlns:a16="http://schemas.microsoft.com/office/drawing/2014/main" id="{D75121F7-D500-47FB-B2B1-F054B06251BD}"/>
              </a:ext>
            </a:extLst>
          </p:cNvPr>
          <p:cNvSpPr>
            <a:spLocks noGrp="1"/>
          </p:cNvSpPr>
          <p:nvPr>
            <p:ph type="body" sz="quarter" idx="36" hasCustomPrompt="1"/>
          </p:nvPr>
        </p:nvSpPr>
        <p:spPr>
          <a:xfrm>
            <a:off x="252412" y="1546606"/>
            <a:ext cx="2851150" cy="4549394"/>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18" name="Text Placeholder 3">
            <a:extLst>
              <a:ext uri="{FF2B5EF4-FFF2-40B4-BE49-F238E27FC236}">
                <a16:creationId xmlns:a16="http://schemas.microsoft.com/office/drawing/2014/main" id="{6A11C9FF-93C1-4D79-BD03-3357C8304C3B}"/>
              </a:ext>
            </a:extLst>
          </p:cNvPr>
          <p:cNvSpPr>
            <a:spLocks noGrp="1"/>
          </p:cNvSpPr>
          <p:nvPr>
            <p:ph type="body" sz="quarter" idx="30" hasCustomPrompt="1"/>
          </p:nvPr>
        </p:nvSpPr>
        <p:spPr>
          <a:xfrm>
            <a:off x="3195637" y="1546606"/>
            <a:ext cx="2851150" cy="4549394"/>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Tree>
    <p:extLst>
      <p:ext uri="{BB962C8B-B14F-4D97-AF65-F5344CB8AC3E}">
        <p14:creationId xmlns:p14="http://schemas.microsoft.com/office/powerpoint/2010/main" val="595703604"/>
      </p:ext>
    </p:extLst>
  </p:cSld>
  <p:clrMapOvr>
    <a:overrideClrMapping bg1="dk1" tx1="lt1" bg2="dk2" tx2="lt2" accent1="accent1" accent2="accent2" accent3="accent3" accent4="accent4" accent5="accent5" accent6="accent6" hlink="hlink" folHlink="folHlink"/>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2 Column Bullet x 1 Image - Light">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D0C45267-3A1A-43AE-A3A2-4D5C581D46E3}"/>
              </a:ext>
            </a:extLst>
          </p:cNvPr>
          <p:cNvSpPr>
            <a:spLocks noGrp="1"/>
          </p:cNvSpPr>
          <p:nvPr>
            <p:ph type="pic" sz="quarter" idx="46" hasCustomPrompt="1"/>
          </p:nvPr>
        </p:nvSpPr>
        <p:spPr>
          <a:xfrm>
            <a:off x="6145214" y="1327150"/>
            <a:ext cx="6046786" cy="4768850"/>
          </a:xfrm>
          <a:prstGeom prst="rect">
            <a:avLst/>
          </a:prstGeom>
          <a:solidFill>
            <a:schemeClr val="accent2"/>
          </a:solidFill>
        </p:spPr>
        <p:txBody>
          <a:bodyPr lIns="0" tIns="1737360" rIns="0" bIns="0"/>
          <a:lstStyle>
            <a:lvl1pPr algn="ctr">
              <a:defRPr sz="1400">
                <a:solidFill>
                  <a:schemeClr val="tx1"/>
                </a:solidFill>
              </a:defRPr>
            </a:lvl1pPr>
          </a:lstStyle>
          <a:p>
            <a:r>
              <a:rPr lang="de-DE"/>
              <a:t>Add Image (635 x 501 pixels)</a:t>
            </a:r>
          </a:p>
        </p:txBody>
      </p:sp>
      <p:sp>
        <p:nvSpPr>
          <p:cNvPr id="3" name="Footer Placeholder 2">
            <a:extLst>
              <a:ext uri="{FF2B5EF4-FFF2-40B4-BE49-F238E27FC236}">
                <a16:creationId xmlns:a16="http://schemas.microsoft.com/office/drawing/2014/main" id="{150E68E7-8405-4842-8009-AA9BA7BCD37F}"/>
              </a:ext>
            </a:extLst>
          </p:cNvPr>
          <p:cNvSpPr>
            <a:spLocks noGrp="1"/>
          </p:cNvSpPr>
          <p:nvPr>
            <p:ph type="ftr" sz="quarter" idx="10"/>
          </p:nvPr>
        </p:nvSpPr>
        <p:spPr/>
        <p:txBody>
          <a:bodyPr/>
          <a:lstStyle/>
          <a:p>
            <a:r>
              <a:rPr lang="en-US"/>
              <a:t>Mojang Studios</a:t>
            </a:r>
          </a:p>
        </p:txBody>
      </p:sp>
      <p:sp>
        <p:nvSpPr>
          <p:cNvPr id="4" name="Slide Number Placeholder 3">
            <a:extLst>
              <a:ext uri="{FF2B5EF4-FFF2-40B4-BE49-F238E27FC236}">
                <a16:creationId xmlns:a16="http://schemas.microsoft.com/office/drawing/2014/main" id="{144DDCFF-7A0E-46EA-950F-4CB1E08A0AF7}"/>
              </a:ext>
            </a:extLst>
          </p:cNvPr>
          <p:cNvSpPr>
            <a:spLocks noGrp="1"/>
          </p:cNvSpPr>
          <p:nvPr>
            <p:ph type="sldNum" sz="quarter" idx="11"/>
          </p:nvPr>
        </p:nvSpPr>
        <p:spPr/>
        <p:txBody>
          <a:bodyPr/>
          <a:lstStyle/>
          <a:p>
            <a:fld id="{7C84D469-983E-45D1-83D0-D0A54F8F126E}" type="slidenum">
              <a:rPr lang="en-US" smtClean="0"/>
              <a:pPr/>
              <a:t>‹#›</a:t>
            </a:fld>
            <a:endParaRPr lang="en-US"/>
          </a:p>
        </p:txBody>
      </p:sp>
      <p:sp>
        <p:nvSpPr>
          <p:cNvPr id="5" name="Date Placeholder 4">
            <a:extLst>
              <a:ext uri="{FF2B5EF4-FFF2-40B4-BE49-F238E27FC236}">
                <a16:creationId xmlns:a16="http://schemas.microsoft.com/office/drawing/2014/main" id="{F3D8CB9F-B4BB-41FF-A8B5-254C9C446AEF}"/>
              </a:ext>
            </a:extLst>
          </p:cNvPr>
          <p:cNvSpPr>
            <a:spLocks noGrp="1"/>
          </p:cNvSpPr>
          <p:nvPr>
            <p:ph type="dt" sz="half" idx="12"/>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7" name="Title 23">
            <a:extLst>
              <a:ext uri="{FF2B5EF4-FFF2-40B4-BE49-F238E27FC236}">
                <a16:creationId xmlns:a16="http://schemas.microsoft.com/office/drawing/2014/main" id="{5BBB9541-6EC3-436F-A097-CB541F15D1DE}"/>
              </a:ext>
            </a:extLst>
          </p:cNvPr>
          <p:cNvSpPr>
            <a:spLocks noGrp="1"/>
          </p:cNvSpPr>
          <p:nvPr>
            <p:ph type="title" hasCustomPrompt="1"/>
          </p:nvPr>
        </p:nvSpPr>
        <p:spPr>
          <a:xfrm>
            <a:off x="252412" y="255588"/>
            <a:ext cx="11687175"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8" name="Text Placeholder 21">
            <a:extLst>
              <a:ext uri="{FF2B5EF4-FFF2-40B4-BE49-F238E27FC236}">
                <a16:creationId xmlns:a16="http://schemas.microsoft.com/office/drawing/2014/main" id="{2746B46B-AB2A-4BE6-B27B-EBCABAA90777}"/>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
        <p:nvSpPr>
          <p:cNvPr id="13" name="Text Placeholder 15">
            <a:extLst>
              <a:ext uri="{FF2B5EF4-FFF2-40B4-BE49-F238E27FC236}">
                <a16:creationId xmlns:a16="http://schemas.microsoft.com/office/drawing/2014/main" id="{E58CAB41-E3E0-44CE-8045-F7FBD314BC3F}"/>
              </a:ext>
            </a:extLst>
          </p:cNvPr>
          <p:cNvSpPr>
            <a:spLocks noGrp="1"/>
          </p:cNvSpPr>
          <p:nvPr>
            <p:ph type="body" sz="quarter" idx="33" hasCustomPrompt="1"/>
          </p:nvPr>
        </p:nvSpPr>
        <p:spPr>
          <a:xfrm>
            <a:off x="252413" y="1546606"/>
            <a:ext cx="2851150" cy="4549394"/>
          </a:xfrm>
          <a:prstGeom prst="rect">
            <a:avLst/>
          </a:prstGeom>
        </p:spPr>
        <p:txBody>
          <a:bodyPr lIns="0" tIns="0" rIns="274320" bIns="0"/>
          <a:lstStyle>
            <a:lvl1pPr marL="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Bef>
                <a:spcPts val="0"/>
              </a:spcBef>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14" name="Text Placeholder 15">
            <a:extLst>
              <a:ext uri="{FF2B5EF4-FFF2-40B4-BE49-F238E27FC236}">
                <a16:creationId xmlns:a16="http://schemas.microsoft.com/office/drawing/2014/main" id="{DF33715D-DF41-48B5-AD43-0EEE4A76133B}"/>
              </a:ext>
            </a:extLst>
          </p:cNvPr>
          <p:cNvSpPr>
            <a:spLocks noGrp="1"/>
          </p:cNvSpPr>
          <p:nvPr>
            <p:ph type="body" sz="quarter" idx="34" hasCustomPrompt="1"/>
          </p:nvPr>
        </p:nvSpPr>
        <p:spPr>
          <a:xfrm>
            <a:off x="3195638" y="1546605"/>
            <a:ext cx="2851150" cy="4549393"/>
          </a:xfrm>
          <a:prstGeom prst="rect">
            <a:avLst/>
          </a:prstGeom>
        </p:spPr>
        <p:txBody>
          <a:bodyPr lIns="0" tIns="0" rIns="274320" bIns="0"/>
          <a:lstStyle>
            <a:lvl1pPr marL="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Bef>
                <a:spcPts val="0"/>
              </a:spcBef>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15" name="Text Placeholder 3">
            <a:extLst>
              <a:ext uri="{FF2B5EF4-FFF2-40B4-BE49-F238E27FC236}">
                <a16:creationId xmlns:a16="http://schemas.microsoft.com/office/drawing/2014/main" id="{8C5DB9E1-F817-4A43-B5A3-FD93BD4F7CC0}"/>
              </a:ext>
            </a:extLst>
          </p:cNvPr>
          <p:cNvSpPr>
            <a:spLocks noGrp="1"/>
          </p:cNvSpPr>
          <p:nvPr>
            <p:ph type="body" sz="quarter" idx="32" hasCustomPrompt="1"/>
          </p:nvPr>
        </p:nvSpPr>
        <p:spPr>
          <a:xfrm>
            <a:off x="252412"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16" name="Text Placeholder 3">
            <a:extLst>
              <a:ext uri="{FF2B5EF4-FFF2-40B4-BE49-F238E27FC236}">
                <a16:creationId xmlns:a16="http://schemas.microsoft.com/office/drawing/2014/main" id="{BE910757-A351-4817-BAB1-789FC3BC4002}"/>
              </a:ext>
            </a:extLst>
          </p:cNvPr>
          <p:cNvSpPr>
            <a:spLocks noGrp="1"/>
          </p:cNvSpPr>
          <p:nvPr>
            <p:ph type="body" sz="quarter" idx="26" hasCustomPrompt="1"/>
          </p:nvPr>
        </p:nvSpPr>
        <p:spPr>
          <a:xfrm>
            <a:off x="3195637"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Tree>
    <p:extLst>
      <p:ext uri="{BB962C8B-B14F-4D97-AF65-F5344CB8AC3E}">
        <p14:creationId xmlns:p14="http://schemas.microsoft.com/office/powerpoint/2010/main" val="317950930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2">
    <p:bg>
      <p:bgPr>
        <a:solidFill>
          <a:schemeClr val="bg1"/>
        </a:solidFill>
        <a:effectLst/>
      </p:bgPr>
    </p:bg>
    <p:spTree>
      <p:nvGrpSpPr>
        <p:cNvPr id="1" name=""/>
        <p:cNvGrpSpPr/>
        <p:nvPr/>
      </p:nvGrpSpPr>
      <p:grpSpPr>
        <a:xfrm>
          <a:off x="0" y="0"/>
          <a:ext cx="0" cy="0"/>
          <a:chOff x="0" y="0"/>
          <a:chExt cx="0" cy="0"/>
        </a:xfrm>
      </p:grpSpPr>
      <p:sp>
        <p:nvSpPr>
          <p:cNvPr id="49" name="Title 11">
            <a:extLst>
              <a:ext uri="{FF2B5EF4-FFF2-40B4-BE49-F238E27FC236}">
                <a16:creationId xmlns:a16="http://schemas.microsoft.com/office/drawing/2014/main" id="{D81307EF-77B4-4433-98DB-23371B73215F}"/>
              </a:ext>
            </a:extLst>
          </p:cNvPr>
          <p:cNvSpPr>
            <a:spLocks noGrp="1"/>
          </p:cNvSpPr>
          <p:nvPr>
            <p:ph type="title" hasCustomPrompt="1"/>
          </p:nvPr>
        </p:nvSpPr>
        <p:spPr>
          <a:xfrm>
            <a:off x="252286" y="255588"/>
            <a:ext cx="7272464" cy="1700394"/>
          </a:xfrm>
          <a:prstGeom prst="rect">
            <a:avLst/>
          </a:prstGeom>
        </p:spPr>
        <p:txBody>
          <a:bodyPr anchor="b" anchorCtr="0"/>
          <a:lstStyle>
            <a:lvl1pPr>
              <a:lnSpc>
                <a:spcPct val="100000"/>
              </a:lnSpc>
              <a:defRPr sz="4000">
                <a:solidFill>
                  <a:schemeClr val="tx1"/>
                </a:solidFill>
              </a:defRPr>
            </a:lvl1pPr>
          </a:lstStyle>
          <a:p>
            <a:r>
              <a:rPr lang="en-US"/>
              <a:t>Front page title (40pt)</a:t>
            </a:r>
          </a:p>
        </p:txBody>
      </p:sp>
      <p:sp>
        <p:nvSpPr>
          <p:cNvPr id="50" name="Text Placeholder 21">
            <a:extLst>
              <a:ext uri="{FF2B5EF4-FFF2-40B4-BE49-F238E27FC236}">
                <a16:creationId xmlns:a16="http://schemas.microsoft.com/office/drawing/2014/main" id="{E9B98BAF-9D6A-4691-8AB6-D5CBE9B731EC}"/>
              </a:ext>
            </a:extLst>
          </p:cNvPr>
          <p:cNvSpPr>
            <a:spLocks noGrp="1"/>
          </p:cNvSpPr>
          <p:nvPr>
            <p:ph type="body" sz="quarter" idx="15" hasCustomPrompt="1"/>
          </p:nvPr>
        </p:nvSpPr>
        <p:spPr>
          <a:xfrm>
            <a:off x="252286" y="1955983"/>
            <a:ext cx="7272464" cy="2482668"/>
          </a:xfrm>
          <a:prstGeom prst="rect">
            <a:avLst/>
          </a:prstGeom>
        </p:spPr>
        <p:txBody>
          <a:bodyPr lIns="0"/>
          <a:lstStyle>
            <a:lvl1pPr marL="0" indent="0">
              <a:lnSpc>
                <a:spcPct val="100000"/>
              </a:lnSpc>
              <a:spcAft>
                <a:spcPts val="600"/>
              </a:spcAft>
              <a:buNone/>
              <a:defRPr sz="400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r>
              <a:rPr lang="en-US"/>
              <a:t>Speaker name (40pt)</a:t>
            </a:r>
          </a:p>
        </p:txBody>
      </p:sp>
      <p:sp>
        <p:nvSpPr>
          <p:cNvPr id="4" name="Date Placeholder 3">
            <a:extLst>
              <a:ext uri="{FF2B5EF4-FFF2-40B4-BE49-F238E27FC236}">
                <a16:creationId xmlns:a16="http://schemas.microsoft.com/office/drawing/2014/main" id="{5A0FF23E-9523-43B2-807A-97CBE949D786}"/>
              </a:ext>
            </a:extLst>
          </p:cNvPr>
          <p:cNvSpPr>
            <a:spLocks noGrp="1"/>
          </p:cNvSpPr>
          <p:nvPr>
            <p:ph type="dt" sz="half" idx="16"/>
          </p:nvPr>
        </p:nvSpPr>
        <p:spPr>
          <a:xfrm>
            <a:off x="3195637" y="6512718"/>
            <a:ext cx="2852737" cy="87752"/>
          </a:xfrm>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5" name="Footer Placeholder 4">
            <a:extLst>
              <a:ext uri="{FF2B5EF4-FFF2-40B4-BE49-F238E27FC236}">
                <a16:creationId xmlns:a16="http://schemas.microsoft.com/office/drawing/2014/main" id="{83F1A9A0-938E-47D2-A7BC-A9F79C46F002}"/>
              </a:ext>
            </a:extLst>
          </p:cNvPr>
          <p:cNvSpPr>
            <a:spLocks noGrp="1"/>
          </p:cNvSpPr>
          <p:nvPr>
            <p:ph type="ftr" sz="quarter" idx="17"/>
          </p:nvPr>
        </p:nvSpPr>
        <p:spPr>
          <a:xfrm>
            <a:off x="1725618" y="6512718"/>
            <a:ext cx="1377945" cy="87751"/>
          </a:xfrm>
        </p:spPr>
        <p:txBody>
          <a:bodyPr/>
          <a:lstStyle>
            <a:lvl1pPr>
              <a:defRPr>
                <a:solidFill>
                  <a:schemeClr val="bg1"/>
                </a:solidFill>
              </a:defRPr>
            </a:lvl1pPr>
          </a:lstStyle>
          <a:p>
            <a:r>
              <a:rPr lang="en-US"/>
              <a:t>Mojang Studios</a:t>
            </a:r>
            <a:endParaRPr lang="en-US">
              <a:solidFill>
                <a:schemeClr val="bg1"/>
              </a:solidFill>
            </a:endParaRPr>
          </a:p>
        </p:txBody>
      </p:sp>
      <p:grpSp>
        <p:nvGrpSpPr>
          <p:cNvPr id="34" name="Graphic 27">
            <a:extLst>
              <a:ext uri="{FF2B5EF4-FFF2-40B4-BE49-F238E27FC236}">
                <a16:creationId xmlns:a16="http://schemas.microsoft.com/office/drawing/2014/main" id="{98A8F1BA-F4E9-4783-9EE5-FEBD28374C79}"/>
              </a:ext>
            </a:extLst>
          </p:cNvPr>
          <p:cNvGrpSpPr/>
          <p:nvPr userDrawn="1"/>
        </p:nvGrpSpPr>
        <p:grpSpPr>
          <a:xfrm>
            <a:off x="211138" y="6093845"/>
            <a:ext cx="634650" cy="548640"/>
            <a:chOff x="3214686" y="1004887"/>
            <a:chExt cx="5765431" cy="4850549"/>
          </a:xfrm>
        </p:grpSpPr>
        <p:sp>
          <p:nvSpPr>
            <p:cNvPr id="35" name="Freeform: Shape 34">
              <a:extLst>
                <a:ext uri="{FF2B5EF4-FFF2-40B4-BE49-F238E27FC236}">
                  <a16:creationId xmlns:a16="http://schemas.microsoft.com/office/drawing/2014/main" id="{9A1CADF1-EA35-4370-89A8-D5948679BE8F}"/>
                </a:ext>
              </a:extLst>
            </p:cNvPr>
            <p:cNvSpPr/>
            <p:nvPr/>
          </p:nvSpPr>
          <p:spPr>
            <a:xfrm>
              <a:off x="3214686" y="1004887"/>
              <a:ext cx="5765431" cy="4850549"/>
            </a:xfrm>
            <a:custGeom>
              <a:avLst/>
              <a:gdLst>
                <a:gd name="connsiteX0" fmla="*/ 5574315 w 5765431"/>
                <a:gd name="connsiteY0" fmla="*/ -287 h 4850549"/>
                <a:gd name="connsiteX1" fmla="*/ 190747 w 5765431"/>
                <a:gd name="connsiteY1" fmla="*/ -287 h 4850549"/>
                <a:gd name="connsiteX2" fmla="*/ 253 w 5765431"/>
                <a:gd name="connsiteY2" fmla="*/ 190169 h 4850549"/>
                <a:gd name="connsiteX3" fmla="*/ -624 w 5765431"/>
                <a:gd name="connsiteY3" fmla="*/ 4659733 h 4850549"/>
                <a:gd name="connsiteX4" fmla="*/ 189831 w 5765431"/>
                <a:gd name="connsiteY4" fmla="*/ 4850263 h 4850549"/>
                <a:gd name="connsiteX5" fmla="*/ 189869 w 5765431"/>
                <a:gd name="connsiteY5" fmla="*/ 4850263 h 4850549"/>
                <a:gd name="connsiteX6" fmla="*/ 5574315 w 5765431"/>
                <a:gd name="connsiteY6" fmla="*/ 4850263 h 4850549"/>
                <a:gd name="connsiteX7" fmla="*/ 5764808 w 5765431"/>
                <a:gd name="connsiteY7" fmla="*/ 4659770 h 4850549"/>
                <a:gd name="connsiteX8" fmla="*/ 5764808 w 5765431"/>
                <a:gd name="connsiteY8" fmla="*/ 190205 h 4850549"/>
                <a:gd name="connsiteX9" fmla="*/ 5574315 w 5765431"/>
                <a:gd name="connsiteY9" fmla="*/ -287 h 4850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65431" h="4850549">
                  <a:moveTo>
                    <a:pt x="5574315" y="-287"/>
                  </a:moveTo>
                  <a:lnTo>
                    <a:pt x="190747" y="-287"/>
                  </a:lnTo>
                  <a:cubicBezTo>
                    <a:pt x="85555" y="-287"/>
                    <a:pt x="274" y="84977"/>
                    <a:pt x="253" y="190169"/>
                  </a:cubicBezTo>
                  <a:lnTo>
                    <a:pt x="-624" y="4659733"/>
                  </a:lnTo>
                  <a:cubicBezTo>
                    <a:pt x="-645" y="4764940"/>
                    <a:pt x="84625" y="4850242"/>
                    <a:pt x="189831" y="4850263"/>
                  </a:cubicBezTo>
                  <a:cubicBezTo>
                    <a:pt x="189844" y="4850263"/>
                    <a:pt x="189856" y="4850263"/>
                    <a:pt x="189869" y="4850263"/>
                  </a:cubicBezTo>
                  <a:lnTo>
                    <a:pt x="5574315" y="4850263"/>
                  </a:lnTo>
                  <a:cubicBezTo>
                    <a:pt x="5679521" y="4850263"/>
                    <a:pt x="5764808" y="4764976"/>
                    <a:pt x="5764808" y="4659770"/>
                  </a:cubicBezTo>
                  <a:lnTo>
                    <a:pt x="5764808" y="190205"/>
                  </a:lnTo>
                  <a:cubicBezTo>
                    <a:pt x="5764808" y="84999"/>
                    <a:pt x="5679521" y="-287"/>
                    <a:pt x="5574315" y="-287"/>
                  </a:cubicBezTo>
                  <a:close/>
                </a:path>
              </a:pathLst>
            </a:custGeom>
            <a:solidFill>
              <a:srgbClr val="EF323D"/>
            </a:solidFill>
            <a:ln w="9525" cap="flat">
              <a:noFill/>
              <a:prstDash val="solid"/>
              <a:miter/>
            </a:ln>
          </p:spPr>
          <p:txBody>
            <a:bodyPr rtlCol="0" anchor="ctr"/>
            <a:lstStyle/>
            <a:p>
              <a:endParaRPr lang="en-US"/>
            </a:p>
          </p:txBody>
        </p:sp>
        <p:grpSp>
          <p:nvGrpSpPr>
            <p:cNvPr id="36" name="Graphic 27">
              <a:extLst>
                <a:ext uri="{FF2B5EF4-FFF2-40B4-BE49-F238E27FC236}">
                  <a16:creationId xmlns:a16="http://schemas.microsoft.com/office/drawing/2014/main" id="{DF6F29A0-0E5B-4A26-9F62-73C86A474404}"/>
                </a:ext>
              </a:extLst>
            </p:cNvPr>
            <p:cNvGrpSpPr/>
            <p:nvPr/>
          </p:nvGrpSpPr>
          <p:grpSpPr>
            <a:xfrm>
              <a:off x="3588488" y="1366527"/>
              <a:ext cx="5031814" cy="4160789"/>
              <a:chOff x="3588488" y="1366527"/>
              <a:chExt cx="5031814" cy="4160789"/>
            </a:xfrm>
            <a:solidFill>
              <a:srgbClr val="FFFFFF"/>
            </a:solidFill>
          </p:grpSpPr>
          <p:grpSp>
            <p:nvGrpSpPr>
              <p:cNvPr id="37" name="Graphic 27">
                <a:extLst>
                  <a:ext uri="{FF2B5EF4-FFF2-40B4-BE49-F238E27FC236}">
                    <a16:creationId xmlns:a16="http://schemas.microsoft.com/office/drawing/2014/main" id="{DAB801CF-D8A7-4191-B26B-BD797A8EF61F}"/>
                  </a:ext>
                </a:extLst>
              </p:cNvPr>
              <p:cNvGrpSpPr/>
              <p:nvPr/>
            </p:nvGrpSpPr>
            <p:grpSpPr>
              <a:xfrm>
                <a:off x="3588488" y="4982639"/>
                <a:ext cx="5031814" cy="544677"/>
                <a:chOff x="3588488" y="4982639"/>
                <a:chExt cx="5031814" cy="544677"/>
              </a:xfrm>
              <a:solidFill>
                <a:srgbClr val="FFFFFF"/>
              </a:solidFill>
            </p:grpSpPr>
            <p:sp>
              <p:nvSpPr>
                <p:cNvPr id="45" name="Freeform: Shape 44">
                  <a:extLst>
                    <a:ext uri="{FF2B5EF4-FFF2-40B4-BE49-F238E27FC236}">
                      <a16:creationId xmlns:a16="http://schemas.microsoft.com/office/drawing/2014/main" id="{2B2592F0-EF39-47D4-B558-ACE193AE7149}"/>
                    </a:ext>
                  </a:extLst>
                </p:cNvPr>
                <p:cNvSpPr/>
                <p:nvPr/>
              </p:nvSpPr>
              <p:spPr>
                <a:xfrm>
                  <a:off x="4332862" y="4996495"/>
                  <a:ext cx="458636" cy="516241"/>
                </a:xfrm>
                <a:custGeom>
                  <a:avLst/>
                  <a:gdLst>
                    <a:gd name="connsiteX0" fmla="*/ 438721 w 458636"/>
                    <a:gd name="connsiteY0" fmla="*/ -287 h 516241"/>
                    <a:gd name="connsiteX1" fmla="*/ 18666 w 458636"/>
                    <a:gd name="connsiteY1" fmla="*/ -287 h 516241"/>
                    <a:gd name="connsiteX2" fmla="*/ -624 w 458636"/>
                    <a:gd name="connsiteY2" fmla="*/ 19002 h 516241"/>
                    <a:gd name="connsiteX3" fmla="*/ -624 w 458636"/>
                    <a:gd name="connsiteY3" fmla="*/ 19003 h 516241"/>
                    <a:gd name="connsiteX4" fmla="*/ -624 w 458636"/>
                    <a:gd name="connsiteY4" fmla="*/ 115315 h 516241"/>
                    <a:gd name="connsiteX5" fmla="*/ 18666 w 458636"/>
                    <a:gd name="connsiteY5" fmla="*/ 134606 h 516241"/>
                    <a:gd name="connsiteX6" fmla="*/ 18667 w 458636"/>
                    <a:gd name="connsiteY6" fmla="*/ 134606 h 516241"/>
                    <a:gd name="connsiteX7" fmla="*/ 133938 w 458636"/>
                    <a:gd name="connsiteY7" fmla="*/ 134606 h 516241"/>
                    <a:gd name="connsiteX8" fmla="*/ 153229 w 458636"/>
                    <a:gd name="connsiteY8" fmla="*/ 153896 h 516241"/>
                    <a:gd name="connsiteX9" fmla="*/ 153229 w 458636"/>
                    <a:gd name="connsiteY9" fmla="*/ 153896 h 516241"/>
                    <a:gd name="connsiteX10" fmla="*/ 153228 w 458636"/>
                    <a:gd name="connsiteY10" fmla="*/ 496663 h 516241"/>
                    <a:gd name="connsiteX11" fmla="*/ 172519 w 458636"/>
                    <a:gd name="connsiteY11" fmla="*/ 515954 h 516241"/>
                    <a:gd name="connsiteX12" fmla="*/ 284874 w 458636"/>
                    <a:gd name="connsiteY12" fmla="*/ 515953 h 516241"/>
                    <a:gd name="connsiteX13" fmla="*/ 304165 w 458636"/>
                    <a:gd name="connsiteY13" fmla="*/ 496663 h 516241"/>
                    <a:gd name="connsiteX14" fmla="*/ 304165 w 458636"/>
                    <a:gd name="connsiteY14" fmla="*/ 496663 h 516241"/>
                    <a:gd name="connsiteX15" fmla="*/ 304165 w 458636"/>
                    <a:gd name="connsiteY15" fmla="*/ 153896 h 516241"/>
                    <a:gd name="connsiteX16" fmla="*/ 323455 w 458636"/>
                    <a:gd name="connsiteY16" fmla="*/ 134606 h 516241"/>
                    <a:gd name="connsiteX17" fmla="*/ 438721 w 458636"/>
                    <a:gd name="connsiteY17" fmla="*/ 134606 h 516241"/>
                    <a:gd name="connsiteX18" fmla="*/ 458012 w 458636"/>
                    <a:gd name="connsiteY18" fmla="*/ 115316 h 516241"/>
                    <a:gd name="connsiteX19" fmla="*/ 458012 w 458636"/>
                    <a:gd name="connsiteY19" fmla="*/ 115315 h 516241"/>
                    <a:gd name="connsiteX20" fmla="*/ 458012 w 458636"/>
                    <a:gd name="connsiteY20" fmla="*/ 19003 h 516241"/>
                    <a:gd name="connsiteX21" fmla="*/ 438723 w 458636"/>
                    <a:gd name="connsiteY21" fmla="*/ -287 h 516241"/>
                    <a:gd name="connsiteX22" fmla="*/ 438721 w 458636"/>
                    <a:gd name="connsiteY22" fmla="*/ -28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58636" h="516241">
                      <a:moveTo>
                        <a:pt x="438721" y="-287"/>
                      </a:moveTo>
                      <a:lnTo>
                        <a:pt x="18666" y="-287"/>
                      </a:lnTo>
                      <a:cubicBezTo>
                        <a:pt x="8013" y="-288"/>
                        <a:pt x="-624" y="8349"/>
                        <a:pt x="-624" y="19002"/>
                      </a:cubicBezTo>
                      <a:cubicBezTo>
                        <a:pt x="-624" y="19003"/>
                        <a:pt x="-624" y="19003"/>
                        <a:pt x="-624" y="19003"/>
                      </a:cubicBezTo>
                      <a:lnTo>
                        <a:pt x="-624" y="115315"/>
                      </a:lnTo>
                      <a:cubicBezTo>
                        <a:pt x="-624" y="125968"/>
                        <a:pt x="8012" y="134605"/>
                        <a:pt x="18666" y="134606"/>
                      </a:cubicBezTo>
                      <a:cubicBezTo>
                        <a:pt x="18666" y="134606"/>
                        <a:pt x="18666" y="134606"/>
                        <a:pt x="18667" y="134606"/>
                      </a:cubicBezTo>
                      <a:lnTo>
                        <a:pt x="133938" y="134606"/>
                      </a:lnTo>
                      <a:cubicBezTo>
                        <a:pt x="144592" y="134606"/>
                        <a:pt x="153229" y="143242"/>
                        <a:pt x="153229" y="153896"/>
                      </a:cubicBezTo>
                      <a:cubicBezTo>
                        <a:pt x="153229" y="153896"/>
                        <a:pt x="153229" y="153896"/>
                        <a:pt x="153229" y="153896"/>
                      </a:cubicBezTo>
                      <a:lnTo>
                        <a:pt x="153228" y="496663"/>
                      </a:lnTo>
                      <a:cubicBezTo>
                        <a:pt x="153228" y="507317"/>
                        <a:pt x="161865" y="515954"/>
                        <a:pt x="172519" y="515954"/>
                      </a:cubicBezTo>
                      <a:lnTo>
                        <a:pt x="284874" y="515953"/>
                      </a:lnTo>
                      <a:cubicBezTo>
                        <a:pt x="295528" y="515953"/>
                        <a:pt x="304165" y="507317"/>
                        <a:pt x="304165" y="496663"/>
                      </a:cubicBezTo>
                      <a:cubicBezTo>
                        <a:pt x="304165" y="496663"/>
                        <a:pt x="304165" y="496663"/>
                        <a:pt x="304165" y="496663"/>
                      </a:cubicBezTo>
                      <a:lnTo>
                        <a:pt x="304165" y="153896"/>
                      </a:lnTo>
                      <a:cubicBezTo>
                        <a:pt x="304165" y="143242"/>
                        <a:pt x="312801" y="134606"/>
                        <a:pt x="323455" y="134606"/>
                      </a:cubicBezTo>
                      <a:lnTo>
                        <a:pt x="438721" y="134606"/>
                      </a:lnTo>
                      <a:cubicBezTo>
                        <a:pt x="449375" y="134606"/>
                        <a:pt x="458012" y="125970"/>
                        <a:pt x="458012" y="115316"/>
                      </a:cubicBezTo>
                      <a:cubicBezTo>
                        <a:pt x="458012" y="115316"/>
                        <a:pt x="458012" y="115316"/>
                        <a:pt x="458012" y="115315"/>
                      </a:cubicBezTo>
                      <a:lnTo>
                        <a:pt x="458012" y="19003"/>
                      </a:lnTo>
                      <a:cubicBezTo>
                        <a:pt x="458013" y="8350"/>
                        <a:pt x="449377" y="-287"/>
                        <a:pt x="438723" y="-287"/>
                      </a:cubicBezTo>
                      <a:cubicBezTo>
                        <a:pt x="438722" y="-287"/>
                        <a:pt x="438722" y="-287"/>
                        <a:pt x="438721" y="-287"/>
                      </a:cubicBezTo>
                      <a:close/>
                    </a:path>
                  </a:pathLst>
                </a:custGeom>
                <a:solidFill>
                  <a:srgbClr val="FFFFFF"/>
                </a:solidFill>
                <a:ln w="9525" cap="flat">
                  <a:noFill/>
                  <a:prstDash val="solid"/>
                  <a:miter/>
                </a:ln>
              </p:spPr>
              <p:txBody>
                <a:bodyPr rtlCol="0" anchor="ctr"/>
                <a:lstStyle/>
                <a:p>
                  <a:endParaRPr lang="en-US"/>
                </a:p>
              </p:txBody>
            </p:sp>
            <p:sp>
              <p:nvSpPr>
                <p:cNvPr id="46" name="Freeform: Shape 45">
                  <a:extLst>
                    <a:ext uri="{FF2B5EF4-FFF2-40B4-BE49-F238E27FC236}">
                      <a16:creationId xmlns:a16="http://schemas.microsoft.com/office/drawing/2014/main" id="{28FE4A95-9E63-413C-A60A-03415658DA6D}"/>
                    </a:ext>
                  </a:extLst>
                </p:cNvPr>
                <p:cNvSpPr/>
                <p:nvPr/>
              </p:nvSpPr>
              <p:spPr>
                <a:xfrm>
                  <a:off x="5981381" y="4996495"/>
                  <a:ext cx="475404" cy="516241"/>
                </a:xfrm>
                <a:custGeom>
                  <a:avLst/>
                  <a:gdLst>
                    <a:gd name="connsiteX0" fmla="*/ 179474 w 475404"/>
                    <a:gd name="connsiteY0" fmla="*/ -287 h 516241"/>
                    <a:gd name="connsiteX1" fmla="*/ 18666 w 475404"/>
                    <a:gd name="connsiteY1" fmla="*/ -287 h 516241"/>
                    <a:gd name="connsiteX2" fmla="*/ -624 w 475404"/>
                    <a:gd name="connsiteY2" fmla="*/ 19002 h 516241"/>
                    <a:gd name="connsiteX3" fmla="*/ -624 w 475404"/>
                    <a:gd name="connsiteY3" fmla="*/ 19003 h 516241"/>
                    <a:gd name="connsiteX4" fmla="*/ -624 w 475404"/>
                    <a:gd name="connsiteY4" fmla="*/ 496663 h 516241"/>
                    <a:gd name="connsiteX5" fmla="*/ 18666 w 475404"/>
                    <a:gd name="connsiteY5" fmla="*/ 515954 h 516241"/>
                    <a:gd name="connsiteX6" fmla="*/ 18666 w 475404"/>
                    <a:gd name="connsiteY6" fmla="*/ 515954 h 516241"/>
                    <a:gd name="connsiteX7" fmla="*/ 178748 w 475404"/>
                    <a:gd name="connsiteY7" fmla="*/ 515953 h 516241"/>
                    <a:gd name="connsiteX8" fmla="*/ 474780 w 475404"/>
                    <a:gd name="connsiteY8" fmla="*/ 256374 h 516241"/>
                    <a:gd name="connsiteX9" fmla="*/ 179474 w 475404"/>
                    <a:gd name="connsiteY9" fmla="*/ -287 h 516241"/>
                    <a:gd name="connsiteX10" fmla="*/ 171985 w 475404"/>
                    <a:gd name="connsiteY10" fmla="*/ 383977 h 516241"/>
                    <a:gd name="connsiteX11" fmla="*/ 164912 w 475404"/>
                    <a:gd name="connsiteY11" fmla="*/ 383977 h 516241"/>
                    <a:gd name="connsiteX12" fmla="*/ 145307 w 475404"/>
                    <a:gd name="connsiteY12" fmla="*/ 364686 h 516241"/>
                    <a:gd name="connsiteX13" fmla="*/ 145307 w 475404"/>
                    <a:gd name="connsiteY13" fmla="*/ 150979 h 516241"/>
                    <a:gd name="connsiteX14" fmla="*/ 164912 w 475404"/>
                    <a:gd name="connsiteY14" fmla="*/ 131688 h 516241"/>
                    <a:gd name="connsiteX15" fmla="*/ 173470 w 475404"/>
                    <a:gd name="connsiteY15" fmla="*/ 131689 h 516241"/>
                    <a:gd name="connsiteX16" fmla="*/ 320932 w 475404"/>
                    <a:gd name="connsiteY16" fmla="*/ 256374 h 516241"/>
                    <a:gd name="connsiteX17" fmla="*/ 171985 w 475404"/>
                    <a:gd name="connsiteY17" fmla="*/ 38397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75404" h="516241">
                      <a:moveTo>
                        <a:pt x="179474" y="-287"/>
                      </a:moveTo>
                      <a:lnTo>
                        <a:pt x="18666" y="-287"/>
                      </a:lnTo>
                      <a:cubicBezTo>
                        <a:pt x="8013" y="-288"/>
                        <a:pt x="-624" y="8349"/>
                        <a:pt x="-624" y="19002"/>
                      </a:cubicBezTo>
                      <a:cubicBezTo>
                        <a:pt x="-624" y="19003"/>
                        <a:pt x="-624" y="19003"/>
                        <a:pt x="-624" y="19003"/>
                      </a:cubicBezTo>
                      <a:lnTo>
                        <a:pt x="-624" y="496663"/>
                      </a:lnTo>
                      <a:cubicBezTo>
                        <a:pt x="-624" y="507317"/>
                        <a:pt x="8012" y="515954"/>
                        <a:pt x="18666" y="515954"/>
                      </a:cubicBezTo>
                      <a:cubicBezTo>
                        <a:pt x="18666" y="515954"/>
                        <a:pt x="18666" y="515954"/>
                        <a:pt x="18666" y="515954"/>
                      </a:cubicBezTo>
                      <a:lnTo>
                        <a:pt x="178748" y="515953"/>
                      </a:lnTo>
                      <a:cubicBezTo>
                        <a:pt x="361033" y="515953"/>
                        <a:pt x="474780" y="416788"/>
                        <a:pt x="474780" y="256374"/>
                      </a:cubicBezTo>
                      <a:cubicBezTo>
                        <a:pt x="474780" y="98879"/>
                        <a:pt x="365411" y="-287"/>
                        <a:pt x="179474" y="-287"/>
                      </a:cubicBezTo>
                      <a:close/>
                      <a:moveTo>
                        <a:pt x="171985" y="383977"/>
                      </a:moveTo>
                      <a:lnTo>
                        <a:pt x="164912" y="383977"/>
                      </a:lnTo>
                      <a:cubicBezTo>
                        <a:pt x="154172" y="384063"/>
                        <a:pt x="145395" y="375427"/>
                        <a:pt x="145307" y="364686"/>
                      </a:cubicBezTo>
                      <a:lnTo>
                        <a:pt x="145307" y="150979"/>
                      </a:lnTo>
                      <a:cubicBezTo>
                        <a:pt x="145395" y="140239"/>
                        <a:pt x="154171" y="131602"/>
                        <a:pt x="164912" y="131688"/>
                      </a:cubicBezTo>
                      <a:lnTo>
                        <a:pt x="173470" y="131689"/>
                      </a:lnTo>
                      <a:cubicBezTo>
                        <a:pt x="271284" y="131689"/>
                        <a:pt x="320932" y="169608"/>
                        <a:pt x="320932" y="256374"/>
                      </a:cubicBezTo>
                      <a:cubicBezTo>
                        <a:pt x="320932" y="346063"/>
                        <a:pt x="271284" y="383977"/>
                        <a:pt x="171985" y="383977"/>
                      </a:cubicBezTo>
                      <a:close/>
                    </a:path>
                  </a:pathLst>
                </a:custGeom>
                <a:solidFill>
                  <a:srgbClr val="FFFFFF"/>
                </a:solidFill>
                <a:ln w="9525" cap="flat">
                  <a:noFill/>
                  <a:prstDash val="solid"/>
                  <a:miter/>
                </a:ln>
              </p:spPr>
              <p:txBody>
                <a:bodyPr rtlCol="0" anchor="ctr"/>
                <a:lstStyle/>
                <a:p>
                  <a:endParaRPr lang="en-US"/>
                </a:p>
              </p:txBody>
            </p:sp>
            <p:sp>
              <p:nvSpPr>
                <p:cNvPr id="47" name="Freeform: Shape 46">
                  <a:extLst>
                    <a:ext uri="{FF2B5EF4-FFF2-40B4-BE49-F238E27FC236}">
                      <a16:creationId xmlns:a16="http://schemas.microsoft.com/office/drawing/2014/main" id="{A5E97802-C380-4071-9C80-9DC24D9FC49F}"/>
                    </a:ext>
                  </a:extLst>
                </p:cNvPr>
                <p:cNvSpPr/>
                <p:nvPr/>
              </p:nvSpPr>
              <p:spPr>
                <a:xfrm>
                  <a:off x="6832758" y="4996495"/>
                  <a:ext cx="154394" cy="516240"/>
                </a:xfrm>
                <a:custGeom>
                  <a:avLst/>
                  <a:gdLst>
                    <a:gd name="connsiteX0" fmla="*/ 135104 w 154394"/>
                    <a:gd name="connsiteY0" fmla="*/ 0 h 516240"/>
                    <a:gd name="connsiteX1" fmla="*/ 154395 w 154394"/>
                    <a:gd name="connsiteY1" fmla="*/ 0 h 516240"/>
                    <a:gd name="connsiteX2" fmla="*/ 154395 w 154394"/>
                    <a:gd name="connsiteY2" fmla="*/ 516241 h 516240"/>
                    <a:gd name="connsiteX3" fmla="*/ 135104 w 154394"/>
                    <a:gd name="connsiteY3" fmla="*/ 516241 h 516240"/>
                    <a:gd name="connsiteX4" fmla="*/ 19291 w 154394"/>
                    <a:gd name="connsiteY4" fmla="*/ 516241 h 516240"/>
                    <a:gd name="connsiteX5" fmla="*/ 19291 w 154394"/>
                    <a:gd name="connsiteY5" fmla="*/ 0 h 516240"/>
                    <a:gd name="connsiteX6" fmla="*/ 0 w 154394"/>
                    <a:gd name="connsiteY6" fmla="*/ 0 h 516240"/>
                    <a:gd name="connsiteX7" fmla="*/ 19291 w 154394"/>
                    <a:gd name="connsiteY7" fmla="*/ 0 h 516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4394" h="516240">
                      <a:moveTo>
                        <a:pt x="135104" y="0"/>
                      </a:moveTo>
                      <a:cubicBezTo>
                        <a:pt x="145758" y="0"/>
                        <a:pt x="154395" y="0"/>
                        <a:pt x="154395" y="0"/>
                      </a:cubicBezTo>
                      <a:lnTo>
                        <a:pt x="154395" y="516241"/>
                      </a:lnTo>
                      <a:cubicBezTo>
                        <a:pt x="154395" y="516241"/>
                        <a:pt x="145758" y="516241"/>
                        <a:pt x="135104" y="516241"/>
                      </a:cubicBezTo>
                      <a:lnTo>
                        <a:pt x="19291" y="516241"/>
                      </a:lnTo>
                      <a:lnTo>
                        <a:pt x="19291" y="0"/>
                      </a:lnTo>
                      <a:cubicBezTo>
                        <a:pt x="8637" y="0"/>
                        <a:pt x="0" y="0"/>
                        <a:pt x="0" y="0"/>
                      </a:cubicBezTo>
                      <a:cubicBezTo>
                        <a:pt x="0" y="0"/>
                        <a:pt x="8637" y="0"/>
                        <a:pt x="19291" y="0"/>
                      </a:cubicBezTo>
                      <a:close/>
                    </a:path>
                  </a:pathLst>
                </a:custGeom>
                <a:solidFill>
                  <a:srgbClr val="FFFFFF"/>
                </a:solidFill>
                <a:ln w="9525" cap="flat">
                  <a:noFill/>
                  <a:prstDash val="solid"/>
                  <a:miter/>
                </a:ln>
              </p:spPr>
              <p:txBody>
                <a:bodyPr rtlCol="0" anchor="ctr"/>
                <a:lstStyle/>
                <a:p>
                  <a:endParaRPr lang="en-US"/>
                </a:p>
              </p:txBody>
            </p:sp>
            <p:sp>
              <p:nvSpPr>
                <p:cNvPr id="48" name="Freeform: Shape 47">
                  <a:extLst>
                    <a:ext uri="{FF2B5EF4-FFF2-40B4-BE49-F238E27FC236}">
                      <a16:creationId xmlns:a16="http://schemas.microsoft.com/office/drawing/2014/main" id="{E1F4D864-5370-4FD6-BCA7-DC01F11A31D6}"/>
                    </a:ext>
                  </a:extLst>
                </p:cNvPr>
                <p:cNvSpPr/>
                <p:nvPr/>
              </p:nvSpPr>
              <p:spPr>
                <a:xfrm>
                  <a:off x="5145840" y="4996495"/>
                  <a:ext cx="459367" cy="530096"/>
                </a:xfrm>
                <a:custGeom>
                  <a:avLst/>
                  <a:gdLst>
                    <a:gd name="connsiteX0" fmla="*/ 439452 w 459367"/>
                    <a:gd name="connsiteY0" fmla="*/ -287 h 530096"/>
                    <a:gd name="connsiteX1" fmla="*/ 329285 w 459367"/>
                    <a:gd name="connsiteY1" fmla="*/ -287 h 530096"/>
                    <a:gd name="connsiteX2" fmla="*/ 309994 w 459367"/>
                    <a:gd name="connsiteY2" fmla="*/ 19003 h 530096"/>
                    <a:gd name="connsiteX3" fmla="*/ 309994 w 459367"/>
                    <a:gd name="connsiteY3" fmla="*/ 19003 h 530096"/>
                    <a:gd name="connsiteX4" fmla="*/ 309994 w 459367"/>
                    <a:gd name="connsiteY4" fmla="*/ 275334 h 530096"/>
                    <a:gd name="connsiteX5" fmla="*/ 229062 w 459367"/>
                    <a:gd name="connsiteY5" fmla="*/ 391268 h 530096"/>
                    <a:gd name="connsiteX6" fmla="*/ 148125 w 459367"/>
                    <a:gd name="connsiteY6" fmla="*/ 275334 h 530096"/>
                    <a:gd name="connsiteX7" fmla="*/ 148125 w 459367"/>
                    <a:gd name="connsiteY7" fmla="*/ 19003 h 530096"/>
                    <a:gd name="connsiteX8" fmla="*/ 128835 w 459367"/>
                    <a:gd name="connsiteY8" fmla="*/ -287 h 530096"/>
                    <a:gd name="connsiteX9" fmla="*/ 128834 w 459367"/>
                    <a:gd name="connsiteY9" fmla="*/ -287 h 530096"/>
                    <a:gd name="connsiteX10" fmla="*/ 18666 w 459367"/>
                    <a:gd name="connsiteY10" fmla="*/ -287 h 530096"/>
                    <a:gd name="connsiteX11" fmla="*/ -624 w 459367"/>
                    <a:gd name="connsiteY11" fmla="*/ 19003 h 530096"/>
                    <a:gd name="connsiteX12" fmla="*/ -624 w 459367"/>
                    <a:gd name="connsiteY12" fmla="*/ 19003 h 530096"/>
                    <a:gd name="connsiteX13" fmla="*/ -624 w 459367"/>
                    <a:gd name="connsiteY13" fmla="*/ 289915 h 530096"/>
                    <a:gd name="connsiteX14" fmla="*/ 229062 w 459367"/>
                    <a:gd name="connsiteY14" fmla="*/ 529809 h 530096"/>
                    <a:gd name="connsiteX15" fmla="*/ 458743 w 459367"/>
                    <a:gd name="connsiteY15" fmla="*/ 289184 h 530096"/>
                    <a:gd name="connsiteX16" fmla="*/ 458743 w 459367"/>
                    <a:gd name="connsiteY16" fmla="*/ 19003 h 530096"/>
                    <a:gd name="connsiteX17" fmla="*/ 439453 w 459367"/>
                    <a:gd name="connsiteY17" fmla="*/ -287 h 530096"/>
                    <a:gd name="connsiteX18" fmla="*/ 439453 w 459367"/>
                    <a:gd name="connsiteY18" fmla="*/ -287 h 530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59367" h="530096">
                      <a:moveTo>
                        <a:pt x="439452" y="-287"/>
                      </a:moveTo>
                      <a:lnTo>
                        <a:pt x="329285" y="-287"/>
                      </a:lnTo>
                      <a:cubicBezTo>
                        <a:pt x="318631" y="-287"/>
                        <a:pt x="309994" y="8349"/>
                        <a:pt x="309994" y="19003"/>
                      </a:cubicBezTo>
                      <a:cubicBezTo>
                        <a:pt x="309994" y="19003"/>
                        <a:pt x="309994" y="19003"/>
                        <a:pt x="309994" y="19003"/>
                      </a:cubicBezTo>
                      <a:lnTo>
                        <a:pt x="309994" y="275334"/>
                      </a:lnTo>
                      <a:cubicBezTo>
                        <a:pt x="309994" y="361375"/>
                        <a:pt x="286661" y="391268"/>
                        <a:pt x="229062" y="391268"/>
                      </a:cubicBezTo>
                      <a:cubicBezTo>
                        <a:pt x="171458" y="391268"/>
                        <a:pt x="148125" y="361375"/>
                        <a:pt x="148125" y="275334"/>
                      </a:cubicBezTo>
                      <a:lnTo>
                        <a:pt x="148125" y="19003"/>
                      </a:lnTo>
                      <a:cubicBezTo>
                        <a:pt x="148125" y="8349"/>
                        <a:pt x="139489" y="-287"/>
                        <a:pt x="128835" y="-287"/>
                      </a:cubicBezTo>
                      <a:cubicBezTo>
                        <a:pt x="128835" y="-287"/>
                        <a:pt x="128834" y="-287"/>
                        <a:pt x="128834" y="-287"/>
                      </a:cubicBezTo>
                      <a:lnTo>
                        <a:pt x="18666" y="-287"/>
                      </a:lnTo>
                      <a:cubicBezTo>
                        <a:pt x="8012" y="-287"/>
                        <a:pt x="-624" y="8349"/>
                        <a:pt x="-624" y="19003"/>
                      </a:cubicBezTo>
                      <a:cubicBezTo>
                        <a:pt x="-624" y="19003"/>
                        <a:pt x="-624" y="19003"/>
                        <a:pt x="-624" y="19003"/>
                      </a:cubicBezTo>
                      <a:lnTo>
                        <a:pt x="-624" y="289915"/>
                      </a:lnTo>
                      <a:cubicBezTo>
                        <a:pt x="-624" y="448142"/>
                        <a:pt x="70105" y="529809"/>
                        <a:pt x="229062" y="529809"/>
                      </a:cubicBezTo>
                      <a:cubicBezTo>
                        <a:pt x="383640" y="529809"/>
                        <a:pt x="458743" y="443768"/>
                        <a:pt x="458743" y="289184"/>
                      </a:cubicBezTo>
                      <a:lnTo>
                        <a:pt x="458743" y="19003"/>
                      </a:lnTo>
                      <a:cubicBezTo>
                        <a:pt x="458743" y="8349"/>
                        <a:pt x="450107" y="-287"/>
                        <a:pt x="439453" y="-287"/>
                      </a:cubicBezTo>
                      <a:cubicBezTo>
                        <a:pt x="439453" y="-287"/>
                        <a:pt x="439453" y="-287"/>
                        <a:pt x="439453" y="-287"/>
                      </a:cubicBezTo>
                      <a:close/>
                    </a:path>
                  </a:pathLst>
                </a:custGeom>
                <a:solidFill>
                  <a:srgbClr val="FFFFFF"/>
                </a:solidFill>
                <a:ln w="9525" cap="flat">
                  <a:noFill/>
                  <a:prstDash val="solid"/>
                  <a:miter/>
                </a:ln>
              </p:spPr>
              <p:txBody>
                <a:bodyPr rtlCol="0" anchor="ctr"/>
                <a:lstStyle/>
                <a:p>
                  <a:endParaRPr lang="en-US"/>
                </a:p>
              </p:txBody>
            </p:sp>
            <p:sp>
              <p:nvSpPr>
                <p:cNvPr id="51" name="Freeform: Shape 50">
                  <a:extLst>
                    <a:ext uri="{FF2B5EF4-FFF2-40B4-BE49-F238E27FC236}">
                      <a16:creationId xmlns:a16="http://schemas.microsoft.com/office/drawing/2014/main" id="{22136697-AFB5-4DE1-B67E-F63B2B03724D}"/>
                    </a:ext>
                  </a:extLst>
                </p:cNvPr>
                <p:cNvSpPr/>
                <p:nvPr/>
              </p:nvSpPr>
              <p:spPr>
                <a:xfrm>
                  <a:off x="3588488" y="4982639"/>
                  <a:ext cx="402067" cy="544677"/>
                </a:xfrm>
                <a:custGeom>
                  <a:avLst/>
                  <a:gdLst>
                    <a:gd name="connsiteX0" fmla="*/ 269467 w 402067"/>
                    <a:gd name="connsiteY0" fmla="*/ 217730 h 544677"/>
                    <a:gd name="connsiteX1" fmla="*/ 203655 w 402067"/>
                    <a:gd name="connsiteY1" fmla="*/ 190741 h 544677"/>
                    <a:gd name="connsiteX2" fmla="*/ 166087 w 402067"/>
                    <a:gd name="connsiteY2" fmla="*/ 137105 h 544677"/>
                    <a:gd name="connsiteX3" fmla="*/ 229317 w 402067"/>
                    <a:gd name="connsiteY3" fmla="*/ 120071 h 544677"/>
                    <a:gd name="connsiteX4" fmla="*/ 284563 w 402067"/>
                    <a:gd name="connsiteY4" fmla="*/ 163075 h 544677"/>
                    <a:gd name="connsiteX5" fmla="*/ 294647 w 402067"/>
                    <a:gd name="connsiteY5" fmla="*/ 169458 h 544677"/>
                    <a:gd name="connsiteX6" fmla="*/ 294647 w 402067"/>
                    <a:gd name="connsiteY6" fmla="*/ 169458 h 544677"/>
                    <a:gd name="connsiteX7" fmla="*/ 308525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4 w 402067"/>
                    <a:gd name="connsiteY13" fmla="*/ 312747 h 544677"/>
                    <a:gd name="connsiteX14" fmla="*/ 203493 w 402067"/>
                    <a:gd name="connsiteY14" fmla="*/ 336403 h 544677"/>
                    <a:gd name="connsiteX15" fmla="*/ 248693 w 402067"/>
                    <a:gd name="connsiteY15" fmla="*/ 400935 h 544677"/>
                    <a:gd name="connsiteX16" fmla="*/ 172617 w 402067"/>
                    <a:gd name="connsiteY16" fmla="*/ 421429 h 544677"/>
                    <a:gd name="connsiteX17" fmla="*/ 110729 w 402067"/>
                    <a:gd name="connsiteY17" fmla="*/ 373801 h 544677"/>
                    <a:gd name="connsiteX18" fmla="*/ 101303 w 402067"/>
                    <a:gd name="connsiteY18" fmla="*/ 368072 h 544677"/>
                    <a:gd name="connsiteX19" fmla="*/ 101045 w 402067"/>
                    <a:gd name="connsiteY19" fmla="*/ 368017 h 544677"/>
                    <a:gd name="connsiteX20" fmla="*/ 87613 w 402067"/>
                    <a:gd name="connsiteY20" fmla="*/ 370752 h 544677"/>
                    <a:gd name="connsiteX21" fmla="*/ 6780 w 402067"/>
                    <a:gd name="connsiteY21" fmla="*/ 427161 h 544677"/>
                    <a:gd name="connsiteX22" fmla="*/ 2511 w 402067"/>
                    <a:gd name="connsiteY22" fmla="*/ 451323 h 544677"/>
                    <a:gd name="connsiteX23" fmla="*/ 2980 w 402067"/>
                    <a:gd name="connsiteY23" fmla="*/ 451961 h 544677"/>
                    <a:gd name="connsiteX24" fmla="*/ 198007 w 402067"/>
                    <a:gd name="connsiteY24" fmla="*/ 544390 h 544677"/>
                    <a:gd name="connsiteX25" fmla="*/ 401443 w 402067"/>
                    <a:gd name="connsiteY25" fmla="*/ 370852 h 544677"/>
                    <a:gd name="connsiteX26" fmla="*/ 269467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7" y="217730"/>
                      </a:moveTo>
                      <a:cubicBezTo>
                        <a:pt x="253517" y="210896"/>
                        <a:pt x="209665" y="192693"/>
                        <a:pt x="203655" y="190741"/>
                      </a:cubicBezTo>
                      <a:cubicBezTo>
                        <a:pt x="161018" y="176893"/>
                        <a:pt x="159000" y="156620"/>
                        <a:pt x="166087" y="137105"/>
                      </a:cubicBezTo>
                      <a:cubicBezTo>
                        <a:pt x="173174" y="117589"/>
                        <a:pt x="201884" y="108919"/>
                        <a:pt x="229317" y="120071"/>
                      </a:cubicBezTo>
                      <a:cubicBezTo>
                        <a:pt x="244044" y="126057"/>
                        <a:pt x="280586" y="159194"/>
                        <a:pt x="284563" y="163075"/>
                      </a:cubicBezTo>
                      <a:cubicBezTo>
                        <a:pt x="287208" y="166165"/>
                        <a:pt x="290722" y="168388"/>
                        <a:pt x="294647" y="169458"/>
                      </a:cubicBezTo>
                      <a:lnTo>
                        <a:pt x="294647" y="169458"/>
                      </a:lnTo>
                      <a:cubicBezTo>
                        <a:pt x="299497" y="170480"/>
                        <a:pt x="304553" y="169366"/>
                        <a:pt x="308525" y="166401"/>
                      </a:cubicBezTo>
                      <a:lnTo>
                        <a:pt x="388854" y="106445"/>
                      </a:lnTo>
                      <a:cubicBezTo>
                        <a:pt x="396529" y="100703"/>
                        <a:pt x="398095"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4" y="312747"/>
                      </a:cubicBezTo>
                      <a:cubicBezTo>
                        <a:pt x="162099" y="320852"/>
                        <a:pt x="191666" y="332924"/>
                        <a:pt x="203493" y="336403"/>
                      </a:cubicBezTo>
                      <a:cubicBezTo>
                        <a:pt x="255235" y="351627"/>
                        <a:pt x="257218" y="377455"/>
                        <a:pt x="248693" y="400935"/>
                      </a:cubicBezTo>
                      <a:cubicBezTo>
                        <a:pt x="240168" y="424414"/>
                        <a:pt x="205764" y="434494"/>
                        <a:pt x="172617" y="421429"/>
                      </a:cubicBezTo>
                      <a:cubicBezTo>
                        <a:pt x="149484" y="412310"/>
                        <a:pt x="113254" y="377309"/>
                        <a:pt x="110729" y="373801"/>
                      </a:cubicBezTo>
                      <a:cubicBezTo>
                        <a:pt x="108295" y="370915"/>
                        <a:pt x="104985" y="368904"/>
                        <a:pt x="101303" y="368072"/>
                      </a:cubicBezTo>
                      <a:lnTo>
                        <a:pt x="101045" y="368017"/>
                      </a:lnTo>
                      <a:cubicBezTo>
                        <a:pt x="96382" y="367035"/>
                        <a:pt x="91520" y="368025"/>
                        <a:pt x="87613" y="370752"/>
                      </a:cubicBezTo>
                      <a:lnTo>
                        <a:pt x="6780" y="427161"/>
                      </a:lnTo>
                      <a:cubicBezTo>
                        <a:pt x="-1070" y="432654"/>
                        <a:pt x="-2982" y="443472"/>
                        <a:pt x="2511" y="451323"/>
                      </a:cubicBezTo>
                      <a:cubicBezTo>
                        <a:pt x="2662" y="451539"/>
                        <a:pt x="2819" y="451752"/>
                        <a:pt x="2980" y="451961"/>
                      </a:cubicBezTo>
                      <a:cubicBezTo>
                        <a:pt x="49728" y="512420"/>
                        <a:pt x="118225" y="544390"/>
                        <a:pt x="198007" y="544390"/>
                      </a:cubicBezTo>
                      <a:cubicBezTo>
                        <a:pt x="316858" y="544390"/>
                        <a:pt x="401443" y="470749"/>
                        <a:pt x="401443" y="370852"/>
                      </a:cubicBezTo>
                      <a:cubicBezTo>
                        <a:pt x="401443" y="305232"/>
                        <a:pt x="365711" y="258567"/>
                        <a:pt x="269467" y="217730"/>
                      </a:cubicBezTo>
                      <a:close/>
                    </a:path>
                  </a:pathLst>
                </a:custGeom>
                <a:solidFill>
                  <a:srgbClr val="FFFFFF"/>
                </a:solidFill>
                <a:ln w="9525" cap="flat">
                  <a:noFill/>
                  <a:prstDash val="solid"/>
                  <a:miter/>
                </a:ln>
              </p:spPr>
              <p:txBody>
                <a:bodyPr rtlCol="0" anchor="ctr"/>
                <a:lstStyle/>
                <a:p>
                  <a:endParaRPr lang="en-US"/>
                </a:p>
              </p:txBody>
            </p:sp>
            <p:sp>
              <p:nvSpPr>
                <p:cNvPr id="52" name="Freeform: Shape 51">
                  <a:extLst>
                    <a:ext uri="{FF2B5EF4-FFF2-40B4-BE49-F238E27FC236}">
                      <a16:creationId xmlns:a16="http://schemas.microsoft.com/office/drawing/2014/main" id="{4A5CC49D-6D04-4343-8713-194B986FB413}"/>
                    </a:ext>
                  </a:extLst>
                </p:cNvPr>
                <p:cNvSpPr/>
                <p:nvPr/>
              </p:nvSpPr>
              <p:spPr>
                <a:xfrm>
                  <a:off x="7354513" y="4982640"/>
                  <a:ext cx="543938" cy="543937"/>
                </a:xfrm>
                <a:custGeom>
                  <a:avLst/>
                  <a:gdLst>
                    <a:gd name="connsiteX0" fmla="*/ 271345 w 543938"/>
                    <a:gd name="connsiteY0" fmla="*/ -287 h 543937"/>
                    <a:gd name="connsiteX1" fmla="*/ -624 w 543938"/>
                    <a:gd name="connsiteY1" fmla="*/ 271682 h 543937"/>
                    <a:gd name="connsiteX2" fmla="*/ 271345 w 543938"/>
                    <a:gd name="connsiteY2" fmla="*/ 543650 h 543937"/>
                    <a:gd name="connsiteX3" fmla="*/ 543315 w 543938"/>
                    <a:gd name="connsiteY3" fmla="*/ 271682 h 543937"/>
                    <a:gd name="connsiteX4" fmla="*/ 271346 w 543938"/>
                    <a:gd name="connsiteY4" fmla="*/ -287 h 543937"/>
                    <a:gd name="connsiteX5" fmla="*/ 271345 w 543938"/>
                    <a:gd name="connsiteY5" fmla="*/ 393052 h 543937"/>
                    <a:gd name="connsiteX6" fmla="*/ 149975 w 543938"/>
                    <a:gd name="connsiteY6" fmla="*/ 271682 h 543937"/>
                    <a:gd name="connsiteX7" fmla="*/ 271345 w 543938"/>
                    <a:gd name="connsiteY7" fmla="*/ 150311 h 543937"/>
                    <a:gd name="connsiteX8" fmla="*/ 392716 w 543938"/>
                    <a:gd name="connsiteY8" fmla="*/ 271682 h 543937"/>
                    <a:gd name="connsiteX9" fmla="*/ 271345 w 543938"/>
                    <a:gd name="connsiteY9" fmla="*/ 393052 h 543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3938" h="543937">
                      <a:moveTo>
                        <a:pt x="271345" y="-287"/>
                      </a:moveTo>
                      <a:cubicBezTo>
                        <a:pt x="121140" y="-287"/>
                        <a:pt x="-624" y="121477"/>
                        <a:pt x="-624" y="271682"/>
                      </a:cubicBezTo>
                      <a:cubicBezTo>
                        <a:pt x="-624" y="421886"/>
                        <a:pt x="121140" y="543650"/>
                        <a:pt x="271345" y="543650"/>
                      </a:cubicBezTo>
                      <a:cubicBezTo>
                        <a:pt x="421550" y="543650"/>
                        <a:pt x="543315" y="421886"/>
                        <a:pt x="543315" y="271682"/>
                      </a:cubicBezTo>
                      <a:cubicBezTo>
                        <a:pt x="543315" y="121477"/>
                        <a:pt x="421550" y="-287"/>
                        <a:pt x="271346" y="-287"/>
                      </a:cubicBezTo>
                      <a:close/>
                      <a:moveTo>
                        <a:pt x="271345" y="393052"/>
                      </a:moveTo>
                      <a:cubicBezTo>
                        <a:pt x="204314" y="393052"/>
                        <a:pt x="149975" y="338712"/>
                        <a:pt x="149975" y="271682"/>
                      </a:cubicBezTo>
                      <a:cubicBezTo>
                        <a:pt x="149975" y="204650"/>
                        <a:pt x="204314" y="150311"/>
                        <a:pt x="271345" y="150311"/>
                      </a:cubicBezTo>
                      <a:cubicBezTo>
                        <a:pt x="338376" y="150311"/>
                        <a:pt x="392716" y="204651"/>
                        <a:pt x="392716" y="271682"/>
                      </a:cubicBezTo>
                      <a:cubicBezTo>
                        <a:pt x="392640" y="338682"/>
                        <a:pt x="338344" y="392977"/>
                        <a:pt x="271345" y="393052"/>
                      </a:cubicBezTo>
                      <a:close/>
                    </a:path>
                  </a:pathLst>
                </a:custGeom>
                <a:solidFill>
                  <a:srgbClr val="FFFFFF"/>
                </a:solidFill>
                <a:ln w="9525" cap="flat">
                  <a:noFill/>
                  <a:prstDash val="solid"/>
                  <a:miter/>
                </a:ln>
              </p:spPr>
              <p:txBody>
                <a:bodyPr rtlCol="0" anchor="ctr"/>
                <a:lstStyle/>
                <a:p>
                  <a:endParaRPr lang="en-US"/>
                </a:p>
              </p:txBody>
            </p:sp>
            <p:sp>
              <p:nvSpPr>
                <p:cNvPr id="53" name="Freeform: Shape 52">
                  <a:extLst>
                    <a:ext uri="{FF2B5EF4-FFF2-40B4-BE49-F238E27FC236}">
                      <a16:creationId xmlns:a16="http://schemas.microsoft.com/office/drawing/2014/main" id="{B3C76F05-C293-4F1F-AF47-00E28FBC5F57}"/>
                    </a:ext>
                  </a:extLst>
                </p:cNvPr>
                <p:cNvSpPr/>
                <p:nvPr/>
              </p:nvSpPr>
              <p:spPr>
                <a:xfrm>
                  <a:off x="8218235" y="4982639"/>
                  <a:ext cx="402067" cy="544677"/>
                </a:xfrm>
                <a:custGeom>
                  <a:avLst/>
                  <a:gdLst>
                    <a:gd name="connsiteX0" fmla="*/ 269466 w 402067"/>
                    <a:gd name="connsiteY0" fmla="*/ 217730 h 544677"/>
                    <a:gd name="connsiteX1" fmla="*/ 203655 w 402067"/>
                    <a:gd name="connsiteY1" fmla="*/ 190741 h 544677"/>
                    <a:gd name="connsiteX2" fmla="*/ 166087 w 402067"/>
                    <a:gd name="connsiteY2" fmla="*/ 137105 h 544677"/>
                    <a:gd name="connsiteX3" fmla="*/ 229316 w 402067"/>
                    <a:gd name="connsiteY3" fmla="*/ 120071 h 544677"/>
                    <a:gd name="connsiteX4" fmla="*/ 284562 w 402067"/>
                    <a:gd name="connsiteY4" fmla="*/ 163075 h 544677"/>
                    <a:gd name="connsiteX5" fmla="*/ 294646 w 402067"/>
                    <a:gd name="connsiteY5" fmla="*/ 169458 h 544677"/>
                    <a:gd name="connsiteX6" fmla="*/ 294647 w 402067"/>
                    <a:gd name="connsiteY6" fmla="*/ 169458 h 544677"/>
                    <a:gd name="connsiteX7" fmla="*/ 308526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5 w 402067"/>
                    <a:gd name="connsiteY13" fmla="*/ 312747 h 544677"/>
                    <a:gd name="connsiteX14" fmla="*/ 203492 w 402067"/>
                    <a:gd name="connsiteY14" fmla="*/ 336403 h 544677"/>
                    <a:gd name="connsiteX15" fmla="*/ 248693 w 402067"/>
                    <a:gd name="connsiteY15" fmla="*/ 400935 h 544677"/>
                    <a:gd name="connsiteX16" fmla="*/ 172618 w 402067"/>
                    <a:gd name="connsiteY16" fmla="*/ 421429 h 544677"/>
                    <a:gd name="connsiteX17" fmla="*/ 110728 w 402067"/>
                    <a:gd name="connsiteY17" fmla="*/ 373801 h 544677"/>
                    <a:gd name="connsiteX18" fmla="*/ 101302 w 402067"/>
                    <a:gd name="connsiteY18" fmla="*/ 368072 h 544677"/>
                    <a:gd name="connsiteX19" fmla="*/ 101045 w 402067"/>
                    <a:gd name="connsiteY19" fmla="*/ 368017 h 544677"/>
                    <a:gd name="connsiteX20" fmla="*/ 87614 w 402067"/>
                    <a:gd name="connsiteY20" fmla="*/ 370752 h 544677"/>
                    <a:gd name="connsiteX21" fmla="*/ 6780 w 402067"/>
                    <a:gd name="connsiteY21" fmla="*/ 427161 h 544677"/>
                    <a:gd name="connsiteX22" fmla="*/ 2512 w 402067"/>
                    <a:gd name="connsiteY22" fmla="*/ 451323 h 544677"/>
                    <a:gd name="connsiteX23" fmla="*/ 2980 w 402067"/>
                    <a:gd name="connsiteY23" fmla="*/ 451962 h 544677"/>
                    <a:gd name="connsiteX24" fmla="*/ 198007 w 402067"/>
                    <a:gd name="connsiteY24" fmla="*/ 544390 h 544677"/>
                    <a:gd name="connsiteX25" fmla="*/ 401443 w 402067"/>
                    <a:gd name="connsiteY25" fmla="*/ 370852 h 544677"/>
                    <a:gd name="connsiteX26" fmla="*/ 269466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6" y="217730"/>
                      </a:moveTo>
                      <a:cubicBezTo>
                        <a:pt x="253517" y="210896"/>
                        <a:pt x="209665" y="192693"/>
                        <a:pt x="203655" y="190741"/>
                      </a:cubicBezTo>
                      <a:cubicBezTo>
                        <a:pt x="161018" y="176893"/>
                        <a:pt x="159000" y="156620"/>
                        <a:pt x="166087" y="137105"/>
                      </a:cubicBezTo>
                      <a:cubicBezTo>
                        <a:pt x="173173" y="117589"/>
                        <a:pt x="201883" y="108919"/>
                        <a:pt x="229316" y="120071"/>
                      </a:cubicBezTo>
                      <a:cubicBezTo>
                        <a:pt x="244043" y="126057"/>
                        <a:pt x="280585" y="159194"/>
                        <a:pt x="284562" y="163075"/>
                      </a:cubicBezTo>
                      <a:cubicBezTo>
                        <a:pt x="287208" y="166165"/>
                        <a:pt x="290721" y="168389"/>
                        <a:pt x="294646" y="169458"/>
                      </a:cubicBezTo>
                      <a:lnTo>
                        <a:pt x="294647" y="169458"/>
                      </a:lnTo>
                      <a:cubicBezTo>
                        <a:pt x="299498" y="170480"/>
                        <a:pt x="304553" y="169366"/>
                        <a:pt x="308526" y="166401"/>
                      </a:cubicBezTo>
                      <a:lnTo>
                        <a:pt x="388854" y="106445"/>
                      </a:lnTo>
                      <a:cubicBezTo>
                        <a:pt x="396530" y="100703"/>
                        <a:pt x="398096"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5" y="312747"/>
                      </a:cubicBezTo>
                      <a:cubicBezTo>
                        <a:pt x="162100" y="320852"/>
                        <a:pt x="191666" y="332924"/>
                        <a:pt x="203492" y="336403"/>
                      </a:cubicBezTo>
                      <a:cubicBezTo>
                        <a:pt x="255236" y="351627"/>
                        <a:pt x="257218" y="377455"/>
                        <a:pt x="248693" y="400935"/>
                      </a:cubicBezTo>
                      <a:cubicBezTo>
                        <a:pt x="240168" y="424414"/>
                        <a:pt x="205764" y="434494"/>
                        <a:pt x="172618" y="421429"/>
                      </a:cubicBezTo>
                      <a:cubicBezTo>
                        <a:pt x="149483" y="412310"/>
                        <a:pt x="113254" y="377309"/>
                        <a:pt x="110728" y="373801"/>
                      </a:cubicBezTo>
                      <a:cubicBezTo>
                        <a:pt x="108295" y="370915"/>
                        <a:pt x="104985" y="368904"/>
                        <a:pt x="101302" y="368072"/>
                      </a:cubicBezTo>
                      <a:lnTo>
                        <a:pt x="101045" y="368017"/>
                      </a:lnTo>
                      <a:cubicBezTo>
                        <a:pt x="96383" y="367035"/>
                        <a:pt x="91521" y="368025"/>
                        <a:pt x="87614" y="370752"/>
                      </a:cubicBezTo>
                      <a:lnTo>
                        <a:pt x="6780" y="427161"/>
                      </a:lnTo>
                      <a:cubicBezTo>
                        <a:pt x="-1071" y="432654"/>
                        <a:pt x="-2982" y="443472"/>
                        <a:pt x="2512" y="451323"/>
                      </a:cubicBezTo>
                      <a:cubicBezTo>
                        <a:pt x="2663" y="451539"/>
                        <a:pt x="2820" y="451753"/>
                        <a:pt x="2980" y="451962"/>
                      </a:cubicBezTo>
                      <a:cubicBezTo>
                        <a:pt x="49729" y="512420"/>
                        <a:pt x="118226" y="544390"/>
                        <a:pt x="198007" y="544390"/>
                      </a:cubicBezTo>
                      <a:cubicBezTo>
                        <a:pt x="316858" y="544390"/>
                        <a:pt x="401443" y="470749"/>
                        <a:pt x="401443" y="370852"/>
                      </a:cubicBezTo>
                      <a:cubicBezTo>
                        <a:pt x="401442" y="305232"/>
                        <a:pt x="365710" y="258567"/>
                        <a:pt x="269466" y="217730"/>
                      </a:cubicBezTo>
                      <a:close/>
                    </a:path>
                  </a:pathLst>
                </a:custGeom>
                <a:solidFill>
                  <a:srgbClr val="FFFFFF"/>
                </a:solidFill>
                <a:ln w="9525" cap="flat">
                  <a:noFill/>
                  <a:prstDash val="solid"/>
                  <a:miter/>
                </a:ln>
              </p:spPr>
              <p:txBody>
                <a:bodyPr rtlCol="0" anchor="ctr"/>
                <a:lstStyle/>
                <a:p>
                  <a:endParaRPr lang="en-US"/>
                </a:p>
              </p:txBody>
            </p:sp>
          </p:grpSp>
          <p:grpSp>
            <p:nvGrpSpPr>
              <p:cNvPr id="38" name="Graphic 27">
                <a:extLst>
                  <a:ext uri="{FF2B5EF4-FFF2-40B4-BE49-F238E27FC236}">
                    <a16:creationId xmlns:a16="http://schemas.microsoft.com/office/drawing/2014/main" id="{F57BB478-B82C-4CF8-A357-30A75368F28C}"/>
                  </a:ext>
                </a:extLst>
              </p:cNvPr>
              <p:cNvGrpSpPr/>
              <p:nvPr/>
            </p:nvGrpSpPr>
            <p:grpSpPr>
              <a:xfrm>
                <a:off x="3603806" y="1366527"/>
                <a:ext cx="4995343" cy="3257719"/>
                <a:chOff x="3603806" y="1366527"/>
                <a:chExt cx="4995343" cy="3257719"/>
              </a:xfrm>
              <a:solidFill>
                <a:srgbClr val="FFFFFF"/>
              </a:solidFill>
            </p:grpSpPr>
            <p:sp>
              <p:nvSpPr>
                <p:cNvPr id="39" name="Freeform: Shape 38">
                  <a:extLst>
                    <a:ext uri="{FF2B5EF4-FFF2-40B4-BE49-F238E27FC236}">
                      <a16:creationId xmlns:a16="http://schemas.microsoft.com/office/drawing/2014/main" id="{D34F6212-69C8-404F-92A4-5729FF1C3D3D}"/>
                    </a:ext>
                  </a:extLst>
                </p:cNvPr>
                <p:cNvSpPr/>
                <p:nvPr/>
              </p:nvSpPr>
              <p:spPr>
                <a:xfrm>
                  <a:off x="5424889" y="1366527"/>
                  <a:ext cx="1562043" cy="1562043"/>
                </a:xfrm>
                <a:custGeom>
                  <a:avLst/>
                  <a:gdLst>
                    <a:gd name="connsiteX0" fmla="*/ 780397 w 1562043"/>
                    <a:gd name="connsiteY0" fmla="*/ -287 h 1562043"/>
                    <a:gd name="connsiteX1" fmla="*/ -624 w 1562043"/>
                    <a:gd name="connsiteY1" fmla="*/ 780734 h 1562043"/>
                    <a:gd name="connsiteX2" fmla="*/ 780397 w 1562043"/>
                    <a:gd name="connsiteY2" fmla="*/ 1561756 h 1562043"/>
                    <a:gd name="connsiteX3" fmla="*/ 1561419 w 1562043"/>
                    <a:gd name="connsiteY3" fmla="*/ 780734 h 1562043"/>
                    <a:gd name="connsiteX4" fmla="*/ 780397 w 1562043"/>
                    <a:gd name="connsiteY4" fmla="*/ -287 h 1562043"/>
                    <a:gd name="connsiteX5" fmla="*/ 780397 w 1562043"/>
                    <a:gd name="connsiteY5" fmla="*/ 1161720 h 1562043"/>
                    <a:gd name="connsiteX6" fmla="*/ 399411 w 1562043"/>
                    <a:gd name="connsiteY6" fmla="*/ 780734 h 1562043"/>
                    <a:gd name="connsiteX7" fmla="*/ 780397 w 1562043"/>
                    <a:gd name="connsiteY7" fmla="*/ 399748 h 1562043"/>
                    <a:gd name="connsiteX8" fmla="*/ 1161383 w 1562043"/>
                    <a:gd name="connsiteY8" fmla="*/ 780734 h 1562043"/>
                    <a:gd name="connsiteX9" fmla="*/ 780397 w 1562043"/>
                    <a:gd name="connsiteY9" fmla="*/ 1161720 h 1562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62043" h="1562043">
                      <a:moveTo>
                        <a:pt x="780397" y="-287"/>
                      </a:moveTo>
                      <a:cubicBezTo>
                        <a:pt x="349051" y="-287"/>
                        <a:pt x="-624" y="349388"/>
                        <a:pt x="-624" y="780734"/>
                      </a:cubicBezTo>
                      <a:cubicBezTo>
                        <a:pt x="-624" y="1212081"/>
                        <a:pt x="349051" y="1561756"/>
                        <a:pt x="780397" y="1561756"/>
                      </a:cubicBezTo>
                      <a:cubicBezTo>
                        <a:pt x="1211744" y="1561756"/>
                        <a:pt x="1561419" y="1212081"/>
                        <a:pt x="1561419" y="780734"/>
                      </a:cubicBezTo>
                      <a:cubicBezTo>
                        <a:pt x="1561419" y="349388"/>
                        <a:pt x="1211744" y="-287"/>
                        <a:pt x="780397" y="-287"/>
                      </a:cubicBezTo>
                      <a:close/>
                      <a:moveTo>
                        <a:pt x="780397" y="1161720"/>
                      </a:moveTo>
                      <a:cubicBezTo>
                        <a:pt x="569984" y="1161720"/>
                        <a:pt x="399411" y="991147"/>
                        <a:pt x="399411" y="780734"/>
                      </a:cubicBezTo>
                      <a:cubicBezTo>
                        <a:pt x="399411" y="570322"/>
                        <a:pt x="569984" y="399748"/>
                        <a:pt x="780397" y="399748"/>
                      </a:cubicBezTo>
                      <a:cubicBezTo>
                        <a:pt x="990810" y="399748"/>
                        <a:pt x="1161383" y="570322"/>
                        <a:pt x="1161383" y="780734"/>
                      </a:cubicBezTo>
                      <a:cubicBezTo>
                        <a:pt x="1161145" y="991048"/>
                        <a:pt x="990712" y="1161483"/>
                        <a:pt x="780397" y="1161720"/>
                      </a:cubicBezTo>
                      <a:close/>
                    </a:path>
                  </a:pathLst>
                </a:custGeom>
                <a:solidFill>
                  <a:srgbClr val="FFFFFF"/>
                </a:solidFill>
                <a:ln w="9525" cap="flat">
                  <a:noFill/>
                  <a:prstDash val="solid"/>
                  <a:miter/>
                </a:ln>
              </p:spPr>
              <p:txBody>
                <a:bodyPr rtlCol="0" anchor="ctr"/>
                <a:lstStyle/>
                <a:p>
                  <a:endParaRPr lang="en-US"/>
                </a:p>
              </p:txBody>
            </p:sp>
            <p:sp>
              <p:nvSpPr>
                <p:cNvPr id="40" name="Freeform: Shape 39">
                  <a:extLst>
                    <a:ext uri="{FF2B5EF4-FFF2-40B4-BE49-F238E27FC236}">
                      <a16:creationId xmlns:a16="http://schemas.microsoft.com/office/drawing/2014/main" id="{A06404B4-0CA6-43E7-BCF2-87992FB624C0}"/>
                    </a:ext>
                  </a:extLst>
                </p:cNvPr>
                <p:cNvSpPr/>
                <p:nvPr/>
              </p:nvSpPr>
              <p:spPr>
                <a:xfrm>
                  <a:off x="7076167" y="1385576"/>
                  <a:ext cx="1522971" cy="1523944"/>
                </a:xfrm>
                <a:custGeom>
                  <a:avLst/>
                  <a:gdLst>
                    <a:gd name="connsiteX0" fmla="*/ 1484248 w 1522971"/>
                    <a:gd name="connsiteY0" fmla="*/ -287 h 1523944"/>
                    <a:gd name="connsiteX1" fmla="*/ 417487 w 1522971"/>
                    <a:gd name="connsiteY1" fmla="*/ -287 h 1523944"/>
                    <a:gd name="connsiteX2" fmla="*/ 379388 w 1522971"/>
                    <a:gd name="connsiteY2" fmla="*/ 37811 h 1523944"/>
                    <a:gd name="connsiteX3" fmla="*/ 379388 w 1522971"/>
                    <a:gd name="connsiteY3" fmla="*/ 342601 h 1523944"/>
                    <a:gd name="connsiteX4" fmla="*/ 417487 w 1522971"/>
                    <a:gd name="connsiteY4" fmla="*/ 380699 h 1523944"/>
                    <a:gd name="connsiteX5" fmla="*/ 1141361 w 1522971"/>
                    <a:gd name="connsiteY5" fmla="*/ 380699 h 1523944"/>
                    <a:gd name="connsiteX6" fmla="*/ 1141361 w 1522971"/>
                    <a:gd name="connsiteY6" fmla="*/ 1047419 h 1523944"/>
                    <a:gd name="connsiteX7" fmla="*/ 1046114 w 1522971"/>
                    <a:gd name="connsiteY7" fmla="*/ 1142665 h 1523944"/>
                    <a:gd name="connsiteX8" fmla="*/ 1046116 w 1522971"/>
                    <a:gd name="connsiteY8" fmla="*/ 1142671 h 1523944"/>
                    <a:gd name="connsiteX9" fmla="*/ 760375 w 1522971"/>
                    <a:gd name="connsiteY9" fmla="*/ 1142671 h 1523944"/>
                    <a:gd name="connsiteX10" fmla="*/ 380906 w 1522971"/>
                    <a:gd name="connsiteY10" fmla="*/ 795833 h 1523944"/>
                    <a:gd name="connsiteX11" fmla="*/ 343167 w 1522971"/>
                    <a:gd name="connsiteY11" fmla="*/ 761686 h 1523944"/>
                    <a:gd name="connsiteX12" fmla="*/ 37614 w 1522971"/>
                    <a:gd name="connsiteY12" fmla="*/ 761685 h 1523944"/>
                    <a:gd name="connsiteX13" fmla="*/ -623 w 1522971"/>
                    <a:gd name="connsiteY13" fmla="*/ 799229 h 1523944"/>
                    <a:gd name="connsiteX14" fmla="*/ -574 w 1522971"/>
                    <a:gd name="connsiteY14" fmla="*/ 801525 h 1523944"/>
                    <a:gd name="connsiteX15" fmla="*/ 760375 w 1522971"/>
                    <a:gd name="connsiteY15" fmla="*/ 1523658 h 1523944"/>
                    <a:gd name="connsiteX16" fmla="*/ 1103262 w 1522971"/>
                    <a:gd name="connsiteY16" fmla="*/ 1523658 h 1523944"/>
                    <a:gd name="connsiteX17" fmla="*/ 1141361 w 1522971"/>
                    <a:gd name="connsiteY17" fmla="*/ 1485559 h 1523944"/>
                    <a:gd name="connsiteX18" fmla="*/ 1141361 w 1522971"/>
                    <a:gd name="connsiteY18" fmla="*/ 1333161 h 1523944"/>
                    <a:gd name="connsiteX19" fmla="*/ 1331854 w 1522971"/>
                    <a:gd name="connsiteY19" fmla="*/ 1142669 h 1523944"/>
                    <a:gd name="connsiteX20" fmla="*/ 1331858 w 1522971"/>
                    <a:gd name="connsiteY20" fmla="*/ 1142669 h 1523944"/>
                    <a:gd name="connsiteX21" fmla="*/ 1484248 w 1522971"/>
                    <a:gd name="connsiteY21" fmla="*/ 1142671 h 1523944"/>
                    <a:gd name="connsiteX22" fmla="*/ 1522347 w 1522971"/>
                    <a:gd name="connsiteY22" fmla="*/ 1104574 h 1523944"/>
                    <a:gd name="connsiteX23" fmla="*/ 1522347 w 1522971"/>
                    <a:gd name="connsiteY23" fmla="*/ 1104573 h 1523944"/>
                    <a:gd name="connsiteX24" fmla="*/ 1522347 w 1522971"/>
                    <a:gd name="connsiteY24" fmla="*/ 37811 h 1523944"/>
                    <a:gd name="connsiteX25" fmla="*/ 1484248 w 1522971"/>
                    <a:gd name="connsiteY25" fmla="*/ -287 h 1523944"/>
                    <a:gd name="connsiteX26" fmla="*/ 1484248 w 1522971"/>
                    <a:gd name="connsiteY26"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522971" h="1523944">
                      <a:moveTo>
                        <a:pt x="1484248" y="-287"/>
                      </a:moveTo>
                      <a:lnTo>
                        <a:pt x="417487" y="-287"/>
                      </a:lnTo>
                      <a:cubicBezTo>
                        <a:pt x="396445" y="-287"/>
                        <a:pt x="379388" y="16770"/>
                        <a:pt x="379388" y="37811"/>
                      </a:cubicBezTo>
                      <a:lnTo>
                        <a:pt x="379388" y="342601"/>
                      </a:lnTo>
                      <a:cubicBezTo>
                        <a:pt x="379388" y="363642"/>
                        <a:pt x="396445" y="380699"/>
                        <a:pt x="417487" y="380699"/>
                      </a:cubicBezTo>
                      <a:lnTo>
                        <a:pt x="1141361" y="380699"/>
                      </a:lnTo>
                      <a:lnTo>
                        <a:pt x="1141361" y="1047419"/>
                      </a:lnTo>
                      <a:cubicBezTo>
                        <a:pt x="1141361" y="1100022"/>
                        <a:pt x="1098717" y="1142665"/>
                        <a:pt x="1046114" y="1142665"/>
                      </a:cubicBezTo>
                      <a:lnTo>
                        <a:pt x="1046116" y="1142671"/>
                      </a:lnTo>
                      <a:lnTo>
                        <a:pt x="760375" y="1142671"/>
                      </a:lnTo>
                      <a:cubicBezTo>
                        <a:pt x="563285" y="1142431"/>
                        <a:pt x="398819" y="992107"/>
                        <a:pt x="380906" y="795833"/>
                      </a:cubicBezTo>
                      <a:cubicBezTo>
                        <a:pt x="379041" y="776408"/>
                        <a:pt x="362681" y="761605"/>
                        <a:pt x="343167" y="761686"/>
                      </a:cubicBezTo>
                      <a:lnTo>
                        <a:pt x="37614" y="761685"/>
                      </a:lnTo>
                      <a:cubicBezTo>
                        <a:pt x="16688" y="761494"/>
                        <a:pt x="-431" y="778303"/>
                        <a:pt x="-623" y="799229"/>
                      </a:cubicBezTo>
                      <a:cubicBezTo>
                        <a:pt x="-630" y="799995"/>
                        <a:pt x="-614" y="800760"/>
                        <a:pt x="-574" y="801525"/>
                      </a:cubicBezTo>
                      <a:cubicBezTo>
                        <a:pt x="20635" y="1206314"/>
                        <a:pt x="355031" y="1523651"/>
                        <a:pt x="760375" y="1523658"/>
                      </a:cubicBezTo>
                      <a:lnTo>
                        <a:pt x="1103262" y="1523658"/>
                      </a:lnTo>
                      <a:cubicBezTo>
                        <a:pt x="1124304" y="1523658"/>
                        <a:pt x="1141361" y="1506600"/>
                        <a:pt x="1141361" y="1485559"/>
                      </a:cubicBezTo>
                      <a:lnTo>
                        <a:pt x="1141361" y="1333161"/>
                      </a:lnTo>
                      <a:cubicBezTo>
                        <a:pt x="1141361" y="1227955"/>
                        <a:pt x="1226648" y="1142669"/>
                        <a:pt x="1331854" y="1142669"/>
                      </a:cubicBezTo>
                      <a:cubicBezTo>
                        <a:pt x="1331855" y="1142669"/>
                        <a:pt x="1331856" y="1142669"/>
                        <a:pt x="1331858" y="1142669"/>
                      </a:cubicBezTo>
                      <a:lnTo>
                        <a:pt x="1484248" y="1142671"/>
                      </a:lnTo>
                      <a:cubicBezTo>
                        <a:pt x="1505289" y="1142672"/>
                        <a:pt x="1522347" y="1125615"/>
                        <a:pt x="1522347" y="1104574"/>
                      </a:cubicBezTo>
                      <a:cubicBezTo>
                        <a:pt x="1522347" y="1104574"/>
                        <a:pt x="1522347" y="1104574"/>
                        <a:pt x="1522347" y="1104573"/>
                      </a:cubicBezTo>
                      <a:lnTo>
                        <a:pt x="1522347" y="37811"/>
                      </a:lnTo>
                      <a:cubicBezTo>
                        <a:pt x="1522347" y="16770"/>
                        <a:pt x="1505290" y="-287"/>
                        <a:pt x="1484248" y="-287"/>
                      </a:cubicBezTo>
                      <a:cubicBezTo>
                        <a:pt x="1484248" y="-287"/>
                        <a:pt x="1484248" y="-287"/>
                        <a:pt x="1484248" y="-287"/>
                      </a:cubicBezTo>
                      <a:close/>
                    </a:path>
                  </a:pathLst>
                </a:custGeom>
                <a:solidFill>
                  <a:srgbClr val="FFFFFF"/>
                </a:solidFill>
                <a:ln w="9525" cap="flat">
                  <a:noFill/>
                  <a:prstDash val="solid"/>
                  <a:miter/>
                </a:ln>
              </p:spPr>
              <p:txBody>
                <a:bodyPr rtlCol="0" anchor="ctr"/>
                <a:lstStyle/>
                <a:p>
                  <a:endParaRPr lang="en-US"/>
                </a:p>
              </p:txBody>
            </p:sp>
            <p:sp>
              <p:nvSpPr>
                <p:cNvPr id="41" name="Freeform: Shape 40">
                  <a:extLst>
                    <a:ext uri="{FF2B5EF4-FFF2-40B4-BE49-F238E27FC236}">
                      <a16:creationId xmlns:a16="http://schemas.microsoft.com/office/drawing/2014/main" id="{1E05CE0A-6B8D-4299-A45C-70F43B2019C6}"/>
                    </a:ext>
                  </a:extLst>
                </p:cNvPr>
                <p:cNvSpPr/>
                <p:nvPr/>
              </p:nvSpPr>
              <p:spPr>
                <a:xfrm>
                  <a:off x="3603806" y="1385576"/>
                  <a:ext cx="1714437" cy="1523944"/>
                </a:xfrm>
                <a:custGeom>
                  <a:avLst/>
                  <a:gdLst>
                    <a:gd name="connsiteX0" fmla="*/ 1523019 w 1714437"/>
                    <a:gd name="connsiteY0" fmla="*/ 380699 h 1523944"/>
                    <a:gd name="connsiteX1" fmla="*/ 1332526 w 1714437"/>
                    <a:gd name="connsiteY1" fmla="*/ 190206 h 1523944"/>
                    <a:gd name="connsiteX2" fmla="*/ 1332526 w 1714437"/>
                    <a:gd name="connsiteY2" fmla="*/ 189829 h 1523944"/>
                    <a:gd name="connsiteX3" fmla="*/ 1332827 w 1714437"/>
                    <a:gd name="connsiteY3" fmla="*/ 37812 h 1523944"/>
                    <a:gd name="connsiteX4" fmla="*/ 1294728 w 1714437"/>
                    <a:gd name="connsiteY4" fmla="*/ -287 h 1523944"/>
                    <a:gd name="connsiteX5" fmla="*/ 37474 w 1714437"/>
                    <a:gd name="connsiteY5" fmla="*/ -287 h 1523944"/>
                    <a:gd name="connsiteX6" fmla="*/ -624 w 1714437"/>
                    <a:gd name="connsiteY6" fmla="*/ 37811 h 1523944"/>
                    <a:gd name="connsiteX7" fmla="*/ -624 w 1714437"/>
                    <a:gd name="connsiteY7" fmla="*/ 1485559 h 1523944"/>
                    <a:gd name="connsiteX8" fmla="*/ 37475 w 1714437"/>
                    <a:gd name="connsiteY8" fmla="*/ 1523657 h 1523944"/>
                    <a:gd name="connsiteX9" fmla="*/ 342263 w 1714437"/>
                    <a:gd name="connsiteY9" fmla="*/ 1523657 h 1523944"/>
                    <a:gd name="connsiteX10" fmla="*/ 380362 w 1714437"/>
                    <a:gd name="connsiteY10" fmla="*/ 1485559 h 1523944"/>
                    <a:gd name="connsiteX11" fmla="*/ 380362 w 1714437"/>
                    <a:gd name="connsiteY11" fmla="*/ 475899 h 1523944"/>
                    <a:gd name="connsiteX12" fmla="*/ 475609 w 1714437"/>
                    <a:gd name="connsiteY12" fmla="*/ 380652 h 1523944"/>
                    <a:gd name="connsiteX13" fmla="*/ 570855 w 1714437"/>
                    <a:gd name="connsiteY13" fmla="*/ 380652 h 1523944"/>
                    <a:gd name="connsiteX14" fmla="*/ 666102 w 1714437"/>
                    <a:gd name="connsiteY14" fmla="*/ 475898 h 1523944"/>
                    <a:gd name="connsiteX15" fmla="*/ 666102 w 1714437"/>
                    <a:gd name="connsiteY15" fmla="*/ 1103601 h 1523944"/>
                    <a:gd name="connsiteX16" fmla="*/ 704200 w 1714437"/>
                    <a:gd name="connsiteY16" fmla="*/ 1141700 h 1523944"/>
                    <a:gd name="connsiteX17" fmla="*/ 1008990 w 1714437"/>
                    <a:gd name="connsiteY17" fmla="*/ 1141700 h 1523944"/>
                    <a:gd name="connsiteX18" fmla="*/ 1047088 w 1714437"/>
                    <a:gd name="connsiteY18" fmla="*/ 1103602 h 1523944"/>
                    <a:gd name="connsiteX19" fmla="*/ 1047088 w 1714437"/>
                    <a:gd name="connsiteY19" fmla="*/ 475899 h 1523944"/>
                    <a:gd name="connsiteX20" fmla="*/ 1142335 w 1714437"/>
                    <a:gd name="connsiteY20" fmla="*/ 380652 h 1523944"/>
                    <a:gd name="connsiteX21" fmla="*/ 1237154 w 1714437"/>
                    <a:gd name="connsiteY21" fmla="*/ 380652 h 1523944"/>
                    <a:gd name="connsiteX22" fmla="*/ 1332401 w 1714437"/>
                    <a:gd name="connsiteY22" fmla="*/ 475858 h 1523944"/>
                    <a:gd name="connsiteX23" fmla="*/ 1332827 w 1714437"/>
                    <a:gd name="connsiteY23" fmla="*/ 1485558 h 1523944"/>
                    <a:gd name="connsiteX24" fmla="*/ 1370926 w 1714437"/>
                    <a:gd name="connsiteY24" fmla="*/ 1523657 h 1523944"/>
                    <a:gd name="connsiteX25" fmla="*/ 1675714 w 1714437"/>
                    <a:gd name="connsiteY25" fmla="*/ 1523657 h 1523944"/>
                    <a:gd name="connsiteX26" fmla="*/ 1713813 w 1714437"/>
                    <a:gd name="connsiteY26" fmla="*/ 1485558 h 1523944"/>
                    <a:gd name="connsiteX27" fmla="*/ 1713813 w 1714437"/>
                    <a:gd name="connsiteY27" fmla="*/ 418798 h 1523944"/>
                    <a:gd name="connsiteX28" fmla="*/ 1675714 w 1714437"/>
                    <a:gd name="connsiteY28"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714437" h="1523944">
                      <a:moveTo>
                        <a:pt x="1523019" y="380699"/>
                      </a:moveTo>
                      <a:cubicBezTo>
                        <a:pt x="1417812" y="380699"/>
                        <a:pt x="1332526" y="295413"/>
                        <a:pt x="1332526" y="190206"/>
                      </a:cubicBezTo>
                      <a:cubicBezTo>
                        <a:pt x="1332526" y="190081"/>
                        <a:pt x="1332526" y="189955"/>
                        <a:pt x="1332526" y="189829"/>
                      </a:cubicBezTo>
                      <a:lnTo>
                        <a:pt x="1332827" y="37812"/>
                      </a:lnTo>
                      <a:cubicBezTo>
                        <a:pt x="1332827" y="16770"/>
                        <a:pt x="1315770" y="-287"/>
                        <a:pt x="1294728" y="-287"/>
                      </a:cubicBezTo>
                      <a:lnTo>
                        <a:pt x="37474" y="-287"/>
                      </a:lnTo>
                      <a:cubicBezTo>
                        <a:pt x="16433" y="-287"/>
                        <a:pt x="-624" y="16770"/>
                        <a:pt x="-624" y="37811"/>
                      </a:cubicBezTo>
                      <a:lnTo>
                        <a:pt x="-624" y="1485559"/>
                      </a:lnTo>
                      <a:cubicBezTo>
                        <a:pt x="-624" y="1506600"/>
                        <a:pt x="16433" y="1523657"/>
                        <a:pt x="37475" y="1523657"/>
                      </a:cubicBezTo>
                      <a:lnTo>
                        <a:pt x="342263" y="1523657"/>
                      </a:lnTo>
                      <a:cubicBezTo>
                        <a:pt x="363305" y="1523657"/>
                        <a:pt x="380362" y="1506600"/>
                        <a:pt x="380362" y="1485559"/>
                      </a:cubicBezTo>
                      <a:lnTo>
                        <a:pt x="380362" y="475899"/>
                      </a:lnTo>
                      <a:cubicBezTo>
                        <a:pt x="380362" y="423295"/>
                        <a:pt x="423006" y="380652"/>
                        <a:pt x="475609" y="380652"/>
                      </a:cubicBezTo>
                      <a:lnTo>
                        <a:pt x="570855" y="380652"/>
                      </a:lnTo>
                      <a:cubicBezTo>
                        <a:pt x="623458" y="380652"/>
                        <a:pt x="666102" y="423295"/>
                        <a:pt x="666102" y="475898"/>
                      </a:cubicBezTo>
                      <a:lnTo>
                        <a:pt x="666102" y="1103601"/>
                      </a:lnTo>
                      <a:cubicBezTo>
                        <a:pt x="666102" y="1124642"/>
                        <a:pt x="683159" y="1141700"/>
                        <a:pt x="704200" y="1141700"/>
                      </a:cubicBezTo>
                      <a:lnTo>
                        <a:pt x="1008990" y="1141700"/>
                      </a:lnTo>
                      <a:cubicBezTo>
                        <a:pt x="1030031" y="1141700"/>
                        <a:pt x="1047088" y="1124643"/>
                        <a:pt x="1047088" y="1103602"/>
                      </a:cubicBezTo>
                      <a:lnTo>
                        <a:pt x="1047088" y="475899"/>
                      </a:lnTo>
                      <a:cubicBezTo>
                        <a:pt x="1047088" y="423295"/>
                        <a:pt x="1089732" y="380652"/>
                        <a:pt x="1142335" y="380652"/>
                      </a:cubicBezTo>
                      <a:lnTo>
                        <a:pt x="1237154" y="380652"/>
                      </a:lnTo>
                      <a:cubicBezTo>
                        <a:pt x="1289742" y="380652"/>
                        <a:pt x="1332379" y="423271"/>
                        <a:pt x="1332401" y="475858"/>
                      </a:cubicBezTo>
                      <a:lnTo>
                        <a:pt x="1332827" y="1485558"/>
                      </a:lnTo>
                      <a:cubicBezTo>
                        <a:pt x="1332827" y="1506599"/>
                        <a:pt x="1349884" y="1523657"/>
                        <a:pt x="1370926" y="1523657"/>
                      </a:cubicBezTo>
                      <a:lnTo>
                        <a:pt x="1675714" y="1523657"/>
                      </a:lnTo>
                      <a:cubicBezTo>
                        <a:pt x="1696755" y="1523657"/>
                        <a:pt x="1713813" y="1506600"/>
                        <a:pt x="1713813" y="1485558"/>
                      </a:cubicBezTo>
                      <a:lnTo>
                        <a:pt x="1713813" y="418798"/>
                      </a:lnTo>
                      <a:cubicBezTo>
                        <a:pt x="1713813" y="397756"/>
                        <a:pt x="1696756" y="380699"/>
                        <a:pt x="1675714" y="380699"/>
                      </a:cubicBezTo>
                      <a:close/>
                    </a:path>
                  </a:pathLst>
                </a:custGeom>
                <a:solidFill>
                  <a:srgbClr val="FFFFFF"/>
                </a:solidFill>
                <a:ln w="9525" cap="flat">
                  <a:noFill/>
                  <a:prstDash val="solid"/>
                  <a:miter/>
                </a:ln>
              </p:spPr>
              <p:txBody>
                <a:bodyPr rtlCol="0" anchor="ctr"/>
                <a:lstStyle/>
                <a:p>
                  <a:endParaRPr lang="en-US"/>
                </a:p>
              </p:txBody>
            </p:sp>
            <p:sp>
              <p:nvSpPr>
                <p:cNvPr id="42" name="Freeform: Shape 41">
                  <a:extLst>
                    <a:ext uri="{FF2B5EF4-FFF2-40B4-BE49-F238E27FC236}">
                      <a16:creationId xmlns:a16="http://schemas.microsoft.com/office/drawing/2014/main" id="{48F657AE-A2D7-4C3C-B3E6-F29943926252}"/>
                    </a:ext>
                  </a:extLst>
                </p:cNvPr>
                <p:cNvSpPr/>
                <p:nvPr/>
              </p:nvSpPr>
              <p:spPr>
                <a:xfrm>
                  <a:off x="5361741" y="3100244"/>
                  <a:ext cx="1523944" cy="1523944"/>
                </a:xfrm>
                <a:custGeom>
                  <a:avLst/>
                  <a:gdLst>
                    <a:gd name="connsiteX0" fmla="*/ 37474 w 1523944"/>
                    <a:gd name="connsiteY0" fmla="*/ -287 h 1523944"/>
                    <a:gd name="connsiteX1" fmla="*/ 1104236 w 1523944"/>
                    <a:gd name="connsiteY1" fmla="*/ -287 h 1523944"/>
                    <a:gd name="connsiteX2" fmla="*/ 1142334 w 1523944"/>
                    <a:gd name="connsiteY2" fmla="*/ 37811 h 1523944"/>
                    <a:gd name="connsiteX3" fmla="*/ 1142334 w 1523944"/>
                    <a:gd name="connsiteY3" fmla="*/ 190003 h 1523944"/>
                    <a:gd name="connsiteX4" fmla="*/ 1332573 w 1523944"/>
                    <a:gd name="connsiteY4" fmla="*/ 380495 h 1523944"/>
                    <a:gd name="connsiteX5" fmla="*/ 1485222 w 1523944"/>
                    <a:gd name="connsiteY5" fmla="*/ 380699 h 1523944"/>
                    <a:gd name="connsiteX6" fmla="*/ 1523320 w 1523944"/>
                    <a:gd name="connsiteY6" fmla="*/ 418797 h 1523944"/>
                    <a:gd name="connsiteX7" fmla="*/ 1523320 w 1523944"/>
                    <a:gd name="connsiteY7" fmla="*/ 418797 h 1523944"/>
                    <a:gd name="connsiteX8" fmla="*/ 1523320 w 1523944"/>
                    <a:gd name="connsiteY8" fmla="*/ 1485558 h 1523944"/>
                    <a:gd name="connsiteX9" fmla="*/ 1485222 w 1523944"/>
                    <a:gd name="connsiteY9" fmla="*/ 1523657 h 1523944"/>
                    <a:gd name="connsiteX10" fmla="*/ 1180433 w 1523944"/>
                    <a:gd name="connsiteY10" fmla="*/ 1523657 h 1523944"/>
                    <a:gd name="connsiteX11" fmla="*/ 1142334 w 1523944"/>
                    <a:gd name="connsiteY11" fmla="*/ 1485558 h 1523944"/>
                    <a:gd name="connsiteX12" fmla="*/ 1142334 w 1523944"/>
                    <a:gd name="connsiteY12" fmla="*/ 475940 h 1523944"/>
                    <a:gd name="connsiteX13" fmla="*/ 1047146 w 1523944"/>
                    <a:gd name="connsiteY13" fmla="*/ 380699 h 1523944"/>
                    <a:gd name="connsiteX14" fmla="*/ 475551 w 1523944"/>
                    <a:gd name="connsiteY14" fmla="*/ 380699 h 1523944"/>
                    <a:gd name="connsiteX15" fmla="*/ 380362 w 1523944"/>
                    <a:gd name="connsiteY15" fmla="*/ 475940 h 1523944"/>
                    <a:gd name="connsiteX16" fmla="*/ 380362 w 1523944"/>
                    <a:gd name="connsiteY16" fmla="*/ 1485558 h 1523944"/>
                    <a:gd name="connsiteX17" fmla="*/ 342263 w 1523944"/>
                    <a:gd name="connsiteY17" fmla="*/ 1523657 h 1523944"/>
                    <a:gd name="connsiteX18" fmla="*/ 37474 w 1523944"/>
                    <a:gd name="connsiteY18" fmla="*/ 1523657 h 1523944"/>
                    <a:gd name="connsiteX19" fmla="*/ -624 w 1523944"/>
                    <a:gd name="connsiteY19" fmla="*/ 1485558 h 1523944"/>
                    <a:gd name="connsiteX20" fmla="*/ -624 w 1523944"/>
                    <a:gd name="connsiteY20" fmla="*/ 37812 h 1523944"/>
                    <a:gd name="connsiteX21" fmla="*/ 37474 w 1523944"/>
                    <a:gd name="connsiteY21"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23944" h="1523944">
                      <a:moveTo>
                        <a:pt x="37474" y="-287"/>
                      </a:moveTo>
                      <a:lnTo>
                        <a:pt x="1104236" y="-287"/>
                      </a:lnTo>
                      <a:cubicBezTo>
                        <a:pt x="1125277" y="-287"/>
                        <a:pt x="1142334" y="16770"/>
                        <a:pt x="1142334" y="37811"/>
                      </a:cubicBezTo>
                      <a:lnTo>
                        <a:pt x="1142334" y="190003"/>
                      </a:lnTo>
                      <a:cubicBezTo>
                        <a:pt x="1142334" y="295110"/>
                        <a:pt x="1227466" y="380355"/>
                        <a:pt x="1332573" y="380495"/>
                      </a:cubicBezTo>
                      <a:lnTo>
                        <a:pt x="1485222" y="380699"/>
                      </a:lnTo>
                      <a:cubicBezTo>
                        <a:pt x="1506263" y="380699"/>
                        <a:pt x="1523320" y="397756"/>
                        <a:pt x="1523320" y="418797"/>
                      </a:cubicBezTo>
                      <a:cubicBezTo>
                        <a:pt x="1523320" y="418797"/>
                        <a:pt x="1523320" y="418797"/>
                        <a:pt x="1523320" y="418797"/>
                      </a:cubicBezTo>
                      <a:lnTo>
                        <a:pt x="1523320" y="1485558"/>
                      </a:lnTo>
                      <a:cubicBezTo>
                        <a:pt x="1523320" y="1506600"/>
                        <a:pt x="1506263" y="1523657"/>
                        <a:pt x="1485222" y="1523657"/>
                      </a:cubicBezTo>
                      <a:lnTo>
                        <a:pt x="1180433" y="1523657"/>
                      </a:lnTo>
                      <a:cubicBezTo>
                        <a:pt x="1159392" y="1523657"/>
                        <a:pt x="1142334" y="1506600"/>
                        <a:pt x="1142334" y="1485558"/>
                      </a:cubicBezTo>
                      <a:lnTo>
                        <a:pt x="1142334" y="475940"/>
                      </a:lnTo>
                      <a:cubicBezTo>
                        <a:pt x="1142333" y="423361"/>
                        <a:pt x="1099725" y="380729"/>
                        <a:pt x="1047146" y="380699"/>
                      </a:cubicBezTo>
                      <a:lnTo>
                        <a:pt x="475551" y="380699"/>
                      </a:lnTo>
                      <a:cubicBezTo>
                        <a:pt x="422972" y="380729"/>
                        <a:pt x="380363" y="423360"/>
                        <a:pt x="380362" y="475940"/>
                      </a:cubicBezTo>
                      <a:lnTo>
                        <a:pt x="380362" y="1485558"/>
                      </a:lnTo>
                      <a:cubicBezTo>
                        <a:pt x="380362" y="1506600"/>
                        <a:pt x="363305" y="1523657"/>
                        <a:pt x="342263" y="1523657"/>
                      </a:cubicBezTo>
                      <a:lnTo>
                        <a:pt x="37474" y="1523657"/>
                      </a:lnTo>
                      <a:cubicBezTo>
                        <a:pt x="16433" y="1523657"/>
                        <a:pt x="-624" y="1506600"/>
                        <a:pt x="-624" y="1485558"/>
                      </a:cubicBezTo>
                      <a:lnTo>
                        <a:pt x="-624" y="37812"/>
                      </a:lnTo>
                      <a:cubicBezTo>
                        <a:pt x="-624" y="16770"/>
                        <a:pt x="16433" y="-287"/>
                        <a:pt x="37474" y="-287"/>
                      </a:cubicBezTo>
                      <a:close/>
                    </a:path>
                  </a:pathLst>
                </a:custGeom>
                <a:solidFill>
                  <a:srgbClr val="FFFFFF"/>
                </a:solidFill>
                <a:ln w="9525" cap="flat">
                  <a:noFill/>
                  <a:prstDash val="solid"/>
                  <a:miter/>
                </a:ln>
              </p:spPr>
              <p:txBody>
                <a:bodyPr rtlCol="0" anchor="ctr"/>
                <a:lstStyle/>
                <a:p>
                  <a:endParaRPr lang="en-US"/>
                </a:p>
              </p:txBody>
            </p:sp>
            <p:sp>
              <p:nvSpPr>
                <p:cNvPr id="43" name="Freeform: Shape 42">
                  <a:extLst>
                    <a:ext uri="{FF2B5EF4-FFF2-40B4-BE49-F238E27FC236}">
                      <a16:creationId xmlns:a16="http://schemas.microsoft.com/office/drawing/2014/main" id="{66A1AB80-6B00-4C68-8F33-31D5D87B7618}"/>
                    </a:ext>
                  </a:extLst>
                </p:cNvPr>
                <p:cNvSpPr/>
                <p:nvPr/>
              </p:nvSpPr>
              <p:spPr>
                <a:xfrm>
                  <a:off x="3603806" y="3100244"/>
                  <a:ext cx="1523944" cy="1523944"/>
                </a:xfrm>
                <a:custGeom>
                  <a:avLst/>
                  <a:gdLst>
                    <a:gd name="connsiteX0" fmla="*/ 1485221 w 1523944"/>
                    <a:gd name="connsiteY0" fmla="*/ 380699 h 1523944"/>
                    <a:gd name="connsiteX1" fmla="*/ 1332080 w 1523944"/>
                    <a:gd name="connsiteY1" fmla="*/ 380099 h 1523944"/>
                    <a:gd name="connsiteX2" fmla="*/ 1142333 w 1523944"/>
                    <a:gd name="connsiteY2" fmla="*/ 189608 h 1523944"/>
                    <a:gd name="connsiteX3" fmla="*/ 1142334 w 1523944"/>
                    <a:gd name="connsiteY3" fmla="*/ 37812 h 1523944"/>
                    <a:gd name="connsiteX4" fmla="*/ 1104235 w 1523944"/>
                    <a:gd name="connsiteY4" fmla="*/ -287 h 1523944"/>
                    <a:gd name="connsiteX5" fmla="*/ 761348 w 1523944"/>
                    <a:gd name="connsiteY5" fmla="*/ -287 h 1523944"/>
                    <a:gd name="connsiteX6" fmla="*/ -624 w 1523944"/>
                    <a:gd name="connsiteY6" fmla="*/ 761685 h 1523944"/>
                    <a:gd name="connsiteX7" fmla="*/ -624 w 1523944"/>
                    <a:gd name="connsiteY7" fmla="*/ 1485558 h 1523944"/>
                    <a:gd name="connsiteX8" fmla="*/ 37474 w 1523944"/>
                    <a:gd name="connsiteY8" fmla="*/ 1523657 h 1523944"/>
                    <a:gd name="connsiteX9" fmla="*/ 342263 w 1523944"/>
                    <a:gd name="connsiteY9" fmla="*/ 1523657 h 1523944"/>
                    <a:gd name="connsiteX10" fmla="*/ 380362 w 1523944"/>
                    <a:gd name="connsiteY10" fmla="*/ 1485558 h 1523944"/>
                    <a:gd name="connsiteX11" fmla="*/ 380362 w 1523944"/>
                    <a:gd name="connsiteY11" fmla="*/ 761685 h 1523944"/>
                    <a:gd name="connsiteX12" fmla="*/ 761348 w 1523944"/>
                    <a:gd name="connsiteY12" fmla="*/ 380700 h 1523944"/>
                    <a:gd name="connsiteX13" fmla="*/ 1047145 w 1523944"/>
                    <a:gd name="connsiteY13" fmla="*/ 380699 h 1523944"/>
                    <a:gd name="connsiteX14" fmla="*/ 1142334 w 1523944"/>
                    <a:gd name="connsiteY14" fmla="*/ 475940 h 1523944"/>
                    <a:gd name="connsiteX15" fmla="*/ 1142334 w 1523944"/>
                    <a:gd name="connsiteY15" fmla="*/ 666433 h 1523944"/>
                    <a:gd name="connsiteX16" fmla="*/ 1047087 w 1523944"/>
                    <a:gd name="connsiteY16" fmla="*/ 761679 h 1523944"/>
                    <a:gd name="connsiteX17" fmla="*/ 1047088 w 1523944"/>
                    <a:gd name="connsiteY17" fmla="*/ 761685 h 1523944"/>
                    <a:gd name="connsiteX18" fmla="*/ 628002 w 1523944"/>
                    <a:gd name="connsiteY18" fmla="*/ 761685 h 1523944"/>
                    <a:gd name="connsiteX19" fmla="*/ 589904 w 1523944"/>
                    <a:gd name="connsiteY19" fmla="*/ 799783 h 1523944"/>
                    <a:gd name="connsiteX20" fmla="*/ 589904 w 1523944"/>
                    <a:gd name="connsiteY20" fmla="*/ 1104573 h 1523944"/>
                    <a:gd name="connsiteX21" fmla="*/ 628002 w 1523944"/>
                    <a:gd name="connsiteY21" fmla="*/ 1142672 h 1523944"/>
                    <a:gd name="connsiteX22" fmla="*/ 1047145 w 1523944"/>
                    <a:gd name="connsiteY22" fmla="*/ 1142671 h 1523944"/>
                    <a:gd name="connsiteX23" fmla="*/ 1142334 w 1523944"/>
                    <a:gd name="connsiteY23" fmla="*/ 1237912 h 1523944"/>
                    <a:gd name="connsiteX24" fmla="*/ 1142334 w 1523944"/>
                    <a:gd name="connsiteY24" fmla="*/ 1485558 h 1523944"/>
                    <a:gd name="connsiteX25" fmla="*/ 1180433 w 1523944"/>
                    <a:gd name="connsiteY25" fmla="*/ 1523657 h 1523944"/>
                    <a:gd name="connsiteX26" fmla="*/ 1485221 w 1523944"/>
                    <a:gd name="connsiteY26" fmla="*/ 1523657 h 1523944"/>
                    <a:gd name="connsiteX27" fmla="*/ 1523320 w 1523944"/>
                    <a:gd name="connsiteY27" fmla="*/ 1485558 h 1523944"/>
                    <a:gd name="connsiteX28" fmla="*/ 1523320 w 1523944"/>
                    <a:gd name="connsiteY28" fmla="*/ 418797 h 1523944"/>
                    <a:gd name="connsiteX29" fmla="*/ 1485222 w 1523944"/>
                    <a:gd name="connsiteY29"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523944" h="1523944">
                      <a:moveTo>
                        <a:pt x="1485221" y="380699"/>
                      </a:moveTo>
                      <a:lnTo>
                        <a:pt x="1332080" y="380099"/>
                      </a:lnTo>
                      <a:cubicBezTo>
                        <a:pt x="1227166" y="379688"/>
                        <a:pt x="1142333" y="294523"/>
                        <a:pt x="1142333" y="189608"/>
                      </a:cubicBezTo>
                      <a:lnTo>
                        <a:pt x="1142334" y="37812"/>
                      </a:lnTo>
                      <a:cubicBezTo>
                        <a:pt x="1142334" y="16770"/>
                        <a:pt x="1125277" y="-287"/>
                        <a:pt x="1104235" y="-287"/>
                      </a:cubicBezTo>
                      <a:lnTo>
                        <a:pt x="761348" y="-287"/>
                      </a:lnTo>
                      <a:cubicBezTo>
                        <a:pt x="340522" y="-287"/>
                        <a:pt x="-624" y="340859"/>
                        <a:pt x="-624" y="761685"/>
                      </a:cubicBezTo>
                      <a:lnTo>
                        <a:pt x="-624" y="1485558"/>
                      </a:lnTo>
                      <a:cubicBezTo>
                        <a:pt x="-624" y="1506600"/>
                        <a:pt x="16433" y="1523657"/>
                        <a:pt x="37474" y="1523657"/>
                      </a:cubicBezTo>
                      <a:lnTo>
                        <a:pt x="342263" y="1523657"/>
                      </a:lnTo>
                      <a:cubicBezTo>
                        <a:pt x="363304" y="1523657"/>
                        <a:pt x="380362" y="1506600"/>
                        <a:pt x="380362" y="1485558"/>
                      </a:cubicBezTo>
                      <a:lnTo>
                        <a:pt x="380362" y="761685"/>
                      </a:lnTo>
                      <a:cubicBezTo>
                        <a:pt x="380362" y="551272"/>
                        <a:pt x="550935" y="380700"/>
                        <a:pt x="761348" y="380700"/>
                      </a:cubicBezTo>
                      <a:lnTo>
                        <a:pt x="1047145" y="380699"/>
                      </a:lnTo>
                      <a:cubicBezTo>
                        <a:pt x="1099724" y="380729"/>
                        <a:pt x="1142333" y="423360"/>
                        <a:pt x="1142334" y="475940"/>
                      </a:cubicBezTo>
                      <a:lnTo>
                        <a:pt x="1142334" y="666433"/>
                      </a:lnTo>
                      <a:cubicBezTo>
                        <a:pt x="1142334" y="719036"/>
                        <a:pt x="1099690" y="761679"/>
                        <a:pt x="1047087" y="761679"/>
                      </a:cubicBezTo>
                      <a:lnTo>
                        <a:pt x="1047088" y="761685"/>
                      </a:lnTo>
                      <a:lnTo>
                        <a:pt x="628002" y="761685"/>
                      </a:lnTo>
                      <a:cubicBezTo>
                        <a:pt x="606961" y="761685"/>
                        <a:pt x="589904" y="778742"/>
                        <a:pt x="589904" y="799783"/>
                      </a:cubicBezTo>
                      <a:lnTo>
                        <a:pt x="589904" y="1104573"/>
                      </a:lnTo>
                      <a:cubicBezTo>
                        <a:pt x="589904" y="1125614"/>
                        <a:pt x="606961" y="1142672"/>
                        <a:pt x="628002" y="1142672"/>
                      </a:cubicBezTo>
                      <a:lnTo>
                        <a:pt x="1047145" y="1142671"/>
                      </a:lnTo>
                      <a:cubicBezTo>
                        <a:pt x="1099724" y="1142701"/>
                        <a:pt x="1142333" y="1185333"/>
                        <a:pt x="1142334" y="1237912"/>
                      </a:cubicBezTo>
                      <a:lnTo>
                        <a:pt x="1142334" y="1485558"/>
                      </a:lnTo>
                      <a:cubicBezTo>
                        <a:pt x="1142334" y="1506600"/>
                        <a:pt x="1159391" y="1523657"/>
                        <a:pt x="1180433" y="1523657"/>
                      </a:cubicBezTo>
                      <a:lnTo>
                        <a:pt x="1485221" y="1523657"/>
                      </a:lnTo>
                      <a:cubicBezTo>
                        <a:pt x="1506262" y="1523657"/>
                        <a:pt x="1523320" y="1506600"/>
                        <a:pt x="1523320" y="1485558"/>
                      </a:cubicBezTo>
                      <a:lnTo>
                        <a:pt x="1523320" y="418797"/>
                      </a:lnTo>
                      <a:cubicBezTo>
                        <a:pt x="1523320" y="397756"/>
                        <a:pt x="1506263" y="380699"/>
                        <a:pt x="1485222" y="380699"/>
                      </a:cubicBezTo>
                      <a:close/>
                    </a:path>
                  </a:pathLst>
                </a:custGeom>
                <a:solidFill>
                  <a:srgbClr val="FFFFFF"/>
                </a:solidFill>
                <a:ln w="9525" cap="flat">
                  <a:noFill/>
                  <a:prstDash val="solid"/>
                  <a:miter/>
                </a:ln>
              </p:spPr>
              <p:txBody>
                <a:bodyPr rtlCol="0" anchor="ctr"/>
                <a:lstStyle/>
                <a:p>
                  <a:endParaRPr lang="en-US"/>
                </a:p>
              </p:txBody>
            </p:sp>
            <p:sp>
              <p:nvSpPr>
                <p:cNvPr id="44" name="Freeform: Shape 43">
                  <a:extLst>
                    <a:ext uri="{FF2B5EF4-FFF2-40B4-BE49-F238E27FC236}">
                      <a16:creationId xmlns:a16="http://schemas.microsoft.com/office/drawing/2014/main" id="{FE2318D4-FD31-46A4-B7AC-3949A7C49EF3}"/>
                    </a:ext>
                  </a:extLst>
                </p:cNvPr>
                <p:cNvSpPr/>
                <p:nvPr/>
              </p:nvSpPr>
              <p:spPr>
                <a:xfrm>
                  <a:off x="7075150" y="3100244"/>
                  <a:ext cx="1523999" cy="1524002"/>
                </a:xfrm>
                <a:custGeom>
                  <a:avLst/>
                  <a:gdLst>
                    <a:gd name="connsiteX0" fmla="*/ 750663 w 1523999"/>
                    <a:gd name="connsiteY0" fmla="*/ 380711 h 1524002"/>
                    <a:gd name="connsiteX1" fmla="*/ 1485275 w 1523999"/>
                    <a:gd name="connsiteY1" fmla="*/ 380711 h 1524002"/>
                    <a:gd name="connsiteX2" fmla="*/ 1523375 w 1523999"/>
                    <a:gd name="connsiteY2" fmla="*/ 342619 h 1524002"/>
                    <a:gd name="connsiteX3" fmla="*/ 1523375 w 1523999"/>
                    <a:gd name="connsiteY3" fmla="*/ 342611 h 1524002"/>
                    <a:gd name="connsiteX4" fmla="*/ 1523375 w 1523999"/>
                    <a:gd name="connsiteY4" fmla="*/ 37813 h 1524002"/>
                    <a:gd name="connsiteX5" fmla="*/ 1485275 w 1523999"/>
                    <a:gd name="connsiteY5" fmla="*/ -287 h 1524002"/>
                    <a:gd name="connsiteX6" fmla="*/ 751339 w 1523999"/>
                    <a:gd name="connsiteY6" fmla="*/ -287 h 1524002"/>
                    <a:gd name="connsiteX7" fmla="*/ 36139 w 1523999"/>
                    <a:gd name="connsiteY7" fmla="*/ 521356 h 1524002"/>
                    <a:gd name="connsiteX8" fmla="*/ 721640 w 1523999"/>
                    <a:gd name="connsiteY8" fmla="*/ 1522695 h 1524002"/>
                    <a:gd name="connsiteX9" fmla="*/ 761334 w 1523999"/>
                    <a:gd name="connsiteY9" fmla="*/ 1486723 h 1524002"/>
                    <a:gd name="connsiteX10" fmla="*/ 761378 w 1523999"/>
                    <a:gd name="connsiteY10" fmla="*/ 1484500 h 1524002"/>
                    <a:gd name="connsiteX11" fmla="*/ 761378 w 1523999"/>
                    <a:gd name="connsiteY11" fmla="*/ 1237957 h 1524002"/>
                    <a:gd name="connsiteX12" fmla="*/ 856571 w 1523999"/>
                    <a:gd name="connsiteY12" fmla="*/ 1142707 h 1524002"/>
                    <a:gd name="connsiteX13" fmla="*/ 1047184 w 1523999"/>
                    <a:gd name="connsiteY13" fmla="*/ 1142707 h 1524002"/>
                    <a:gd name="connsiteX14" fmla="*/ 1142377 w 1523999"/>
                    <a:gd name="connsiteY14" fmla="*/ 1237957 h 1524002"/>
                    <a:gd name="connsiteX15" fmla="*/ 1142377 w 1523999"/>
                    <a:gd name="connsiteY15" fmla="*/ 1485615 h 1524002"/>
                    <a:gd name="connsiteX16" fmla="*/ 1180477 w 1523999"/>
                    <a:gd name="connsiteY16" fmla="*/ 1523715 h 1524002"/>
                    <a:gd name="connsiteX17" fmla="*/ 1485275 w 1523999"/>
                    <a:gd name="connsiteY17" fmla="*/ 1523715 h 1524002"/>
                    <a:gd name="connsiteX18" fmla="*/ 1523375 w 1523999"/>
                    <a:gd name="connsiteY18" fmla="*/ 1485615 h 1524002"/>
                    <a:gd name="connsiteX19" fmla="*/ 1523375 w 1523999"/>
                    <a:gd name="connsiteY19" fmla="*/ 799809 h 1524002"/>
                    <a:gd name="connsiteX20" fmla="*/ 1485275 w 1523999"/>
                    <a:gd name="connsiteY20" fmla="*/ 761709 h 1524002"/>
                    <a:gd name="connsiteX21" fmla="*/ 799478 w 1523999"/>
                    <a:gd name="connsiteY21" fmla="*/ 761709 h 1524002"/>
                    <a:gd name="connsiteX22" fmla="*/ 761378 w 1523999"/>
                    <a:gd name="connsiteY22" fmla="*/ 799809 h 1524002"/>
                    <a:gd name="connsiteX23" fmla="*/ 761378 w 1523999"/>
                    <a:gd name="connsiteY23" fmla="*/ 1001052 h 1524002"/>
                    <a:gd name="connsiteX24" fmla="*/ 653269 w 1523999"/>
                    <a:gd name="connsiteY24" fmla="*/ 1109505 h 1524002"/>
                    <a:gd name="connsiteX25" fmla="*/ 634372 w 1523999"/>
                    <a:gd name="connsiteY25" fmla="*/ 1107874 h 1524002"/>
                    <a:gd name="connsiteX26" fmla="*/ 525551 w 1523999"/>
                    <a:gd name="connsiteY26" fmla="*/ 1060599 h 1524002"/>
                    <a:gd name="connsiteX27" fmla="*/ 408697 w 1523999"/>
                    <a:gd name="connsiteY27" fmla="*/ 613206 h 1524002"/>
                    <a:gd name="connsiteX28" fmla="*/ 750662 w 1523999"/>
                    <a:gd name="connsiteY28" fmla="*/ 380711 h 1524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523999" h="1524002">
                      <a:moveTo>
                        <a:pt x="750663" y="380711"/>
                      </a:moveTo>
                      <a:lnTo>
                        <a:pt x="1485275" y="380711"/>
                      </a:lnTo>
                      <a:cubicBezTo>
                        <a:pt x="1506314" y="380713"/>
                        <a:pt x="1523373" y="363659"/>
                        <a:pt x="1523375" y="342619"/>
                      </a:cubicBezTo>
                      <a:cubicBezTo>
                        <a:pt x="1523375" y="342617"/>
                        <a:pt x="1523375" y="342614"/>
                        <a:pt x="1523375" y="342611"/>
                      </a:cubicBezTo>
                      <a:lnTo>
                        <a:pt x="1523375" y="37813"/>
                      </a:lnTo>
                      <a:cubicBezTo>
                        <a:pt x="1523374" y="16771"/>
                        <a:pt x="1506317" y="-286"/>
                        <a:pt x="1485275" y="-287"/>
                      </a:cubicBezTo>
                      <a:lnTo>
                        <a:pt x="751339" y="-287"/>
                      </a:lnTo>
                      <a:cubicBezTo>
                        <a:pt x="424919" y="-287"/>
                        <a:pt x="131827" y="209280"/>
                        <a:pt x="36139" y="521356"/>
                      </a:cubicBezTo>
                      <a:cubicBezTo>
                        <a:pt x="-119966" y="1030512"/>
                        <a:pt x="242306" y="1498073"/>
                        <a:pt x="721640" y="1522695"/>
                      </a:cubicBezTo>
                      <a:cubicBezTo>
                        <a:pt x="742534" y="1523723"/>
                        <a:pt x="760306" y="1507618"/>
                        <a:pt x="761334" y="1486723"/>
                      </a:cubicBezTo>
                      <a:cubicBezTo>
                        <a:pt x="761370" y="1485983"/>
                        <a:pt x="761385" y="1485241"/>
                        <a:pt x="761378" y="1484500"/>
                      </a:cubicBezTo>
                      <a:lnTo>
                        <a:pt x="761378" y="1237957"/>
                      </a:lnTo>
                      <a:cubicBezTo>
                        <a:pt x="761381" y="1185374"/>
                        <a:pt x="803990" y="1142740"/>
                        <a:pt x="856571" y="1142707"/>
                      </a:cubicBezTo>
                      <a:lnTo>
                        <a:pt x="1047184" y="1142707"/>
                      </a:lnTo>
                      <a:cubicBezTo>
                        <a:pt x="1099766" y="1142740"/>
                        <a:pt x="1142375" y="1185375"/>
                        <a:pt x="1142377" y="1237957"/>
                      </a:cubicBezTo>
                      <a:lnTo>
                        <a:pt x="1142377" y="1485615"/>
                      </a:lnTo>
                      <a:cubicBezTo>
                        <a:pt x="1142378" y="1506657"/>
                        <a:pt x="1159435" y="1523714"/>
                        <a:pt x="1180477" y="1523715"/>
                      </a:cubicBezTo>
                      <a:lnTo>
                        <a:pt x="1485275" y="1523715"/>
                      </a:lnTo>
                      <a:cubicBezTo>
                        <a:pt x="1506317" y="1523714"/>
                        <a:pt x="1523374" y="1506657"/>
                        <a:pt x="1523375" y="1485615"/>
                      </a:cubicBezTo>
                      <a:lnTo>
                        <a:pt x="1523375" y="799809"/>
                      </a:lnTo>
                      <a:cubicBezTo>
                        <a:pt x="1523374" y="778767"/>
                        <a:pt x="1506317" y="761710"/>
                        <a:pt x="1485275" y="761709"/>
                      </a:cubicBezTo>
                      <a:lnTo>
                        <a:pt x="799478" y="761709"/>
                      </a:lnTo>
                      <a:cubicBezTo>
                        <a:pt x="778437" y="761710"/>
                        <a:pt x="761379" y="778767"/>
                        <a:pt x="761378" y="799809"/>
                      </a:cubicBezTo>
                      <a:lnTo>
                        <a:pt x="761378" y="1001052"/>
                      </a:lnTo>
                      <a:cubicBezTo>
                        <a:pt x="761474" y="1060854"/>
                        <a:pt x="713071" y="1109410"/>
                        <a:pt x="653269" y="1109505"/>
                      </a:cubicBezTo>
                      <a:cubicBezTo>
                        <a:pt x="646934" y="1109515"/>
                        <a:pt x="640611" y="1108969"/>
                        <a:pt x="634372" y="1107874"/>
                      </a:cubicBezTo>
                      <a:cubicBezTo>
                        <a:pt x="594787" y="1101219"/>
                        <a:pt x="557430" y="1084990"/>
                        <a:pt x="525551" y="1060599"/>
                      </a:cubicBezTo>
                      <a:cubicBezTo>
                        <a:pt x="402277" y="963001"/>
                        <a:pt x="340321" y="791186"/>
                        <a:pt x="408697" y="613206"/>
                      </a:cubicBezTo>
                      <a:cubicBezTo>
                        <a:pt x="463696" y="472494"/>
                        <a:pt x="599585" y="380107"/>
                        <a:pt x="750662" y="380711"/>
                      </a:cubicBezTo>
                    </a:path>
                  </a:pathLst>
                </a:custGeom>
                <a:solidFill>
                  <a:srgbClr val="FFFFFF"/>
                </a:solidFill>
                <a:ln w="9525" cap="flat">
                  <a:noFill/>
                  <a:prstDash val="solid"/>
                  <a:miter/>
                </a:ln>
              </p:spPr>
              <p:txBody>
                <a:bodyPr rtlCol="0" anchor="ctr"/>
                <a:lstStyle/>
                <a:p>
                  <a:endParaRPr lang="en-US"/>
                </a:p>
              </p:txBody>
            </p:sp>
          </p:grpSp>
        </p:grpSp>
      </p:grpSp>
      <p:sp>
        <p:nvSpPr>
          <p:cNvPr id="8" name="Freeform: Shape 7">
            <a:extLst>
              <a:ext uri="{FF2B5EF4-FFF2-40B4-BE49-F238E27FC236}">
                <a16:creationId xmlns:a16="http://schemas.microsoft.com/office/drawing/2014/main" id="{FA94F671-B099-4F31-B036-FD1C0520D70A}"/>
              </a:ext>
            </a:extLst>
          </p:cNvPr>
          <p:cNvSpPr/>
          <p:nvPr userDrawn="1"/>
        </p:nvSpPr>
        <p:spPr>
          <a:xfrm>
            <a:off x="9681830" y="2631259"/>
            <a:ext cx="1576114" cy="1469626"/>
          </a:xfrm>
          <a:custGeom>
            <a:avLst/>
            <a:gdLst>
              <a:gd name="connsiteX0" fmla="*/ 606687 w 1576114"/>
              <a:gd name="connsiteY0" fmla="*/ 1460717 h 1469626"/>
              <a:gd name="connsiteX1" fmla="*/ 649537 w 1576114"/>
              <a:gd name="connsiteY1" fmla="*/ 1460717 h 1469626"/>
              <a:gd name="connsiteX2" fmla="*/ 948214 w 1576114"/>
              <a:gd name="connsiteY2" fmla="*/ 1162040 h 1469626"/>
              <a:gd name="connsiteX3" fmla="*/ 1033490 w 1576114"/>
              <a:gd name="connsiteY3" fmla="*/ 1247315 h 1469626"/>
              <a:gd name="connsiteX4" fmla="*/ 1076340 w 1576114"/>
              <a:gd name="connsiteY4" fmla="*/ 1247315 h 1469626"/>
              <a:gd name="connsiteX5" fmla="*/ 1567205 w 1576114"/>
              <a:gd name="connsiteY5" fmla="*/ 756450 h 1469626"/>
              <a:gd name="connsiteX6" fmla="*/ 1567205 w 1576114"/>
              <a:gd name="connsiteY6" fmla="*/ 713600 h 1469626"/>
              <a:gd name="connsiteX7" fmla="*/ 1481929 w 1576114"/>
              <a:gd name="connsiteY7" fmla="*/ 627900 h 1469626"/>
              <a:gd name="connsiteX8" fmla="*/ 862939 w 1576114"/>
              <a:gd name="connsiteY8" fmla="*/ 8909 h 1469626"/>
              <a:gd name="connsiteX9" fmla="*/ 820089 w 1576114"/>
              <a:gd name="connsiteY9" fmla="*/ 8909 h 1469626"/>
              <a:gd name="connsiteX10" fmla="*/ 681357 w 1576114"/>
              <a:gd name="connsiteY10" fmla="*/ 147641 h 1469626"/>
              <a:gd name="connsiteX11" fmla="*/ 596081 w 1576114"/>
              <a:gd name="connsiteY11" fmla="*/ 62366 h 1469626"/>
              <a:gd name="connsiteX12" fmla="*/ 553231 w 1576114"/>
              <a:gd name="connsiteY12" fmla="*/ 62366 h 1469626"/>
              <a:gd name="connsiteX13" fmla="*/ 222311 w 1576114"/>
              <a:gd name="connsiteY13" fmla="*/ 393286 h 1469626"/>
              <a:gd name="connsiteX14" fmla="*/ 222311 w 1576114"/>
              <a:gd name="connsiteY14" fmla="*/ 436136 h 1469626"/>
              <a:gd name="connsiteX15" fmla="*/ 307586 w 1576114"/>
              <a:gd name="connsiteY15" fmla="*/ 521412 h 1469626"/>
              <a:gd name="connsiteX16" fmla="*/ 8909 w 1576114"/>
              <a:gd name="connsiteY16" fmla="*/ 820089 h 1469626"/>
              <a:gd name="connsiteX17" fmla="*/ 8909 w 1576114"/>
              <a:gd name="connsiteY17" fmla="*/ 862939 h 1469626"/>
              <a:gd name="connsiteX18" fmla="*/ 606687 w 1576114"/>
              <a:gd name="connsiteY18" fmla="*/ 1460717 h 1469626"/>
              <a:gd name="connsiteX19" fmla="*/ 787845 w 1576114"/>
              <a:gd name="connsiteY19" fmla="*/ 467955 h 1469626"/>
              <a:gd name="connsiteX20" fmla="*/ 894758 w 1576114"/>
              <a:gd name="connsiteY20" fmla="*/ 361043 h 1469626"/>
              <a:gd name="connsiteX21" fmla="*/ 1001671 w 1576114"/>
              <a:gd name="connsiteY21" fmla="*/ 361043 h 1469626"/>
              <a:gd name="connsiteX22" fmla="*/ 1108583 w 1576114"/>
              <a:gd name="connsiteY22" fmla="*/ 467955 h 1469626"/>
              <a:gd name="connsiteX23" fmla="*/ 1108583 w 1576114"/>
              <a:gd name="connsiteY23" fmla="*/ 574868 h 1469626"/>
              <a:gd name="connsiteX24" fmla="*/ 1001671 w 1576114"/>
              <a:gd name="connsiteY24" fmla="*/ 681781 h 1469626"/>
              <a:gd name="connsiteX25" fmla="*/ 894758 w 1576114"/>
              <a:gd name="connsiteY25" fmla="*/ 681781 h 1469626"/>
              <a:gd name="connsiteX26" fmla="*/ 787845 w 1576114"/>
              <a:gd name="connsiteY26" fmla="*/ 574444 h 1469626"/>
              <a:gd name="connsiteX27" fmla="*/ 787845 w 1576114"/>
              <a:gd name="connsiteY27" fmla="*/ 467955 h 1469626"/>
              <a:gd name="connsiteX28" fmla="*/ 361043 w 1576114"/>
              <a:gd name="connsiteY28" fmla="*/ 894758 h 1469626"/>
              <a:gd name="connsiteX29" fmla="*/ 467955 w 1576114"/>
              <a:gd name="connsiteY29" fmla="*/ 787845 h 1469626"/>
              <a:gd name="connsiteX30" fmla="*/ 574868 w 1576114"/>
              <a:gd name="connsiteY30" fmla="*/ 787845 h 1469626"/>
              <a:gd name="connsiteX31" fmla="*/ 681781 w 1576114"/>
              <a:gd name="connsiteY31" fmla="*/ 894758 h 1469626"/>
              <a:gd name="connsiteX32" fmla="*/ 681781 w 1576114"/>
              <a:gd name="connsiteY32" fmla="*/ 1001671 h 1469626"/>
              <a:gd name="connsiteX33" fmla="*/ 574868 w 1576114"/>
              <a:gd name="connsiteY33" fmla="*/ 1108583 h 1469626"/>
              <a:gd name="connsiteX34" fmla="*/ 467955 w 1576114"/>
              <a:gd name="connsiteY34" fmla="*/ 1108583 h 1469626"/>
              <a:gd name="connsiteX35" fmla="*/ 361043 w 1576114"/>
              <a:gd name="connsiteY35" fmla="*/ 1001671 h 1469626"/>
              <a:gd name="connsiteX36" fmla="*/ 361043 w 1576114"/>
              <a:gd name="connsiteY36" fmla="*/ 894758 h 1469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1576114" h="1469626">
                <a:moveTo>
                  <a:pt x="606687" y="1460717"/>
                </a:moveTo>
                <a:cubicBezTo>
                  <a:pt x="618567" y="1472596"/>
                  <a:pt x="637658" y="1472596"/>
                  <a:pt x="649537" y="1460717"/>
                </a:cubicBezTo>
                <a:lnTo>
                  <a:pt x="948214" y="1162040"/>
                </a:lnTo>
                <a:lnTo>
                  <a:pt x="1033490" y="1247315"/>
                </a:lnTo>
                <a:cubicBezTo>
                  <a:pt x="1045369" y="1259195"/>
                  <a:pt x="1064461" y="1259195"/>
                  <a:pt x="1076340" y="1247315"/>
                </a:cubicBezTo>
                <a:lnTo>
                  <a:pt x="1567205" y="756450"/>
                </a:lnTo>
                <a:cubicBezTo>
                  <a:pt x="1579084" y="744571"/>
                  <a:pt x="1579084" y="725479"/>
                  <a:pt x="1567205" y="713600"/>
                </a:cubicBezTo>
                <a:lnTo>
                  <a:pt x="1481929" y="627900"/>
                </a:lnTo>
                <a:lnTo>
                  <a:pt x="862939" y="8909"/>
                </a:lnTo>
                <a:cubicBezTo>
                  <a:pt x="851060" y="-2970"/>
                  <a:pt x="831968" y="-2970"/>
                  <a:pt x="820089" y="8909"/>
                </a:cubicBezTo>
                <a:lnTo>
                  <a:pt x="681357" y="147641"/>
                </a:lnTo>
                <a:lnTo>
                  <a:pt x="596081" y="62366"/>
                </a:lnTo>
                <a:cubicBezTo>
                  <a:pt x="584202" y="50487"/>
                  <a:pt x="565110" y="50487"/>
                  <a:pt x="553231" y="62366"/>
                </a:cubicBezTo>
                <a:lnTo>
                  <a:pt x="222311" y="393286"/>
                </a:lnTo>
                <a:cubicBezTo>
                  <a:pt x="210431" y="405165"/>
                  <a:pt x="210431" y="424257"/>
                  <a:pt x="222311" y="436136"/>
                </a:cubicBezTo>
                <a:lnTo>
                  <a:pt x="307586" y="521412"/>
                </a:lnTo>
                <a:lnTo>
                  <a:pt x="8909" y="820089"/>
                </a:lnTo>
                <a:cubicBezTo>
                  <a:pt x="-2970" y="831968"/>
                  <a:pt x="-2970" y="851059"/>
                  <a:pt x="8909" y="862939"/>
                </a:cubicBezTo>
                <a:lnTo>
                  <a:pt x="606687" y="1460717"/>
                </a:lnTo>
                <a:close/>
                <a:moveTo>
                  <a:pt x="787845" y="467955"/>
                </a:moveTo>
                <a:lnTo>
                  <a:pt x="894758" y="361043"/>
                </a:lnTo>
                <a:cubicBezTo>
                  <a:pt x="924032" y="331769"/>
                  <a:pt x="971973" y="331769"/>
                  <a:pt x="1001671" y="361043"/>
                </a:cubicBezTo>
                <a:lnTo>
                  <a:pt x="1108583" y="467955"/>
                </a:lnTo>
                <a:cubicBezTo>
                  <a:pt x="1137857" y="497229"/>
                  <a:pt x="1137857" y="545170"/>
                  <a:pt x="1108583" y="574868"/>
                </a:cubicBezTo>
                <a:lnTo>
                  <a:pt x="1001671" y="681781"/>
                </a:lnTo>
                <a:cubicBezTo>
                  <a:pt x="972397" y="711055"/>
                  <a:pt x="924456" y="711055"/>
                  <a:pt x="894758" y="681781"/>
                </a:cubicBezTo>
                <a:lnTo>
                  <a:pt x="787845" y="574444"/>
                </a:lnTo>
                <a:cubicBezTo>
                  <a:pt x="758571" y="545170"/>
                  <a:pt x="758571" y="497229"/>
                  <a:pt x="787845" y="467955"/>
                </a:cubicBezTo>
                <a:close/>
                <a:moveTo>
                  <a:pt x="361043" y="894758"/>
                </a:moveTo>
                <a:lnTo>
                  <a:pt x="467955" y="787845"/>
                </a:lnTo>
                <a:cubicBezTo>
                  <a:pt x="497229" y="758571"/>
                  <a:pt x="545170" y="758571"/>
                  <a:pt x="574868" y="787845"/>
                </a:cubicBezTo>
                <a:lnTo>
                  <a:pt x="681781" y="894758"/>
                </a:lnTo>
                <a:cubicBezTo>
                  <a:pt x="711055" y="924032"/>
                  <a:pt x="711055" y="971973"/>
                  <a:pt x="681781" y="1001671"/>
                </a:cubicBezTo>
                <a:lnTo>
                  <a:pt x="574868" y="1108583"/>
                </a:lnTo>
                <a:cubicBezTo>
                  <a:pt x="545595" y="1137857"/>
                  <a:pt x="497653" y="1137857"/>
                  <a:pt x="467955" y="1108583"/>
                </a:cubicBezTo>
                <a:lnTo>
                  <a:pt x="361043" y="1001671"/>
                </a:lnTo>
                <a:cubicBezTo>
                  <a:pt x="331769" y="971973"/>
                  <a:pt x="331769" y="924456"/>
                  <a:pt x="361043" y="894758"/>
                </a:cubicBezTo>
                <a:close/>
              </a:path>
            </a:pathLst>
          </a:custGeom>
          <a:solidFill>
            <a:schemeClr val="accent1"/>
          </a:solidFill>
          <a:ln w="4242" cap="flat">
            <a:noFill/>
            <a:prstDash val="solid"/>
            <a:miter/>
          </a:ln>
        </p:spPr>
        <p:txBody>
          <a:bodyPr rtlCol="0" anchor="ctr"/>
          <a:lstStyle/>
          <a:p>
            <a:endParaRPr lang="en-US"/>
          </a:p>
        </p:txBody>
      </p:sp>
      <p:sp>
        <p:nvSpPr>
          <p:cNvPr id="9" name="Freeform: Shape 8">
            <a:extLst>
              <a:ext uri="{FF2B5EF4-FFF2-40B4-BE49-F238E27FC236}">
                <a16:creationId xmlns:a16="http://schemas.microsoft.com/office/drawing/2014/main" id="{6F1F61AB-A11D-44E0-A7C0-956F48FC262D}"/>
              </a:ext>
            </a:extLst>
          </p:cNvPr>
          <p:cNvSpPr/>
          <p:nvPr userDrawn="1"/>
        </p:nvSpPr>
        <p:spPr>
          <a:xfrm>
            <a:off x="10493858" y="4020276"/>
            <a:ext cx="1207435" cy="1207859"/>
          </a:xfrm>
          <a:custGeom>
            <a:avLst/>
            <a:gdLst>
              <a:gd name="connsiteX0" fmla="*/ 678811 w 1207435"/>
              <a:gd name="connsiteY0" fmla="*/ 30122 h 1207859"/>
              <a:gd name="connsiteX1" fmla="*/ 648689 w 1207435"/>
              <a:gd name="connsiteY1" fmla="*/ 0 h 1207859"/>
              <a:gd name="connsiteX2" fmla="*/ 407287 w 1207435"/>
              <a:gd name="connsiteY2" fmla="*/ 0 h 1207859"/>
              <a:gd name="connsiteX3" fmla="*/ 377164 w 1207435"/>
              <a:gd name="connsiteY3" fmla="*/ 30122 h 1207859"/>
              <a:gd name="connsiteX4" fmla="*/ 377164 w 1207435"/>
              <a:gd name="connsiteY4" fmla="*/ 151036 h 1207859"/>
              <a:gd name="connsiteX5" fmla="*/ 377164 w 1207435"/>
              <a:gd name="connsiteY5" fmla="*/ 377589 h 1207859"/>
              <a:gd name="connsiteX6" fmla="*/ 30122 w 1207435"/>
              <a:gd name="connsiteY6" fmla="*/ 377589 h 1207859"/>
              <a:gd name="connsiteX7" fmla="*/ 0 w 1207435"/>
              <a:gd name="connsiteY7" fmla="*/ 407711 h 1207859"/>
              <a:gd name="connsiteX8" fmla="*/ 0 w 1207435"/>
              <a:gd name="connsiteY8" fmla="*/ 1177737 h 1207859"/>
              <a:gd name="connsiteX9" fmla="*/ 30122 w 1207435"/>
              <a:gd name="connsiteY9" fmla="*/ 1207860 h 1207859"/>
              <a:gd name="connsiteX10" fmla="*/ 301647 w 1207435"/>
              <a:gd name="connsiteY10" fmla="*/ 1207860 h 1207859"/>
              <a:gd name="connsiteX11" fmla="*/ 301647 w 1207435"/>
              <a:gd name="connsiteY11" fmla="*/ 1207860 h 1207859"/>
              <a:gd name="connsiteX12" fmla="*/ 603718 w 1207435"/>
              <a:gd name="connsiteY12" fmla="*/ 1207860 h 1207859"/>
              <a:gd name="connsiteX13" fmla="*/ 1207435 w 1207435"/>
              <a:gd name="connsiteY13" fmla="*/ 604142 h 1207859"/>
              <a:gd name="connsiteX14" fmla="*/ 1207435 w 1207435"/>
              <a:gd name="connsiteY14" fmla="*/ 180733 h 1207859"/>
              <a:gd name="connsiteX15" fmla="*/ 1177313 w 1207435"/>
              <a:gd name="connsiteY15" fmla="*/ 150611 h 1207859"/>
              <a:gd name="connsiteX16" fmla="*/ 678811 w 1207435"/>
              <a:gd name="connsiteY16" fmla="*/ 150611 h 1207859"/>
              <a:gd name="connsiteX17" fmla="*/ 678811 w 1207435"/>
              <a:gd name="connsiteY17" fmla="*/ 30122 h 1207859"/>
              <a:gd name="connsiteX18" fmla="*/ 708933 w 1207435"/>
              <a:gd name="connsiteY18" fmla="*/ 452682 h 1207859"/>
              <a:gd name="connsiteX19" fmla="*/ 875242 w 1207435"/>
              <a:gd name="connsiteY19" fmla="*/ 452682 h 1207859"/>
              <a:gd name="connsiteX20" fmla="*/ 905364 w 1207435"/>
              <a:gd name="connsiteY20" fmla="*/ 482804 h 1207859"/>
              <a:gd name="connsiteX21" fmla="*/ 905364 w 1207435"/>
              <a:gd name="connsiteY21" fmla="*/ 603718 h 1207859"/>
              <a:gd name="connsiteX22" fmla="*/ 603293 w 1207435"/>
              <a:gd name="connsiteY22" fmla="*/ 905789 h 1207859"/>
              <a:gd name="connsiteX23" fmla="*/ 331769 w 1207435"/>
              <a:gd name="connsiteY23" fmla="*/ 905789 h 1207859"/>
              <a:gd name="connsiteX24" fmla="*/ 301647 w 1207435"/>
              <a:gd name="connsiteY24" fmla="*/ 875666 h 1207859"/>
              <a:gd name="connsiteX25" fmla="*/ 301647 w 1207435"/>
              <a:gd name="connsiteY25" fmla="*/ 709782 h 1207859"/>
              <a:gd name="connsiteX26" fmla="*/ 331769 w 1207435"/>
              <a:gd name="connsiteY26" fmla="*/ 679660 h 1207859"/>
              <a:gd name="connsiteX27" fmla="*/ 603293 w 1207435"/>
              <a:gd name="connsiteY27" fmla="*/ 679660 h 1207859"/>
              <a:gd name="connsiteX28" fmla="*/ 678811 w 1207435"/>
              <a:gd name="connsiteY28" fmla="*/ 604142 h 1207859"/>
              <a:gd name="connsiteX29" fmla="*/ 678811 w 1207435"/>
              <a:gd name="connsiteY29" fmla="*/ 483229 h 1207859"/>
              <a:gd name="connsiteX30" fmla="*/ 708933 w 1207435"/>
              <a:gd name="connsiteY30" fmla="*/ 452682 h 120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07435" h="1207859">
                <a:moveTo>
                  <a:pt x="678811" y="30122"/>
                </a:moveTo>
                <a:cubicBezTo>
                  <a:pt x="678811" y="13576"/>
                  <a:pt x="665235" y="0"/>
                  <a:pt x="648689" y="0"/>
                </a:cubicBezTo>
                <a:lnTo>
                  <a:pt x="407287" y="0"/>
                </a:lnTo>
                <a:cubicBezTo>
                  <a:pt x="390741" y="0"/>
                  <a:pt x="377164" y="13576"/>
                  <a:pt x="377164" y="30122"/>
                </a:cubicBezTo>
                <a:lnTo>
                  <a:pt x="377164" y="151036"/>
                </a:lnTo>
                <a:lnTo>
                  <a:pt x="377164" y="377589"/>
                </a:lnTo>
                <a:lnTo>
                  <a:pt x="30122" y="377589"/>
                </a:lnTo>
                <a:cubicBezTo>
                  <a:pt x="13576" y="377589"/>
                  <a:pt x="0" y="391165"/>
                  <a:pt x="0" y="407711"/>
                </a:cubicBezTo>
                <a:lnTo>
                  <a:pt x="0" y="1177737"/>
                </a:lnTo>
                <a:cubicBezTo>
                  <a:pt x="0" y="1194283"/>
                  <a:pt x="13576" y="1207860"/>
                  <a:pt x="30122" y="1207860"/>
                </a:cubicBezTo>
                <a:lnTo>
                  <a:pt x="301647" y="1207860"/>
                </a:lnTo>
                <a:lnTo>
                  <a:pt x="301647" y="1207860"/>
                </a:lnTo>
                <a:lnTo>
                  <a:pt x="603718" y="1207860"/>
                </a:lnTo>
                <a:cubicBezTo>
                  <a:pt x="937183" y="1207860"/>
                  <a:pt x="1207435" y="937608"/>
                  <a:pt x="1207435" y="604142"/>
                </a:cubicBezTo>
                <a:lnTo>
                  <a:pt x="1207435" y="180733"/>
                </a:lnTo>
                <a:cubicBezTo>
                  <a:pt x="1207435" y="164187"/>
                  <a:pt x="1193859" y="150611"/>
                  <a:pt x="1177313" y="150611"/>
                </a:cubicBezTo>
                <a:lnTo>
                  <a:pt x="678811" y="150611"/>
                </a:lnTo>
                <a:lnTo>
                  <a:pt x="678811" y="30122"/>
                </a:lnTo>
                <a:close/>
                <a:moveTo>
                  <a:pt x="708933" y="452682"/>
                </a:moveTo>
                <a:lnTo>
                  <a:pt x="875242" y="452682"/>
                </a:lnTo>
                <a:cubicBezTo>
                  <a:pt x="891788" y="452682"/>
                  <a:pt x="905364" y="466258"/>
                  <a:pt x="905364" y="482804"/>
                </a:cubicBezTo>
                <a:lnTo>
                  <a:pt x="905364" y="603718"/>
                </a:lnTo>
                <a:cubicBezTo>
                  <a:pt x="905364" y="770451"/>
                  <a:pt x="770026" y="905789"/>
                  <a:pt x="603293" y="905789"/>
                </a:cubicBezTo>
                <a:lnTo>
                  <a:pt x="331769" y="905789"/>
                </a:lnTo>
                <a:cubicBezTo>
                  <a:pt x="315223" y="905789"/>
                  <a:pt x="301647" y="892212"/>
                  <a:pt x="301647" y="875666"/>
                </a:cubicBezTo>
                <a:lnTo>
                  <a:pt x="301647" y="709782"/>
                </a:lnTo>
                <a:cubicBezTo>
                  <a:pt x="301647" y="693236"/>
                  <a:pt x="315223" y="679660"/>
                  <a:pt x="331769" y="679660"/>
                </a:cubicBezTo>
                <a:lnTo>
                  <a:pt x="603293" y="679660"/>
                </a:lnTo>
                <a:cubicBezTo>
                  <a:pt x="644871" y="679660"/>
                  <a:pt x="678811" y="645719"/>
                  <a:pt x="678811" y="604142"/>
                </a:cubicBezTo>
                <a:lnTo>
                  <a:pt x="678811" y="483229"/>
                </a:lnTo>
                <a:cubicBezTo>
                  <a:pt x="678811" y="466258"/>
                  <a:pt x="692387" y="452682"/>
                  <a:pt x="708933" y="452682"/>
                </a:cubicBezTo>
                <a:close/>
              </a:path>
            </a:pathLst>
          </a:custGeom>
          <a:solidFill>
            <a:schemeClr val="accent1"/>
          </a:solidFill>
          <a:ln w="4242" cap="flat">
            <a:noFill/>
            <a:prstDash val="solid"/>
            <a:miter/>
          </a:ln>
        </p:spPr>
        <p:txBody>
          <a:bodyPr rtlCol="0" anchor="ctr"/>
          <a:lstStyle/>
          <a:p>
            <a:endParaRPr lang="en-US"/>
          </a:p>
        </p:txBody>
      </p:sp>
      <p:sp>
        <p:nvSpPr>
          <p:cNvPr id="57" name="Freeform: Shape 56">
            <a:extLst>
              <a:ext uri="{FF2B5EF4-FFF2-40B4-BE49-F238E27FC236}">
                <a16:creationId xmlns:a16="http://schemas.microsoft.com/office/drawing/2014/main" id="{76FBEAEB-D74E-4044-9BC4-CF8305137C76}"/>
              </a:ext>
            </a:extLst>
          </p:cNvPr>
          <p:cNvSpPr/>
          <p:nvPr userDrawn="1"/>
        </p:nvSpPr>
        <p:spPr>
          <a:xfrm>
            <a:off x="8056926" y="5396565"/>
            <a:ext cx="1207048" cy="1207859"/>
          </a:xfrm>
          <a:custGeom>
            <a:avLst/>
            <a:gdLst>
              <a:gd name="connsiteX0" fmla="*/ 1177737 w 1207048"/>
              <a:gd name="connsiteY0" fmla="*/ 0 h 1207859"/>
              <a:gd name="connsiteX1" fmla="*/ 332193 w 1207048"/>
              <a:gd name="connsiteY1" fmla="*/ 0 h 1207859"/>
              <a:gd name="connsiteX2" fmla="*/ 302071 w 1207048"/>
              <a:gd name="connsiteY2" fmla="*/ 30122 h 1207859"/>
              <a:gd name="connsiteX3" fmla="*/ 302071 w 1207048"/>
              <a:gd name="connsiteY3" fmla="*/ 226553 h 1207859"/>
              <a:gd name="connsiteX4" fmla="*/ 226553 w 1207048"/>
              <a:gd name="connsiteY4" fmla="*/ 302071 h 1207859"/>
              <a:gd name="connsiteX5" fmla="*/ 30122 w 1207048"/>
              <a:gd name="connsiteY5" fmla="*/ 302071 h 1207859"/>
              <a:gd name="connsiteX6" fmla="*/ 0 w 1207048"/>
              <a:gd name="connsiteY6" fmla="*/ 332193 h 1207859"/>
              <a:gd name="connsiteX7" fmla="*/ 0 w 1207048"/>
              <a:gd name="connsiteY7" fmla="*/ 1177737 h 1207859"/>
              <a:gd name="connsiteX8" fmla="*/ 30122 w 1207048"/>
              <a:gd name="connsiteY8" fmla="*/ 1207860 h 1207859"/>
              <a:gd name="connsiteX9" fmla="*/ 1026278 w 1207048"/>
              <a:gd name="connsiteY9" fmla="*/ 1207860 h 1207859"/>
              <a:gd name="connsiteX10" fmla="*/ 1056400 w 1207048"/>
              <a:gd name="connsiteY10" fmla="*/ 1177737 h 1207859"/>
              <a:gd name="connsiteX11" fmla="*/ 1056400 w 1207048"/>
              <a:gd name="connsiteY11" fmla="*/ 332193 h 1207859"/>
              <a:gd name="connsiteX12" fmla="*/ 1086522 w 1207048"/>
              <a:gd name="connsiteY12" fmla="*/ 302071 h 1207859"/>
              <a:gd name="connsiteX13" fmla="*/ 1176889 w 1207048"/>
              <a:gd name="connsiteY13" fmla="*/ 302071 h 1207859"/>
              <a:gd name="connsiteX14" fmla="*/ 1207011 w 1207048"/>
              <a:gd name="connsiteY14" fmla="*/ 271949 h 1207859"/>
              <a:gd name="connsiteX15" fmla="*/ 1207011 w 1207048"/>
              <a:gd name="connsiteY15" fmla="*/ 30547 h 1207859"/>
              <a:gd name="connsiteX16" fmla="*/ 1177737 w 1207048"/>
              <a:gd name="connsiteY16" fmla="*/ 0 h 1207859"/>
              <a:gd name="connsiteX17" fmla="*/ 302071 w 1207048"/>
              <a:gd name="connsiteY17" fmla="*/ 453106 h 1207859"/>
              <a:gd name="connsiteX18" fmla="*/ 453106 w 1207048"/>
              <a:gd name="connsiteY18" fmla="*/ 302071 h 1207859"/>
              <a:gd name="connsiteX19" fmla="*/ 724631 w 1207048"/>
              <a:gd name="connsiteY19" fmla="*/ 302071 h 1207859"/>
              <a:gd name="connsiteX20" fmla="*/ 754753 w 1207048"/>
              <a:gd name="connsiteY20" fmla="*/ 332193 h 1207859"/>
              <a:gd name="connsiteX21" fmla="*/ 754753 w 1207048"/>
              <a:gd name="connsiteY21" fmla="*/ 528624 h 1207859"/>
              <a:gd name="connsiteX22" fmla="*/ 302071 w 1207048"/>
              <a:gd name="connsiteY22" fmla="*/ 528624 h 1207859"/>
              <a:gd name="connsiteX23" fmla="*/ 302071 w 1207048"/>
              <a:gd name="connsiteY23" fmla="*/ 453106 h 1207859"/>
              <a:gd name="connsiteX24" fmla="*/ 716994 w 1207048"/>
              <a:gd name="connsiteY24" fmla="*/ 981306 h 1207859"/>
              <a:gd name="connsiteX25" fmla="*/ 339406 w 1207048"/>
              <a:gd name="connsiteY25" fmla="*/ 981306 h 1207859"/>
              <a:gd name="connsiteX26" fmla="*/ 226129 w 1207048"/>
              <a:gd name="connsiteY26" fmla="*/ 868030 h 1207859"/>
              <a:gd name="connsiteX27" fmla="*/ 339406 w 1207048"/>
              <a:gd name="connsiteY27" fmla="*/ 754753 h 1207859"/>
              <a:gd name="connsiteX28" fmla="*/ 716994 w 1207048"/>
              <a:gd name="connsiteY28" fmla="*/ 754753 h 1207859"/>
              <a:gd name="connsiteX29" fmla="*/ 830271 w 1207048"/>
              <a:gd name="connsiteY29" fmla="*/ 868030 h 1207859"/>
              <a:gd name="connsiteX30" fmla="*/ 716994 w 1207048"/>
              <a:gd name="connsiteY30" fmla="*/ 981306 h 120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07048" h="1207859">
                <a:moveTo>
                  <a:pt x="1177737" y="0"/>
                </a:moveTo>
                <a:lnTo>
                  <a:pt x="332193" y="0"/>
                </a:lnTo>
                <a:cubicBezTo>
                  <a:pt x="315647" y="0"/>
                  <a:pt x="302071" y="13576"/>
                  <a:pt x="302071" y="30122"/>
                </a:cubicBezTo>
                <a:lnTo>
                  <a:pt x="302071" y="226553"/>
                </a:lnTo>
                <a:cubicBezTo>
                  <a:pt x="302071" y="268130"/>
                  <a:pt x="268130" y="302071"/>
                  <a:pt x="226553" y="302071"/>
                </a:cubicBezTo>
                <a:lnTo>
                  <a:pt x="30122" y="302071"/>
                </a:lnTo>
                <a:cubicBezTo>
                  <a:pt x="13576" y="302071"/>
                  <a:pt x="0" y="315647"/>
                  <a:pt x="0" y="332193"/>
                </a:cubicBezTo>
                <a:lnTo>
                  <a:pt x="0" y="1177737"/>
                </a:lnTo>
                <a:cubicBezTo>
                  <a:pt x="0" y="1194283"/>
                  <a:pt x="13576" y="1207860"/>
                  <a:pt x="30122" y="1207860"/>
                </a:cubicBezTo>
                <a:lnTo>
                  <a:pt x="1026278" y="1207860"/>
                </a:lnTo>
                <a:cubicBezTo>
                  <a:pt x="1042824" y="1207860"/>
                  <a:pt x="1056400" y="1194283"/>
                  <a:pt x="1056400" y="1177737"/>
                </a:cubicBezTo>
                <a:lnTo>
                  <a:pt x="1056400" y="332193"/>
                </a:lnTo>
                <a:cubicBezTo>
                  <a:pt x="1056400" y="315647"/>
                  <a:pt x="1069976" y="302071"/>
                  <a:pt x="1086522" y="302071"/>
                </a:cubicBezTo>
                <a:lnTo>
                  <a:pt x="1176889" y="302071"/>
                </a:lnTo>
                <a:cubicBezTo>
                  <a:pt x="1193435" y="302071"/>
                  <a:pt x="1207011" y="288495"/>
                  <a:pt x="1207011" y="271949"/>
                </a:cubicBezTo>
                <a:lnTo>
                  <a:pt x="1207011" y="30547"/>
                </a:lnTo>
                <a:cubicBezTo>
                  <a:pt x="1207860" y="13576"/>
                  <a:pt x="1194283" y="0"/>
                  <a:pt x="1177737" y="0"/>
                </a:cubicBezTo>
                <a:close/>
                <a:moveTo>
                  <a:pt x="302071" y="453106"/>
                </a:moveTo>
                <a:cubicBezTo>
                  <a:pt x="302071" y="369528"/>
                  <a:pt x="369528" y="302071"/>
                  <a:pt x="453106" y="302071"/>
                </a:cubicBezTo>
                <a:lnTo>
                  <a:pt x="724631" y="302071"/>
                </a:lnTo>
                <a:cubicBezTo>
                  <a:pt x="741177" y="302071"/>
                  <a:pt x="754753" y="315647"/>
                  <a:pt x="754753" y="332193"/>
                </a:cubicBezTo>
                <a:lnTo>
                  <a:pt x="754753" y="528624"/>
                </a:lnTo>
                <a:lnTo>
                  <a:pt x="302071" y="528624"/>
                </a:lnTo>
                <a:lnTo>
                  <a:pt x="302071" y="453106"/>
                </a:lnTo>
                <a:close/>
                <a:moveTo>
                  <a:pt x="716994" y="981306"/>
                </a:moveTo>
                <a:lnTo>
                  <a:pt x="339406" y="981306"/>
                </a:lnTo>
                <a:cubicBezTo>
                  <a:pt x="277040" y="981306"/>
                  <a:pt x="226129" y="930820"/>
                  <a:pt x="226129" y="868030"/>
                </a:cubicBezTo>
                <a:cubicBezTo>
                  <a:pt x="226129" y="805664"/>
                  <a:pt x="276616" y="754753"/>
                  <a:pt x="339406" y="754753"/>
                </a:cubicBezTo>
                <a:lnTo>
                  <a:pt x="716994" y="754753"/>
                </a:lnTo>
                <a:cubicBezTo>
                  <a:pt x="779360" y="754753"/>
                  <a:pt x="830271" y="805240"/>
                  <a:pt x="830271" y="868030"/>
                </a:cubicBezTo>
                <a:cubicBezTo>
                  <a:pt x="830271" y="930820"/>
                  <a:pt x="779784" y="981306"/>
                  <a:pt x="716994" y="981306"/>
                </a:cubicBezTo>
                <a:close/>
              </a:path>
            </a:pathLst>
          </a:custGeom>
          <a:solidFill>
            <a:schemeClr val="accent1"/>
          </a:solidFill>
          <a:ln w="4242" cap="flat">
            <a:noFill/>
            <a:prstDash val="solid"/>
            <a:miter/>
          </a:ln>
        </p:spPr>
        <p:txBody>
          <a:bodyPr rtlCol="0" anchor="ctr"/>
          <a:lstStyle/>
          <a:p>
            <a:endParaRPr lang="en-US"/>
          </a:p>
        </p:txBody>
      </p:sp>
      <p:sp>
        <p:nvSpPr>
          <p:cNvPr id="59" name="Freeform: Shape 58">
            <a:extLst>
              <a:ext uri="{FF2B5EF4-FFF2-40B4-BE49-F238E27FC236}">
                <a16:creationId xmlns:a16="http://schemas.microsoft.com/office/drawing/2014/main" id="{55A0CCEE-1332-43C6-A4D1-4587D214CB97}"/>
              </a:ext>
            </a:extLst>
          </p:cNvPr>
          <p:cNvSpPr/>
          <p:nvPr userDrawn="1"/>
        </p:nvSpPr>
        <p:spPr>
          <a:xfrm>
            <a:off x="9353455" y="5396565"/>
            <a:ext cx="1207444" cy="1207435"/>
          </a:xfrm>
          <a:custGeom>
            <a:avLst/>
            <a:gdLst>
              <a:gd name="connsiteX0" fmla="*/ 1177737 w 1207444"/>
              <a:gd name="connsiteY0" fmla="*/ 0 h 1207435"/>
              <a:gd name="connsiteX1" fmla="*/ 332193 w 1207444"/>
              <a:gd name="connsiteY1" fmla="*/ 0 h 1207435"/>
              <a:gd name="connsiteX2" fmla="*/ 302071 w 1207444"/>
              <a:gd name="connsiteY2" fmla="*/ 30122 h 1207435"/>
              <a:gd name="connsiteX3" fmla="*/ 302071 w 1207444"/>
              <a:gd name="connsiteY3" fmla="*/ 302920 h 1207435"/>
              <a:gd name="connsiteX4" fmla="*/ 151036 w 1207444"/>
              <a:gd name="connsiteY4" fmla="*/ 302920 h 1207435"/>
              <a:gd name="connsiteX5" fmla="*/ 0 w 1207444"/>
              <a:gd name="connsiteY5" fmla="*/ 453955 h 1207435"/>
              <a:gd name="connsiteX6" fmla="*/ 0 w 1207444"/>
              <a:gd name="connsiteY6" fmla="*/ 1056400 h 1207435"/>
              <a:gd name="connsiteX7" fmla="*/ 151036 w 1207444"/>
              <a:gd name="connsiteY7" fmla="*/ 1207435 h 1207435"/>
              <a:gd name="connsiteX8" fmla="*/ 271949 w 1207444"/>
              <a:gd name="connsiteY8" fmla="*/ 1207435 h 1207435"/>
              <a:gd name="connsiteX9" fmla="*/ 302071 w 1207444"/>
              <a:gd name="connsiteY9" fmla="*/ 1177313 h 1207435"/>
              <a:gd name="connsiteX10" fmla="*/ 302071 w 1207444"/>
              <a:gd name="connsiteY10" fmla="*/ 1056400 h 1207435"/>
              <a:gd name="connsiteX11" fmla="*/ 754753 w 1207444"/>
              <a:gd name="connsiteY11" fmla="*/ 1056400 h 1207435"/>
              <a:gd name="connsiteX12" fmla="*/ 754753 w 1207444"/>
              <a:gd name="connsiteY12" fmla="*/ 1177313 h 1207435"/>
              <a:gd name="connsiteX13" fmla="*/ 784875 w 1207444"/>
              <a:gd name="connsiteY13" fmla="*/ 1207435 h 1207435"/>
              <a:gd name="connsiteX14" fmla="*/ 1177313 w 1207444"/>
              <a:gd name="connsiteY14" fmla="*/ 1207435 h 1207435"/>
              <a:gd name="connsiteX15" fmla="*/ 1207435 w 1207444"/>
              <a:gd name="connsiteY15" fmla="*/ 1177313 h 1207435"/>
              <a:gd name="connsiteX16" fmla="*/ 1207435 w 1207444"/>
              <a:gd name="connsiteY16" fmla="*/ 30547 h 1207435"/>
              <a:gd name="connsiteX17" fmla="*/ 1177737 w 1207444"/>
              <a:gd name="connsiteY17" fmla="*/ 0 h 1207435"/>
              <a:gd name="connsiteX18" fmla="*/ 981306 w 1207444"/>
              <a:gd name="connsiteY18" fmla="*/ 679660 h 1207435"/>
              <a:gd name="connsiteX19" fmla="*/ 528624 w 1207444"/>
              <a:gd name="connsiteY19" fmla="*/ 679660 h 1207435"/>
              <a:gd name="connsiteX20" fmla="*/ 528624 w 1207444"/>
              <a:gd name="connsiteY20" fmla="*/ 453106 h 1207435"/>
              <a:gd name="connsiteX21" fmla="*/ 679660 w 1207444"/>
              <a:gd name="connsiteY21" fmla="*/ 302071 h 1207435"/>
              <a:gd name="connsiteX22" fmla="*/ 830695 w 1207444"/>
              <a:gd name="connsiteY22" fmla="*/ 302071 h 1207435"/>
              <a:gd name="connsiteX23" fmla="*/ 981731 w 1207444"/>
              <a:gd name="connsiteY23" fmla="*/ 453106 h 1207435"/>
              <a:gd name="connsiteX24" fmla="*/ 981731 w 1207444"/>
              <a:gd name="connsiteY24" fmla="*/ 679660 h 120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207444" h="1207435">
                <a:moveTo>
                  <a:pt x="1177737" y="0"/>
                </a:moveTo>
                <a:lnTo>
                  <a:pt x="332193" y="0"/>
                </a:lnTo>
                <a:cubicBezTo>
                  <a:pt x="315647" y="0"/>
                  <a:pt x="302071" y="13576"/>
                  <a:pt x="302071" y="30122"/>
                </a:cubicBezTo>
                <a:lnTo>
                  <a:pt x="302071" y="302920"/>
                </a:lnTo>
                <a:lnTo>
                  <a:pt x="151036" y="302920"/>
                </a:lnTo>
                <a:cubicBezTo>
                  <a:pt x="67881" y="302920"/>
                  <a:pt x="0" y="370376"/>
                  <a:pt x="0" y="453955"/>
                </a:cubicBezTo>
                <a:lnTo>
                  <a:pt x="0" y="1056400"/>
                </a:lnTo>
                <a:cubicBezTo>
                  <a:pt x="0" y="1139554"/>
                  <a:pt x="67457" y="1207435"/>
                  <a:pt x="151036" y="1207435"/>
                </a:cubicBezTo>
                <a:lnTo>
                  <a:pt x="271949" y="1207435"/>
                </a:lnTo>
                <a:cubicBezTo>
                  <a:pt x="288495" y="1207435"/>
                  <a:pt x="302071" y="1193859"/>
                  <a:pt x="302071" y="1177313"/>
                </a:cubicBezTo>
                <a:lnTo>
                  <a:pt x="302071" y="1056400"/>
                </a:lnTo>
                <a:lnTo>
                  <a:pt x="754753" y="1056400"/>
                </a:lnTo>
                <a:lnTo>
                  <a:pt x="754753" y="1177313"/>
                </a:lnTo>
                <a:cubicBezTo>
                  <a:pt x="754753" y="1193859"/>
                  <a:pt x="768329" y="1207435"/>
                  <a:pt x="784875" y="1207435"/>
                </a:cubicBezTo>
                <a:lnTo>
                  <a:pt x="1177313" y="1207435"/>
                </a:lnTo>
                <a:cubicBezTo>
                  <a:pt x="1193859" y="1207435"/>
                  <a:pt x="1207435" y="1193859"/>
                  <a:pt x="1207435" y="1177313"/>
                </a:cubicBezTo>
                <a:lnTo>
                  <a:pt x="1207435" y="30547"/>
                </a:lnTo>
                <a:cubicBezTo>
                  <a:pt x="1207859" y="13576"/>
                  <a:pt x="1194283" y="0"/>
                  <a:pt x="1177737" y="0"/>
                </a:cubicBezTo>
                <a:close/>
                <a:moveTo>
                  <a:pt x="981306" y="679660"/>
                </a:moveTo>
                <a:lnTo>
                  <a:pt x="528624" y="679660"/>
                </a:lnTo>
                <a:lnTo>
                  <a:pt x="528624" y="453106"/>
                </a:lnTo>
                <a:cubicBezTo>
                  <a:pt x="528624" y="369528"/>
                  <a:pt x="596081" y="302071"/>
                  <a:pt x="679660" y="302071"/>
                </a:cubicBezTo>
                <a:lnTo>
                  <a:pt x="830695" y="302071"/>
                </a:lnTo>
                <a:cubicBezTo>
                  <a:pt x="914274" y="302071"/>
                  <a:pt x="981731" y="369528"/>
                  <a:pt x="981731" y="453106"/>
                </a:cubicBezTo>
                <a:lnTo>
                  <a:pt x="981731" y="679660"/>
                </a:lnTo>
                <a:close/>
              </a:path>
            </a:pathLst>
          </a:custGeom>
          <a:solidFill>
            <a:schemeClr val="accent1"/>
          </a:solidFill>
          <a:ln w="4242" cap="flat">
            <a:noFill/>
            <a:prstDash val="solid"/>
            <a:miter/>
          </a:ln>
        </p:spPr>
        <p:txBody>
          <a:bodyPr rtlCol="0" anchor="ctr"/>
          <a:lstStyle/>
          <a:p>
            <a:endParaRPr lang="en-US"/>
          </a:p>
        </p:txBody>
      </p:sp>
      <p:sp>
        <p:nvSpPr>
          <p:cNvPr id="61" name="Freeform: Shape 60">
            <a:extLst>
              <a:ext uri="{FF2B5EF4-FFF2-40B4-BE49-F238E27FC236}">
                <a16:creationId xmlns:a16="http://schemas.microsoft.com/office/drawing/2014/main" id="{CDFADEB9-C4CA-4DDA-A586-EDD76771B9D9}"/>
              </a:ext>
            </a:extLst>
          </p:cNvPr>
          <p:cNvSpPr/>
          <p:nvPr userDrawn="1"/>
        </p:nvSpPr>
        <p:spPr>
          <a:xfrm>
            <a:off x="9116296" y="4020276"/>
            <a:ext cx="1207859" cy="1207435"/>
          </a:xfrm>
          <a:custGeom>
            <a:avLst/>
            <a:gdLst>
              <a:gd name="connsiteX0" fmla="*/ 302495 w 1207859"/>
              <a:gd name="connsiteY0" fmla="*/ 1177313 h 1207435"/>
              <a:gd name="connsiteX1" fmla="*/ 332617 w 1207859"/>
              <a:gd name="connsiteY1" fmla="*/ 1207435 h 1207435"/>
              <a:gd name="connsiteX2" fmla="*/ 574020 w 1207859"/>
              <a:gd name="connsiteY2" fmla="*/ 1207435 h 1207435"/>
              <a:gd name="connsiteX3" fmla="*/ 604142 w 1207859"/>
              <a:gd name="connsiteY3" fmla="*/ 1177313 h 1207435"/>
              <a:gd name="connsiteX4" fmla="*/ 604142 w 1207859"/>
              <a:gd name="connsiteY4" fmla="*/ 907061 h 1207435"/>
              <a:gd name="connsiteX5" fmla="*/ 830695 w 1207859"/>
              <a:gd name="connsiteY5" fmla="*/ 907061 h 1207435"/>
              <a:gd name="connsiteX6" fmla="*/ 906213 w 1207859"/>
              <a:gd name="connsiteY6" fmla="*/ 982579 h 1207435"/>
              <a:gd name="connsiteX7" fmla="*/ 906213 w 1207859"/>
              <a:gd name="connsiteY7" fmla="*/ 1177313 h 1207435"/>
              <a:gd name="connsiteX8" fmla="*/ 936335 w 1207859"/>
              <a:gd name="connsiteY8" fmla="*/ 1207435 h 1207435"/>
              <a:gd name="connsiteX9" fmla="*/ 1177737 w 1207859"/>
              <a:gd name="connsiteY9" fmla="*/ 1207435 h 1207435"/>
              <a:gd name="connsiteX10" fmla="*/ 1207860 w 1207859"/>
              <a:gd name="connsiteY10" fmla="*/ 1177313 h 1207435"/>
              <a:gd name="connsiteX11" fmla="*/ 1207860 w 1207859"/>
              <a:gd name="connsiteY11" fmla="*/ 709358 h 1207435"/>
              <a:gd name="connsiteX12" fmla="*/ 1177737 w 1207859"/>
              <a:gd name="connsiteY12" fmla="*/ 679235 h 1207435"/>
              <a:gd name="connsiteX13" fmla="*/ 1056824 w 1207859"/>
              <a:gd name="connsiteY13" fmla="*/ 679235 h 1207435"/>
              <a:gd name="connsiteX14" fmla="*/ 981306 w 1207859"/>
              <a:gd name="connsiteY14" fmla="*/ 603718 h 1207435"/>
              <a:gd name="connsiteX15" fmla="*/ 981306 w 1207859"/>
              <a:gd name="connsiteY15" fmla="*/ 226553 h 1207435"/>
              <a:gd name="connsiteX16" fmla="*/ 905789 w 1207859"/>
              <a:gd name="connsiteY16" fmla="*/ 151036 h 1207435"/>
              <a:gd name="connsiteX17" fmla="*/ 603718 w 1207859"/>
              <a:gd name="connsiteY17" fmla="*/ 151036 h 1207435"/>
              <a:gd name="connsiteX18" fmla="*/ 603718 w 1207859"/>
              <a:gd name="connsiteY18" fmla="*/ 30122 h 1207435"/>
              <a:gd name="connsiteX19" fmla="*/ 573595 w 1207859"/>
              <a:gd name="connsiteY19" fmla="*/ 0 h 1207435"/>
              <a:gd name="connsiteX20" fmla="*/ 151036 w 1207859"/>
              <a:gd name="connsiteY20" fmla="*/ 0 h 1207435"/>
              <a:gd name="connsiteX21" fmla="*/ 0 w 1207859"/>
              <a:gd name="connsiteY21" fmla="*/ 151036 h 1207435"/>
              <a:gd name="connsiteX22" fmla="*/ 0 w 1207859"/>
              <a:gd name="connsiteY22" fmla="*/ 754753 h 1207435"/>
              <a:gd name="connsiteX23" fmla="*/ 151036 w 1207859"/>
              <a:gd name="connsiteY23" fmla="*/ 905789 h 1207435"/>
              <a:gd name="connsiteX24" fmla="*/ 302071 w 1207859"/>
              <a:gd name="connsiteY24" fmla="*/ 905789 h 1207435"/>
              <a:gd name="connsiteX25" fmla="*/ 302071 w 1207859"/>
              <a:gd name="connsiteY25" fmla="*/ 1177313 h 1207435"/>
              <a:gd name="connsiteX26" fmla="*/ 453106 w 1207859"/>
              <a:gd name="connsiteY26" fmla="*/ 452682 h 1207435"/>
              <a:gd name="connsiteX27" fmla="*/ 528624 w 1207859"/>
              <a:gd name="connsiteY27" fmla="*/ 377164 h 1207435"/>
              <a:gd name="connsiteX28" fmla="*/ 679660 w 1207859"/>
              <a:gd name="connsiteY28" fmla="*/ 377164 h 1207435"/>
              <a:gd name="connsiteX29" fmla="*/ 755177 w 1207859"/>
              <a:gd name="connsiteY29" fmla="*/ 452682 h 1207435"/>
              <a:gd name="connsiteX30" fmla="*/ 755177 w 1207859"/>
              <a:gd name="connsiteY30" fmla="*/ 603718 h 1207435"/>
              <a:gd name="connsiteX31" fmla="*/ 679660 w 1207859"/>
              <a:gd name="connsiteY31" fmla="*/ 679235 h 1207435"/>
              <a:gd name="connsiteX32" fmla="*/ 528624 w 1207859"/>
              <a:gd name="connsiteY32" fmla="*/ 679235 h 1207435"/>
              <a:gd name="connsiteX33" fmla="*/ 453106 w 1207859"/>
              <a:gd name="connsiteY33" fmla="*/ 603718 h 1207435"/>
              <a:gd name="connsiteX34" fmla="*/ 453106 w 1207859"/>
              <a:gd name="connsiteY34" fmla="*/ 452682 h 120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207859" h="1207435">
                <a:moveTo>
                  <a:pt x="302495" y="1177313"/>
                </a:moveTo>
                <a:cubicBezTo>
                  <a:pt x="302495" y="1193859"/>
                  <a:pt x="316071" y="1207435"/>
                  <a:pt x="332617" y="1207435"/>
                </a:cubicBezTo>
                <a:lnTo>
                  <a:pt x="574020" y="1207435"/>
                </a:lnTo>
                <a:cubicBezTo>
                  <a:pt x="590566" y="1207435"/>
                  <a:pt x="604142" y="1193859"/>
                  <a:pt x="604142" y="1177313"/>
                </a:cubicBezTo>
                <a:lnTo>
                  <a:pt x="604142" y="907061"/>
                </a:lnTo>
                <a:lnTo>
                  <a:pt x="830695" y="907061"/>
                </a:lnTo>
                <a:cubicBezTo>
                  <a:pt x="872272" y="907061"/>
                  <a:pt x="906213" y="941002"/>
                  <a:pt x="906213" y="982579"/>
                </a:cubicBezTo>
                <a:lnTo>
                  <a:pt x="906213" y="1177313"/>
                </a:lnTo>
                <a:cubicBezTo>
                  <a:pt x="906213" y="1193859"/>
                  <a:pt x="919789" y="1207435"/>
                  <a:pt x="936335" y="1207435"/>
                </a:cubicBezTo>
                <a:lnTo>
                  <a:pt x="1177737" y="1207435"/>
                </a:lnTo>
                <a:cubicBezTo>
                  <a:pt x="1194283" y="1207435"/>
                  <a:pt x="1207860" y="1193859"/>
                  <a:pt x="1207860" y="1177313"/>
                </a:cubicBezTo>
                <a:lnTo>
                  <a:pt x="1207860" y="709358"/>
                </a:lnTo>
                <a:cubicBezTo>
                  <a:pt x="1207860" y="692812"/>
                  <a:pt x="1194283" y="679235"/>
                  <a:pt x="1177737" y="679235"/>
                </a:cubicBezTo>
                <a:lnTo>
                  <a:pt x="1056824" y="679235"/>
                </a:lnTo>
                <a:cubicBezTo>
                  <a:pt x="1015247" y="679235"/>
                  <a:pt x="981306" y="645295"/>
                  <a:pt x="981306" y="603718"/>
                </a:cubicBezTo>
                <a:lnTo>
                  <a:pt x="981306" y="226553"/>
                </a:lnTo>
                <a:cubicBezTo>
                  <a:pt x="981306" y="184976"/>
                  <a:pt x="947366" y="151036"/>
                  <a:pt x="905789" y="151036"/>
                </a:cubicBezTo>
                <a:lnTo>
                  <a:pt x="603718" y="151036"/>
                </a:lnTo>
                <a:lnTo>
                  <a:pt x="603718" y="30122"/>
                </a:lnTo>
                <a:cubicBezTo>
                  <a:pt x="603718" y="13576"/>
                  <a:pt x="590141" y="0"/>
                  <a:pt x="573595" y="0"/>
                </a:cubicBezTo>
                <a:lnTo>
                  <a:pt x="151036" y="0"/>
                </a:lnTo>
                <a:cubicBezTo>
                  <a:pt x="67881" y="0"/>
                  <a:pt x="0" y="67457"/>
                  <a:pt x="0" y="151036"/>
                </a:cubicBezTo>
                <a:lnTo>
                  <a:pt x="0" y="754753"/>
                </a:lnTo>
                <a:cubicBezTo>
                  <a:pt x="0" y="838332"/>
                  <a:pt x="67457" y="905789"/>
                  <a:pt x="151036" y="905789"/>
                </a:cubicBezTo>
                <a:lnTo>
                  <a:pt x="302071" y="905789"/>
                </a:lnTo>
                <a:lnTo>
                  <a:pt x="302071" y="1177313"/>
                </a:lnTo>
                <a:close/>
                <a:moveTo>
                  <a:pt x="453106" y="452682"/>
                </a:moveTo>
                <a:cubicBezTo>
                  <a:pt x="453106" y="411105"/>
                  <a:pt x="487047" y="377164"/>
                  <a:pt x="528624" y="377164"/>
                </a:cubicBezTo>
                <a:lnTo>
                  <a:pt x="679660" y="377164"/>
                </a:lnTo>
                <a:cubicBezTo>
                  <a:pt x="721237" y="377164"/>
                  <a:pt x="755177" y="411105"/>
                  <a:pt x="755177" y="452682"/>
                </a:cubicBezTo>
                <a:lnTo>
                  <a:pt x="755177" y="603718"/>
                </a:lnTo>
                <a:cubicBezTo>
                  <a:pt x="755177" y="645295"/>
                  <a:pt x="721237" y="679235"/>
                  <a:pt x="679660" y="679235"/>
                </a:cubicBezTo>
                <a:lnTo>
                  <a:pt x="528624" y="679235"/>
                </a:lnTo>
                <a:cubicBezTo>
                  <a:pt x="487047" y="679235"/>
                  <a:pt x="453106" y="645295"/>
                  <a:pt x="453106" y="603718"/>
                </a:cubicBezTo>
                <a:lnTo>
                  <a:pt x="453106" y="452682"/>
                </a:lnTo>
                <a:close/>
              </a:path>
            </a:pathLst>
          </a:custGeom>
          <a:solidFill>
            <a:schemeClr val="accent1"/>
          </a:solidFill>
          <a:ln w="4242" cap="flat">
            <a:noFill/>
            <a:prstDash val="solid"/>
            <a:miter/>
          </a:ln>
        </p:spPr>
        <p:txBody>
          <a:bodyPr rtlCol="0" anchor="ctr"/>
          <a:lstStyle/>
          <a:p>
            <a:endParaRPr lang="en-US"/>
          </a:p>
        </p:txBody>
      </p:sp>
      <p:sp>
        <p:nvSpPr>
          <p:cNvPr id="63" name="Freeform: Shape 62">
            <a:extLst>
              <a:ext uri="{FF2B5EF4-FFF2-40B4-BE49-F238E27FC236}">
                <a16:creationId xmlns:a16="http://schemas.microsoft.com/office/drawing/2014/main" id="{A7F280AC-24B0-4972-964C-564A6C05F914}"/>
              </a:ext>
            </a:extLst>
          </p:cNvPr>
          <p:cNvSpPr/>
          <p:nvPr userDrawn="1"/>
        </p:nvSpPr>
        <p:spPr>
          <a:xfrm>
            <a:off x="10730593" y="5397414"/>
            <a:ext cx="1207435" cy="1207011"/>
          </a:xfrm>
          <a:custGeom>
            <a:avLst/>
            <a:gdLst>
              <a:gd name="connsiteX0" fmla="*/ 1177313 w 1207435"/>
              <a:gd name="connsiteY0" fmla="*/ 603293 h 1207011"/>
              <a:gd name="connsiteX1" fmla="*/ 1011429 w 1207435"/>
              <a:gd name="connsiteY1" fmla="*/ 603293 h 1207011"/>
              <a:gd name="connsiteX2" fmla="*/ 981306 w 1207435"/>
              <a:gd name="connsiteY2" fmla="*/ 573171 h 1207011"/>
              <a:gd name="connsiteX3" fmla="*/ 981306 w 1207435"/>
              <a:gd name="connsiteY3" fmla="*/ 301647 h 1207011"/>
              <a:gd name="connsiteX4" fmla="*/ 981306 w 1207435"/>
              <a:gd name="connsiteY4" fmla="*/ 30122 h 1207011"/>
              <a:gd name="connsiteX5" fmla="*/ 951184 w 1207435"/>
              <a:gd name="connsiteY5" fmla="*/ 0 h 1207011"/>
              <a:gd name="connsiteX6" fmla="*/ 105640 w 1207435"/>
              <a:gd name="connsiteY6" fmla="*/ 0 h 1207011"/>
              <a:gd name="connsiteX7" fmla="*/ 75518 w 1207435"/>
              <a:gd name="connsiteY7" fmla="*/ 30122 h 1207011"/>
              <a:gd name="connsiteX8" fmla="*/ 75518 w 1207435"/>
              <a:gd name="connsiteY8" fmla="*/ 271524 h 1207011"/>
              <a:gd name="connsiteX9" fmla="*/ 105640 w 1207435"/>
              <a:gd name="connsiteY9" fmla="*/ 301647 h 1207011"/>
              <a:gd name="connsiteX10" fmla="*/ 226553 w 1207435"/>
              <a:gd name="connsiteY10" fmla="*/ 301647 h 1207011"/>
              <a:gd name="connsiteX11" fmla="*/ 226553 w 1207435"/>
              <a:gd name="connsiteY11" fmla="*/ 905364 h 1207011"/>
              <a:gd name="connsiteX12" fmla="*/ 30122 w 1207435"/>
              <a:gd name="connsiteY12" fmla="*/ 905364 h 1207011"/>
              <a:gd name="connsiteX13" fmla="*/ 0 w 1207435"/>
              <a:gd name="connsiteY13" fmla="*/ 935487 h 1207011"/>
              <a:gd name="connsiteX14" fmla="*/ 0 w 1207435"/>
              <a:gd name="connsiteY14" fmla="*/ 1176889 h 1207011"/>
              <a:gd name="connsiteX15" fmla="*/ 30122 w 1207435"/>
              <a:gd name="connsiteY15" fmla="*/ 1207011 h 1207011"/>
              <a:gd name="connsiteX16" fmla="*/ 950760 w 1207435"/>
              <a:gd name="connsiteY16" fmla="*/ 1207011 h 1207011"/>
              <a:gd name="connsiteX17" fmla="*/ 980882 w 1207435"/>
              <a:gd name="connsiteY17" fmla="*/ 1176889 h 1207011"/>
              <a:gd name="connsiteX18" fmla="*/ 980882 w 1207435"/>
              <a:gd name="connsiteY18" fmla="*/ 935487 h 1207011"/>
              <a:gd name="connsiteX19" fmla="*/ 1011004 w 1207435"/>
              <a:gd name="connsiteY19" fmla="*/ 905364 h 1207011"/>
              <a:gd name="connsiteX20" fmla="*/ 1177313 w 1207435"/>
              <a:gd name="connsiteY20" fmla="*/ 905364 h 1207011"/>
              <a:gd name="connsiteX21" fmla="*/ 1207435 w 1207435"/>
              <a:gd name="connsiteY21" fmla="*/ 875242 h 1207011"/>
              <a:gd name="connsiteX22" fmla="*/ 1207435 w 1207435"/>
              <a:gd name="connsiteY22" fmla="*/ 633840 h 1207011"/>
              <a:gd name="connsiteX23" fmla="*/ 1177313 w 1207435"/>
              <a:gd name="connsiteY23" fmla="*/ 603293 h 1207011"/>
              <a:gd name="connsiteX24" fmla="*/ 754753 w 1207435"/>
              <a:gd name="connsiteY24" fmla="*/ 603293 h 1207011"/>
              <a:gd name="connsiteX25" fmla="*/ 679235 w 1207435"/>
              <a:gd name="connsiteY25" fmla="*/ 678811 h 1207011"/>
              <a:gd name="connsiteX26" fmla="*/ 528200 w 1207435"/>
              <a:gd name="connsiteY26" fmla="*/ 678811 h 1207011"/>
              <a:gd name="connsiteX27" fmla="*/ 452682 w 1207435"/>
              <a:gd name="connsiteY27" fmla="*/ 603293 h 1207011"/>
              <a:gd name="connsiteX28" fmla="*/ 452682 w 1207435"/>
              <a:gd name="connsiteY28" fmla="*/ 452258 h 1207011"/>
              <a:gd name="connsiteX29" fmla="*/ 528200 w 1207435"/>
              <a:gd name="connsiteY29" fmla="*/ 376740 h 1207011"/>
              <a:gd name="connsiteX30" fmla="*/ 679235 w 1207435"/>
              <a:gd name="connsiteY30" fmla="*/ 376740 h 1207011"/>
              <a:gd name="connsiteX31" fmla="*/ 754753 w 1207435"/>
              <a:gd name="connsiteY31" fmla="*/ 452258 h 1207011"/>
              <a:gd name="connsiteX32" fmla="*/ 754753 w 1207435"/>
              <a:gd name="connsiteY32" fmla="*/ 603293 h 1207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207435" h="1207011">
                <a:moveTo>
                  <a:pt x="1177313" y="603293"/>
                </a:moveTo>
                <a:lnTo>
                  <a:pt x="1011429" y="603293"/>
                </a:lnTo>
                <a:cubicBezTo>
                  <a:pt x="994883" y="603293"/>
                  <a:pt x="981306" y="589717"/>
                  <a:pt x="981306" y="573171"/>
                </a:cubicBezTo>
                <a:lnTo>
                  <a:pt x="981306" y="301647"/>
                </a:lnTo>
                <a:lnTo>
                  <a:pt x="981306" y="30122"/>
                </a:lnTo>
                <a:cubicBezTo>
                  <a:pt x="981306" y="13576"/>
                  <a:pt x="967730" y="0"/>
                  <a:pt x="951184" y="0"/>
                </a:cubicBezTo>
                <a:lnTo>
                  <a:pt x="105640" y="0"/>
                </a:lnTo>
                <a:cubicBezTo>
                  <a:pt x="89094" y="0"/>
                  <a:pt x="75518" y="13576"/>
                  <a:pt x="75518" y="30122"/>
                </a:cubicBezTo>
                <a:lnTo>
                  <a:pt x="75518" y="271524"/>
                </a:lnTo>
                <a:cubicBezTo>
                  <a:pt x="75518" y="288071"/>
                  <a:pt x="89094" y="301647"/>
                  <a:pt x="105640" y="301647"/>
                </a:cubicBezTo>
                <a:lnTo>
                  <a:pt x="226553" y="301647"/>
                </a:lnTo>
                <a:lnTo>
                  <a:pt x="226553" y="905364"/>
                </a:lnTo>
                <a:lnTo>
                  <a:pt x="30122" y="905364"/>
                </a:lnTo>
                <a:cubicBezTo>
                  <a:pt x="13576" y="905364"/>
                  <a:pt x="0" y="918940"/>
                  <a:pt x="0" y="935487"/>
                </a:cubicBezTo>
                <a:lnTo>
                  <a:pt x="0" y="1176889"/>
                </a:lnTo>
                <a:cubicBezTo>
                  <a:pt x="0" y="1193435"/>
                  <a:pt x="13576" y="1207011"/>
                  <a:pt x="30122" y="1207011"/>
                </a:cubicBezTo>
                <a:lnTo>
                  <a:pt x="950760" y="1207011"/>
                </a:lnTo>
                <a:cubicBezTo>
                  <a:pt x="967306" y="1207011"/>
                  <a:pt x="980882" y="1193435"/>
                  <a:pt x="980882" y="1176889"/>
                </a:cubicBezTo>
                <a:lnTo>
                  <a:pt x="980882" y="935487"/>
                </a:lnTo>
                <a:cubicBezTo>
                  <a:pt x="980882" y="918940"/>
                  <a:pt x="994458" y="905364"/>
                  <a:pt x="1011004" y="905364"/>
                </a:cubicBezTo>
                <a:lnTo>
                  <a:pt x="1177313" y="905364"/>
                </a:lnTo>
                <a:cubicBezTo>
                  <a:pt x="1193859" y="905364"/>
                  <a:pt x="1207435" y="891788"/>
                  <a:pt x="1207435" y="875242"/>
                </a:cubicBezTo>
                <a:lnTo>
                  <a:pt x="1207435" y="633840"/>
                </a:lnTo>
                <a:cubicBezTo>
                  <a:pt x="1207435" y="616445"/>
                  <a:pt x="1193859" y="603293"/>
                  <a:pt x="1177313" y="603293"/>
                </a:cubicBezTo>
                <a:close/>
                <a:moveTo>
                  <a:pt x="754753" y="603293"/>
                </a:moveTo>
                <a:cubicBezTo>
                  <a:pt x="754753" y="644871"/>
                  <a:pt x="720813" y="678811"/>
                  <a:pt x="679235" y="678811"/>
                </a:cubicBezTo>
                <a:lnTo>
                  <a:pt x="528200" y="678811"/>
                </a:lnTo>
                <a:cubicBezTo>
                  <a:pt x="486623" y="678811"/>
                  <a:pt x="452682" y="644871"/>
                  <a:pt x="452682" y="603293"/>
                </a:cubicBezTo>
                <a:lnTo>
                  <a:pt x="452682" y="452258"/>
                </a:lnTo>
                <a:cubicBezTo>
                  <a:pt x="452682" y="410681"/>
                  <a:pt x="486623" y="376740"/>
                  <a:pt x="528200" y="376740"/>
                </a:cubicBezTo>
                <a:lnTo>
                  <a:pt x="679235" y="376740"/>
                </a:lnTo>
                <a:cubicBezTo>
                  <a:pt x="720813" y="376740"/>
                  <a:pt x="754753" y="410681"/>
                  <a:pt x="754753" y="452258"/>
                </a:cubicBezTo>
                <a:lnTo>
                  <a:pt x="754753" y="603293"/>
                </a:lnTo>
                <a:close/>
              </a:path>
            </a:pathLst>
          </a:custGeom>
          <a:solidFill>
            <a:schemeClr val="accent1"/>
          </a:solidFill>
          <a:ln w="4242" cap="flat">
            <a:noFill/>
            <a:prstDash val="solid"/>
            <a:miter/>
          </a:ln>
        </p:spPr>
        <p:txBody>
          <a:bodyPr rtlCol="0" anchor="ctr"/>
          <a:lstStyle/>
          <a:p>
            <a:endParaRPr lang="en-US"/>
          </a:p>
        </p:txBody>
      </p:sp>
      <p:sp>
        <p:nvSpPr>
          <p:cNvPr id="64" name="Slide Number Placeholder 63">
            <a:extLst>
              <a:ext uri="{FF2B5EF4-FFF2-40B4-BE49-F238E27FC236}">
                <a16:creationId xmlns:a16="http://schemas.microsoft.com/office/drawing/2014/main" id="{2A479D62-A5FA-4484-8B52-F8DF34162695}"/>
              </a:ext>
            </a:extLst>
          </p:cNvPr>
          <p:cNvSpPr>
            <a:spLocks noGrp="1"/>
          </p:cNvSpPr>
          <p:nvPr>
            <p:ph type="sldNum" sz="quarter" idx="18"/>
          </p:nvPr>
        </p:nvSpPr>
        <p:spPr/>
        <p:txBody>
          <a:bodyPr/>
          <a:lstStyle>
            <a:lvl1pPr>
              <a:defRPr>
                <a:solidFill>
                  <a:schemeClr val="bg1"/>
                </a:solidFill>
              </a:defRPr>
            </a:lvl1pPr>
          </a:lstStyle>
          <a:p>
            <a:fld id="{7C84D469-983E-45D1-83D0-D0A54F8F126E}" type="slidenum">
              <a:rPr lang="en-US" smtClean="0"/>
              <a:pPr/>
              <a:t>‹#›</a:t>
            </a:fld>
            <a:endParaRPr lang="en-US"/>
          </a:p>
        </p:txBody>
      </p:sp>
    </p:spTree>
    <p:extLst>
      <p:ext uri="{BB962C8B-B14F-4D97-AF65-F5344CB8AC3E}">
        <p14:creationId xmlns:p14="http://schemas.microsoft.com/office/powerpoint/2010/main" val="2059954519"/>
      </p:ext>
    </p:extLst>
  </p:cSld>
  <p:clrMapOvr>
    <a:masterClrMapping/>
  </p:clrMapOvr>
  <p:extLst>
    <p:ext uri="{DCECCB84-F9BA-43D5-87BE-67443E8EF086}">
      <p15:sldGuideLst xmlns:p15="http://schemas.microsoft.com/office/powerpoint/2012/main"/>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2 Column Bullet x 1 Image - Dark">
    <p:bg>
      <p:bgRef idx="1001">
        <a:schemeClr val="bg1"/>
      </p:bgRef>
    </p:bg>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75EE5193-03FD-403A-AD09-57BA12DF3975}"/>
              </a:ext>
            </a:extLst>
          </p:cNvPr>
          <p:cNvSpPr>
            <a:spLocks noGrp="1"/>
          </p:cNvSpPr>
          <p:nvPr>
            <p:ph type="pic" sz="quarter" idx="46" hasCustomPrompt="1"/>
          </p:nvPr>
        </p:nvSpPr>
        <p:spPr>
          <a:xfrm>
            <a:off x="6145214" y="1327150"/>
            <a:ext cx="6046786" cy="4768850"/>
          </a:xfrm>
          <a:prstGeom prst="rect">
            <a:avLst/>
          </a:prstGeom>
          <a:solidFill>
            <a:schemeClr val="accent2"/>
          </a:solidFill>
        </p:spPr>
        <p:txBody>
          <a:bodyPr lIns="0" tIns="1737360" rIns="0" bIns="0"/>
          <a:lstStyle>
            <a:lvl1pPr algn="ctr">
              <a:defRPr sz="1400">
                <a:solidFill>
                  <a:schemeClr val="bg1"/>
                </a:solidFill>
              </a:defRPr>
            </a:lvl1pPr>
          </a:lstStyle>
          <a:p>
            <a:r>
              <a:rPr lang="de-DE"/>
              <a:t>Add Image (635 x 501 pixels)</a:t>
            </a:r>
          </a:p>
        </p:txBody>
      </p:sp>
      <p:sp>
        <p:nvSpPr>
          <p:cNvPr id="3" name="Footer Placeholder 2">
            <a:extLst>
              <a:ext uri="{FF2B5EF4-FFF2-40B4-BE49-F238E27FC236}">
                <a16:creationId xmlns:a16="http://schemas.microsoft.com/office/drawing/2014/main" id="{C7943FA6-5B04-4C9E-B86D-0A62A34DB501}"/>
              </a:ext>
            </a:extLst>
          </p:cNvPr>
          <p:cNvSpPr>
            <a:spLocks noGrp="1"/>
          </p:cNvSpPr>
          <p:nvPr>
            <p:ph type="ftr" sz="quarter" idx="10"/>
          </p:nvPr>
        </p:nvSpPr>
        <p:spPr/>
        <p:txBody>
          <a:bodyPr/>
          <a:lstStyle/>
          <a:p>
            <a:r>
              <a:rPr lang="en-US"/>
              <a:t>Mojang Studios</a:t>
            </a:r>
          </a:p>
        </p:txBody>
      </p:sp>
      <p:sp>
        <p:nvSpPr>
          <p:cNvPr id="4" name="Slide Number Placeholder 3">
            <a:extLst>
              <a:ext uri="{FF2B5EF4-FFF2-40B4-BE49-F238E27FC236}">
                <a16:creationId xmlns:a16="http://schemas.microsoft.com/office/drawing/2014/main" id="{72ED3423-7DE3-4AC2-80EC-A4853C60C8C0}"/>
              </a:ext>
            </a:extLst>
          </p:cNvPr>
          <p:cNvSpPr>
            <a:spLocks noGrp="1"/>
          </p:cNvSpPr>
          <p:nvPr>
            <p:ph type="sldNum" sz="quarter" idx="11"/>
          </p:nvPr>
        </p:nvSpPr>
        <p:spPr/>
        <p:txBody>
          <a:bodyPr/>
          <a:lstStyle/>
          <a:p>
            <a:fld id="{7C84D469-983E-45D1-83D0-D0A54F8F126E}" type="slidenum">
              <a:rPr lang="en-US" smtClean="0"/>
              <a:pPr/>
              <a:t>‹#›</a:t>
            </a:fld>
            <a:endParaRPr lang="en-US"/>
          </a:p>
        </p:txBody>
      </p:sp>
      <p:sp>
        <p:nvSpPr>
          <p:cNvPr id="5" name="Date Placeholder 4">
            <a:extLst>
              <a:ext uri="{FF2B5EF4-FFF2-40B4-BE49-F238E27FC236}">
                <a16:creationId xmlns:a16="http://schemas.microsoft.com/office/drawing/2014/main" id="{602CF1DA-060C-4395-BDD8-D9459619F46A}"/>
              </a:ext>
            </a:extLst>
          </p:cNvPr>
          <p:cNvSpPr>
            <a:spLocks noGrp="1"/>
          </p:cNvSpPr>
          <p:nvPr>
            <p:ph type="dt" sz="half" idx="12"/>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7" name="Title 23">
            <a:extLst>
              <a:ext uri="{FF2B5EF4-FFF2-40B4-BE49-F238E27FC236}">
                <a16:creationId xmlns:a16="http://schemas.microsoft.com/office/drawing/2014/main" id="{3A011259-E0AC-4557-931D-7AA98AC48278}"/>
              </a:ext>
            </a:extLst>
          </p:cNvPr>
          <p:cNvSpPr>
            <a:spLocks noGrp="1"/>
          </p:cNvSpPr>
          <p:nvPr>
            <p:ph type="title" hasCustomPrompt="1"/>
          </p:nvPr>
        </p:nvSpPr>
        <p:spPr>
          <a:xfrm>
            <a:off x="252412" y="255588"/>
            <a:ext cx="11687175"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8" name="Text Placeholder 21">
            <a:extLst>
              <a:ext uri="{FF2B5EF4-FFF2-40B4-BE49-F238E27FC236}">
                <a16:creationId xmlns:a16="http://schemas.microsoft.com/office/drawing/2014/main" id="{3A18495F-7C83-4561-A4EE-BA836C601B75}"/>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
        <p:nvSpPr>
          <p:cNvPr id="13" name="Text Placeholder 15">
            <a:extLst>
              <a:ext uri="{FF2B5EF4-FFF2-40B4-BE49-F238E27FC236}">
                <a16:creationId xmlns:a16="http://schemas.microsoft.com/office/drawing/2014/main" id="{A8C2F6AB-2F55-4A35-9E40-3CA2734C35E9}"/>
              </a:ext>
            </a:extLst>
          </p:cNvPr>
          <p:cNvSpPr>
            <a:spLocks noGrp="1"/>
          </p:cNvSpPr>
          <p:nvPr>
            <p:ph type="body" sz="quarter" idx="33" hasCustomPrompt="1"/>
          </p:nvPr>
        </p:nvSpPr>
        <p:spPr>
          <a:xfrm>
            <a:off x="252413" y="1546606"/>
            <a:ext cx="2851150" cy="4549394"/>
          </a:xfrm>
          <a:prstGeom prst="rect">
            <a:avLst/>
          </a:prstGeom>
        </p:spPr>
        <p:txBody>
          <a:bodyPr lIns="0" tIns="0" rIns="274320" bIns="0"/>
          <a:lstStyle>
            <a:lvl1pPr marL="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Bef>
                <a:spcPts val="0"/>
              </a:spcBef>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14" name="Text Placeholder 15">
            <a:extLst>
              <a:ext uri="{FF2B5EF4-FFF2-40B4-BE49-F238E27FC236}">
                <a16:creationId xmlns:a16="http://schemas.microsoft.com/office/drawing/2014/main" id="{57353C32-30F2-4D25-8B2E-330AE439224E}"/>
              </a:ext>
            </a:extLst>
          </p:cNvPr>
          <p:cNvSpPr>
            <a:spLocks noGrp="1"/>
          </p:cNvSpPr>
          <p:nvPr>
            <p:ph type="body" sz="quarter" idx="34" hasCustomPrompt="1"/>
          </p:nvPr>
        </p:nvSpPr>
        <p:spPr>
          <a:xfrm>
            <a:off x="3195638" y="1546605"/>
            <a:ext cx="2851150" cy="4549393"/>
          </a:xfrm>
          <a:prstGeom prst="rect">
            <a:avLst/>
          </a:prstGeom>
        </p:spPr>
        <p:txBody>
          <a:bodyPr lIns="0" tIns="0" rIns="274320" bIns="0"/>
          <a:lstStyle>
            <a:lvl1pPr marL="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Bef>
                <a:spcPts val="0"/>
              </a:spcBef>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15" name="Text Placeholder 3">
            <a:extLst>
              <a:ext uri="{FF2B5EF4-FFF2-40B4-BE49-F238E27FC236}">
                <a16:creationId xmlns:a16="http://schemas.microsoft.com/office/drawing/2014/main" id="{3F866A4A-F747-40A8-B32C-66F4A46FA4E6}"/>
              </a:ext>
            </a:extLst>
          </p:cNvPr>
          <p:cNvSpPr>
            <a:spLocks noGrp="1"/>
          </p:cNvSpPr>
          <p:nvPr>
            <p:ph type="body" sz="quarter" idx="32" hasCustomPrompt="1"/>
          </p:nvPr>
        </p:nvSpPr>
        <p:spPr>
          <a:xfrm>
            <a:off x="252412"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16" name="Text Placeholder 3">
            <a:extLst>
              <a:ext uri="{FF2B5EF4-FFF2-40B4-BE49-F238E27FC236}">
                <a16:creationId xmlns:a16="http://schemas.microsoft.com/office/drawing/2014/main" id="{C10D04FC-A2E6-44E8-8FD3-5AD4AC815C28}"/>
              </a:ext>
            </a:extLst>
          </p:cNvPr>
          <p:cNvSpPr>
            <a:spLocks noGrp="1"/>
          </p:cNvSpPr>
          <p:nvPr>
            <p:ph type="body" sz="quarter" idx="26" hasCustomPrompt="1"/>
          </p:nvPr>
        </p:nvSpPr>
        <p:spPr>
          <a:xfrm>
            <a:off x="3195637"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Tree>
    <p:extLst>
      <p:ext uri="{BB962C8B-B14F-4D97-AF65-F5344CB8AC3E}">
        <p14:creationId xmlns:p14="http://schemas.microsoft.com/office/powerpoint/2010/main" val="3256544518"/>
      </p:ext>
    </p:extLst>
  </p:cSld>
  <p:clrMapOvr>
    <a:overrideClrMapping bg1="dk1" tx1="lt1" bg2="dk2" tx2="lt2" accent1="accent1" accent2="accent2" accent3="accent3" accent4="accent4" accent5="accent5" accent6="accent6" hlink="hlink" folHlink="folHlink"/>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2 Paragraph x 1 Image - Light">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448F0A46-7288-4F1A-8BD0-3895B1CBDDD3}"/>
              </a:ext>
            </a:extLst>
          </p:cNvPr>
          <p:cNvSpPr>
            <a:spLocks noGrp="1"/>
          </p:cNvSpPr>
          <p:nvPr>
            <p:ph type="pic" sz="quarter" idx="43" hasCustomPrompt="1"/>
          </p:nvPr>
        </p:nvSpPr>
        <p:spPr>
          <a:xfrm>
            <a:off x="7615238" y="0"/>
            <a:ext cx="4576762" cy="6858000"/>
          </a:xfrm>
          <a:prstGeom prst="rect">
            <a:avLst/>
          </a:prstGeom>
          <a:solidFill>
            <a:schemeClr val="accent2"/>
          </a:solidFill>
        </p:spPr>
        <p:txBody>
          <a:bodyPr lIns="0" tIns="2834640" rIns="0" bIns="0"/>
          <a:lstStyle>
            <a:lvl1pPr algn="ctr">
              <a:defRPr sz="1400"/>
            </a:lvl1pPr>
          </a:lstStyle>
          <a:p>
            <a:r>
              <a:rPr lang="de-DE"/>
              <a:t>Add Image (481 x 720 pixels)</a:t>
            </a:r>
          </a:p>
        </p:txBody>
      </p:sp>
      <p:sp>
        <p:nvSpPr>
          <p:cNvPr id="19" name="Text Placeholder 3">
            <a:extLst>
              <a:ext uri="{FF2B5EF4-FFF2-40B4-BE49-F238E27FC236}">
                <a16:creationId xmlns:a16="http://schemas.microsoft.com/office/drawing/2014/main" id="{1256E494-700F-43AE-92D1-3760888E6232}"/>
              </a:ext>
            </a:extLst>
          </p:cNvPr>
          <p:cNvSpPr>
            <a:spLocks noGrp="1"/>
          </p:cNvSpPr>
          <p:nvPr>
            <p:ph type="body" sz="quarter" idx="36" hasCustomPrompt="1"/>
          </p:nvPr>
        </p:nvSpPr>
        <p:spPr>
          <a:xfrm>
            <a:off x="252412" y="1546606"/>
            <a:ext cx="7272338" cy="1820482"/>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23" name="Text Placeholder 3">
            <a:extLst>
              <a:ext uri="{FF2B5EF4-FFF2-40B4-BE49-F238E27FC236}">
                <a16:creationId xmlns:a16="http://schemas.microsoft.com/office/drawing/2014/main" id="{7AC9AECC-728A-4BEF-82CE-A461B07B67DE}"/>
              </a:ext>
            </a:extLst>
          </p:cNvPr>
          <p:cNvSpPr>
            <a:spLocks noGrp="1"/>
          </p:cNvSpPr>
          <p:nvPr>
            <p:ph type="body" sz="quarter" idx="37" hasCustomPrompt="1"/>
          </p:nvPr>
        </p:nvSpPr>
        <p:spPr>
          <a:xfrm>
            <a:off x="252412" y="1327150"/>
            <a:ext cx="7272338"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Paragraph title (14pt)</a:t>
            </a:r>
          </a:p>
        </p:txBody>
      </p:sp>
      <p:sp>
        <p:nvSpPr>
          <p:cNvPr id="24" name="Text Placeholder 3">
            <a:extLst>
              <a:ext uri="{FF2B5EF4-FFF2-40B4-BE49-F238E27FC236}">
                <a16:creationId xmlns:a16="http://schemas.microsoft.com/office/drawing/2014/main" id="{CE4A5F30-6979-471B-B82D-17578C3BA7FD}"/>
              </a:ext>
            </a:extLst>
          </p:cNvPr>
          <p:cNvSpPr>
            <a:spLocks noGrp="1"/>
          </p:cNvSpPr>
          <p:nvPr>
            <p:ph type="body" sz="quarter" idx="38" hasCustomPrompt="1"/>
          </p:nvPr>
        </p:nvSpPr>
        <p:spPr>
          <a:xfrm>
            <a:off x="252412" y="3677031"/>
            <a:ext cx="7272338" cy="1820482"/>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25" name="Text Placeholder 3">
            <a:extLst>
              <a:ext uri="{FF2B5EF4-FFF2-40B4-BE49-F238E27FC236}">
                <a16:creationId xmlns:a16="http://schemas.microsoft.com/office/drawing/2014/main" id="{E40DD6A3-EDC5-4FC5-A1B8-96D33D6D80EA}"/>
              </a:ext>
            </a:extLst>
          </p:cNvPr>
          <p:cNvSpPr>
            <a:spLocks noGrp="1"/>
          </p:cNvSpPr>
          <p:nvPr>
            <p:ph type="body" sz="quarter" idx="39" hasCustomPrompt="1"/>
          </p:nvPr>
        </p:nvSpPr>
        <p:spPr>
          <a:xfrm>
            <a:off x="252412" y="3457575"/>
            <a:ext cx="7272338"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Paragraph title (14pt)</a:t>
            </a:r>
          </a:p>
        </p:txBody>
      </p:sp>
      <p:sp>
        <p:nvSpPr>
          <p:cNvPr id="2" name="Date Placeholder 1">
            <a:extLst>
              <a:ext uri="{FF2B5EF4-FFF2-40B4-BE49-F238E27FC236}">
                <a16:creationId xmlns:a16="http://schemas.microsoft.com/office/drawing/2014/main" id="{6C7C1C99-7455-470F-AB4D-94E62CF786EC}"/>
              </a:ext>
            </a:extLst>
          </p:cNvPr>
          <p:cNvSpPr>
            <a:spLocks noGrp="1"/>
          </p:cNvSpPr>
          <p:nvPr>
            <p:ph type="dt" sz="half" idx="40"/>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AD75DEA5-0721-4C17-A8F0-4EEF0AAE4030}"/>
              </a:ext>
            </a:extLst>
          </p:cNvPr>
          <p:cNvSpPr>
            <a:spLocks noGrp="1"/>
          </p:cNvSpPr>
          <p:nvPr>
            <p:ph type="ftr" sz="quarter" idx="41"/>
          </p:nvPr>
        </p:nvSpPr>
        <p:spPr/>
        <p:txBody>
          <a:bodyPr/>
          <a:lstStyle/>
          <a:p>
            <a:r>
              <a:rPr lang="en-US"/>
              <a:t>Mojang Studios</a:t>
            </a:r>
          </a:p>
        </p:txBody>
      </p:sp>
      <p:sp>
        <p:nvSpPr>
          <p:cNvPr id="5" name="Slide Number Placeholder 4">
            <a:extLst>
              <a:ext uri="{FF2B5EF4-FFF2-40B4-BE49-F238E27FC236}">
                <a16:creationId xmlns:a16="http://schemas.microsoft.com/office/drawing/2014/main" id="{07E253B8-F31E-4582-B583-AD22140A2AF0}"/>
              </a:ext>
            </a:extLst>
          </p:cNvPr>
          <p:cNvSpPr>
            <a:spLocks noGrp="1"/>
          </p:cNvSpPr>
          <p:nvPr>
            <p:ph type="sldNum" sz="quarter" idx="42"/>
          </p:nvPr>
        </p:nvSpPr>
        <p:spPr/>
        <p:txBody>
          <a:bodyPr/>
          <a:lstStyle/>
          <a:p>
            <a:fld id="{7C84D469-983E-45D1-83D0-D0A54F8F126E}" type="slidenum">
              <a:rPr lang="en-US" smtClean="0"/>
              <a:pPr/>
              <a:t>‹#›</a:t>
            </a:fld>
            <a:endParaRPr lang="en-US"/>
          </a:p>
        </p:txBody>
      </p:sp>
      <p:sp>
        <p:nvSpPr>
          <p:cNvPr id="12" name="Title 23">
            <a:extLst>
              <a:ext uri="{FF2B5EF4-FFF2-40B4-BE49-F238E27FC236}">
                <a16:creationId xmlns:a16="http://schemas.microsoft.com/office/drawing/2014/main" id="{D632E8DC-5B53-4FD8-8FD7-A0A7407B238F}"/>
              </a:ext>
            </a:extLst>
          </p:cNvPr>
          <p:cNvSpPr>
            <a:spLocks noGrp="1"/>
          </p:cNvSpPr>
          <p:nvPr>
            <p:ph type="title" hasCustomPrompt="1"/>
          </p:nvPr>
        </p:nvSpPr>
        <p:spPr>
          <a:xfrm>
            <a:off x="252413" y="255588"/>
            <a:ext cx="7272338"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6" name="Text Placeholder 21">
            <a:extLst>
              <a:ext uri="{FF2B5EF4-FFF2-40B4-BE49-F238E27FC236}">
                <a16:creationId xmlns:a16="http://schemas.microsoft.com/office/drawing/2014/main" id="{D86151B2-BB20-4348-91C1-20EDA8497F21}"/>
              </a:ext>
            </a:extLst>
          </p:cNvPr>
          <p:cNvSpPr>
            <a:spLocks noGrp="1"/>
          </p:cNvSpPr>
          <p:nvPr>
            <p:ph type="body" sz="quarter" idx="15" hasCustomPrompt="1"/>
          </p:nvPr>
        </p:nvSpPr>
        <p:spPr>
          <a:xfrm>
            <a:off x="252413" y="478632"/>
            <a:ext cx="7272338"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3722318027"/>
      </p:ext>
    </p:extLst>
  </p:cSld>
  <p:clrMapOvr>
    <a:masterClrMapping/>
  </p:clrMapOvr>
  <p:extLst>
    <p:ext uri="{DCECCB84-F9BA-43D5-87BE-67443E8EF086}">
      <p15:sldGuideLst xmlns:p15="http://schemas.microsoft.com/office/powerpoint/2012/main"/>
    </p:ext>
  </p:extLs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2 Paragraph x 1 Image - Dark">
    <p:bg>
      <p:bgPr>
        <a:solidFill>
          <a:schemeClr val="bg1"/>
        </a:solidFill>
        <a:effectLst/>
      </p:bgPr>
    </p:bg>
    <p:spTree>
      <p:nvGrpSpPr>
        <p:cNvPr id="1" name=""/>
        <p:cNvGrpSpPr/>
        <p:nvPr/>
      </p:nvGrpSpPr>
      <p:grpSpPr>
        <a:xfrm>
          <a:off x="0" y="0"/>
          <a:ext cx="0" cy="0"/>
          <a:chOff x="0" y="0"/>
          <a:chExt cx="0" cy="0"/>
        </a:xfrm>
      </p:grpSpPr>
      <p:sp>
        <p:nvSpPr>
          <p:cNvPr id="24" name="Picture Placeholder 5">
            <a:extLst>
              <a:ext uri="{FF2B5EF4-FFF2-40B4-BE49-F238E27FC236}">
                <a16:creationId xmlns:a16="http://schemas.microsoft.com/office/drawing/2014/main" id="{A1E25804-7EC9-4647-9638-1803A3211672}"/>
              </a:ext>
            </a:extLst>
          </p:cNvPr>
          <p:cNvSpPr>
            <a:spLocks noGrp="1"/>
          </p:cNvSpPr>
          <p:nvPr>
            <p:ph type="pic" sz="quarter" idx="43" hasCustomPrompt="1"/>
          </p:nvPr>
        </p:nvSpPr>
        <p:spPr>
          <a:xfrm>
            <a:off x="7615238" y="0"/>
            <a:ext cx="4576762" cy="6858000"/>
          </a:xfrm>
          <a:prstGeom prst="rect">
            <a:avLst/>
          </a:prstGeom>
          <a:solidFill>
            <a:schemeClr val="accent2"/>
          </a:solidFill>
        </p:spPr>
        <p:txBody>
          <a:bodyPr lIns="0" tIns="2834640" rIns="0" bIns="0"/>
          <a:lstStyle>
            <a:lvl1pPr algn="ctr">
              <a:defRPr sz="1400">
                <a:solidFill>
                  <a:schemeClr val="bg1"/>
                </a:solidFill>
              </a:defRPr>
            </a:lvl1pPr>
          </a:lstStyle>
          <a:p>
            <a:r>
              <a:rPr lang="de-DE"/>
              <a:t>Add Image (481 x 720 pixels)</a:t>
            </a:r>
          </a:p>
        </p:txBody>
      </p:sp>
      <p:sp>
        <p:nvSpPr>
          <p:cNvPr id="2" name="Date Placeholder 1">
            <a:extLst>
              <a:ext uri="{FF2B5EF4-FFF2-40B4-BE49-F238E27FC236}">
                <a16:creationId xmlns:a16="http://schemas.microsoft.com/office/drawing/2014/main" id="{EF4C5C3A-AA6F-40D8-A29B-BF6F4E2012C2}"/>
              </a:ext>
            </a:extLst>
          </p:cNvPr>
          <p:cNvSpPr>
            <a:spLocks noGrp="1"/>
          </p:cNvSpPr>
          <p:nvPr>
            <p:ph type="dt" sz="half" idx="40"/>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358844DD-6203-4296-BF3C-E3663FFD97BD}"/>
              </a:ext>
            </a:extLst>
          </p:cNvPr>
          <p:cNvSpPr>
            <a:spLocks noGrp="1"/>
          </p:cNvSpPr>
          <p:nvPr>
            <p:ph type="ftr" sz="quarter" idx="41"/>
          </p:nvPr>
        </p:nvSpPr>
        <p:spPr/>
        <p:txBody>
          <a:bodyPr/>
          <a:lstStyle/>
          <a:p>
            <a:r>
              <a:rPr lang="en-US"/>
              <a:t>Mojang Studios</a:t>
            </a:r>
          </a:p>
        </p:txBody>
      </p:sp>
      <p:sp>
        <p:nvSpPr>
          <p:cNvPr id="5" name="Slide Number Placeholder 4">
            <a:extLst>
              <a:ext uri="{FF2B5EF4-FFF2-40B4-BE49-F238E27FC236}">
                <a16:creationId xmlns:a16="http://schemas.microsoft.com/office/drawing/2014/main" id="{5CEAED78-AAD2-4D8D-9EED-D6A37D2AF367}"/>
              </a:ext>
            </a:extLst>
          </p:cNvPr>
          <p:cNvSpPr>
            <a:spLocks noGrp="1"/>
          </p:cNvSpPr>
          <p:nvPr>
            <p:ph type="sldNum" sz="quarter" idx="42"/>
          </p:nvPr>
        </p:nvSpPr>
        <p:spPr/>
        <p:txBody>
          <a:bodyPr/>
          <a:lstStyle/>
          <a:p>
            <a:fld id="{7C84D469-983E-45D1-83D0-D0A54F8F126E}" type="slidenum">
              <a:rPr lang="en-US" smtClean="0"/>
              <a:pPr/>
              <a:t>‹#›</a:t>
            </a:fld>
            <a:endParaRPr lang="en-US"/>
          </a:p>
        </p:txBody>
      </p:sp>
      <p:sp>
        <p:nvSpPr>
          <p:cNvPr id="12" name="Text Placeholder 3">
            <a:extLst>
              <a:ext uri="{FF2B5EF4-FFF2-40B4-BE49-F238E27FC236}">
                <a16:creationId xmlns:a16="http://schemas.microsoft.com/office/drawing/2014/main" id="{84E1C8F4-0D46-46F7-B478-974B27F97ED3}"/>
              </a:ext>
            </a:extLst>
          </p:cNvPr>
          <p:cNvSpPr>
            <a:spLocks noGrp="1"/>
          </p:cNvSpPr>
          <p:nvPr>
            <p:ph type="body" sz="quarter" idx="37" hasCustomPrompt="1"/>
          </p:nvPr>
        </p:nvSpPr>
        <p:spPr>
          <a:xfrm>
            <a:off x="252412" y="1327150"/>
            <a:ext cx="7272338"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Paragraph title (14pt)</a:t>
            </a:r>
          </a:p>
        </p:txBody>
      </p:sp>
      <p:sp>
        <p:nvSpPr>
          <p:cNvPr id="13" name="Text Placeholder 3">
            <a:extLst>
              <a:ext uri="{FF2B5EF4-FFF2-40B4-BE49-F238E27FC236}">
                <a16:creationId xmlns:a16="http://schemas.microsoft.com/office/drawing/2014/main" id="{87CDEDE5-35B2-421B-B107-B29FA980EAA6}"/>
              </a:ext>
            </a:extLst>
          </p:cNvPr>
          <p:cNvSpPr>
            <a:spLocks noGrp="1"/>
          </p:cNvSpPr>
          <p:nvPr>
            <p:ph type="body" sz="quarter" idx="39" hasCustomPrompt="1"/>
          </p:nvPr>
        </p:nvSpPr>
        <p:spPr>
          <a:xfrm>
            <a:off x="252412" y="3457575"/>
            <a:ext cx="7272338"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Paragraph title (14pt)</a:t>
            </a:r>
          </a:p>
        </p:txBody>
      </p:sp>
      <p:sp>
        <p:nvSpPr>
          <p:cNvPr id="16" name="Text Placeholder 3">
            <a:extLst>
              <a:ext uri="{FF2B5EF4-FFF2-40B4-BE49-F238E27FC236}">
                <a16:creationId xmlns:a16="http://schemas.microsoft.com/office/drawing/2014/main" id="{917EB0C3-4AB2-43C5-927D-7A124F9B8AF3}"/>
              </a:ext>
            </a:extLst>
          </p:cNvPr>
          <p:cNvSpPr>
            <a:spLocks noGrp="1"/>
          </p:cNvSpPr>
          <p:nvPr>
            <p:ph type="body" sz="quarter" idx="36" hasCustomPrompt="1"/>
          </p:nvPr>
        </p:nvSpPr>
        <p:spPr>
          <a:xfrm>
            <a:off x="252412" y="1546606"/>
            <a:ext cx="7272338" cy="1820482"/>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17" name="Text Placeholder 3">
            <a:extLst>
              <a:ext uri="{FF2B5EF4-FFF2-40B4-BE49-F238E27FC236}">
                <a16:creationId xmlns:a16="http://schemas.microsoft.com/office/drawing/2014/main" id="{2AD7211E-A5D2-4B7E-ACD5-F55DC284C3A7}"/>
              </a:ext>
            </a:extLst>
          </p:cNvPr>
          <p:cNvSpPr>
            <a:spLocks noGrp="1"/>
          </p:cNvSpPr>
          <p:nvPr>
            <p:ph type="body" sz="quarter" idx="38" hasCustomPrompt="1"/>
          </p:nvPr>
        </p:nvSpPr>
        <p:spPr>
          <a:xfrm>
            <a:off x="252412" y="3677031"/>
            <a:ext cx="7272338" cy="1820482"/>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20" name="Title 23">
            <a:extLst>
              <a:ext uri="{FF2B5EF4-FFF2-40B4-BE49-F238E27FC236}">
                <a16:creationId xmlns:a16="http://schemas.microsoft.com/office/drawing/2014/main" id="{2B4D779D-11F4-47C8-886A-B3CA8EC627DE}"/>
              </a:ext>
            </a:extLst>
          </p:cNvPr>
          <p:cNvSpPr>
            <a:spLocks noGrp="1"/>
          </p:cNvSpPr>
          <p:nvPr>
            <p:ph type="title" hasCustomPrompt="1"/>
          </p:nvPr>
        </p:nvSpPr>
        <p:spPr>
          <a:xfrm>
            <a:off x="252413" y="255588"/>
            <a:ext cx="7272338"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22" name="Text Placeholder 21">
            <a:extLst>
              <a:ext uri="{FF2B5EF4-FFF2-40B4-BE49-F238E27FC236}">
                <a16:creationId xmlns:a16="http://schemas.microsoft.com/office/drawing/2014/main" id="{FE000978-1449-4132-B87A-8C887AC91DDF}"/>
              </a:ext>
            </a:extLst>
          </p:cNvPr>
          <p:cNvSpPr>
            <a:spLocks noGrp="1"/>
          </p:cNvSpPr>
          <p:nvPr>
            <p:ph type="body" sz="quarter" idx="15" hasCustomPrompt="1"/>
          </p:nvPr>
        </p:nvSpPr>
        <p:spPr>
          <a:xfrm>
            <a:off x="252413" y="478632"/>
            <a:ext cx="7272338"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178036095"/>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Bullet List - Light">
    <p:spTree>
      <p:nvGrpSpPr>
        <p:cNvPr id="1" name=""/>
        <p:cNvGrpSpPr/>
        <p:nvPr/>
      </p:nvGrpSpPr>
      <p:grpSpPr>
        <a:xfrm>
          <a:off x="0" y="0"/>
          <a:ext cx="0" cy="0"/>
          <a:chOff x="0" y="0"/>
          <a:chExt cx="0" cy="0"/>
        </a:xfrm>
      </p:grpSpPr>
      <p:sp>
        <p:nvSpPr>
          <p:cNvPr id="11" name="Text Placeholder 3">
            <a:extLst>
              <a:ext uri="{FF2B5EF4-FFF2-40B4-BE49-F238E27FC236}">
                <a16:creationId xmlns:a16="http://schemas.microsoft.com/office/drawing/2014/main" id="{C18AC6B2-AB6E-4D88-B7DE-667AF7C8D829}"/>
              </a:ext>
            </a:extLst>
          </p:cNvPr>
          <p:cNvSpPr>
            <a:spLocks noGrp="1"/>
          </p:cNvSpPr>
          <p:nvPr>
            <p:ph type="body" sz="quarter" idx="25" hasCustomPrompt="1"/>
          </p:nvPr>
        </p:nvSpPr>
        <p:spPr>
          <a:xfrm>
            <a:off x="3195638" y="1327150"/>
            <a:ext cx="7269162" cy="4768850"/>
          </a:xfrm>
          <a:prstGeom prst="rect">
            <a:avLst/>
          </a:prstGeom>
        </p:spPr>
        <p:txBody>
          <a:bodyPr lIns="0" tIns="0" rIns="0" bIns="0"/>
          <a:lstStyle>
            <a:lvl1pPr marL="18288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60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3" name="Date Placeholder 2">
            <a:extLst>
              <a:ext uri="{FF2B5EF4-FFF2-40B4-BE49-F238E27FC236}">
                <a16:creationId xmlns:a16="http://schemas.microsoft.com/office/drawing/2014/main" id="{8CE7CF3E-ACA0-46CD-A3A3-9BAFB8A02337}"/>
              </a:ext>
            </a:extLst>
          </p:cNvPr>
          <p:cNvSpPr>
            <a:spLocks noGrp="1"/>
          </p:cNvSpPr>
          <p:nvPr>
            <p:ph type="dt" sz="half" idx="26"/>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B480E472-9E16-44B5-8B3A-D9981066D149}"/>
              </a:ext>
            </a:extLst>
          </p:cNvPr>
          <p:cNvSpPr>
            <a:spLocks noGrp="1"/>
          </p:cNvSpPr>
          <p:nvPr>
            <p:ph type="ftr" sz="quarter" idx="27"/>
          </p:nvPr>
        </p:nvSpPr>
        <p:spPr/>
        <p:txBody>
          <a:bodyPr/>
          <a:lstStyle/>
          <a:p>
            <a:r>
              <a:rPr lang="en-US"/>
              <a:t>Mojang Studios</a:t>
            </a:r>
          </a:p>
        </p:txBody>
      </p:sp>
      <p:sp>
        <p:nvSpPr>
          <p:cNvPr id="5" name="Slide Number Placeholder 4">
            <a:extLst>
              <a:ext uri="{FF2B5EF4-FFF2-40B4-BE49-F238E27FC236}">
                <a16:creationId xmlns:a16="http://schemas.microsoft.com/office/drawing/2014/main" id="{98CB385F-2238-45DF-B52B-822CB555E6FE}"/>
              </a:ext>
            </a:extLst>
          </p:cNvPr>
          <p:cNvSpPr>
            <a:spLocks noGrp="1"/>
          </p:cNvSpPr>
          <p:nvPr>
            <p:ph type="sldNum" sz="quarter" idx="28"/>
          </p:nvPr>
        </p:nvSpPr>
        <p:spPr/>
        <p:txBody>
          <a:bodyPr/>
          <a:lstStyle/>
          <a:p>
            <a:fld id="{7C84D469-983E-45D1-83D0-D0A54F8F126E}" type="slidenum">
              <a:rPr lang="en-US" smtClean="0"/>
              <a:pPr/>
              <a:t>‹#›</a:t>
            </a:fld>
            <a:endParaRPr lang="en-US"/>
          </a:p>
        </p:txBody>
      </p:sp>
      <p:sp>
        <p:nvSpPr>
          <p:cNvPr id="8" name="Title 23">
            <a:extLst>
              <a:ext uri="{FF2B5EF4-FFF2-40B4-BE49-F238E27FC236}">
                <a16:creationId xmlns:a16="http://schemas.microsoft.com/office/drawing/2014/main" id="{0B8999D7-14A1-4A4F-AD1F-32CE36C7426F}"/>
              </a:ext>
            </a:extLst>
          </p:cNvPr>
          <p:cNvSpPr>
            <a:spLocks noGrp="1"/>
          </p:cNvSpPr>
          <p:nvPr>
            <p:ph type="title" hasCustomPrompt="1"/>
          </p:nvPr>
        </p:nvSpPr>
        <p:spPr>
          <a:xfrm>
            <a:off x="252413" y="1327150"/>
            <a:ext cx="2851150"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9" name="Text Placeholder 21">
            <a:extLst>
              <a:ext uri="{FF2B5EF4-FFF2-40B4-BE49-F238E27FC236}">
                <a16:creationId xmlns:a16="http://schemas.microsoft.com/office/drawing/2014/main" id="{F4D3F8DC-4E1D-43BD-A088-43843D697FB3}"/>
              </a:ext>
            </a:extLst>
          </p:cNvPr>
          <p:cNvSpPr>
            <a:spLocks noGrp="1"/>
          </p:cNvSpPr>
          <p:nvPr>
            <p:ph type="body" sz="quarter" idx="15" hasCustomPrompt="1"/>
          </p:nvPr>
        </p:nvSpPr>
        <p:spPr>
          <a:xfrm>
            <a:off x="252413" y="1550194"/>
            <a:ext cx="2851150"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2632375722"/>
      </p:ext>
    </p:extLst>
  </p:cSld>
  <p:clrMapOvr>
    <a:masterClrMapping/>
  </p:clrMapOvr>
  <p:extLst>
    <p:ext uri="{DCECCB84-F9BA-43D5-87BE-67443E8EF086}">
      <p15:sldGuideLst xmlns:p15="http://schemas.microsoft.com/office/powerpoint/2012/main"/>
    </p:ext>
  </p:extLst>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Bullet List - Dark">
    <p:bg>
      <p:bgPr>
        <a:solidFill>
          <a:schemeClr val="bg1"/>
        </a:solidFill>
        <a:effectLst/>
      </p:bgPr>
    </p:bg>
    <p:spTree>
      <p:nvGrpSpPr>
        <p:cNvPr id="1" name=""/>
        <p:cNvGrpSpPr/>
        <p:nvPr/>
      </p:nvGrpSpPr>
      <p:grpSpPr>
        <a:xfrm>
          <a:off x="0" y="0"/>
          <a:ext cx="0" cy="0"/>
          <a:chOff x="0" y="0"/>
          <a:chExt cx="0" cy="0"/>
        </a:xfrm>
      </p:grpSpPr>
      <p:sp>
        <p:nvSpPr>
          <p:cNvPr id="13" name="Text Placeholder 3">
            <a:extLst>
              <a:ext uri="{FF2B5EF4-FFF2-40B4-BE49-F238E27FC236}">
                <a16:creationId xmlns:a16="http://schemas.microsoft.com/office/drawing/2014/main" id="{069F4CF2-F04E-4201-AA3B-546A2234E3F5}"/>
              </a:ext>
            </a:extLst>
          </p:cNvPr>
          <p:cNvSpPr>
            <a:spLocks noGrp="1"/>
          </p:cNvSpPr>
          <p:nvPr>
            <p:ph type="body" sz="quarter" idx="25" hasCustomPrompt="1"/>
          </p:nvPr>
        </p:nvSpPr>
        <p:spPr>
          <a:xfrm>
            <a:off x="3195638" y="1327150"/>
            <a:ext cx="7269162" cy="4768850"/>
          </a:xfrm>
          <a:prstGeom prst="rect">
            <a:avLst/>
          </a:prstGeom>
        </p:spPr>
        <p:txBody>
          <a:bodyPr lIns="0" tIns="0" rIns="0" bIns="0"/>
          <a:lstStyle>
            <a:lvl1pPr marL="18288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60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3" name="Date Placeholder 2">
            <a:extLst>
              <a:ext uri="{FF2B5EF4-FFF2-40B4-BE49-F238E27FC236}">
                <a16:creationId xmlns:a16="http://schemas.microsoft.com/office/drawing/2014/main" id="{1EBE1187-857F-478D-B166-5D77D71F66BC}"/>
              </a:ext>
            </a:extLst>
          </p:cNvPr>
          <p:cNvSpPr>
            <a:spLocks noGrp="1"/>
          </p:cNvSpPr>
          <p:nvPr>
            <p:ph type="dt" sz="half" idx="26"/>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6BF4F7F4-4DFE-4185-B5C4-848C6710BF57}"/>
              </a:ext>
            </a:extLst>
          </p:cNvPr>
          <p:cNvSpPr>
            <a:spLocks noGrp="1"/>
          </p:cNvSpPr>
          <p:nvPr>
            <p:ph type="ftr" sz="quarter" idx="27"/>
          </p:nvPr>
        </p:nvSpPr>
        <p:spPr/>
        <p:txBody>
          <a:bodyPr/>
          <a:lstStyle/>
          <a:p>
            <a:r>
              <a:rPr lang="en-US"/>
              <a:t>Mojang Studios</a:t>
            </a:r>
          </a:p>
        </p:txBody>
      </p:sp>
      <p:sp>
        <p:nvSpPr>
          <p:cNvPr id="5" name="Slide Number Placeholder 4">
            <a:extLst>
              <a:ext uri="{FF2B5EF4-FFF2-40B4-BE49-F238E27FC236}">
                <a16:creationId xmlns:a16="http://schemas.microsoft.com/office/drawing/2014/main" id="{BC88DF34-5E01-4B53-AF6D-CFF1F94F600A}"/>
              </a:ext>
            </a:extLst>
          </p:cNvPr>
          <p:cNvSpPr>
            <a:spLocks noGrp="1"/>
          </p:cNvSpPr>
          <p:nvPr>
            <p:ph type="sldNum" sz="quarter" idx="28"/>
          </p:nvPr>
        </p:nvSpPr>
        <p:spPr/>
        <p:txBody>
          <a:bodyPr/>
          <a:lstStyle/>
          <a:p>
            <a:fld id="{7C84D469-983E-45D1-83D0-D0A54F8F126E}" type="slidenum">
              <a:rPr lang="en-US" smtClean="0"/>
              <a:pPr/>
              <a:t>‹#›</a:t>
            </a:fld>
            <a:endParaRPr lang="en-US"/>
          </a:p>
        </p:txBody>
      </p:sp>
      <p:sp>
        <p:nvSpPr>
          <p:cNvPr id="8" name="Title 23">
            <a:extLst>
              <a:ext uri="{FF2B5EF4-FFF2-40B4-BE49-F238E27FC236}">
                <a16:creationId xmlns:a16="http://schemas.microsoft.com/office/drawing/2014/main" id="{CA54E288-119E-4B58-AE38-3C90A474B8D6}"/>
              </a:ext>
            </a:extLst>
          </p:cNvPr>
          <p:cNvSpPr>
            <a:spLocks noGrp="1"/>
          </p:cNvSpPr>
          <p:nvPr>
            <p:ph type="title" hasCustomPrompt="1"/>
          </p:nvPr>
        </p:nvSpPr>
        <p:spPr>
          <a:xfrm>
            <a:off x="252413" y="1327150"/>
            <a:ext cx="2851150"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0" name="Text Placeholder 21">
            <a:extLst>
              <a:ext uri="{FF2B5EF4-FFF2-40B4-BE49-F238E27FC236}">
                <a16:creationId xmlns:a16="http://schemas.microsoft.com/office/drawing/2014/main" id="{A7A20077-B813-4747-B78A-7EE5063872C2}"/>
              </a:ext>
            </a:extLst>
          </p:cNvPr>
          <p:cNvSpPr>
            <a:spLocks noGrp="1"/>
          </p:cNvSpPr>
          <p:nvPr>
            <p:ph type="body" sz="quarter" idx="15" hasCustomPrompt="1"/>
          </p:nvPr>
        </p:nvSpPr>
        <p:spPr>
          <a:xfrm>
            <a:off x="252413" y="1550194"/>
            <a:ext cx="2851150"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3087040983"/>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1 Bullet List x 1 Image - Light">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5C28CD1E-49BB-4494-B643-C54FFF7DAA61}"/>
              </a:ext>
            </a:extLst>
          </p:cNvPr>
          <p:cNvSpPr>
            <a:spLocks noGrp="1"/>
          </p:cNvSpPr>
          <p:nvPr>
            <p:ph type="pic" sz="quarter" idx="30" hasCustomPrompt="1"/>
          </p:nvPr>
        </p:nvSpPr>
        <p:spPr>
          <a:xfrm>
            <a:off x="6142038" y="0"/>
            <a:ext cx="6049962" cy="6858000"/>
          </a:xfrm>
          <a:prstGeom prst="rect">
            <a:avLst/>
          </a:prstGeom>
          <a:solidFill>
            <a:schemeClr val="accent2"/>
          </a:solidFill>
        </p:spPr>
        <p:txBody>
          <a:bodyPr lIns="0" tIns="2834640" rIns="0" bIns="0"/>
          <a:lstStyle>
            <a:lvl1pPr algn="ctr">
              <a:defRPr sz="1400"/>
            </a:lvl1pPr>
          </a:lstStyle>
          <a:p>
            <a:r>
              <a:rPr lang="de-DE"/>
              <a:t>Add Image (636 x 720 pixels)</a:t>
            </a:r>
          </a:p>
        </p:txBody>
      </p:sp>
      <p:sp>
        <p:nvSpPr>
          <p:cNvPr id="10" name="Text Placeholder 3">
            <a:extLst>
              <a:ext uri="{FF2B5EF4-FFF2-40B4-BE49-F238E27FC236}">
                <a16:creationId xmlns:a16="http://schemas.microsoft.com/office/drawing/2014/main" id="{81D58C03-40BF-4AFA-BBD6-FDF280AC3BF8}"/>
              </a:ext>
            </a:extLst>
          </p:cNvPr>
          <p:cNvSpPr>
            <a:spLocks noGrp="1"/>
          </p:cNvSpPr>
          <p:nvPr>
            <p:ph type="body" sz="quarter" idx="26" hasCustomPrompt="1"/>
          </p:nvPr>
        </p:nvSpPr>
        <p:spPr>
          <a:xfrm>
            <a:off x="252413" y="1327150"/>
            <a:ext cx="5795962" cy="4768850"/>
          </a:xfrm>
          <a:prstGeom prst="rect">
            <a:avLst/>
          </a:prstGeom>
        </p:spPr>
        <p:txBody>
          <a:bodyPr lIns="0" tIns="0" rIns="274320" bIns="0"/>
          <a:lstStyle>
            <a:lvl1pPr marL="18288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60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3C5C907-7F00-4847-82A3-7E6BD92E45E8}"/>
              </a:ext>
            </a:extLst>
          </p:cNvPr>
          <p:cNvSpPr>
            <a:spLocks noGrp="1"/>
          </p:cNvSpPr>
          <p:nvPr>
            <p:ph type="dt" sz="half" idx="27"/>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5" name="Footer Placeholder 4">
            <a:extLst>
              <a:ext uri="{FF2B5EF4-FFF2-40B4-BE49-F238E27FC236}">
                <a16:creationId xmlns:a16="http://schemas.microsoft.com/office/drawing/2014/main" id="{8156569E-CB9C-4445-8752-EA063EE13509}"/>
              </a:ext>
            </a:extLst>
          </p:cNvPr>
          <p:cNvSpPr>
            <a:spLocks noGrp="1"/>
          </p:cNvSpPr>
          <p:nvPr>
            <p:ph type="ftr" sz="quarter" idx="28"/>
          </p:nvPr>
        </p:nvSpPr>
        <p:spPr/>
        <p:txBody>
          <a:bodyPr/>
          <a:lstStyle/>
          <a:p>
            <a:r>
              <a:rPr lang="en-US"/>
              <a:t>Mojang Studios</a:t>
            </a:r>
          </a:p>
        </p:txBody>
      </p:sp>
      <p:sp>
        <p:nvSpPr>
          <p:cNvPr id="6" name="Slide Number Placeholder 5">
            <a:extLst>
              <a:ext uri="{FF2B5EF4-FFF2-40B4-BE49-F238E27FC236}">
                <a16:creationId xmlns:a16="http://schemas.microsoft.com/office/drawing/2014/main" id="{183B51A4-70DC-4E27-8AF4-B37684A79588}"/>
              </a:ext>
            </a:extLst>
          </p:cNvPr>
          <p:cNvSpPr>
            <a:spLocks noGrp="1"/>
          </p:cNvSpPr>
          <p:nvPr>
            <p:ph type="sldNum" sz="quarter" idx="29"/>
          </p:nvPr>
        </p:nvSpPr>
        <p:spPr/>
        <p:txBody>
          <a:bodyPr/>
          <a:lstStyle/>
          <a:p>
            <a:fld id="{7C84D469-983E-45D1-83D0-D0A54F8F126E}" type="slidenum">
              <a:rPr lang="en-US" smtClean="0"/>
              <a:pPr/>
              <a:t>‹#›</a:t>
            </a:fld>
            <a:endParaRPr lang="en-US"/>
          </a:p>
        </p:txBody>
      </p:sp>
      <p:sp>
        <p:nvSpPr>
          <p:cNvPr id="12" name="Title 23">
            <a:extLst>
              <a:ext uri="{FF2B5EF4-FFF2-40B4-BE49-F238E27FC236}">
                <a16:creationId xmlns:a16="http://schemas.microsoft.com/office/drawing/2014/main" id="{DBE8503C-2537-4998-81D2-9BCFAD817894}"/>
              </a:ext>
            </a:extLst>
          </p:cNvPr>
          <p:cNvSpPr>
            <a:spLocks noGrp="1"/>
          </p:cNvSpPr>
          <p:nvPr>
            <p:ph type="title" hasCustomPrompt="1"/>
          </p:nvPr>
        </p:nvSpPr>
        <p:spPr>
          <a:xfrm>
            <a:off x="252413" y="255588"/>
            <a:ext cx="5795962"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3" name="Text Placeholder 21">
            <a:extLst>
              <a:ext uri="{FF2B5EF4-FFF2-40B4-BE49-F238E27FC236}">
                <a16:creationId xmlns:a16="http://schemas.microsoft.com/office/drawing/2014/main" id="{166F5277-C4DA-42DF-8F97-B8DD34562BDF}"/>
              </a:ext>
            </a:extLst>
          </p:cNvPr>
          <p:cNvSpPr>
            <a:spLocks noGrp="1"/>
          </p:cNvSpPr>
          <p:nvPr>
            <p:ph type="body" sz="quarter" idx="15" hasCustomPrompt="1"/>
          </p:nvPr>
        </p:nvSpPr>
        <p:spPr>
          <a:xfrm>
            <a:off x="252413" y="478632"/>
            <a:ext cx="5795962"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3679504071"/>
      </p:ext>
    </p:extLst>
  </p:cSld>
  <p:clrMapOvr>
    <a:masterClrMapping/>
  </p:clrMapOvr>
  <p:extLst>
    <p:ext uri="{DCECCB84-F9BA-43D5-87BE-67443E8EF086}">
      <p15:sldGuideLst xmlns:p15="http://schemas.microsoft.com/office/powerpoint/2012/main"/>
    </p:ext>
  </p:extLst>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1 Bullet List x 1 Image - Dark">
    <p:bg>
      <p:bgPr>
        <a:solidFill>
          <a:schemeClr val="bg1"/>
        </a:solidFill>
        <a:effectLst/>
      </p:bgPr>
    </p:bg>
    <p:spTree>
      <p:nvGrpSpPr>
        <p:cNvPr id="1" name=""/>
        <p:cNvGrpSpPr/>
        <p:nvPr/>
      </p:nvGrpSpPr>
      <p:grpSpPr>
        <a:xfrm>
          <a:off x="0" y="0"/>
          <a:ext cx="0" cy="0"/>
          <a:chOff x="0" y="0"/>
          <a:chExt cx="0" cy="0"/>
        </a:xfrm>
      </p:grpSpPr>
      <p:sp>
        <p:nvSpPr>
          <p:cNvPr id="13" name="Picture Placeholder 6">
            <a:extLst>
              <a:ext uri="{FF2B5EF4-FFF2-40B4-BE49-F238E27FC236}">
                <a16:creationId xmlns:a16="http://schemas.microsoft.com/office/drawing/2014/main" id="{53439670-4192-4D74-B2ED-B26E22713E51}"/>
              </a:ext>
            </a:extLst>
          </p:cNvPr>
          <p:cNvSpPr>
            <a:spLocks noGrp="1"/>
          </p:cNvSpPr>
          <p:nvPr>
            <p:ph type="pic" sz="quarter" idx="30" hasCustomPrompt="1"/>
          </p:nvPr>
        </p:nvSpPr>
        <p:spPr>
          <a:xfrm>
            <a:off x="6142038" y="0"/>
            <a:ext cx="6049962" cy="6858000"/>
          </a:xfrm>
          <a:prstGeom prst="rect">
            <a:avLst/>
          </a:prstGeom>
          <a:solidFill>
            <a:schemeClr val="accent2"/>
          </a:solidFill>
        </p:spPr>
        <p:txBody>
          <a:bodyPr lIns="0" tIns="2834640" rIns="0" bIns="0"/>
          <a:lstStyle>
            <a:lvl1pPr algn="ctr">
              <a:defRPr sz="1400">
                <a:solidFill>
                  <a:schemeClr val="bg1"/>
                </a:solidFill>
              </a:defRPr>
            </a:lvl1pPr>
          </a:lstStyle>
          <a:p>
            <a:r>
              <a:rPr lang="de-DE"/>
              <a:t>Add Image (636 x 720 pixels)</a:t>
            </a:r>
          </a:p>
        </p:txBody>
      </p:sp>
      <p:sp>
        <p:nvSpPr>
          <p:cNvPr id="10" name="Text Placeholder 3">
            <a:extLst>
              <a:ext uri="{FF2B5EF4-FFF2-40B4-BE49-F238E27FC236}">
                <a16:creationId xmlns:a16="http://schemas.microsoft.com/office/drawing/2014/main" id="{A2A3AB7A-65D2-48AA-A9CF-6CFC6B5EED95}"/>
              </a:ext>
            </a:extLst>
          </p:cNvPr>
          <p:cNvSpPr>
            <a:spLocks noGrp="1"/>
          </p:cNvSpPr>
          <p:nvPr>
            <p:ph type="body" sz="quarter" idx="26" hasCustomPrompt="1"/>
          </p:nvPr>
        </p:nvSpPr>
        <p:spPr>
          <a:xfrm>
            <a:off x="252413" y="1327150"/>
            <a:ext cx="5795962" cy="4768850"/>
          </a:xfrm>
          <a:prstGeom prst="rect">
            <a:avLst/>
          </a:prstGeom>
        </p:spPr>
        <p:txBody>
          <a:bodyPr lIns="0" tIns="0" rIns="274320" bIns="0"/>
          <a:lstStyle>
            <a:lvl1pPr marL="18288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60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FDBC2FB-1432-41AB-86A9-C39D244C9B83}"/>
              </a:ext>
            </a:extLst>
          </p:cNvPr>
          <p:cNvSpPr>
            <a:spLocks noGrp="1"/>
          </p:cNvSpPr>
          <p:nvPr>
            <p:ph type="dt" sz="half" idx="27"/>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5" name="Footer Placeholder 4">
            <a:extLst>
              <a:ext uri="{FF2B5EF4-FFF2-40B4-BE49-F238E27FC236}">
                <a16:creationId xmlns:a16="http://schemas.microsoft.com/office/drawing/2014/main" id="{5D9B8883-7897-498D-81C4-7D4B502C6FD6}"/>
              </a:ext>
            </a:extLst>
          </p:cNvPr>
          <p:cNvSpPr>
            <a:spLocks noGrp="1"/>
          </p:cNvSpPr>
          <p:nvPr>
            <p:ph type="ftr" sz="quarter" idx="28"/>
          </p:nvPr>
        </p:nvSpPr>
        <p:spPr/>
        <p:txBody>
          <a:bodyPr/>
          <a:lstStyle/>
          <a:p>
            <a:r>
              <a:rPr lang="en-US"/>
              <a:t>Mojang Studios</a:t>
            </a:r>
          </a:p>
        </p:txBody>
      </p:sp>
      <p:sp>
        <p:nvSpPr>
          <p:cNvPr id="6" name="Slide Number Placeholder 5">
            <a:extLst>
              <a:ext uri="{FF2B5EF4-FFF2-40B4-BE49-F238E27FC236}">
                <a16:creationId xmlns:a16="http://schemas.microsoft.com/office/drawing/2014/main" id="{C79733E3-CFED-47C1-8808-5ED9EF3B2BCA}"/>
              </a:ext>
            </a:extLst>
          </p:cNvPr>
          <p:cNvSpPr>
            <a:spLocks noGrp="1"/>
          </p:cNvSpPr>
          <p:nvPr>
            <p:ph type="sldNum" sz="quarter" idx="29"/>
          </p:nvPr>
        </p:nvSpPr>
        <p:spPr/>
        <p:txBody>
          <a:bodyPr/>
          <a:lstStyle/>
          <a:p>
            <a:fld id="{7C84D469-983E-45D1-83D0-D0A54F8F126E}" type="slidenum">
              <a:rPr lang="en-US" smtClean="0"/>
              <a:pPr/>
              <a:t>‹#›</a:t>
            </a:fld>
            <a:endParaRPr lang="en-US"/>
          </a:p>
        </p:txBody>
      </p:sp>
      <p:sp>
        <p:nvSpPr>
          <p:cNvPr id="9" name="Title 23">
            <a:extLst>
              <a:ext uri="{FF2B5EF4-FFF2-40B4-BE49-F238E27FC236}">
                <a16:creationId xmlns:a16="http://schemas.microsoft.com/office/drawing/2014/main" id="{7AFA82EA-33C8-4E46-B5A6-2972A702FDB9}"/>
              </a:ext>
            </a:extLst>
          </p:cNvPr>
          <p:cNvSpPr>
            <a:spLocks noGrp="1"/>
          </p:cNvSpPr>
          <p:nvPr>
            <p:ph type="title" hasCustomPrompt="1"/>
          </p:nvPr>
        </p:nvSpPr>
        <p:spPr>
          <a:xfrm>
            <a:off x="252413" y="255588"/>
            <a:ext cx="5795962"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2" name="Text Placeholder 21">
            <a:extLst>
              <a:ext uri="{FF2B5EF4-FFF2-40B4-BE49-F238E27FC236}">
                <a16:creationId xmlns:a16="http://schemas.microsoft.com/office/drawing/2014/main" id="{09ACE8E5-25EB-4758-AC24-51089CE32F57}"/>
              </a:ext>
            </a:extLst>
          </p:cNvPr>
          <p:cNvSpPr>
            <a:spLocks noGrp="1"/>
          </p:cNvSpPr>
          <p:nvPr>
            <p:ph type="body" sz="quarter" idx="15" hasCustomPrompt="1"/>
          </p:nvPr>
        </p:nvSpPr>
        <p:spPr>
          <a:xfrm>
            <a:off x="252413" y="478632"/>
            <a:ext cx="5795962"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891439510"/>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1 Bullet List x 2 Image - Light">
    <p:spTree>
      <p:nvGrpSpPr>
        <p:cNvPr id="1" name=""/>
        <p:cNvGrpSpPr/>
        <p:nvPr/>
      </p:nvGrpSpPr>
      <p:grpSpPr>
        <a:xfrm>
          <a:off x="0" y="0"/>
          <a:ext cx="0" cy="0"/>
          <a:chOff x="0" y="0"/>
          <a:chExt cx="0" cy="0"/>
        </a:xfrm>
      </p:grpSpPr>
      <p:sp>
        <p:nvSpPr>
          <p:cNvPr id="17" name="Picture Placeholder 6">
            <a:extLst>
              <a:ext uri="{FF2B5EF4-FFF2-40B4-BE49-F238E27FC236}">
                <a16:creationId xmlns:a16="http://schemas.microsoft.com/office/drawing/2014/main" id="{867F0B64-25A1-4725-90FE-80C724F655A8}"/>
              </a:ext>
            </a:extLst>
          </p:cNvPr>
          <p:cNvSpPr>
            <a:spLocks noGrp="1"/>
          </p:cNvSpPr>
          <p:nvPr>
            <p:ph type="pic" sz="quarter" idx="31" hasCustomPrompt="1"/>
          </p:nvPr>
        </p:nvSpPr>
        <p:spPr>
          <a:xfrm>
            <a:off x="6142038" y="0"/>
            <a:ext cx="6049962" cy="3367088"/>
          </a:xfrm>
          <a:prstGeom prst="rect">
            <a:avLst/>
          </a:prstGeom>
          <a:solidFill>
            <a:schemeClr val="accent2"/>
          </a:solidFill>
        </p:spPr>
        <p:txBody>
          <a:bodyPr lIns="0" tIns="1097280" rIns="0" bIns="0"/>
          <a:lstStyle>
            <a:lvl1pPr algn="ctr">
              <a:defRPr sz="1400">
                <a:solidFill>
                  <a:schemeClr val="tx1"/>
                </a:solidFill>
              </a:defRPr>
            </a:lvl1pPr>
          </a:lstStyle>
          <a:p>
            <a:r>
              <a:rPr lang="en-US"/>
              <a:t>Add Image (636 x 353 pixels)</a:t>
            </a:r>
          </a:p>
        </p:txBody>
      </p:sp>
      <p:sp>
        <p:nvSpPr>
          <p:cNvPr id="18" name="Picture Placeholder 6">
            <a:extLst>
              <a:ext uri="{FF2B5EF4-FFF2-40B4-BE49-F238E27FC236}">
                <a16:creationId xmlns:a16="http://schemas.microsoft.com/office/drawing/2014/main" id="{A5318FB9-5B6A-4F64-80E0-012E15632AE9}"/>
              </a:ext>
            </a:extLst>
          </p:cNvPr>
          <p:cNvSpPr>
            <a:spLocks noGrp="1"/>
          </p:cNvSpPr>
          <p:nvPr>
            <p:ph type="pic" sz="quarter" idx="32" hasCustomPrompt="1"/>
          </p:nvPr>
        </p:nvSpPr>
        <p:spPr>
          <a:xfrm>
            <a:off x="6142038" y="3457574"/>
            <a:ext cx="6049962" cy="3400425"/>
          </a:xfrm>
          <a:prstGeom prst="rect">
            <a:avLst/>
          </a:prstGeom>
          <a:solidFill>
            <a:schemeClr val="accent2"/>
          </a:solidFill>
        </p:spPr>
        <p:txBody>
          <a:bodyPr lIns="0" tIns="1097280" rIns="0" bIns="0"/>
          <a:lstStyle>
            <a:lvl1pPr algn="ctr">
              <a:defRPr sz="1400">
                <a:solidFill>
                  <a:schemeClr val="tx1"/>
                </a:solidFill>
              </a:defRPr>
            </a:lvl1pPr>
          </a:lstStyle>
          <a:p>
            <a:r>
              <a:rPr lang="en-US"/>
              <a:t>Add Image (636 x 353 pixels)</a:t>
            </a:r>
          </a:p>
        </p:txBody>
      </p:sp>
      <p:sp>
        <p:nvSpPr>
          <p:cNvPr id="11" name="Text Placeholder 3">
            <a:extLst>
              <a:ext uri="{FF2B5EF4-FFF2-40B4-BE49-F238E27FC236}">
                <a16:creationId xmlns:a16="http://schemas.microsoft.com/office/drawing/2014/main" id="{8E944901-FCD0-4206-B1E5-B826B97CA3CE}"/>
              </a:ext>
            </a:extLst>
          </p:cNvPr>
          <p:cNvSpPr>
            <a:spLocks noGrp="1"/>
          </p:cNvSpPr>
          <p:nvPr>
            <p:ph type="body" sz="quarter" idx="26" hasCustomPrompt="1"/>
          </p:nvPr>
        </p:nvSpPr>
        <p:spPr>
          <a:xfrm>
            <a:off x="252413" y="1327150"/>
            <a:ext cx="5795962" cy="4768850"/>
          </a:xfrm>
          <a:prstGeom prst="rect">
            <a:avLst/>
          </a:prstGeom>
        </p:spPr>
        <p:txBody>
          <a:bodyPr lIns="0" tIns="0" rIns="274320" bIns="0"/>
          <a:lstStyle>
            <a:lvl1pPr marL="18288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60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DD0D2F2-CED6-403A-A1F1-A66952422A91}"/>
              </a:ext>
            </a:extLst>
          </p:cNvPr>
          <p:cNvSpPr>
            <a:spLocks noGrp="1"/>
          </p:cNvSpPr>
          <p:nvPr>
            <p:ph type="dt" sz="half" idx="28"/>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5" name="Footer Placeholder 4">
            <a:extLst>
              <a:ext uri="{FF2B5EF4-FFF2-40B4-BE49-F238E27FC236}">
                <a16:creationId xmlns:a16="http://schemas.microsoft.com/office/drawing/2014/main" id="{2D828EA6-D04C-4F87-AE1C-C6E53BD05817}"/>
              </a:ext>
            </a:extLst>
          </p:cNvPr>
          <p:cNvSpPr>
            <a:spLocks noGrp="1"/>
          </p:cNvSpPr>
          <p:nvPr>
            <p:ph type="ftr" sz="quarter" idx="29"/>
          </p:nvPr>
        </p:nvSpPr>
        <p:spPr/>
        <p:txBody>
          <a:bodyPr/>
          <a:lstStyle/>
          <a:p>
            <a:r>
              <a:rPr lang="en-US"/>
              <a:t>Mojang Studios</a:t>
            </a:r>
          </a:p>
        </p:txBody>
      </p:sp>
      <p:sp>
        <p:nvSpPr>
          <p:cNvPr id="6" name="Slide Number Placeholder 5">
            <a:extLst>
              <a:ext uri="{FF2B5EF4-FFF2-40B4-BE49-F238E27FC236}">
                <a16:creationId xmlns:a16="http://schemas.microsoft.com/office/drawing/2014/main" id="{29733296-A61C-45CD-9B90-F2A7CF8D07A1}"/>
              </a:ext>
            </a:extLst>
          </p:cNvPr>
          <p:cNvSpPr>
            <a:spLocks noGrp="1"/>
          </p:cNvSpPr>
          <p:nvPr>
            <p:ph type="sldNum" sz="quarter" idx="30"/>
          </p:nvPr>
        </p:nvSpPr>
        <p:spPr/>
        <p:txBody>
          <a:bodyPr/>
          <a:lstStyle/>
          <a:p>
            <a:fld id="{7C84D469-983E-45D1-83D0-D0A54F8F126E}" type="slidenum">
              <a:rPr lang="en-US" smtClean="0"/>
              <a:pPr/>
              <a:t>‹#›</a:t>
            </a:fld>
            <a:endParaRPr lang="en-US"/>
          </a:p>
        </p:txBody>
      </p:sp>
      <p:sp>
        <p:nvSpPr>
          <p:cNvPr id="10" name="Title 23">
            <a:extLst>
              <a:ext uri="{FF2B5EF4-FFF2-40B4-BE49-F238E27FC236}">
                <a16:creationId xmlns:a16="http://schemas.microsoft.com/office/drawing/2014/main" id="{64A3994F-A6E4-4FC5-B425-6DEF3F7A76A9}"/>
              </a:ext>
            </a:extLst>
          </p:cNvPr>
          <p:cNvSpPr>
            <a:spLocks noGrp="1"/>
          </p:cNvSpPr>
          <p:nvPr>
            <p:ph type="title" hasCustomPrompt="1"/>
          </p:nvPr>
        </p:nvSpPr>
        <p:spPr>
          <a:xfrm>
            <a:off x="252413" y="255588"/>
            <a:ext cx="5795962"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2" name="Text Placeholder 21">
            <a:extLst>
              <a:ext uri="{FF2B5EF4-FFF2-40B4-BE49-F238E27FC236}">
                <a16:creationId xmlns:a16="http://schemas.microsoft.com/office/drawing/2014/main" id="{EFDFB7A9-B06A-4252-AECD-2016B1756929}"/>
              </a:ext>
            </a:extLst>
          </p:cNvPr>
          <p:cNvSpPr>
            <a:spLocks noGrp="1"/>
          </p:cNvSpPr>
          <p:nvPr>
            <p:ph type="body" sz="quarter" idx="15" hasCustomPrompt="1"/>
          </p:nvPr>
        </p:nvSpPr>
        <p:spPr>
          <a:xfrm>
            <a:off x="252413" y="478632"/>
            <a:ext cx="5795962"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663613397"/>
      </p:ext>
    </p:extLst>
  </p:cSld>
  <p:clrMapOvr>
    <a:masterClrMapping/>
  </p:clrMapOvr>
  <p:extLst>
    <p:ext uri="{DCECCB84-F9BA-43D5-87BE-67443E8EF086}">
      <p15:sldGuideLst xmlns:p15="http://schemas.microsoft.com/office/powerpoint/2012/main"/>
    </p:ext>
  </p:extLst>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1 Bullet List x 2 Image - Dark">
    <p:bg>
      <p:bgPr>
        <a:solidFill>
          <a:schemeClr val="bg1"/>
        </a:solidFill>
        <a:effectLst/>
      </p:bgPr>
    </p:bg>
    <p:spTree>
      <p:nvGrpSpPr>
        <p:cNvPr id="1" name=""/>
        <p:cNvGrpSpPr/>
        <p:nvPr/>
      </p:nvGrpSpPr>
      <p:grpSpPr>
        <a:xfrm>
          <a:off x="0" y="0"/>
          <a:ext cx="0" cy="0"/>
          <a:chOff x="0" y="0"/>
          <a:chExt cx="0" cy="0"/>
        </a:xfrm>
      </p:grpSpPr>
      <p:sp>
        <p:nvSpPr>
          <p:cNvPr id="14" name="Picture Placeholder 6">
            <a:extLst>
              <a:ext uri="{FF2B5EF4-FFF2-40B4-BE49-F238E27FC236}">
                <a16:creationId xmlns:a16="http://schemas.microsoft.com/office/drawing/2014/main" id="{97F896BF-24DC-44E9-BF2A-3968F6917EEE}"/>
              </a:ext>
            </a:extLst>
          </p:cNvPr>
          <p:cNvSpPr>
            <a:spLocks noGrp="1"/>
          </p:cNvSpPr>
          <p:nvPr>
            <p:ph type="pic" sz="quarter" idx="34" hasCustomPrompt="1"/>
          </p:nvPr>
        </p:nvSpPr>
        <p:spPr>
          <a:xfrm>
            <a:off x="6142038" y="0"/>
            <a:ext cx="6049962" cy="3367088"/>
          </a:xfrm>
          <a:prstGeom prst="rect">
            <a:avLst/>
          </a:prstGeom>
          <a:solidFill>
            <a:schemeClr val="accent2"/>
          </a:solidFill>
        </p:spPr>
        <p:txBody>
          <a:bodyPr lIns="0" tIns="1097280" rIns="0" bIns="0"/>
          <a:lstStyle>
            <a:lvl1pPr algn="ctr">
              <a:defRPr sz="1400">
                <a:solidFill>
                  <a:schemeClr val="bg1"/>
                </a:solidFill>
              </a:defRPr>
            </a:lvl1pPr>
          </a:lstStyle>
          <a:p>
            <a:r>
              <a:rPr lang="en-US"/>
              <a:t>Add Image (636 x 353 pixels)</a:t>
            </a:r>
          </a:p>
        </p:txBody>
      </p:sp>
      <p:sp>
        <p:nvSpPr>
          <p:cNvPr id="15" name="Picture Placeholder 6">
            <a:extLst>
              <a:ext uri="{FF2B5EF4-FFF2-40B4-BE49-F238E27FC236}">
                <a16:creationId xmlns:a16="http://schemas.microsoft.com/office/drawing/2014/main" id="{348EDCEA-A809-4025-B648-EA6935F7E8C1}"/>
              </a:ext>
            </a:extLst>
          </p:cNvPr>
          <p:cNvSpPr>
            <a:spLocks noGrp="1"/>
          </p:cNvSpPr>
          <p:nvPr>
            <p:ph type="pic" sz="quarter" idx="35" hasCustomPrompt="1"/>
          </p:nvPr>
        </p:nvSpPr>
        <p:spPr>
          <a:xfrm>
            <a:off x="6142038" y="3457574"/>
            <a:ext cx="6049962" cy="3400425"/>
          </a:xfrm>
          <a:prstGeom prst="rect">
            <a:avLst/>
          </a:prstGeom>
          <a:solidFill>
            <a:schemeClr val="accent2"/>
          </a:solidFill>
        </p:spPr>
        <p:txBody>
          <a:bodyPr lIns="0" tIns="1097280" rIns="0" bIns="0"/>
          <a:lstStyle>
            <a:lvl1pPr algn="ctr">
              <a:defRPr sz="1400">
                <a:solidFill>
                  <a:schemeClr val="bg1"/>
                </a:solidFill>
              </a:defRPr>
            </a:lvl1pPr>
          </a:lstStyle>
          <a:p>
            <a:r>
              <a:rPr lang="en-US"/>
              <a:t>Add Image (636 x 353 pixels)</a:t>
            </a:r>
          </a:p>
        </p:txBody>
      </p:sp>
      <p:sp>
        <p:nvSpPr>
          <p:cNvPr id="2" name="Date Placeholder 1">
            <a:extLst>
              <a:ext uri="{FF2B5EF4-FFF2-40B4-BE49-F238E27FC236}">
                <a16:creationId xmlns:a16="http://schemas.microsoft.com/office/drawing/2014/main" id="{7B0364DE-63A8-4168-909C-98793A980F93}"/>
              </a:ext>
            </a:extLst>
          </p:cNvPr>
          <p:cNvSpPr>
            <a:spLocks noGrp="1"/>
          </p:cNvSpPr>
          <p:nvPr>
            <p:ph type="dt" sz="half" idx="31"/>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3901EDF4-DD78-4D22-899F-6F0CAC01C53B}"/>
              </a:ext>
            </a:extLst>
          </p:cNvPr>
          <p:cNvSpPr>
            <a:spLocks noGrp="1"/>
          </p:cNvSpPr>
          <p:nvPr>
            <p:ph type="ftr" sz="quarter" idx="32"/>
          </p:nvPr>
        </p:nvSpPr>
        <p:spPr/>
        <p:txBody>
          <a:bodyPr/>
          <a:lstStyle/>
          <a:p>
            <a:r>
              <a:rPr lang="en-US"/>
              <a:t>Mojang Studios</a:t>
            </a:r>
          </a:p>
        </p:txBody>
      </p:sp>
      <p:sp>
        <p:nvSpPr>
          <p:cNvPr id="8" name="Slide Number Placeholder 7">
            <a:extLst>
              <a:ext uri="{FF2B5EF4-FFF2-40B4-BE49-F238E27FC236}">
                <a16:creationId xmlns:a16="http://schemas.microsoft.com/office/drawing/2014/main" id="{05C71EFC-0E06-462A-B1B8-2BF6CE11FD85}"/>
              </a:ext>
            </a:extLst>
          </p:cNvPr>
          <p:cNvSpPr>
            <a:spLocks noGrp="1"/>
          </p:cNvSpPr>
          <p:nvPr>
            <p:ph type="sldNum" sz="quarter" idx="33"/>
          </p:nvPr>
        </p:nvSpPr>
        <p:spPr/>
        <p:txBody>
          <a:bodyPr/>
          <a:lstStyle/>
          <a:p>
            <a:fld id="{7C84D469-983E-45D1-83D0-D0A54F8F126E}" type="slidenum">
              <a:rPr lang="en-US" smtClean="0"/>
              <a:pPr/>
              <a:t>‹#›</a:t>
            </a:fld>
            <a:endParaRPr lang="en-US"/>
          </a:p>
        </p:txBody>
      </p:sp>
      <p:sp>
        <p:nvSpPr>
          <p:cNvPr id="16" name="Text Placeholder 3">
            <a:extLst>
              <a:ext uri="{FF2B5EF4-FFF2-40B4-BE49-F238E27FC236}">
                <a16:creationId xmlns:a16="http://schemas.microsoft.com/office/drawing/2014/main" id="{36BC3184-5C9E-466D-BE99-9774B9BA5356}"/>
              </a:ext>
            </a:extLst>
          </p:cNvPr>
          <p:cNvSpPr>
            <a:spLocks noGrp="1"/>
          </p:cNvSpPr>
          <p:nvPr>
            <p:ph type="body" sz="quarter" idx="26" hasCustomPrompt="1"/>
          </p:nvPr>
        </p:nvSpPr>
        <p:spPr>
          <a:xfrm>
            <a:off x="252413" y="1327150"/>
            <a:ext cx="5795962" cy="4768850"/>
          </a:xfrm>
          <a:prstGeom prst="rect">
            <a:avLst/>
          </a:prstGeom>
        </p:spPr>
        <p:txBody>
          <a:bodyPr lIns="0" tIns="0" rIns="274320" bIns="0"/>
          <a:lstStyle>
            <a:lvl1pPr marL="18288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10" name="Title 23">
            <a:extLst>
              <a:ext uri="{FF2B5EF4-FFF2-40B4-BE49-F238E27FC236}">
                <a16:creationId xmlns:a16="http://schemas.microsoft.com/office/drawing/2014/main" id="{7962C2B5-FFE6-4235-AB5F-C251297FFB2D}"/>
              </a:ext>
            </a:extLst>
          </p:cNvPr>
          <p:cNvSpPr>
            <a:spLocks noGrp="1"/>
          </p:cNvSpPr>
          <p:nvPr>
            <p:ph type="title" hasCustomPrompt="1"/>
          </p:nvPr>
        </p:nvSpPr>
        <p:spPr>
          <a:xfrm>
            <a:off x="252413" y="255588"/>
            <a:ext cx="5795962"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2" name="Text Placeholder 21">
            <a:extLst>
              <a:ext uri="{FF2B5EF4-FFF2-40B4-BE49-F238E27FC236}">
                <a16:creationId xmlns:a16="http://schemas.microsoft.com/office/drawing/2014/main" id="{F254BE5C-F5C3-4661-A8EF-481EF2EA43FC}"/>
              </a:ext>
            </a:extLst>
          </p:cNvPr>
          <p:cNvSpPr>
            <a:spLocks noGrp="1"/>
          </p:cNvSpPr>
          <p:nvPr>
            <p:ph type="body" sz="quarter" idx="15" hasCustomPrompt="1"/>
          </p:nvPr>
        </p:nvSpPr>
        <p:spPr>
          <a:xfrm>
            <a:off x="252413" y="478632"/>
            <a:ext cx="5795962"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3025848772"/>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1 Bullet List x 3 Image - Light">
    <p:spTree>
      <p:nvGrpSpPr>
        <p:cNvPr id="1" name=""/>
        <p:cNvGrpSpPr/>
        <p:nvPr/>
      </p:nvGrpSpPr>
      <p:grpSpPr>
        <a:xfrm>
          <a:off x="0" y="0"/>
          <a:ext cx="0" cy="0"/>
          <a:chOff x="0" y="0"/>
          <a:chExt cx="0" cy="0"/>
        </a:xfrm>
      </p:grpSpPr>
      <p:sp>
        <p:nvSpPr>
          <p:cNvPr id="19" name="Picture Placeholder 6">
            <a:extLst>
              <a:ext uri="{FF2B5EF4-FFF2-40B4-BE49-F238E27FC236}">
                <a16:creationId xmlns:a16="http://schemas.microsoft.com/office/drawing/2014/main" id="{AE7D80B9-7AFF-45A9-A681-008A02E3ED07}"/>
              </a:ext>
            </a:extLst>
          </p:cNvPr>
          <p:cNvSpPr>
            <a:spLocks noGrp="1"/>
          </p:cNvSpPr>
          <p:nvPr>
            <p:ph type="pic" sz="quarter" idx="31" hasCustomPrompt="1"/>
          </p:nvPr>
        </p:nvSpPr>
        <p:spPr>
          <a:xfrm>
            <a:off x="6142038" y="0"/>
            <a:ext cx="6049962" cy="3367088"/>
          </a:xfrm>
          <a:prstGeom prst="rect">
            <a:avLst/>
          </a:prstGeom>
          <a:solidFill>
            <a:schemeClr val="accent2"/>
          </a:solidFill>
        </p:spPr>
        <p:txBody>
          <a:bodyPr lIns="0" tIns="1097280" rIns="0" bIns="0"/>
          <a:lstStyle>
            <a:lvl1pPr algn="ctr">
              <a:defRPr sz="1400">
                <a:solidFill>
                  <a:schemeClr val="tx1"/>
                </a:solidFill>
              </a:defRPr>
            </a:lvl1pPr>
          </a:lstStyle>
          <a:p>
            <a:r>
              <a:rPr lang="en-US"/>
              <a:t>Add Image (636 x 353 pixels)</a:t>
            </a:r>
          </a:p>
        </p:txBody>
      </p:sp>
      <p:sp>
        <p:nvSpPr>
          <p:cNvPr id="20" name="Picture Placeholder 6">
            <a:extLst>
              <a:ext uri="{FF2B5EF4-FFF2-40B4-BE49-F238E27FC236}">
                <a16:creationId xmlns:a16="http://schemas.microsoft.com/office/drawing/2014/main" id="{C0A1C9D9-FEBE-456A-8284-43E835976D6C}"/>
              </a:ext>
            </a:extLst>
          </p:cNvPr>
          <p:cNvSpPr>
            <a:spLocks noGrp="1"/>
          </p:cNvSpPr>
          <p:nvPr>
            <p:ph type="pic" sz="quarter" idx="37" hasCustomPrompt="1"/>
          </p:nvPr>
        </p:nvSpPr>
        <p:spPr>
          <a:xfrm>
            <a:off x="6142038" y="3456432"/>
            <a:ext cx="2980944" cy="3401568"/>
          </a:xfrm>
          <a:prstGeom prst="rect">
            <a:avLst/>
          </a:prstGeom>
          <a:solidFill>
            <a:schemeClr val="accent2"/>
          </a:solidFill>
        </p:spPr>
        <p:txBody>
          <a:bodyPr lIns="0" tIns="1097280" rIns="0" bIns="0"/>
          <a:lstStyle>
            <a:lvl1pPr algn="ctr">
              <a:defRPr sz="1400">
                <a:solidFill>
                  <a:schemeClr val="tx1"/>
                </a:solidFill>
              </a:defRPr>
            </a:lvl1pPr>
          </a:lstStyle>
          <a:p>
            <a:r>
              <a:rPr lang="en-US"/>
              <a:t>Add Image (313 x 357 pixels)</a:t>
            </a:r>
          </a:p>
        </p:txBody>
      </p:sp>
      <p:sp>
        <p:nvSpPr>
          <p:cNvPr id="21" name="Picture Placeholder 6">
            <a:extLst>
              <a:ext uri="{FF2B5EF4-FFF2-40B4-BE49-F238E27FC236}">
                <a16:creationId xmlns:a16="http://schemas.microsoft.com/office/drawing/2014/main" id="{CDBFD844-4214-49FF-9083-067CB5AA0593}"/>
              </a:ext>
            </a:extLst>
          </p:cNvPr>
          <p:cNvSpPr>
            <a:spLocks noGrp="1"/>
          </p:cNvSpPr>
          <p:nvPr>
            <p:ph type="pic" sz="quarter" idx="38" hasCustomPrompt="1"/>
          </p:nvPr>
        </p:nvSpPr>
        <p:spPr>
          <a:xfrm>
            <a:off x="9211056" y="3456432"/>
            <a:ext cx="2980944" cy="3401568"/>
          </a:xfrm>
          <a:prstGeom prst="rect">
            <a:avLst/>
          </a:prstGeom>
          <a:solidFill>
            <a:schemeClr val="accent2"/>
          </a:solidFill>
        </p:spPr>
        <p:txBody>
          <a:bodyPr lIns="0" tIns="1097280" rIns="0" bIns="0"/>
          <a:lstStyle>
            <a:lvl1pPr algn="ctr">
              <a:defRPr sz="1400">
                <a:solidFill>
                  <a:schemeClr val="tx1"/>
                </a:solidFill>
              </a:defRPr>
            </a:lvl1pPr>
          </a:lstStyle>
          <a:p>
            <a:r>
              <a:rPr lang="en-US"/>
              <a:t>Add Image (313 x 357 pixels)</a:t>
            </a:r>
          </a:p>
        </p:txBody>
      </p:sp>
      <p:sp>
        <p:nvSpPr>
          <p:cNvPr id="5" name="Date Placeholder 4">
            <a:extLst>
              <a:ext uri="{FF2B5EF4-FFF2-40B4-BE49-F238E27FC236}">
                <a16:creationId xmlns:a16="http://schemas.microsoft.com/office/drawing/2014/main" id="{83E927F8-E8AF-4F74-85FE-1EFD789DAEA6}"/>
              </a:ext>
            </a:extLst>
          </p:cNvPr>
          <p:cNvSpPr>
            <a:spLocks noGrp="1"/>
          </p:cNvSpPr>
          <p:nvPr>
            <p:ph type="dt" sz="half" idx="27"/>
          </p:nvPr>
        </p:nvSpPr>
        <p:spPr>
          <a:xfrm>
            <a:off x="3203575" y="6512719"/>
            <a:ext cx="2743200" cy="91280"/>
          </a:xfrm>
          <a:prstGeom prst="rect">
            <a:avLst/>
          </a:prstGeom>
        </p:spPr>
        <p:txBody>
          <a:bodyPr/>
          <a:lstStyle/>
          <a:p>
            <a:r>
              <a:rPr lang="en-US"/>
              <a:t>Microsoft Confidential</a:t>
            </a:r>
          </a:p>
        </p:txBody>
      </p:sp>
      <p:sp>
        <p:nvSpPr>
          <p:cNvPr id="6" name="Footer Placeholder 5">
            <a:extLst>
              <a:ext uri="{FF2B5EF4-FFF2-40B4-BE49-F238E27FC236}">
                <a16:creationId xmlns:a16="http://schemas.microsoft.com/office/drawing/2014/main" id="{7F834FD5-D427-47BE-9C22-F216B10E324E}"/>
              </a:ext>
            </a:extLst>
          </p:cNvPr>
          <p:cNvSpPr>
            <a:spLocks noGrp="1"/>
          </p:cNvSpPr>
          <p:nvPr>
            <p:ph type="ftr" sz="quarter" idx="28"/>
          </p:nvPr>
        </p:nvSpPr>
        <p:spPr/>
        <p:txBody>
          <a:bodyPr/>
          <a:lstStyle/>
          <a:p>
            <a:pPr algn="l"/>
            <a:r>
              <a:rPr lang="en-US"/>
              <a:t>Mojang Studios</a:t>
            </a:r>
          </a:p>
        </p:txBody>
      </p:sp>
      <p:sp>
        <p:nvSpPr>
          <p:cNvPr id="7" name="Slide Number Placeholder 6">
            <a:extLst>
              <a:ext uri="{FF2B5EF4-FFF2-40B4-BE49-F238E27FC236}">
                <a16:creationId xmlns:a16="http://schemas.microsoft.com/office/drawing/2014/main" id="{B8B9175D-9878-4708-BF0B-65222A4B212C}"/>
              </a:ext>
            </a:extLst>
          </p:cNvPr>
          <p:cNvSpPr>
            <a:spLocks noGrp="1"/>
          </p:cNvSpPr>
          <p:nvPr>
            <p:ph type="sldNum" sz="quarter" idx="29"/>
          </p:nvPr>
        </p:nvSpPr>
        <p:spPr/>
        <p:txBody>
          <a:bodyPr/>
          <a:lstStyle/>
          <a:p>
            <a:fld id="{7C84D469-983E-45D1-83D0-D0A54F8F126E}" type="slidenum">
              <a:rPr lang="en-US" smtClean="0"/>
              <a:pPr/>
              <a:t>‹#›</a:t>
            </a:fld>
            <a:endParaRPr lang="en-US">
              <a:latin typeface="Arial" panose="020B0604020202020204" pitchFamily="34" charset="0"/>
              <a:cs typeface="Arial" panose="020B0604020202020204" pitchFamily="34" charset="0"/>
            </a:endParaRPr>
          </a:p>
        </p:txBody>
      </p:sp>
      <p:sp>
        <p:nvSpPr>
          <p:cNvPr id="13" name="Text Placeholder 3">
            <a:extLst>
              <a:ext uri="{FF2B5EF4-FFF2-40B4-BE49-F238E27FC236}">
                <a16:creationId xmlns:a16="http://schemas.microsoft.com/office/drawing/2014/main" id="{3D112C90-5422-480C-B05F-0FEEB2C3DAB2}"/>
              </a:ext>
            </a:extLst>
          </p:cNvPr>
          <p:cNvSpPr>
            <a:spLocks noGrp="1"/>
          </p:cNvSpPr>
          <p:nvPr>
            <p:ph type="body" sz="quarter" idx="26" hasCustomPrompt="1"/>
          </p:nvPr>
        </p:nvSpPr>
        <p:spPr>
          <a:xfrm>
            <a:off x="252413" y="1327150"/>
            <a:ext cx="5795962" cy="4768850"/>
          </a:xfrm>
          <a:prstGeom prst="rect">
            <a:avLst/>
          </a:prstGeom>
        </p:spPr>
        <p:txBody>
          <a:bodyPr lIns="0" tIns="0" rIns="274320" bIns="0"/>
          <a:lstStyle>
            <a:lvl1pPr marL="18288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17" name="Title 23">
            <a:extLst>
              <a:ext uri="{FF2B5EF4-FFF2-40B4-BE49-F238E27FC236}">
                <a16:creationId xmlns:a16="http://schemas.microsoft.com/office/drawing/2014/main" id="{704C6F69-3F21-4840-BE71-F51375ADFF46}"/>
              </a:ext>
            </a:extLst>
          </p:cNvPr>
          <p:cNvSpPr>
            <a:spLocks noGrp="1"/>
          </p:cNvSpPr>
          <p:nvPr>
            <p:ph type="title" hasCustomPrompt="1"/>
          </p:nvPr>
        </p:nvSpPr>
        <p:spPr>
          <a:xfrm>
            <a:off x="252413" y="255588"/>
            <a:ext cx="5795962"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8" name="Text Placeholder 21">
            <a:extLst>
              <a:ext uri="{FF2B5EF4-FFF2-40B4-BE49-F238E27FC236}">
                <a16:creationId xmlns:a16="http://schemas.microsoft.com/office/drawing/2014/main" id="{9C043131-B24B-43B6-9CF8-A1784034E3FC}"/>
              </a:ext>
            </a:extLst>
          </p:cNvPr>
          <p:cNvSpPr>
            <a:spLocks noGrp="1"/>
          </p:cNvSpPr>
          <p:nvPr>
            <p:ph type="body" sz="quarter" idx="15" hasCustomPrompt="1"/>
          </p:nvPr>
        </p:nvSpPr>
        <p:spPr>
          <a:xfrm>
            <a:off x="252413" y="478632"/>
            <a:ext cx="5795962"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3507539093"/>
      </p:ext>
    </p:extLst>
  </p:cSld>
  <p:clrMapOvr>
    <a:masterClrMapping/>
  </p:clrMapOvr>
  <p:extLst>
    <p:ext uri="{DCECCB84-F9BA-43D5-87BE-67443E8EF086}">
      <p15:sldGuideLst xmlns:p15="http://schemas.microsoft.com/office/powerpoint/2012/main"/>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3">
    <p:bg>
      <p:bgRef idx="1001">
        <a:schemeClr val="bg1"/>
      </p:bgRef>
    </p:bg>
    <p:spTree>
      <p:nvGrpSpPr>
        <p:cNvPr id="1" name=""/>
        <p:cNvGrpSpPr/>
        <p:nvPr/>
      </p:nvGrpSpPr>
      <p:grpSpPr>
        <a:xfrm>
          <a:off x="0" y="0"/>
          <a:ext cx="0" cy="0"/>
          <a:chOff x="0" y="0"/>
          <a:chExt cx="0" cy="0"/>
        </a:xfrm>
      </p:grpSpPr>
      <p:sp>
        <p:nvSpPr>
          <p:cNvPr id="49" name="Title 11">
            <a:extLst>
              <a:ext uri="{FF2B5EF4-FFF2-40B4-BE49-F238E27FC236}">
                <a16:creationId xmlns:a16="http://schemas.microsoft.com/office/drawing/2014/main" id="{D81307EF-77B4-4433-98DB-23371B73215F}"/>
              </a:ext>
            </a:extLst>
          </p:cNvPr>
          <p:cNvSpPr>
            <a:spLocks noGrp="1"/>
          </p:cNvSpPr>
          <p:nvPr>
            <p:ph type="title" hasCustomPrompt="1"/>
          </p:nvPr>
        </p:nvSpPr>
        <p:spPr>
          <a:xfrm>
            <a:off x="252413" y="255588"/>
            <a:ext cx="7272337" cy="1700394"/>
          </a:xfrm>
          <a:prstGeom prst="rect">
            <a:avLst/>
          </a:prstGeom>
        </p:spPr>
        <p:txBody>
          <a:bodyPr anchor="b" anchorCtr="0"/>
          <a:lstStyle>
            <a:lvl1pPr>
              <a:lnSpc>
                <a:spcPct val="100000"/>
              </a:lnSpc>
              <a:defRPr sz="4000">
                <a:solidFill>
                  <a:schemeClr val="tx1"/>
                </a:solidFill>
              </a:defRPr>
            </a:lvl1pPr>
          </a:lstStyle>
          <a:p>
            <a:r>
              <a:rPr lang="en-US"/>
              <a:t>Front page title (40pt)</a:t>
            </a:r>
          </a:p>
        </p:txBody>
      </p:sp>
      <p:sp>
        <p:nvSpPr>
          <p:cNvPr id="50" name="Text Placeholder 21">
            <a:extLst>
              <a:ext uri="{FF2B5EF4-FFF2-40B4-BE49-F238E27FC236}">
                <a16:creationId xmlns:a16="http://schemas.microsoft.com/office/drawing/2014/main" id="{E9B98BAF-9D6A-4691-8AB6-D5CBE9B731EC}"/>
              </a:ext>
            </a:extLst>
          </p:cNvPr>
          <p:cNvSpPr>
            <a:spLocks noGrp="1"/>
          </p:cNvSpPr>
          <p:nvPr>
            <p:ph type="body" sz="quarter" idx="15" hasCustomPrompt="1"/>
          </p:nvPr>
        </p:nvSpPr>
        <p:spPr>
          <a:xfrm>
            <a:off x="252413" y="1955983"/>
            <a:ext cx="7272337" cy="2482668"/>
          </a:xfrm>
          <a:prstGeom prst="rect">
            <a:avLst/>
          </a:prstGeom>
        </p:spPr>
        <p:txBody>
          <a:bodyPr lIns="0"/>
          <a:lstStyle>
            <a:lvl1pPr marL="0" indent="0">
              <a:lnSpc>
                <a:spcPct val="100000"/>
              </a:lnSpc>
              <a:spcAft>
                <a:spcPts val="600"/>
              </a:spcAft>
              <a:buNone/>
              <a:defRPr sz="400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r>
              <a:rPr lang="en-US"/>
              <a:t>Speaker name (40pt)</a:t>
            </a:r>
          </a:p>
        </p:txBody>
      </p:sp>
      <p:grpSp>
        <p:nvGrpSpPr>
          <p:cNvPr id="35" name="Graphic 27">
            <a:extLst>
              <a:ext uri="{FF2B5EF4-FFF2-40B4-BE49-F238E27FC236}">
                <a16:creationId xmlns:a16="http://schemas.microsoft.com/office/drawing/2014/main" id="{EF3B772A-DD5C-455C-AD76-E045FD4126A8}"/>
              </a:ext>
            </a:extLst>
          </p:cNvPr>
          <p:cNvGrpSpPr/>
          <p:nvPr userDrawn="1"/>
        </p:nvGrpSpPr>
        <p:grpSpPr>
          <a:xfrm>
            <a:off x="211138" y="6093845"/>
            <a:ext cx="634650" cy="548640"/>
            <a:chOff x="3214686" y="1004887"/>
            <a:chExt cx="5765431" cy="4850549"/>
          </a:xfrm>
        </p:grpSpPr>
        <p:sp>
          <p:nvSpPr>
            <p:cNvPr id="36" name="Freeform: Shape 35">
              <a:extLst>
                <a:ext uri="{FF2B5EF4-FFF2-40B4-BE49-F238E27FC236}">
                  <a16:creationId xmlns:a16="http://schemas.microsoft.com/office/drawing/2014/main" id="{6A92F6ED-8619-44DD-8F74-505C5048604F}"/>
                </a:ext>
              </a:extLst>
            </p:cNvPr>
            <p:cNvSpPr/>
            <p:nvPr/>
          </p:nvSpPr>
          <p:spPr>
            <a:xfrm>
              <a:off x="3214686" y="1004887"/>
              <a:ext cx="5765431" cy="4850549"/>
            </a:xfrm>
            <a:custGeom>
              <a:avLst/>
              <a:gdLst>
                <a:gd name="connsiteX0" fmla="*/ 5574315 w 5765431"/>
                <a:gd name="connsiteY0" fmla="*/ -287 h 4850549"/>
                <a:gd name="connsiteX1" fmla="*/ 190747 w 5765431"/>
                <a:gd name="connsiteY1" fmla="*/ -287 h 4850549"/>
                <a:gd name="connsiteX2" fmla="*/ 253 w 5765431"/>
                <a:gd name="connsiteY2" fmla="*/ 190169 h 4850549"/>
                <a:gd name="connsiteX3" fmla="*/ -624 w 5765431"/>
                <a:gd name="connsiteY3" fmla="*/ 4659733 h 4850549"/>
                <a:gd name="connsiteX4" fmla="*/ 189831 w 5765431"/>
                <a:gd name="connsiteY4" fmla="*/ 4850263 h 4850549"/>
                <a:gd name="connsiteX5" fmla="*/ 189869 w 5765431"/>
                <a:gd name="connsiteY5" fmla="*/ 4850263 h 4850549"/>
                <a:gd name="connsiteX6" fmla="*/ 5574315 w 5765431"/>
                <a:gd name="connsiteY6" fmla="*/ 4850263 h 4850549"/>
                <a:gd name="connsiteX7" fmla="*/ 5764808 w 5765431"/>
                <a:gd name="connsiteY7" fmla="*/ 4659770 h 4850549"/>
                <a:gd name="connsiteX8" fmla="*/ 5764808 w 5765431"/>
                <a:gd name="connsiteY8" fmla="*/ 190205 h 4850549"/>
                <a:gd name="connsiteX9" fmla="*/ 5574315 w 5765431"/>
                <a:gd name="connsiteY9" fmla="*/ -287 h 4850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65431" h="4850549">
                  <a:moveTo>
                    <a:pt x="5574315" y="-287"/>
                  </a:moveTo>
                  <a:lnTo>
                    <a:pt x="190747" y="-287"/>
                  </a:lnTo>
                  <a:cubicBezTo>
                    <a:pt x="85555" y="-287"/>
                    <a:pt x="274" y="84977"/>
                    <a:pt x="253" y="190169"/>
                  </a:cubicBezTo>
                  <a:lnTo>
                    <a:pt x="-624" y="4659733"/>
                  </a:lnTo>
                  <a:cubicBezTo>
                    <a:pt x="-645" y="4764940"/>
                    <a:pt x="84625" y="4850242"/>
                    <a:pt x="189831" y="4850263"/>
                  </a:cubicBezTo>
                  <a:cubicBezTo>
                    <a:pt x="189844" y="4850263"/>
                    <a:pt x="189856" y="4850263"/>
                    <a:pt x="189869" y="4850263"/>
                  </a:cubicBezTo>
                  <a:lnTo>
                    <a:pt x="5574315" y="4850263"/>
                  </a:lnTo>
                  <a:cubicBezTo>
                    <a:pt x="5679521" y="4850263"/>
                    <a:pt x="5764808" y="4764976"/>
                    <a:pt x="5764808" y="4659770"/>
                  </a:cubicBezTo>
                  <a:lnTo>
                    <a:pt x="5764808" y="190205"/>
                  </a:lnTo>
                  <a:cubicBezTo>
                    <a:pt x="5764808" y="84999"/>
                    <a:pt x="5679521" y="-287"/>
                    <a:pt x="5574315" y="-287"/>
                  </a:cubicBezTo>
                  <a:close/>
                </a:path>
              </a:pathLst>
            </a:custGeom>
            <a:solidFill>
              <a:schemeClr val="bg1"/>
            </a:solidFill>
            <a:ln w="9525" cap="flat">
              <a:noFill/>
              <a:prstDash val="solid"/>
              <a:miter/>
            </a:ln>
          </p:spPr>
          <p:txBody>
            <a:bodyPr rtlCol="0" anchor="ctr"/>
            <a:lstStyle/>
            <a:p>
              <a:endParaRPr lang="en-US"/>
            </a:p>
          </p:txBody>
        </p:sp>
        <p:grpSp>
          <p:nvGrpSpPr>
            <p:cNvPr id="37" name="Graphic 27">
              <a:extLst>
                <a:ext uri="{FF2B5EF4-FFF2-40B4-BE49-F238E27FC236}">
                  <a16:creationId xmlns:a16="http://schemas.microsoft.com/office/drawing/2014/main" id="{D84D859D-15B6-4BD6-8208-8F6FA9ABC3E1}"/>
                </a:ext>
              </a:extLst>
            </p:cNvPr>
            <p:cNvGrpSpPr/>
            <p:nvPr/>
          </p:nvGrpSpPr>
          <p:grpSpPr>
            <a:xfrm>
              <a:off x="3588488" y="1366527"/>
              <a:ext cx="5031814" cy="4160789"/>
              <a:chOff x="3588488" y="1366527"/>
              <a:chExt cx="5031814" cy="4160789"/>
            </a:xfrm>
            <a:solidFill>
              <a:srgbClr val="FFFFFF"/>
            </a:solidFill>
          </p:grpSpPr>
          <p:grpSp>
            <p:nvGrpSpPr>
              <p:cNvPr id="38" name="Graphic 27">
                <a:extLst>
                  <a:ext uri="{FF2B5EF4-FFF2-40B4-BE49-F238E27FC236}">
                    <a16:creationId xmlns:a16="http://schemas.microsoft.com/office/drawing/2014/main" id="{FDDB0385-6706-47B1-980D-9E9B18EA4274}"/>
                  </a:ext>
                </a:extLst>
              </p:cNvPr>
              <p:cNvGrpSpPr/>
              <p:nvPr/>
            </p:nvGrpSpPr>
            <p:grpSpPr>
              <a:xfrm>
                <a:off x="3588488" y="4982639"/>
                <a:ext cx="5031814" cy="544677"/>
                <a:chOff x="3588488" y="4982639"/>
                <a:chExt cx="5031814" cy="544677"/>
              </a:xfrm>
              <a:solidFill>
                <a:srgbClr val="FFFFFF"/>
              </a:solidFill>
            </p:grpSpPr>
            <p:sp>
              <p:nvSpPr>
                <p:cNvPr id="46" name="Freeform: Shape 45">
                  <a:extLst>
                    <a:ext uri="{FF2B5EF4-FFF2-40B4-BE49-F238E27FC236}">
                      <a16:creationId xmlns:a16="http://schemas.microsoft.com/office/drawing/2014/main" id="{3FF2C054-2BBF-4D2E-BBDA-5ACF8083FBA7}"/>
                    </a:ext>
                  </a:extLst>
                </p:cNvPr>
                <p:cNvSpPr/>
                <p:nvPr/>
              </p:nvSpPr>
              <p:spPr>
                <a:xfrm>
                  <a:off x="4332862" y="4996495"/>
                  <a:ext cx="458636" cy="516241"/>
                </a:xfrm>
                <a:custGeom>
                  <a:avLst/>
                  <a:gdLst>
                    <a:gd name="connsiteX0" fmla="*/ 438721 w 458636"/>
                    <a:gd name="connsiteY0" fmla="*/ -287 h 516241"/>
                    <a:gd name="connsiteX1" fmla="*/ 18666 w 458636"/>
                    <a:gd name="connsiteY1" fmla="*/ -287 h 516241"/>
                    <a:gd name="connsiteX2" fmla="*/ -624 w 458636"/>
                    <a:gd name="connsiteY2" fmla="*/ 19002 h 516241"/>
                    <a:gd name="connsiteX3" fmla="*/ -624 w 458636"/>
                    <a:gd name="connsiteY3" fmla="*/ 19003 h 516241"/>
                    <a:gd name="connsiteX4" fmla="*/ -624 w 458636"/>
                    <a:gd name="connsiteY4" fmla="*/ 115315 h 516241"/>
                    <a:gd name="connsiteX5" fmla="*/ 18666 w 458636"/>
                    <a:gd name="connsiteY5" fmla="*/ 134606 h 516241"/>
                    <a:gd name="connsiteX6" fmla="*/ 18667 w 458636"/>
                    <a:gd name="connsiteY6" fmla="*/ 134606 h 516241"/>
                    <a:gd name="connsiteX7" fmla="*/ 133938 w 458636"/>
                    <a:gd name="connsiteY7" fmla="*/ 134606 h 516241"/>
                    <a:gd name="connsiteX8" fmla="*/ 153229 w 458636"/>
                    <a:gd name="connsiteY8" fmla="*/ 153896 h 516241"/>
                    <a:gd name="connsiteX9" fmla="*/ 153229 w 458636"/>
                    <a:gd name="connsiteY9" fmla="*/ 153896 h 516241"/>
                    <a:gd name="connsiteX10" fmla="*/ 153228 w 458636"/>
                    <a:gd name="connsiteY10" fmla="*/ 496663 h 516241"/>
                    <a:gd name="connsiteX11" fmla="*/ 172519 w 458636"/>
                    <a:gd name="connsiteY11" fmla="*/ 515954 h 516241"/>
                    <a:gd name="connsiteX12" fmla="*/ 284874 w 458636"/>
                    <a:gd name="connsiteY12" fmla="*/ 515953 h 516241"/>
                    <a:gd name="connsiteX13" fmla="*/ 304165 w 458636"/>
                    <a:gd name="connsiteY13" fmla="*/ 496663 h 516241"/>
                    <a:gd name="connsiteX14" fmla="*/ 304165 w 458636"/>
                    <a:gd name="connsiteY14" fmla="*/ 496663 h 516241"/>
                    <a:gd name="connsiteX15" fmla="*/ 304165 w 458636"/>
                    <a:gd name="connsiteY15" fmla="*/ 153896 h 516241"/>
                    <a:gd name="connsiteX16" fmla="*/ 323455 w 458636"/>
                    <a:gd name="connsiteY16" fmla="*/ 134606 h 516241"/>
                    <a:gd name="connsiteX17" fmla="*/ 438721 w 458636"/>
                    <a:gd name="connsiteY17" fmla="*/ 134606 h 516241"/>
                    <a:gd name="connsiteX18" fmla="*/ 458012 w 458636"/>
                    <a:gd name="connsiteY18" fmla="*/ 115316 h 516241"/>
                    <a:gd name="connsiteX19" fmla="*/ 458012 w 458636"/>
                    <a:gd name="connsiteY19" fmla="*/ 115315 h 516241"/>
                    <a:gd name="connsiteX20" fmla="*/ 458012 w 458636"/>
                    <a:gd name="connsiteY20" fmla="*/ 19003 h 516241"/>
                    <a:gd name="connsiteX21" fmla="*/ 438723 w 458636"/>
                    <a:gd name="connsiteY21" fmla="*/ -287 h 516241"/>
                    <a:gd name="connsiteX22" fmla="*/ 438721 w 458636"/>
                    <a:gd name="connsiteY22" fmla="*/ -28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58636" h="516241">
                      <a:moveTo>
                        <a:pt x="438721" y="-287"/>
                      </a:moveTo>
                      <a:lnTo>
                        <a:pt x="18666" y="-287"/>
                      </a:lnTo>
                      <a:cubicBezTo>
                        <a:pt x="8013" y="-288"/>
                        <a:pt x="-624" y="8349"/>
                        <a:pt x="-624" y="19002"/>
                      </a:cubicBezTo>
                      <a:cubicBezTo>
                        <a:pt x="-624" y="19003"/>
                        <a:pt x="-624" y="19003"/>
                        <a:pt x="-624" y="19003"/>
                      </a:cubicBezTo>
                      <a:lnTo>
                        <a:pt x="-624" y="115315"/>
                      </a:lnTo>
                      <a:cubicBezTo>
                        <a:pt x="-624" y="125968"/>
                        <a:pt x="8012" y="134605"/>
                        <a:pt x="18666" y="134606"/>
                      </a:cubicBezTo>
                      <a:cubicBezTo>
                        <a:pt x="18666" y="134606"/>
                        <a:pt x="18666" y="134606"/>
                        <a:pt x="18667" y="134606"/>
                      </a:cubicBezTo>
                      <a:lnTo>
                        <a:pt x="133938" y="134606"/>
                      </a:lnTo>
                      <a:cubicBezTo>
                        <a:pt x="144592" y="134606"/>
                        <a:pt x="153229" y="143242"/>
                        <a:pt x="153229" y="153896"/>
                      </a:cubicBezTo>
                      <a:cubicBezTo>
                        <a:pt x="153229" y="153896"/>
                        <a:pt x="153229" y="153896"/>
                        <a:pt x="153229" y="153896"/>
                      </a:cubicBezTo>
                      <a:lnTo>
                        <a:pt x="153228" y="496663"/>
                      </a:lnTo>
                      <a:cubicBezTo>
                        <a:pt x="153228" y="507317"/>
                        <a:pt x="161865" y="515954"/>
                        <a:pt x="172519" y="515954"/>
                      </a:cubicBezTo>
                      <a:lnTo>
                        <a:pt x="284874" y="515953"/>
                      </a:lnTo>
                      <a:cubicBezTo>
                        <a:pt x="295528" y="515953"/>
                        <a:pt x="304165" y="507317"/>
                        <a:pt x="304165" y="496663"/>
                      </a:cubicBezTo>
                      <a:cubicBezTo>
                        <a:pt x="304165" y="496663"/>
                        <a:pt x="304165" y="496663"/>
                        <a:pt x="304165" y="496663"/>
                      </a:cubicBezTo>
                      <a:lnTo>
                        <a:pt x="304165" y="153896"/>
                      </a:lnTo>
                      <a:cubicBezTo>
                        <a:pt x="304165" y="143242"/>
                        <a:pt x="312801" y="134606"/>
                        <a:pt x="323455" y="134606"/>
                      </a:cubicBezTo>
                      <a:lnTo>
                        <a:pt x="438721" y="134606"/>
                      </a:lnTo>
                      <a:cubicBezTo>
                        <a:pt x="449375" y="134606"/>
                        <a:pt x="458012" y="125970"/>
                        <a:pt x="458012" y="115316"/>
                      </a:cubicBezTo>
                      <a:cubicBezTo>
                        <a:pt x="458012" y="115316"/>
                        <a:pt x="458012" y="115316"/>
                        <a:pt x="458012" y="115315"/>
                      </a:cubicBezTo>
                      <a:lnTo>
                        <a:pt x="458012" y="19003"/>
                      </a:lnTo>
                      <a:cubicBezTo>
                        <a:pt x="458013" y="8350"/>
                        <a:pt x="449377" y="-287"/>
                        <a:pt x="438723" y="-287"/>
                      </a:cubicBezTo>
                      <a:cubicBezTo>
                        <a:pt x="438722" y="-287"/>
                        <a:pt x="438722" y="-287"/>
                        <a:pt x="438721" y="-287"/>
                      </a:cubicBezTo>
                      <a:close/>
                    </a:path>
                  </a:pathLst>
                </a:custGeom>
                <a:solidFill>
                  <a:srgbClr val="FFFFFF"/>
                </a:solidFill>
                <a:ln w="9525" cap="flat">
                  <a:noFill/>
                  <a:prstDash val="solid"/>
                  <a:miter/>
                </a:ln>
              </p:spPr>
              <p:txBody>
                <a:bodyPr rtlCol="0" anchor="ctr"/>
                <a:lstStyle/>
                <a:p>
                  <a:endParaRPr lang="en-US"/>
                </a:p>
              </p:txBody>
            </p:sp>
            <p:sp>
              <p:nvSpPr>
                <p:cNvPr id="47" name="Freeform: Shape 46">
                  <a:extLst>
                    <a:ext uri="{FF2B5EF4-FFF2-40B4-BE49-F238E27FC236}">
                      <a16:creationId xmlns:a16="http://schemas.microsoft.com/office/drawing/2014/main" id="{B935C445-FB28-48EF-927A-D6ED0861434A}"/>
                    </a:ext>
                  </a:extLst>
                </p:cNvPr>
                <p:cNvSpPr/>
                <p:nvPr/>
              </p:nvSpPr>
              <p:spPr>
                <a:xfrm>
                  <a:off x="5981381" y="4996495"/>
                  <a:ext cx="475404" cy="516241"/>
                </a:xfrm>
                <a:custGeom>
                  <a:avLst/>
                  <a:gdLst>
                    <a:gd name="connsiteX0" fmla="*/ 179474 w 475404"/>
                    <a:gd name="connsiteY0" fmla="*/ -287 h 516241"/>
                    <a:gd name="connsiteX1" fmla="*/ 18666 w 475404"/>
                    <a:gd name="connsiteY1" fmla="*/ -287 h 516241"/>
                    <a:gd name="connsiteX2" fmla="*/ -624 w 475404"/>
                    <a:gd name="connsiteY2" fmla="*/ 19002 h 516241"/>
                    <a:gd name="connsiteX3" fmla="*/ -624 w 475404"/>
                    <a:gd name="connsiteY3" fmla="*/ 19003 h 516241"/>
                    <a:gd name="connsiteX4" fmla="*/ -624 w 475404"/>
                    <a:gd name="connsiteY4" fmla="*/ 496663 h 516241"/>
                    <a:gd name="connsiteX5" fmla="*/ 18666 w 475404"/>
                    <a:gd name="connsiteY5" fmla="*/ 515954 h 516241"/>
                    <a:gd name="connsiteX6" fmla="*/ 18666 w 475404"/>
                    <a:gd name="connsiteY6" fmla="*/ 515954 h 516241"/>
                    <a:gd name="connsiteX7" fmla="*/ 178748 w 475404"/>
                    <a:gd name="connsiteY7" fmla="*/ 515953 h 516241"/>
                    <a:gd name="connsiteX8" fmla="*/ 474780 w 475404"/>
                    <a:gd name="connsiteY8" fmla="*/ 256374 h 516241"/>
                    <a:gd name="connsiteX9" fmla="*/ 179474 w 475404"/>
                    <a:gd name="connsiteY9" fmla="*/ -287 h 516241"/>
                    <a:gd name="connsiteX10" fmla="*/ 171985 w 475404"/>
                    <a:gd name="connsiteY10" fmla="*/ 383977 h 516241"/>
                    <a:gd name="connsiteX11" fmla="*/ 164912 w 475404"/>
                    <a:gd name="connsiteY11" fmla="*/ 383977 h 516241"/>
                    <a:gd name="connsiteX12" fmla="*/ 145307 w 475404"/>
                    <a:gd name="connsiteY12" fmla="*/ 364686 h 516241"/>
                    <a:gd name="connsiteX13" fmla="*/ 145307 w 475404"/>
                    <a:gd name="connsiteY13" fmla="*/ 150979 h 516241"/>
                    <a:gd name="connsiteX14" fmla="*/ 164912 w 475404"/>
                    <a:gd name="connsiteY14" fmla="*/ 131688 h 516241"/>
                    <a:gd name="connsiteX15" fmla="*/ 173470 w 475404"/>
                    <a:gd name="connsiteY15" fmla="*/ 131689 h 516241"/>
                    <a:gd name="connsiteX16" fmla="*/ 320932 w 475404"/>
                    <a:gd name="connsiteY16" fmla="*/ 256374 h 516241"/>
                    <a:gd name="connsiteX17" fmla="*/ 171985 w 475404"/>
                    <a:gd name="connsiteY17" fmla="*/ 38397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75404" h="516241">
                      <a:moveTo>
                        <a:pt x="179474" y="-287"/>
                      </a:moveTo>
                      <a:lnTo>
                        <a:pt x="18666" y="-287"/>
                      </a:lnTo>
                      <a:cubicBezTo>
                        <a:pt x="8013" y="-288"/>
                        <a:pt x="-624" y="8349"/>
                        <a:pt x="-624" y="19002"/>
                      </a:cubicBezTo>
                      <a:cubicBezTo>
                        <a:pt x="-624" y="19003"/>
                        <a:pt x="-624" y="19003"/>
                        <a:pt x="-624" y="19003"/>
                      </a:cubicBezTo>
                      <a:lnTo>
                        <a:pt x="-624" y="496663"/>
                      </a:lnTo>
                      <a:cubicBezTo>
                        <a:pt x="-624" y="507317"/>
                        <a:pt x="8012" y="515954"/>
                        <a:pt x="18666" y="515954"/>
                      </a:cubicBezTo>
                      <a:cubicBezTo>
                        <a:pt x="18666" y="515954"/>
                        <a:pt x="18666" y="515954"/>
                        <a:pt x="18666" y="515954"/>
                      </a:cubicBezTo>
                      <a:lnTo>
                        <a:pt x="178748" y="515953"/>
                      </a:lnTo>
                      <a:cubicBezTo>
                        <a:pt x="361033" y="515953"/>
                        <a:pt x="474780" y="416788"/>
                        <a:pt x="474780" y="256374"/>
                      </a:cubicBezTo>
                      <a:cubicBezTo>
                        <a:pt x="474780" y="98879"/>
                        <a:pt x="365411" y="-287"/>
                        <a:pt x="179474" y="-287"/>
                      </a:cubicBezTo>
                      <a:close/>
                      <a:moveTo>
                        <a:pt x="171985" y="383977"/>
                      </a:moveTo>
                      <a:lnTo>
                        <a:pt x="164912" y="383977"/>
                      </a:lnTo>
                      <a:cubicBezTo>
                        <a:pt x="154172" y="384063"/>
                        <a:pt x="145395" y="375427"/>
                        <a:pt x="145307" y="364686"/>
                      </a:cubicBezTo>
                      <a:lnTo>
                        <a:pt x="145307" y="150979"/>
                      </a:lnTo>
                      <a:cubicBezTo>
                        <a:pt x="145395" y="140239"/>
                        <a:pt x="154171" y="131602"/>
                        <a:pt x="164912" y="131688"/>
                      </a:cubicBezTo>
                      <a:lnTo>
                        <a:pt x="173470" y="131689"/>
                      </a:lnTo>
                      <a:cubicBezTo>
                        <a:pt x="271284" y="131689"/>
                        <a:pt x="320932" y="169608"/>
                        <a:pt x="320932" y="256374"/>
                      </a:cubicBezTo>
                      <a:cubicBezTo>
                        <a:pt x="320932" y="346063"/>
                        <a:pt x="271284" y="383977"/>
                        <a:pt x="171985" y="383977"/>
                      </a:cubicBezTo>
                      <a:close/>
                    </a:path>
                  </a:pathLst>
                </a:custGeom>
                <a:solidFill>
                  <a:srgbClr val="FFFFFF"/>
                </a:solidFill>
                <a:ln w="9525" cap="flat">
                  <a:noFill/>
                  <a:prstDash val="solid"/>
                  <a:miter/>
                </a:ln>
              </p:spPr>
              <p:txBody>
                <a:bodyPr rtlCol="0" anchor="ctr"/>
                <a:lstStyle/>
                <a:p>
                  <a:endParaRPr lang="en-US"/>
                </a:p>
              </p:txBody>
            </p:sp>
            <p:sp>
              <p:nvSpPr>
                <p:cNvPr id="48" name="Freeform: Shape 47">
                  <a:extLst>
                    <a:ext uri="{FF2B5EF4-FFF2-40B4-BE49-F238E27FC236}">
                      <a16:creationId xmlns:a16="http://schemas.microsoft.com/office/drawing/2014/main" id="{80DFEFC5-B69F-4D46-86D5-8DEEF0858C22}"/>
                    </a:ext>
                  </a:extLst>
                </p:cNvPr>
                <p:cNvSpPr/>
                <p:nvPr/>
              </p:nvSpPr>
              <p:spPr>
                <a:xfrm>
                  <a:off x="6832758" y="4996495"/>
                  <a:ext cx="154394" cy="516240"/>
                </a:xfrm>
                <a:custGeom>
                  <a:avLst/>
                  <a:gdLst>
                    <a:gd name="connsiteX0" fmla="*/ 135104 w 154394"/>
                    <a:gd name="connsiteY0" fmla="*/ 0 h 516240"/>
                    <a:gd name="connsiteX1" fmla="*/ 154395 w 154394"/>
                    <a:gd name="connsiteY1" fmla="*/ 0 h 516240"/>
                    <a:gd name="connsiteX2" fmla="*/ 154395 w 154394"/>
                    <a:gd name="connsiteY2" fmla="*/ 516241 h 516240"/>
                    <a:gd name="connsiteX3" fmla="*/ 135104 w 154394"/>
                    <a:gd name="connsiteY3" fmla="*/ 516241 h 516240"/>
                    <a:gd name="connsiteX4" fmla="*/ 19291 w 154394"/>
                    <a:gd name="connsiteY4" fmla="*/ 516241 h 516240"/>
                    <a:gd name="connsiteX5" fmla="*/ 19291 w 154394"/>
                    <a:gd name="connsiteY5" fmla="*/ 0 h 516240"/>
                    <a:gd name="connsiteX6" fmla="*/ 0 w 154394"/>
                    <a:gd name="connsiteY6" fmla="*/ 0 h 516240"/>
                    <a:gd name="connsiteX7" fmla="*/ 19291 w 154394"/>
                    <a:gd name="connsiteY7" fmla="*/ 0 h 516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4394" h="516240">
                      <a:moveTo>
                        <a:pt x="135104" y="0"/>
                      </a:moveTo>
                      <a:cubicBezTo>
                        <a:pt x="145758" y="0"/>
                        <a:pt x="154395" y="0"/>
                        <a:pt x="154395" y="0"/>
                      </a:cubicBezTo>
                      <a:lnTo>
                        <a:pt x="154395" y="516241"/>
                      </a:lnTo>
                      <a:cubicBezTo>
                        <a:pt x="154395" y="516241"/>
                        <a:pt x="145758" y="516241"/>
                        <a:pt x="135104" y="516241"/>
                      </a:cubicBezTo>
                      <a:lnTo>
                        <a:pt x="19291" y="516241"/>
                      </a:lnTo>
                      <a:lnTo>
                        <a:pt x="19291" y="0"/>
                      </a:lnTo>
                      <a:cubicBezTo>
                        <a:pt x="8637" y="0"/>
                        <a:pt x="0" y="0"/>
                        <a:pt x="0" y="0"/>
                      </a:cubicBezTo>
                      <a:cubicBezTo>
                        <a:pt x="0" y="0"/>
                        <a:pt x="8637" y="0"/>
                        <a:pt x="19291" y="0"/>
                      </a:cubicBezTo>
                      <a:close/>
                    </a:path>
                  </a:pathLst>
                </a:custGeom>
                <a:solidFill>
                  <a:srgbClr val="FFFFFF"/>
                </a:solidFill>
                <a:ln w="9525" cap="flat">
                  <a:noFill/>
                  <a:prstDash val="solid"/>
                  <a:miter/>
                </a:ln>
              </p:spPr>
              <p:txBody>
                <a:bodyPr rtlCol="0" anchor="ctr"/>
                <a:lstStyle/>
                <a:p>
                  <a:endParaRPr lang="en-US"/>
                </a:p>
              </p:txBody>
            </p:sp>
            <p:sp>
              <p:nvSpPr>
                <p:cNvPr id="51" name="Freeform: Shape 50">
                  <a:extLst>
                    <a:ext uri="{FF2B5EF4-FFF2-40B4-BE49-F238E27FC236}">
                      <a16:creationId xmlns:a16="http://schemas.microsoft.com/office/drawing/2014/main" id="{35292D88-CB77-491D-B093-C7165C3D66C2}"/>
                    </a:ext>
                  </a:extLst>
                </p:cNvPr>
                <p:cNvSpPr/>
                <p:nvPr/>
              </p:nvSpPr>
              <p:spPr>
                <a:xfrm>
                  <a:off x="5145840" y="4996495"/>
                  <a:ext cx="459367" cy="530096"/>
                </a:xfrm>
                <a:custGeom>
                  <a:avLst/>
                  <a:gdLst>
                    <a:gd name="connsiteX0" fmla="*/ 439452 w 459367"/>
                    <a:gd name="connsiteY0" fmla="*/ -287 h 530096"/>
                    <a:gd name="connsiteX1" fmla="*/ 329285 w 459367"/>
                    <a:gd name="connsiteY1" fmla="*/ -287 h 530096"/>
                    <a:gd name="connsiteX2" fmla="*/ 309994 w 459367"/>
                    <a:gd name="connsiteY2" fmla="*/ 19003 h 530096"/>
                    <a:gd name="connsiteX3" fmla="*/ 309994 w 459367"/>
                    <a:gd name="connsiteY3" fmla="*/ 19003 h 530096"/>
                    <a:gd name="connsiteX4" fmla="*/ 309994 w 459367"/>
                    <a:gd name="connsiteY4" fmla="*/ 275334 h 530096"/>
                    <a:gd name="connsiteX5" fmla="*/ 229062 w 459367"/>
                    <a:gd name="connsiteY5" fmla="*/ 391268 h 530096"/>
                    <a:gd name="connsiteX6" fmla="*/ 148125 w 459367"/>
                    <a:gd name="connsiteY6" fmla="*/ 275334 h 530096"/>
                    <a:gd name="connsiteX7" fmla="*/ 148125 w 459367"/>
                    <a:gd name="connsiteY7" fmla="*/ 19003 h 530096"/>
                    <a:gd name="connsiteX8" fmla="*/ 128835 w 459367"/>
                    <a:gd name="connsiteY8" fmla="*/ -287 h 530096"/>
                    <a:gd name="connsiteX9" fmla="*/ 128834 w 459367"/>
                    <a:gd name="connsiteY9" fmla="*/ -287 h 530096"/>
                    <a:gd name="connsiteX10" fmla="*/ 18666 w 459367"/>
                    <a:gd name="connsiteY10" fmla="*/ -287 h 530096"/>
                    <a:gd name="connsiteX11" fmla="*/ -624 w 459367"/>
                    <a:gd name="connsiteY11" fmla="*/ 19003 h 530096"/>
                    <a:gd name="connsiteX12" fmla="*/ -624 w 459367"/>
                    <a:gd name="connsiteY12" fmla="*/ 19003 h 530096"/>
                    <a:gd name="connsiteX13" fmla="*/ -624 w 459367"/>
                    <a:gd name="connsiteY13" fmla="*/ 289915 h 530096"/>
                    <a:gd name="connsiteX14" fmla="*/ 229062 w 459367"/>
                    <a:gd name="connsiteY14" fmla="*/ 529809 h 530096"/>
                    <a:gd name="connsiteX15" fmla="*/ 458743 w 459367"/>
                    <a:gd name="connsiteY15" fmla="*/ 289184 h 530096"/>
                    <a:gd name="connsiteX16" fmla="*/ 458743 w 459367"/>
                    <a:gd name="connsiteY16" fmla="*/ 19003 h 530096"/>
                    <a:gd name="connsiteX17" fmla="*/ 439453 w 459367"/>
                    <a:gd name="connsiteY17" fmla="*/ -287 h 530096"/>
                    <a:gd name="connsiteX18" fmla="*/ 439453 w 459367"/>
                    <a:gd name="connsiteY18" fmla="*/ -287 h 530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59367" h="530096">
                      <a:moveTo>
                        <a:pt x="439452" y="-287"/>
                      </a:moveTo>
                      <a:lnTo>
                        <a:pt x="329285" y="-287"/>
                      </a:lnTo>
                      <a:cubicBezTo>
                        <a:pt x="318631" y="-287"/>
                        <a:pt x="309994" y="8349"/>
                        <a:pt x="309994" y="19003"/>
                      </a:cubicBezTo>
                      <a:cubicBezTo>
                        <a:pt x="309994" y="19003"/>
                        <a:pt x="309994" y="19003"/>
                        <a:pt x="309994" y="19003"/>
                      </a:cubicBezTo>
                      <a:lnTo>
                        <a:pt x="309994" y="275334"/>
                      </a:lnTo>
                      <a:cubicBezTo>
                        <a:pt x="309994" y="361375"/>
                        <a:pt x="286661" y="391268"/>
                        <a:pt x="229062" y="391268"/>
                      </a:cubicBezTo>
                      <a:cubicBezTo>
                        <a:pt x="171458" y="391268"/>
                        <a:pt x="148125" y="361375"/>
                        <a:pt x="148125" y="275334"/>
                      </a:cubicBezTo>
                      <a:lnTo>
                        <a:pt x="148125" y="19003"/>
                      </a:lnTo>
                      <a:cubicBezTo>
                        <a:pt x="148125" y="8349"/>
                        <a:pt x="139489" y="-287"/>
                        <a:pt x="128835" y="-287"/>
                      </a:cubicBezTo>
                      <a:cubicBezTo>
                        <a:pt x="128835" y="-287"/>
                        <a:pt x="128834" y="-287"/>
                        <a:pt x="128834" y="-287"/>
                      </a:cubicBezTo>
                      <a:lnTo>
                        <a:pt x="18666" y="-287"/>
                      </a:lnTo>
                      <a:cubicBezTo>
                        <a:pt x="8012" y="-287"/>
                        <a:pt x="-624" y="8349"/>
                        <a:pt x="-624" y="19003"/>
                      </a:cubicBezTo>
                      <a:cubicBezTo>
                        <a:pt x="-624" y="19003"/>
                        <a:pt x="-624" y="19003"/>
                        <a:pt x="-624" y="19003"/>
                      </a:cubicBezTo>
                      <a:lnTo>
                        <a:pt x="-624" y="289915"/>
                      </a:lnTo>
                      <a:cubicBezTo>
                        <a:pt x="-624" y="448142"/>
                        <a:pt x="70105" y="529809"/>
                        <a:pt x="229062" y="529809"/>
                      </a:cubicBezTo>
                      <a:cubicBezTo>
                        <a:pt x="383640" y="529809"/>
                        <a:pt x="458743" y="443768"/>
                        <a:pt x="458743" y="289184"/>
                      </a:cubicBezTo>
                      <a:lnTo>
                        <a:pt x="458743" y="19003"/>
                      </a:lnTo>
                      <a:cubicBezTo>
                        <a:pt x="458743" y="8349"/>
                        <a:pt x="450107" y="-287"/>
                        <a:pt x="439453" y="-287"/>
                      </a:cubicBezTo>
                      <a:cubicBezTo>
                        <a:pt x="439453" y="-287"/>
                        <a:pt x="439453" y="-287"/>
                        <a:pt x="439453" y="-287"/>
                      </a:cubicBezTo>
                      <a:close/>
                    </a:path>
                  </a:pathLst>
                </a:custGeom>
                <a:solidFill>
                  <a:srgbClr val="FFFFFF"/>
                </a:solidFill>
                <a:ln w="9525" cap="flat">
                  <a:noFill/>
                  <a:prstDash val="solid"/>
                  <a:miter/>
                </a:ln>
              </p:spPr>
              <p:txBody>
                <a:bodyPr rtlCol="0" anchor="ctr"/>
                <a:lstStyle/>
                <a:p>
                  <a:endParaRPr lang="en-US"/>
                </a:p>
              </p:txBody>
            </p:sp>
            <p:sp>
              <p:nvSpPr>
                <p:cNvPr id="52" name="Freeform: Shape 51">
                  <a:extLst>
                    <a:ext uri="{FF2B5EF4-FFF2-40B4-BE49-F238E27FC236}">
                      <a16:creationId xmlns:a16="http://schemas.microsoft.com/office/drawing/2014/main" id="{F8AB2E8C-5327-4FEC-9BF9-332036696007}"/>
                    </a:ext>
                  </a:extLst>
                </p:cNvPr>
                <p:cNvSpPr/>
                <p:nvPr/>
              </p:nvSpPr>
              <p:spPr>
                <a:xfrm>
                  <a:off x="3588488" y="4982639"/>
                  <a:ext cx="402067" cy="544677"/>
                </a:xfrm>
                <a:custGeom>
                  <a:avLst/>
                  <a:gdLst>
                    <a:gd name="connsiteX0" fmla="*/ 269467 w 402067"/>
                    <a:gd name="connsiteY0" fmla="*/ 217730 h 544677"/>
                    <a:gd name="connsiteX1" fmla="*/ 203655 w 402067"/>
                    <a:gd name="connsiteY1" fmla="*/ 190741 h 544677"/>
                    <a:gd name="connsiteX2" fmla="*/ 166087 w 402067"/>
                    <a:gd name="connsiteY2" fmla="*/ 137105 h 544677"/>
                    <a:gd name="connsiteX3" fmla="*/ 229317 w 402067"/>
                    <a:gd name="connsiteY3" fmla="*/ 120071 h 544677"/>
                    <a:gd name="connsiteX4" fmla="*/ 284563 w 402067"/>
                    <a:gd name="connsiteY4" fmla="*/ 163075 h 544677"/>
                    <a:gd name="connsiteX5" fmla="*/ 294647 w 402067"/>
                    <a:gd name="connsiteY5" fmla="*/ 169458 h 544677"/>
                    <a:gd name="connsiteX6" fmla="*/ 294647 w 402067"/>
                    <a:gd name="connsiteY6" fmla="*/ 169458 h 544677"/>
                    <a:gd name="connsiteX7" fmla="*/ 308525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4 w 402067"/>
                    <a:gd name="connsiteY13" fmla="*/ 312747 h 544677"/>
                    <a:gd name="connsiteX14" fmla="*/ 203493 w 402067"/>
                    <a:gd name="connsiteY14" fmla="*/ 336403 h 544677"/>
                    <a:gd name="connsiteX15" fmla="*/ 248693 w 402067"/>
                    <a:gd name="connsiteY15" fmla="*/ 400935 h 544677"/>
                    <a:gd name="connsiteX16" fmla="*/ 172617 w 402067"/>
                    <a:gd name="connsiteY16" fmla="*/ 421429 h 544677"/>
                    <a:gd name="connsiteX17" fmla="*/ 110729 w 402067"/>
                    <a:gd name="connsiteY17" fmla="*/ 373801 h 544677"/>
                    <a:gd name="connsiteX18" fmla="*/ 101303 w 402067"/>
                    <a:gd name="connsiteY18" fmla="*/ 368072 h 544677"/>
                    <a:gd name="connsiteX19" fmla="*/ 101045 w 402067"/>
                    <a:gd name="connsiteY19" fmla="*/ 368017 h 544677"/>
                    <a:gd name="connsiteX20" fmla="*/ 87613 w 402067"/>
                    <a:gd name="connsiteY20" fmla="*/ 370752 h 544677"/>
                    <a:gd name="connsiteX21" fmla="*/ 6780 w 402067"/>
                    <a:gd name="connsiteY21" fmla="*/ 427161 h 544677"/>
                    <a:gd name="connsiteX22" fmla="*/ 2511 w 402067"/>
                    <a:gd name="connsiteY22" fmla="*/ 451323 h 544677"/>
                    <a:gd name="connsiteX23" fmla="*/ 2980 w 402067"/>
                    <a:gd name="connsiteY23" fmla="*/ 451961 h 544677"/>
                    <a:gd name="connsiteX24" fmla="*/ 198007 w 402067"/>
                    <a:gd name="connsiteY24" fmla="*/ 544390 h 544677"/>
                    <a:gd name="connsiteX25" fmla="*/ 401443 w 402067"/>
                    <a:gd name="connsiteY25" fmla="*/ 370852 h 544677"/>
                    <a:gd name="connsiteX26" fmla="*/ 269467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7" y="217730"/>
                      </a:moveTo>
                      <a:cubicBezTo>
                        <a:pt x="253517" y="210896"/>
                        <a:pt x="209665" y="192693"/>
                        <a:pt x="203655" y="190741"/>
                      </a:cubicBezTo>
                      <a:cubicBezTo>
                        <a:pt x="161018" y="176893"/>
                        <a:pt x="159000" y="156620"/>
                        <a:pt x="166087" y="137105"/>
                      </a:cubicBezTo>
                      <a:cubicBezTo>
                        <a:pt x="173174" y="117589"/>
                        <a:pt x="201884" y="108919"/>
                        <a:pt x="229317" y="120071"/>
                      </a:cubicBezTo>
                      <a:cubicBezTo>
                        <a:pt x="244044" y="126057"/>
                        <a:pt x="280586" y="159194"/>
                        <a:pt x="284563" y="163075"/>
                      </a:cubicBezTo>
                      <a:cubicBezTo>
                        <a:pt x="287208" y="166165"/>
                        <a:pt x="290722" y="168388"/>
                        <a:pt x="294647" y="169458"/>
                      </a:cubicBezTo>
                      <a:lnTo>
                        <a:pt x="294647" y="169458"/>
                      </a:lnTo>
                      <a:cubicBezTo>
                        <a:pt x="299497" y="170480"/>
                        <a:pt x="304553" y="169366"/>
                        <a:pt x="308525" y="166401"/>
                      </a:cubicBezTo>
                      <a:lnTo>
                        <a:pt x="388854" y="106445"/>
                      </a:lnTo>
                      <a:cubicBezTo>
                        <a:pt x="396529" y="100703"/>
                        <a:pt x="398095"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4" y="312747"/>
                      </a:cubicBezTo>
                      <a:cubicBezTo>
                        <a:pt x="162099" y="320852"/>
                        <a:pt x="191666" y="332924"/>
                        <a:pt x="203493" y="336403"/>
                      </a:cubicBezTo>
                      <a:cubicBezTo>
                        <a:pt x="255235" y="351627"/>
                        <a:pt x="257218" y="377455"/>
                        <a:pt x="248693" y="400935"/>
                      </a:cubicBezTo>
                      <a:cubicBezTo>
                        <a:pt x="240168" y="424414"/>
                        <a:pt x="205764" y="434494"/>
                        <a:pt x="172617" y="421429"/>
                      </a:cubicBezTo>
                      <a:cubicBezTo>
                        <a:pt x="149484" y="412310"/>
                        <a:pt x="113254" y="377309"/>
                        <a:pt x="110729" y="373801"/>
                      </a:cubicBezTo>
                      <a:cubicBezTo>
                        <a:pt x="108295" y="370915"/>
                        <a:pt x="104985" y="368904"/>
                        <a:pt x="101303" y="368072"/>
                      </a:cubicBezTo>
                      <a:lnTo>
                        <a:pt x="101045" y="368017"/>
                      </a:lnTo>
                      <a:cubicBezTo>
                        <a:pt x="96382" y="367035"/>
                        <a:pt x="91520" y="368025"/>
                        <a:pt x="87613" y="370752"/>
                      </a:cubicBezTo>
                      <a:lnTo>
                        <a:pt x="6780" y="427161"/>
                      </a:lnTo>
                      <a:cubicBezTo>
                        <a:pt x="-1070" y="432654"/>
                        <a:pt x="-2982" y="443472"/>
                        <a:pt x="2511" y="451323"/>
                      </a:cubicBezTo>
                      <a:cubicBezTo>
                        <a:pt x="2662" y="451539"/>
                        <a:pt x="2819" y="451752"/>
                        <a:pt x="2980" y="451961"/>
                      </a:cubicBezTo>
                      <a:cubicBezTo>
                        <a:pt x="49728" y="512420"/>
                        <a:pt x="118225" y="544390"/>
                        <a:pt x="198007" y="544390"/>
                      </a:cubicBezTo>
                      <a:cubicBezTo>
                        <a:pt x="316858" y="544390"/>
                        <a:pt x="401443" y="470749"/>
                        <a:pt x="401443" y="370852"/>
                      </a:cubicBezTo>
                      <a:cubicBezTo>
                        <a:pt x="401443" y="305232"/>
                        <a:pt x="365711" y="258567"/>
                        <a:pt x="269467" y="217730"/>
                      </a:cubicBezTo>
                      <a:close/>
                    </a:path>
                  </a:pathLst>
                </a:custGeom>
                <a:solidFill>
                  <a:srgbClr val="FFFFFF"/>
                </a:solidFill>
                <a:ln w="9525" cap="flat">
                  <a:noFill/>
                  <a:prstDash val="solid"/>
                  <a:miter/>
                </a:ln>
              </p:spPr>
              <p:txBody>
                <a:bodyPr rtlCol="0" anchor="ctr"/>
                <a:lstStyle/>
                <a:p>
                  <a:endParaRPr lang="en-US"/>
                </a:p>
              </p:txBody>
            </p:sp>
            <p:sp>
              <p:nvSpPr>
                <p:cNvPr id="53" name="Freeform: Shape 52">
                  <a:extLst>
                    <a:ext uri="{FF2B5EF4-FFF2-40B4-BE49-F238E27FC236}">
                      <a16:creationId xmlns:a16="http://schemas.microsoft.com/office/drawing/2014/main" id="{A0B9D7E2-E187-4382-A49D-EF7F84EB4C52}"/>
                    </a:ext>
                  </a:extLst>
                </p:cNvPr>
                <p:cNvSpPr/>
                <p:nvPr/>
              </p:nvSpPr>
              <p:spPr>
                <a:xfrm>
                  <a:off x="7354513" y="4982640"/>
                  <a:ext cx="543938" cy="543937"/>
                </a:xfrm>
                <a:custGeom>
                  <a:avLst/>
                  <a:gdLst>
                    <a:gd name="connsiteX0" fmla="*/ 271345 w 543938"/>
                    <a:gd name="connsiteY0" fmla="*/ -287 h 543937"/>
                    <a:gd name="connsiteX1" fmla="*/ -624 w 543938"/>
                    <a:gd name="connsiteY1" fmla="*/ 271682 h 543937"/>
                    <a:gd name="connsiteX2" fmla="*/ 271345 w 543938"/>
                    <a:gd name="connsiteY2" fmla="*/ 543650 h 543937"/>
                    <a:gd name="connsiteX3" fmla="*/ 543315 w 543938"/>
                    <a:gd name="connsiteY3" fmla="*/ 271682 h 543937"/>
                    <a:gd name="connsiteX4" fmla="*/ 271346 w 543938"/>
                    <a:gd name="connsiteY4" fmla="*/ -287 h 543937"/>
                    <a:gd name="connsiteX5" fmla="*/ 271345 w 543938"/>
                    <a:gd name="connsiteY5" fmla="*/ 393052 h 543937"/>
                    <a:gd name="connsiteX6" fmla="*/ 149975 w 543938"/>
                    <a:gd name="connsiteY6" fmla="*/ 271682 h 543937"/>
                    <a:gd name="connsiteX7" fmla="*/ 271345 w 543938"/>
                    <a:gd name="connsiteY7" fmla="*/ 150311 h 543937"/>
                    <a:gd name="connsiteX8" fmla="*/ 392716 w 543938"/>
                    <a:gd name="connsiteY8" fmla="*/ 271682 h 543937"/>
                    <a:gd name="connsiteX9" fmla="*/ 271345 w 543938"/>
                    <a:gd name="connsiteY9" fmla="*/ 393052 h 543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3938" h="543937">
                      <a:moveTo>
                        <a:pt x="271345" y="-287"/>
                      </a:moveTo>
                      <a:cubicBezTo>
                        <a:pt x="121140" y="-287"/>
                        <a:pt x="-624" y="121477"/>
                        <a:pt x="-624" y="271682"/>
                      </a:cubicBezTo>
                      <a:cubicBezTo>
                        <a:pt x="-624" y="421886"/>
                        <a:pt x="121140" y="543650"/>
                        <a:pt x="271345" y="543650"/>
                      </a:cubicBezTo>
                      <a:cubicBezTo>
                        <a:pt x="421550" y="543650"/>
                        <a:pt x="543315" y="421886"/>
                        <a:pt x="543315" y="271682"/>
                      </a:cubicBezTo>
                      <a:cubicBezTo>
                        <a:pt x="543315" y="121477"/>
                        <a:pt x="421550" y="-287"/>
                        <a:pt x="271346" y="-287"/>
                      </a:cubicBezTo>
                      <a:close/>
                      <a:moveTo>
                        <a:pt x="271345" y="393052"/>
                      </a:moveTo>
                      <a:cubicBezTo>
                        <a:pt x="204314" y="393052"/>
                        <a:pt x="149975" y="338712"/>
                        <a:pt x="149975" y="271682"/>
                      </a:cubicBezTo>
                      <a:cubicBezTo>
                        <a:pt x="149975" y="204650"/>
                        <a:pt x="204314" y="150311"/>
                        <a:pt x="271345" y="150311"/>
                      </a:cubicBezTo>
                      <a:cubicBezTo>
                        <a:pt x="338376" y="150311"/>
                        <a:pt x="392716" y="204651"/>
                        <a:pt x="392716" y="271682"/>
                      </a:cubicBezTo>
                      <a:cubicBezTo>
                        <a:pt x="392640" y="338682"/>
                        <a:pt x="338344" y="392977"/>
                        <a:pt x="271345" y="393052"/>
                      </a:cubicBezTo>
                      <a:close/>
                    </a:path>
                  </a:pathLst>
                </a:custGeom>
                <a:solidFill>
                  <a:srgbClr val="FFFFFF"/>
                </a:solidFill>
                <a:ln w="9525" cap="flat">
                  <a:noFill/>
                  <a:prstDash val="solid"/>
                  <a:miter/>
                </a:ln>
              </p:spPr>
              <p:txBody>
                <a:bodyPr rtlCol="0" anchor="ctr"/>
                <a:lstStyle/>
                <a:p>
                  <a:endParaRPr lang="en-US"/>
                </a:p>
              </p:txBody>
            </p:sp>
            <p:sp>
              <p:nvSpPr>
                <p:cNvPr id="54" name="Freeform: Shape 53">
                  <a:extLst>
                    <a:ext uri="{FF2B5EF4-FFF2-40B4-BE49-F238E27FC236}">
                      <a16:creationId xmlns:a16="http://schemas.microsoft.com/office/drawing/2014/main" id="{0B1C4EE2-1FCB-4592-AC60-1B10723CEC4A}"/>
                    </a:ext>
                  </a:extLst>
                </p:cNvPr>
                <p:cNvSpPr/>
                <p:nvPr/>
              </p:nvSpPr>
              <p:spPr>
                <a:xfrm>
                  <a:off x="8218235" y="4982639"/>
                  <a:ext cx="402067" cy="544677"/>
                </a:xfrm>
                <a:custGeom>
                  <a:avLst/>
                  <a:gdLst>
                    <a:gd name="connsiteX0" fmla="*/ 269466 w 402067"/>
                    <a:gd name="connsiteY0" fmla="*/ 217730 h 544677"/>
                    <a:gd name="connsiteX1" fmla="*/ 203655 w 402067"/>
                    <a:gd name="connsiteY1" fmla="*/ 190741 h 544677"/>
                    <a:gd name="connsiteX2" fmla="*/ 166087 w 402067"/>
                    <a:gd name="connsiteY2" fmla="*/ 137105 h 544677"/>
                    <a:gd name="connsiteX3" fmla="*/ 229316 w 402067"/>
                    <a:gd name="connsiteY3" fmla="*/ 120071 h 544677"/>
                    <a:gd name="connsiteX4" fmla="*/ 284562 w 402067"/>
                    <a:gd name="connsiteY4" fmla="*/ 163075 h 544677"/>
                    <a:gd name="connsiteX5" fmla="*/ 294646 w 402067"/>
                    <a:gd name="connsiteY5" fmla="*/ 169458 h 544677"/>
                    <a:gd name="connsiteX6" fmla="*/ 294647 w 402067"/>
                    <a:gd name="connsiteY6" fmla="*/ 169458 h 544677"/>
                    <a:gd name="connsiteX7" fmla="*/ 308526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5 w 402067"/>
                    <a:gd name="connsiteY13" fmla="*/ 312747 h 544677"/>
                    <a:gd name="connsiteX14" fmla="*/ 203492 w 402067"/>
                    <a:gd name="connsiteY14" fmla="*/ 336403 h 544677"/>
                    <a:gd name="connsiteX15" fmla="*/ 248693 w 402067"/>
                    <a:gd name="connsiteY15" fmla="*/ 400935 h 544677"/>
                    <a:gd name="connsiteX16" fmla="*/ 172618 w 402067"/>
                    <a:gd name="connsiteY16" fmla="*/ 421429 h 544677"/>
                    <a:gd name="connsiteX17" fmla="*/ 110728 w 402067"/>
                    <a:gd name="connsiteY17" fmla="*/ 373801 h 544677"/>
                    <a:gd name="connsiteX18" fmla="*/ 101302 w 402067"/>
                    <a:gd name="connsiteY18" fmla="*/ 368072 h 544677"/>
                    <a:gd name="connsiteX19" fmla="*/ 101045 w 402067"/>
                    <a:gd name="connsiteY19" fmla="*/ 368017 h 544677"/>
                    <a:gd name="connsiteX20" fmla="*/ 87614 w 402067"/>
                    <a:gd name="connsiteY20" fmla="*/ 370752 h 544677"/>
                    <a:gd name="connsiteX21" fmla="*/ 6780 w 402067"/>
                    <a:gd name="connsiteY21" fmla="*/ 427161 h 544677"/>
                    <a:gd name="connsiteX22" fmla="*/ 2512 w 402067"/>
                    <a:gd name="connsiteY22" fmla="*/ 451323 h 544677"/>
                    <a:gd name="connsiteX23" fmla="*/ 2980 w 402067"/>
                    <a:gd name="connsiteY23" fmla="*/ 451962 h 544677"/>
                    <a:gd name="connsiteX24" fmla="*/ 198007 w 402067"/>
                    <a:gd name="connsiteY24" fmla="*/ 544390 h 544677"/>
                    <a:gd name="connsiteX25" fmla="*/ 401443 w 402067"/>
                    <a:gd name="connsiteY25" fmla="*/ 370852 h 544677"/>
                    <a:gd name="connsiteX26" fmla="*/ 269466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6" y="217730"/>
                      </a:moveTo>
                      <a:cubicBezTo>
                        <a:pt x="253517" y="210896"/>
                        <a:pt x="209665" y="192693"/>
                        <a:pt x="203655" y="190741"/>
                      </a:cubicBezTo>
                      <a:cubicBezTo>
                        <a:pt x="161018" y="176893"/>
                        <a:pt x="159000" y="156620"/>
                        <a:pt x="166087" y="137105"/>
                      </a:cubicBezTo>
                      <a:cubicBezTo>
                        <a:pt x="173173" y="117589"/>
                        <a:pt x="201883" y="108919"/>
                        <a:pt x="229316" y="120071"/>
                      </a:cubicBezTo>
                      <a:cubicBezTo>
                        <a:pt x="244043" y="126057"/>
                        <a:pt x="280585" y="159194"/>
                        <a:pt x="284562" y="163075"/>
                      </a:cubicBezTo>
                      <a:cubicBezTo>
                        <a:pt x="287208" y="166165"/>
                        <a:pt x="290721" y="168389"/>
                        <a:pt x="294646" y="169458"/>
                      </a:cubicBezTo>
                      <a:lnTo>
                        <a:pt x="294647" y="169458"/>
                      </a:lnTo>
                      <a:cubicBezTo>
                        <a:pt x="299498" y="170480"/>
                        <a:pt x="304553" y="169366"/>
                        <a:pt x="308526" y="166401"/>
                      </a:cubicBezTo>
                      <a:lnTo>
                        <a:pt x="388854" y="106445"/>
                      </a:lnTo>
                      <a:cubicBezTo>
                        <a:pt x="396530" y="100703"/>
                        <a:pt x="398096"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5" y="312747"/>
                      </a:cubicBezTo>
                      <a:cubicBezTo>
                        <a:pt x="162100" y="320852"/>
                        <a:pt x="191666" y="332924"/>
                        <a:pt x="203492" y="336403"/>
                      </a:cubicBezTo>
                      <a:cubicBezTo>
                        <a:pt x="255236" y="351627"/>
                        <a:pt x="257218" y="377455"/>
                        <a:pt x="248693" y="400935"/>
                      </a:cubicBezTo>
                      <a:cubicBezTo>
                        <a:pt x="240168" y="424414"/>
                        <a:pt x="205764" y="434494"/>
                        <a:pt x="172618" y="421429"/>
                      </a:cubicBezTo>
                      <a:cubicBezTo>
                        <a:pt x="149483" y="412310"/>
                        <a:pt x="113254" y="377309"/>
                        <a:pt x="110728" y="373801"/>
                      </a:cubicBezTo>
                      <a:cubicBezTo>
                        <a:pt x="108295" y="370915"/>
                        <a:pt x="104985" y="368904"/>
                        <a:pt x="101302" y="368072"/>
                      </a:cubicBezTo>
                      <a:lnTo>
                        <a:pt x="101045" y="368017"/>
                      </a:lnTo>
                      <a:cubicBezTo>
                        <a:pt x="96383" y="367035"/>
                        <a:pt x="91521" y="368025"/>
                        <a:pt x="87614" y="370752"/>
                      </a:cubicBezTo>
                      <a:lnTo>
                        <a:pt x="6780" y="427161"/>
                      </a:lnTo>
                      <a:cubicBezTo>
                        <a:pt x="-1071" y="432654"/>
                        <a:pt x="-2982" y="443472"/>
                        <a:pt x="2512" y="451323"/>
                      </a:cubicBezTo>
                      <a:cubicBezTo>
                        <a:pt x="2663" y="451539"/>
                        <a:pt x="2820" y="451753"/>
                        <a:pt x="2980" y="451962"/>
                      </a:cubicBezTo>
                      <a:cubicBezTo>
                        <a:pt x="49729" y="512420"/>
                        <a:pt x="118226" y="544390"/>
                        <a:pt x="198007" y="544390"/>
                      </a:cubicBezTo>
                      <a:cubicBezTo>
                        <a:pt x="316858" y="544390"/>
                        <a:pt x="401443" y="470749"/>
                        <a:pt x="401443" y="370852"/>
                      </a:cubicBezTo>
                      <a:cubicBezTo>
                        <a:pt x="401442" y="305232"/>
                        <a:pt x="365710" y="258567"/>
                        <a:pt x="269466" y="217730"/>
                      </a:cubicBezTo>
                      <a:close/>
                    </a:path>
                  </a:pathLst>
                </a:custGeom>
                <a:solidFill>
                  <a:srgbClr val="FFFFFF"/>
                </a:solidFill>
                <a:ln w="9525" cap="flat">
                  <a:noFill/>
                  <a:prstDash val="solid"/>
                  <a:miter/>
                </a:ln>
              </p:spPr>
              <p:txBody>
                <a:bodyPr rtlCol="0" anchor="ctr"/>
                <a:lstStyle/>
                <a:p>
                  <a:endParaRPr lang="en-US"/>
                </a:p>
              </p:txBody>
            </p:sp>
          </p:grpSp>
          <p:grpSp>
            <p:nvGrpSpPr>
              <p:cNvPr id="39" name="Graphic 27">
                <a:extLst>
                  <a:ext uri="{FF2B5EF4-FFF2-40B4-BE49-F238E27FC236}">
                    <a16:creationId xmlns:a16="http://schemas.microsoft.com/office/drawing/2014/main" id="{A8194D6E-E2CC-459C-918D-3C38AA2D56AD}"/>
                  </a:ext>
                </a:extLst>
              </p:cNvPr>
              <p:cNvGrpSpPr/>
              <p:nvPr/>
            </p:nvGrpSpPr>
            <p:grpSpPr>
              <a:xfrm>
                <a:off x="3603806" y="1366527"/>
                <a:ext cx="4995343" cy="3257719"/>
                <a:chOff x="3603806" y="1366527"/>
                <a:chExt cx="4995343" cy="3257719"/>
              </a:xfrm>
              <a:solidFill>
                <a:srgbClr val="FFFFFF"/>
              </a:solidFill>
            </p:grpSpPr>
            <p:sp>
              <p:nvSpPr>
                <p:cNvPr id="40" name="Freeform: Shape 39">
                  <a:extLst>
                    <a:ext uri="{FF2B5EF4-FFF2-40B4-BE49-F238E27FC236}">
                      <a16:creationId xmlns:a16="http://schemas.microsoft.com/office/drawing/2014/main" id="{BC61F51A-2670-49FB-B7C0-D3F6E2CEF6E4}"/>
                    </a:ext>
                  </a:extLst>
                </p:cNvPr>
                <p:cNvSpPr/>
                <p:nvPr/>
              </p:nvSpPr>
              <p:spPr>
                <a:xfrm>
                  <a:off x="5424889" y="1366527"/>
                  <a:ext cx="1562043" cy="1562043"/>
                </a:xfrm>
                <a:custGeom>
                  <a:avLst/>
                  <a:gdLst>
                    <a:gd name="connsiteX0" fmla="*/ 780397 w 1562043"/>
                    <a:gd name="connsiteY0" fmla="*/ -287 h 1562043"/>
                    <a:gd name="connsiteX1" fmla="*/ -624 w 1562043"/>
                    <a:gd name="connsiteY1" fmla="*/ 780734 h 1562043"/>
                    <a:gd name="connsiteX2" fmla="*/ 780397 w 1562043"/>
                    <a:gd name="connsiteY2" fmla="*/ 1561756 h 1562043"/>
                    <a:gd name="connsiteX3" fmla="*/ 1561419 w 1562043"/>
                    <a:gd name="connsiteY3" fmla="*/ 780734 h 1562043"/>
                    <a:gd name="connsiteX4" fmla="*/ 780397 w 1562043"/>
                    <a:gd name="connsiteY4" fmla="*/ -287 h 1562043"/>
                    <a:gd name="connsiteX5" fmla="*/ 780397 w 1562043"/>
                    <a:gd name="connsiteY5" fmla="*/ 1161720 h 1562043"/>
                    <a:gd name="connsiteX6" fmla="*/ 399411 w 1562043"/>
                    <a:gd name="connsiteY6" fmla="*/ 780734 h 1562043"/>
                    <a:gd name="connsiteX7" fmla="*/ 780397 w 1562043"/>
                    <a:gd name="connsiteY7" fmla="*/ 399748 h 1562043"/>
                    <a:gd name="connsiteX8" fmla="*/ 1161383 w 1562043"/>
                    <a:gd name="connsiteY8" fmla="*/ 780734 h 1562043"/>
                    <a:gd name="connsiteX9" fmla="*/ 780397 w 1562043"/>
                    <a:gd name="connsiteY9" fmla="*/ 1161720 h 1562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62043" h="1562043">
                      <a:moveTo>
                        <a:pt x="780397" y="-287"/>
                      </a:moveTo>
                      <a:cubicBezTo>
                        <a:pt x="349051" y="-287"/>
                        <a:pt x="-624" y="349388"/>
                        <a:pt x="-624" y="780734"/>
                      </a:cubicBezTo>
                      <a:cubicBezTo>
                        <a:pt x="-624" y="1212081"/>
                        <a:pt x="349051" y="1561756"/>
                        <a:pt x="780397" y="1561756"/>
                      </a:cubicBezTo>
                      <a:cubicBezTo>
                        <a:pt x="1211744" y="1561756"/>
                        <a:pt x="1561419" y="1212081"/>
                        <a:pt x="1561419" y="780734"/>
                      </a:cubicBezTo>
                      <a:cubicBezTo>
                        <a:pt x="1561419" y="349388"/>
                        <a:pt x="1211744" y="-287"/>
                        <a:pt x="780397" y="-287"/>
                      </a:cubicBezTo>
                      <a:close/>
                      <a:moveTo>
                        <a:pt x="780397" y="1161720"/>
                      </a:moveTo>
                      <a:cubicBezTo>
                        <a:pt x="569984" y="1161720"/>
                        <a:pt x="399411" y="991147"/>
                        <a:pt x="399411" y="780734"/>
                      </a:cubicBezTo>
                      <a:cubicBezTo>
                        <a:pt x="399411" y="570322"/>
                        <a:pt x="569984" y="399748"/>
                        <a:pt x="780397" y="399748"/>
                      </a:cubicBezTo>
                      <a:cubicBezTo>
                        <a:pt x="990810" y="399748"/>
                        <a:pt x="1161383" y="570322"/>
                        <a:pt x="1161383" y="780734"/>
                      </a:cubicBezTo>
                      <a:cubicBezTo>
                        <a:pt x="1161145" y="991048"/>
                        <a:pt x="990712" y="1161483"/>
                        <a:pt x="780397" y="1161720"/>
                      </a:cubicBezTo>
                      <a:close/>
                    </a:path>
                  </a:pathLst>
                </a:custGeom>
                <a:solidFill>
                  <a:srgbClr val="FFFFFF"/>
                </a:solidFill>
                <a:ln w="9525" cap="flat">
                  <a:noFill/>
                  <a:prstDash val="solid"/>
                  <a:miter/>
                </a:ln>
              </p:spPr>
              <p:txBody>
                <a:bodyPr rtlCol="0" anchor="ctr"/>
                <a:lstStyle/>
                <a:p>
                  <a:endParaRPr lang="en-US"/>
                </a:p>
              </p:txBody>
            </p:sp>
            <p:sp>
              <p:nvSpPr>
                <p:cNvPr id="41" name="Freeform: Shape 40">
                  <a:extLst>
                    <a:ext uri="{FF2B5EF4-FFF2-40B4-BE49-F238E27FC236}">
                      <a16:creationId xmlns:a16="http://schemas.microsoft.com/office/drawing/2014/main" id="{27C17D90-2E03-4553-92D9-6E559C0C05E9}"/>
                    </a:ext>
                  </a:extLst>
                </p:cNvPr>
                <p:cNvSpPr/>
                <p:nvPr/>
              </p:nvSpPr>
              <p:spPr>
                <a:xfrm>
                  <a:off x="7076167" y="1385576"/>
                  <a:ext cx="1522971" cy="1523944"/>
                </a:xfrm>
                <a:custGeom>
                  <a:avLst/>
                  <a:gdLst>
                    <a:gd name="connsiteX0" fmla="*/ 1484248 w 1522971"/>
                    <a:gd name="connsiteY0" fmla="*/ -287 h 1523944"/>
                    <a:gd name="connsiteX1" fmla="*/ 417487 w 1522971"/>
                    <a:gd name="connsiteY1" fmla="*/ -287 h 1523944"/>
                    <a:gd name="connsiteX2" fmla="*/ 379388 w 1522971"/>
                    <a:gd name="connsiteY2" fmla="*/ 37811 h 1523944"/>
                    <a:gd name="connsiteX3" fmla="*/ 379388 w 1522971"/>
                    <a:gd name="connsiteY3" fmla="*/ 342601 h 1523944"/>
                    <a:gd name="connsiteX4" fmla="*/ 417487 w 1522971"/>
                    <a:gd name="connsiteY4" fmla="*/ 380699 h 1523944"/>
                    <a:gd name="connsiteX5" fmla="*/ 1141361 w 1522971"/>
                    <a:gd name="connsiteY5" fmla="*/ 380699 h 1523944"/>
                    <a:gd name="connsiteX6" fmla="*/ 1141361 w 1522971"/>
                    <a:gd name="connsiteY6" fmla="*/ 1047419 h 1523944"/>
                    <a:gd name="connsiteX7" fmla="*/ 1046114 w 1522971"/>
                    <a:gd name="connsiteY7" fmla="*/ 1142665 h 1523944"/>
                    <a:gd name="connsiteX8" fmla="*/ 1046116 w 1522971"/>
                    <a:gd name="connsiteY8" fmla="*/ 1142671 h 1523944"/>
                    <a:gd name="connsiteX9" fmla="*/ 760375 w 1522971"/>
                    <a:gd name="connsiteY9" fmla="*/ 1142671 h 1523944"/>
                    <a:gd name="connsiteX10" fmla="*/ 380906 w 1522971"/>
                    <a:gd name="connsiteY10" fmla="*/ 795833 h 1523944"/>
                    <a:gd name="connsiteX11" fmla="*/ 343167 w 1522971"/>
                    <a:gd name="connsiteY11" fmla="*/ 761686 h 1523944"/>
                    <a:gd name="connsiteX12" fmla="*/ 37614 w 1522971"/>
                    <a:gd name="connsiteY12" fmla="*/ 761685 h 1523944"/>
                    <a:gd name="connsiteX13" fmla="*/ -623 w 1522971"/>
                    <a:gd name="connsiteY13" fmla="*/ 799229 h 1523944"/>
                    <a:gd name="connsiteX14" fmla="*/ -574 w 1522971"/>
                    <a:gd name="connsiteY14" fmla="*/ 801525 h 1523944"/>
                    <a:gd name="connsiteX15" fmla="*/ 760375 w 1522971"/>
                    <a:gd name="connsiteY15" fmla="*/ 1523658 h 1523944"/>
                    <a:gd name="connsiteX16" fmla="*/ 1103262 w 1522971"/>
                    <a:gd name="connsiteY16" fmla="*/ 1523658 h 1523944"/>
                    <a:gd name="connsiteX17" fmla="*/ 1141361 w 1522971"/>
                    <a:gd name="connsiteY17" fmla="*/ 1485559 h 1523944"/>
                    <a:gd name="connsiteX18" fmla="*/ 1141361 w 1522971"/>
                    <a:gd name="connsiteY18" fmla="*/ 1333161 h 1523944"/>
                    <a:gd name="connsiteX19" fmla="*/ 1331854 w 1522971"/>
                    <a:gd name="connsiteY19" fmla="*/ 1142669 h 1523944"/>
                    <a:gd name="connsiteX20" fmla="*/ 1331858 w 1522971"/>
                    <a:gd name="connsiteY20" fmla="*/ 1142669 h 1523944"/>
                    <a:gd name="connsiteX21" fmla="*/ 1484248 w 1522971"/>
                    <a:gd name="connsiteY21" fmla="*/ 1142671 h 1523944"/>
                    <a:gd name="connsiteX22" fmla="*/ 1522347 w 1522971"/>
                    <a:gd name="connsiteY22" fmla="*/ 1104574 h 1523944"/>
                    <a:gd name="connsiteX23" fmla="*/ 1522347 w 1522971"/>
                    <a:gd name="connsiteY23" fmla="*/ 1104573 h 1523944"/>
                    <a:gd name="connsiteX24" fmla="*/ 1522347 w 1522971"/>
                    <a:gd name="connsiteY24" fmla="*/ 37811 h 1523944"/>
                    <a:gd name="connsiteX25" fmla="*/ 1484248 w 1522971"/>
                    <a:gd name="connsiteY25" fmla="*/ -287 h 1523944"/>
                    <a:gd name="connsiteX26" fmla="*/ 1484248 w 1522971"/>
                    <a:gd name="connsiteY26"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522971" h="1523944">
                      <a:moveTo>
                        <a:pt x="1484248" y="-287"/>
                      </a:moveTo>
                      <a:lnTo>
                        <a:pt x="417487" y="-287"/>
                      </a:lnTo>
                      <a:cubicBezTo>
                        <a:pt x="396445" y="-287"/>
                        <a:pt x="379388" y="16770"/>
                        <a:pt x="379388" y="37811"/>
                      </a:cubicBezTo>
                      <a:lnTo>
                        <a:pt x="379388" y="342601"/>
                      </a:lnTo>
                      <a:cubicBezTo>
                        <a:pt x="379388" y="363642"/>
                        <a:pt x="396445" y="380699"/>
                        <a:pt x="417487" y="380699"/>
                      </a:cubicBezTo>
                      <a:lnTo>
                        <a:pt x="1141361" y="380699"/>
                      </a:lnTo>
                      <a:lnTo>
                        <a:pt x="1141361" y="1047419"/>
                      </a:lnTo>
                      <a:cubicBezTo>
                        <a:pt x="1141361" y="1100022"/>
                        <a:pt x="1098717" y="1142665"/>
                        <a:pt x="1046114" y="1142665"/>
                      </a:cubicBezTo>
                      <a:lnTo>
                        <a:pt x="1046116" y="1142671"/>
                      </a:lnTo>
                      <a:lnTo>
                        <a:pt x="760375" y="1142671"/>
                      </a:lnTo>
                      <a:cubicBezTo>
                        <a:pt x="563285" y="1142431"/>
                        <a:pt x="398819" y="992107"/>
                        <a:pt x="380906" y="795833"/>
                      </a:cubicBezTo>
                      <a:cubicBezTo>
                        <a:pt x="379041" y="776408"/>
                        <a:pt x="362681" y="761605"/>
                        <a:pt x="343167" y="761686"/>
                      </a:cubicBezTo>
                      <a:lnTo>
                        <a:pt x="37614" y="761685"/>
                      </a:lnTo>
                      <a:cubicBezTo>
                        <a:pt x="16688" y="761494"/>
                        <a:pt x="-431" y="778303"/>
                        <a:pt x="-623" y="799229"/>
                      </a:cubicBezTo>
                      <a:cubicBezTo>
                        <a:pt x="-630" y="799995"/>
                        <a:pt x="-614" y="800760"/>
                        <a:pt x="-574" y="801525"/>
                      </a:cubicBezTo>
                      <a:cubicBezTo>
                        <a:pt x="20635" y="1206314"/>
                        <a:pt x="355031" y="1523651"/>
                        <a:pt x="760375" y="1523658"/>
                      </a:cubicBezTo>
                      <a:lnTo>
                        <a:pt x="1103262" y="1523658"/>
                      </a:lnTo>
                      <a:cubicBezTo>
                        <a:pt x="1124304" y="1523658"/>
                        <a:pt x="1141361" y="1506600"/>
                        <a:pt x="1141361" y="1485559"/>
                      </a:cubicBezTo>
                      <a:lnTo>
                        <a:pt x="1141361" y="1333161"/>
                      </a:lnTo>
                      <a:cubicBezTo>
                        <a:pt x="1141361" y="1227955"/>
                        <a:pt x="1226648" y="1142669"/>
                        <a:pt x="1331854" y="1142669"/>
                      </a:cubicBezTo>
                      <a:cubicBezTo>
                        <a:pt x="1331855" y="1142669"/>
                        <a:pt x="1331856" y="1142669"/>
                        <a:pt x="1331858" y="1142669"/>
                      </a:cubicBezTo>
                      <a:lnTo>
                        <a:pt x="1484248" y="1142671"/>
                      </a:lnTo>
                      <a:cubicBezTo>
                        <a:pt x="1505289" y="1142672"/>
                        <a:pt x="1522347" y="1125615"/>
                        <a:pt x="1522347" y="1104574"/>
                      </a:cubicBezTo>
                      <a:cubicBezTo>
                        <a:pt x="1522347" y="1104574"/>
                        <a:pt x="1522347" y="1104574"/>
                        <a:pt x="1522347" y="1104573"/>
                      </a:cubicBezTo>
                      <a:lnTo>
                        <a:pt x="1522347" y="37811"/>
                      </a:lnTo>
                      <a:cubicBezTo>
                        <a:pt x="1522347" y="16770"/>
                        <a:pt x="1505290" y="-287"/>
                        <a:pt x="1484248" y="-287"/>
                      </a:cubicBezTo>
                      <a:cubicBezTo>
                        <a:pt x="1484248" y="-287"/>
                        <a:pt x="1484248" y="-287"/>
                        <a:pt x="1484248" y="-287"/>
                      </a:cubicBezTo>
                      <a:close/>
                    </a:path>
                  </a:pathLst>
                </a:custGeom>
                <a:solidFill>
                  <a:srgbClr val="FFFFFF"/>
                </a:solidFill>
                <a:ln w="9525" cap="flat">
                  <a:noFill/>
                  <a:prstDash val="solid"/>
                  <a:miter/>
                </a:ln>
              </p:spPr>
              <p:txBody>
                <a:bodyPr rtlCol="0" anchor="ctr"/>
                <a:lstStyle/>
                <a:p>
                  <a:endParaRPr lang="en-US"/>
                </a:p>
              </p:txBody>
            </p:sp>
            <p:sp>
              <p:nvSpPr>
                <p:cNvPr id="42" name="Freeform: Shape 41">
                  <a:extLst>
                    <a:ext uri="{FF2B5EF4-FFF2-40B4-BE49-F238E27FC236}">
                      <a16:creationId xmlns:a16="http://schemas.microsoft.com/office/drawing/2014/main" id="{3D4AD200-A8BB-4DB6-8ADF-AB1780B7E7B0}"/>
                    </a:ext>
                  </a:extLst>
                </p:cNvPr>
                <p:cNvSpPr/>
                <p:nvPr/>
              </p:nvSpPr>
              <p:spPr>
                <a:xfrm>
                  <a:off x="3603806" y="1385576"/>
                  <a:ext cx="1714437" cy="1523944"/>
                </a:xfrm>
                <a:custGeom>
                  <a:avLst/>
                  <a:gdLst>
                    <a:gd name="connsiteX0" fmla="*/ 1523019 w 1714437"/>
                    <a:gd name="connsiteY0" fmla="*/ 380699 h 1523944"/>
                    <a:gd name="connsiteX1" fmla="*/ 1332526 w 1714437"/>
                    <a:gd name="connsiteY1" fmla="*/ 190206 h 1523944"/>
                    <a:gd name="connsiteX2" fmla="*/ 1332526 w 1714437"/>
                    <a:gd name="connsiteY2" fmla="*/ 189829 h 1523944"/>
                    <a:gd name="connsiteX3" fmla="*/ 1332827 w 1714437"/>
                    <a:gd name="connsiteY3" fmla="*/ 37812 h 1523944"/>
                    <a:gd name="connsiteX4" fmla="*/ 1294728 w 1714437"/>
                    <a:gd name="connsiteY4" fmla="*/ -287 h 1523944"/>
                    <a:gd name="connsiteX5" fmla="*/ 37474 w 1714437"/>
                    <a:gd name="connsiteY5" fmla="*/ -287 h 1523944"/>
                    <a:gd name="connsiteX6" fmla="*/ -624 w 1714437"/>
                    <a:gd name="connsiteY6" fmla="*/ 37811 h 1523944"/>
                    <a:gd name="connsiteX7" fmla="*/ -624 w 1714437"/>
                    <a:gd name="connsiteY7" fmla="*/ 1485559 h 1523944"/>
                    <a:gd name="connsiteX8" fmla="*/ 37475 w 1714437"/>
                    <a:gd name="connsiteY8" fmla="*/ 1523657 h 1523944"/>
                    <a:gd name="connsiteX9" fmla="*/ 342263 w 1714437"/>
                    <a:gd name="connsiteY9" fmla="*/ 1523657 h 1523944"/>
                    <a:gd name="connsiteX10" fmla="*/ 380362 w 1714437"/>
                    <a:gd name="connsiteY10" fmla="*/ 1485559 h 1523944"/>
                    <a:gd name="connsiteX11" fmla="*/ 380362 w 1714437"/>
                    <a:gd name="connsiteY11" fmla="*/ 475899 h 1523944"/>
                    <a:gd name="connsiteX12" fmla="*/ 475609 w 1714437"/>
                    <a:gd name="connsiteY12" fmla="*/ 380652 h 1523944"/>
                    <a:gd name="connsiteX13" fmla="*/ 570855 w 1714437"/>
                    <a:gd name="connsiteY13" fmla="*/ 380652 h 1523944"/>
                    <a:gd name="connsiteX14" fmla="*/ 666102 w 1714437"/>
                    <a:gd name="connsiteY14" fmla="*/ 475898 h 1523944"/>
                    <a:gd name="connsiteX15" fmla="*/ 666102 w 1714437"/>
                    <a:gd name="connsiteY15" fmla="*/ 1103601 h 1523944"/>
                    <a:gd name="connsiteX16" fmla="*/ 704200 w 1714437"/>
                    <a:gd name="connsiteY16" fmla="*/ 1141700 h 1523944"/>
                    <a:gd name="connsiteX17" fmla="*/ 1008990 w 1714437"/>
                    <a:gd name="connsiteY17" fmla="*/ 1141700 h 1523944"/>
                    <a:gd name="connsiteX18" fmla="*/ 1047088 w 1714437"/>
                    <a:gd name="connsiteY18" fmla="*/ 1103602 h 1523944"/>
                    <a:gd name="connsiteX19" fmla="*/ 1047088 w 1714437"/>
                    <a:gd name="connsiteY19" fmla="*/ 475899 h 1523944"/>
                    <a:gd name="connsiteX20" fmla="*/ 1142335 w 1714437"/>
                    <a:gd name="connsiteY20" fmla="*/ 380652 h 1523944"/>
                    <a:gd name="connsiteX21" fmla="*/ 1237154 w 1714437"/>
                    <a:gd name="connsiteY21" fmla="*/ 380652 h 1523944"/>
                    <a:gd name="connsiteX22" fmla="*/ 1332401 w 1714437"/>
                    <a:gd name="connsiteY22" fmla="*/ 475858 h 1523944"/>
                    <a:gd name="connsiteX23" fmla="*/ 1332827 w 1714437"/>
                    <a:gd name="connsiteY23" fmla="*/ 1485558 h 1523944"/>
                    <a:gd name="connsiteX24" fmla="*/ 1370926 w 1714437"/>
                    <a:gd name="connsiteY24" fmla="*/ 1523657 h 1523944"/>
                    <a:gd name="connsiteX25" fmla="*/ 1675714 w 1714437"/>
                    <a:gd name="connsiteY25" fmla="*/ 1523657 h 1523944"/>
                    <a:gd name="connsiteX26" fmla="*/ 1713813 w 1714437"/>
                    <a:gd name="connsiteY26" fmla="*/ 1485558 h 1523944"/>
                    <a:gd name="connsiteX27" fmla="*/ 1713813 w 1714437"/>
                    <a:gd name="connsiteY27" fmla="*/ 418798 h 1523944"/>
                    <a:gd name="connsiteX28" fmla="*/ 1675714 w 1714437"/>
                    <a:gd name="connsiteY28"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714437" h="1523944">
                      <a:moveTo>
                        <a:pt x="1523019" y="380699"/>
                      </a:moveTo>
                      <a:cubicBezTo>
                        <a:pt x="1417812" y="380699"/>
                        <a:pt x="1332526" y="295413"/>
                        <a:pt x="1332526" y="190206"/>
                      </a:cubicBezTo>
                      <a:cubicBezTo>
                        <a:pt x="1332526" y="190081"/>
                        <a:pt x="1332526" y="189955"/>
                        <a:pt x="1332526" y="189829"/>
                      </a:cubicBezTo>
                      <a:lnTo>
                        <a:pt x="1332827" y="37812"/>
                      </a:lnTo>
                      <a:cubicBezTo>
                        <a:pt x="1332827" y="16770"/>
                        <a:pt x="1315770" y="-287"/>
                        <a:pt x="1294728" y="-287"/>
                      </a:cubicBezTo>
                      <a:lnTo>
                        <a:pt x="37474" y="-287"/>
                      </a:lnTo>
                      <a:cubicBezTo>
                        <a:pt x="16433" y="-287"/>
                        <a:pt x="-624" y="16770"/>
                        <a:pt x="-624" y="37811"/>
                      </a:cubicBezTo>
                      <a:lnTo>
                        <a:pt x="-624" y="1485559"/>
                      </a:lnTo>
                      <a:cubicBezTo>
                        <a:pt x="-624" y="1506600"/>
                        <a:pt x="16433" y="1523657"/>
                        <a:pt x="37475" y="1523657"/>
                      </a:cubicBezTo>
                      <a:lnTo>
                        <a:pt x="342263" y="1523657"/>
                      </a:lnTo>
                      <a:cubicBezTo>
                        <a:pt x="363305" y="1523657"/>
                        <a:pt x="380362" y="1506600"/>
                        <a:pt x="380362" y="1485559"/>
                      </a:cubicBezTo>
                      <a:lnTo>
                        <a:pt x="380362" y="475899"/>
                      </a:lnTo>
                      <a:cubicBezTo>
                        <a:pt x="380362" y="423295"/>
                        <a:pt x="423006" y="380652"/>
                        <a:pt x="475609" y="380652"/>
                      </a:cubicBezTo>
                      <a:lnTo>
                        <a:pt x="570855" y="380652"/>
                      </a:lnTo>
                      <a:cubicBezTo>
                        <a:pt x="623458" y="380652"/>
                        <a:pt x="666102" y="423295"/>
                        <a:pt x="666102" y="475898"/>
                      </a:cubicBezTo>
                      <a:lnTo>
                        <a:pt x="666102" y="1103601"/>
                      </a:lnTo>
                      <a:cubicBezTo>
                        <a:pt x="666102" y="1124642"/>
                        <a:pt x="683159" y="1141700"/>
                        <a:pt x="704200" y="1141700"/>
                      </a:cubicBezTo>
                      <a:lnTo>
                        <a:pt x="1008990" y="1141700"/>
                      </a:lnTo>
                      <a:cubicBezTo>
                        <a:pt x="1030031" y="1141700"/>
                        <a:pt x="1047088" y="1124643"/>
                        <a:pt x="1047088" y="1103602"/>
                      </a:cubicBezTo>
                      <a:lnTo>
                        <a:pt x="1047088" y="475899"/>
                      </a:lnTo>
                      <a:cubicBezTo>
                        <a:pt x="1047088" y="423295"/>
                        <a:pt x="1089732" y="380652"/>
                        <a:pt x="1142335" y="380652"/>
                      </a:cubicBezTo>
                      <a:lnTo>
                        <a:pt x="1237154" y="380652"/>
                      </a:lnTo>
                      <a:cubicBezTo>
                        <a:pt x="1289742" y="380652"/>
                        <a:pt x="1332379" y="423271"/>
                        <a:pt x="1332401" y="475858"/>
                      </a:cubicBezTo>
                      <a:lnTo>
                        <a:pt x="1332827" y="1485558"/>
                      </a:lnTo>
                      <a:cubicBezTo>
                        <a:pt x="1332827" y="1506599"/>
                        <a:pt x="1349884" y="1523657"/>
                        <a:pt x="1370926" y="1523657"/>
                      </a:cubicBezTo>
                      <a:lnTo>
                        <a:pt x="1675714" y="1523657"/>
                      </a:lnTo>
                      <a:cubicBezTo>
                        <a:pt x="1696755" y="1523657"/>
                        <a:pt x="1713813" y="1506600"/>
                        <a:pt x="1713813" y="1485558"/>
                      </a:cubicBezTo>
                      <a:lnTo>
                        <a:pt x="1713813" y="418798"/>
                      </a:lnTo>
                      <a:cubicBezTo>
                        <a:pt x="1713813" y="397756"/>
                        <a:pt x="1696756" y="380699"/>
                        <a:pt x="1675714" y="380699"/>
                      </a:cubicBezTo>
                      <a:close/>
                    </a:path>
                  </a:pathLst>
                </a:custGeom>
                <a:solidFill>
                  <a:srgbClr val="FFFFFF"/>
                </a:solidFill>
                <a:ln w="9525" cap="flat">
                  <a:noFill/>
                  <a:prstDash val="solid"/>
                  <a:miter/>
                </a:ln>
              </p:spPr>
              <p:txBody>
                <a:bodyPr rtlCol="0" anchor="ctr"/>
                <a:lstStyle/>
                <a:p>
                  <a:endParaRPr lang="en-US"/>
                </a:p>
              </p:txBody>
            </p:sp>
            <p:sp>
              <p:nvSpPr>
                <p:cNvPr id="43" name="Freeform: Shape 42">
                  <a:extLst>
                    <a:ext uri="{FF2B5EF4-FFF2-40B4-BE49-F238E27FC236}">
                      <a16:creationId xmlns:a16="http://schemas.microsoft.com/office/drawing/2014/main" id="{63689DB6-BBA0-4A70-AC2B-2452AE321BEB}"/>
                    </a:ext>
                  </a:extLst>
                </p:cNvPr>
                <p:cNvSpPr/>
                <p:nvPr/>
              </p:nvSpPr>
              <p:spPr>
                <a:xfrm>
                  <a:off x="5361741" y="3100244"/>
                  <a:ext cx="1523944" cy="1523944"/>
                </a:xfrm>
                <a:custGeom>
                  <a:avLst/>
                  <a:gdLst>
                    <a:gd name="connsiteX0" fmla="*/ 37474 w 1523944"/>
                    <a:gd name="connsiteY0" fmla="*/ -287 h 1523944"/>
                    <a:gd name="connsiteX1" fmla="*/ 1104236 w 1523944"/>
                    <a:gd name="connsiteY1" fmla="*/ -287 h 1523944"/>
                    <a:gd name="connsiteX2" fmla="*/ 1142334 w 1523944"/>
                    <a:gd name="connsiteY2" fmla="*/ 37811 h 1523944"/>
                    <a:gd name="connsiteX3" fmla="*/ 1142334 w 1523944"/>
                    <a:gd name="connsiteY3" fmla="*/ 190003 h 1523944"/>
                    <a:gd name="connsiteX4" fmla="*/ 1332573 w 1523944"/>
                    <a:gd name="connsiteY4" fmla="*/ 380495 h 1523944"/>
                    <a:gd name="connsiteX5" fmla="*/ 1485222 w 1523944"/>
                    <a:gd name="connsiteY5" fmla="*/ 380699 h 1523944"/>
                    <a:gd name="connsiteX6" fmla="*/ 1523320 w 1523944"/>
                    <a:gd name="connsiteY6" fmla="*/ 418797 h 1523944"/>
                    <a:gd name="connsiteX7" fmla="*/ 1523320 w 1523944"/>
                    <a:gd name="connsiteY7" fmla="*/ 418797 h 1523944"/>
                    <a:gd name="connsiteX8" fmla="*/ 1523320 w 1523944"/>
                    <a:gd name="connsiteY8" fmla="*/ 1485558 h 1523944"/>
                    <a:gd name="connsiteX9" fmla="*/ 1485222 w 1523944"/>
                    <a:gd name="connsiteY9" fmla="*/ 1523657 h 1523944"/>
                    <a:gd name="connsiteX10" fmla="*/ 1180433 w 1523944"/>
                    <a:gd name="connsiteY10" fmla="*/ 1523657 h 1523944"/>
                    <a:gd name="connsiteX11" fmla="*/ 1142334 w 1523944"/>
                    <a:gd name="connsiteY11" fmla="*/ 1485558 h 1523944"/>
                    <a:gd name="connsiteX12" fmla="*/ 1142334 w 1523944"/>
                    <a:gd name="connsiteY12" fmla="*/ 475940 h 1523944"/>
                    <a:gd name="connsiteX13" fmla="*/ 1047146 w 1523944"/>
                    <a:gd name="connsiteY13" fmla="*/ 380699 h 1523944"/>
                    <a:gd name="connsiteX14" fmla="*/ 475551 w 1523944"/>
                    <a:gd name="connsiteY14" fmla="*/ 380699 h 1523944"/>
                    <a:gd name="connsiteX15" fmla="*/ 380362 w 1523944"/>
                    <a:gd name="connsiteY15" fmla="*/ 475940 h 1523944"/>
                    <a:gd name="connsiteX16" fmla="*/ 380362 w 1523944"/>
                    <a:gd name="connsiteY16" fmla="*/ 1485558 h 1523944"/>
                    <a:gd name="connsiteX17" fmla="*/ 342263 w 1523944"/>
                    <a:gd name="connsiteY17" fmla="*/ 1523657 h 1523944"/>
                    <a:gd name="connsiteX18" fmla="*/ 37474 w 1523944"/>
                    <a:gd name="connsiteY18" fmla="*/ 1523657 h 1523944"/>
                    <a:gd name="connsiteX19" fmla="*/ -624 w 1523944"/>
                    <a:gd name="connsiteY19" fmla="*/ 1485558 h 1523944"/>
                    <a:gd name="connsiteX20" fmla="*/ -624 w 1523944"/>
                    <a:gd name="connsiteY20" fmla="*/ 37812 h 1523944"/>
                    <a:gd name="connsiteX21" fmla="*/ 37474 w 1523944"/>
                    <a:gd name="connsiteY21"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23944" h="1523944">
                      <a:moveTo>
                        <a:pt x="37474" y="-287"/>
                      </a:moveTo>
                      <a:lnTo>
                        <a:pt x="1104236" y="-287"/>
                      </a:lnTo>
                      <a:cubicBezTo>
                        <a:pt x="1125277" y="-287"/>
                        <a:pt x="1142334" y="16770"/>
                        <a:pt x="1142334" y="37811"/>
                      </a:cubicBezTo>
                      <a:lnTo>
                        <a:pt x="1142334" y="190003"/>
                      </a:lnTo>
                      <a:cubicBezTo>
                        <a:pt x="1142334" y="295110"/>
                        <a:pt x="1227466" y="380355"/>
                        <a:pt x="1332573" y="380495"/>
                      </a:cubicBezTo>
                      <a:lnTo>
                        <a:pt x="1485222" y="380699"/>
                      </a:lnTo>
                      <a:cubicBezTo>
                        <a:pt x="1506263" y="380699"/>
                        <a:pt x="1523320" y="397756"/>
                        <a:pt x="1523320" y="418797"/>
                      </a:cubicBezTo>
                      <a:cubicBezTo>
                        <a:pt x="1523320" y="418797"/>
                        <a:pt x="1523320" y="418797"/>
                        <a:pt x="1523320" y="418797"/>
                      </a:cubicBezTo>
                      <a:lnTo>
                        <a:pt x="1523320" y="1485558"/>
                      </a:lnTo>
                      <a:cubicBezTo>
                        <a:pt x="1523320" y="1506600"/>
                        <a:pt x="1506263" y="1523657"/>
                        <a:pt x="1485222" y="1523657"/>
                      </a:cubicBezTo>
                      <a:lnTo>
                        <a:pt x="1180433" y="1523657"/>
                      </a:lnTo>
                      <a:cubicBezTo>
                        <a:pt x="1159392" y="1523657"/>
                        <a:pt x="1142334" y="1506600"/>
                        <a:pt x="1142334" y="1485558"/>
                      </a:cubicBezTo>
                      <a:lnTo>
                        <a:pt x="1142334" y="475940"/>
                      </a:lnTo>
                      <a:cubicBezTo>
                        <a:pt x="1142333" y="423361"/>
                        <a:pt x="1099725" y="380729"/>
                        <a:pt x="1047146" y="380699"/>
                      </a:cubicBezTo>
                      <a:lnTo>
                        <a:pt x="475551" y="380699"/>
                      </a:lnTo>
                      <a:cubicBezTo>
                        <a:pt x="422972" y="380729"/>
                        <a:pt x="380363" y="423360"/>
                        <a:pt x="380362" y="475940"/>
                      </a:cubicBezTo>
                      <a:lnTo>
                        <a:pt x="380362" y="1485558"/>
                      </a:lnTo>
                      <a:cubicBezTo>
                        <a:pt x="380362" y="1506600"/>
                        <a:pt x="363305" y="1523657"/>
                        <a:pt x="342263" y="1523657"/>
                      </a:cubicBezTo>
                      <a:lnTo>
                        <a:pt x="37474" y="1523657"/>
                      </a:lnTo>
                      <a:cubicBezTo>
                        <a:pt x="16433" y="1523657"/>
                        <a:pt x="-624" y="1506600"/>
                        <a:pt x="-624" y="1485558"/>
                      </a:cubicBezTo>
                      <a:lnTo>
                        <a:pt x="-624" y="37812"/>
                      </a:lnTo>
                      <a:cubicBezTo>
                        <a:pt x="-624" y="16770"/>
                        <a:pt x="16433" y="-287"/>
                        <a:pt x="37474" y="-287"/>
                      </a:cubicBezTo>
                      <a:close/>
                    </a:path>
                  </a:pathLst>
                </a:custGeom>
                <a:solidFill>
                  <a:srgbClr val="FFFFFF"/>
                </a:solidFill>
                <a:ln w="9525" cap="flat">
                  <a:noFill/>
                  <a:prstDash val="solid"/>
                  <a:miter/>
                </a:ln>
              </p:spPr>
              <p:txBody>
                <a:bodyPr rtlCol="0" anchor="ctr"/>
                <a:lstStyle/>
                <a:p>
                  <a:endParaRPr lang="en-US"/>
                </a:p>
              </p:txBody>
            </p:sp>
            <p:sp>
              <p:nvSpPr>
                <p:cNvPr id="44" name="Freeform: Shape 43">
                  <a:extLst>
                    <a:ext uri="{FF2B5EF4-FFF2-40B4-BE49-F238E27FC236}">
                      <a16:creationId xmlns:a16="http://schemas.microsoft.com/office/drawing/2014/main" id="{86BDBC60-E5EE-49A7-B1B8-E698547FFF10}"/>
                    </a:ext>
                  </a:extLst>
                </p:cNvPr>
                <p:cNvSpPr/>
                <p:nvPr/>
              </p:nvSpPr>
              <p:spPr>
                <a:xfrm>
                  <a:off x="3603806" y="3100244"/>
                  <a:ext cx="1523944" cy="1523944"/>
                </a:xfrm>
                <a:custGeom>
                  <a:avLst/>
                  <a:gdLst>
                    <a:gd name="connsiteX0" fmla="*/ 1485221 w 1523944"/>
                    <a:gd name="connsiteY0" fmla="*/ 380699 h 1523944"/>
                    <a:gd name="connsiteX1" fmla="*/ 1332080 w 1523944"/>
                    <a:gd name="connsiteY1" fmla="*/ 380099 h 1523944"/>
                    <a:gd name="connsiteX2" fmla="*/ 1142333 w 1523944"/>
                    <a:gd name="connsiteY2" fmla="*/ 189608 h 1523944"/>
                    <a:gd name="connsiteX3" fmla="*/ 1142334 w 1523944"/>
                    <a:gd name="connsiteY3" fmla="*/ 37812 h 1523944"/>
                    <a:gd name="connsiteX4" fmla="*/ 1104235 w 1523944"/>
                    <a:gd name="connsiteY4" fmla="*/ -287 h 1523944"/>
                    <a:gd name="connsiteX5" fmla="*/ 761348 w 1523944"/>
                    <a:gd name="connsiteY5" fmla="*/ -287 h 1523944"/>
                    <a:gd name="connsiteX6" fmla="*/ -624 w 1523944"/>
                    <a:gd name="connsiteY6" fmla="*/ 761685 h 1523944"/>
                    <a:gd name="connsiteX7" fmla="*/ -624 w 1523944"/>
                    <a:gd name="connsiteY7" fmla="*/ 1485558 h 1523944"/>
                    <a:gd name="connsiteX8" fmla="*/ 37474 w 1523944"/>
                    <a:gd name="connsiteY8" fmla="*/ 1523657 h 1523944"/>
                    <a:gd name="connsiteX9" fmla="*/ 342263 w 1523944"/>
                    <a:gd name="connsiteY9" fmla="*/ 1523657 h 1523944"/>
                    <a:gd name="connsiteX10" fmla="*/ 380362 w 1523944"/>
                    <a:gd name="connsiteY10" fmla="*/ 1485558 h 1523944"/>
                    <a:gd name="connsiteX11" fmla="*/ 380362 w 1523944"/>
                    <a:gd name="connsiteY11" fmla="*/ 761685 h 1523944"/>
                    <a:gd name="connsiteX12" fmla="*/ 761348 w 1523944"/>
                    <a:gd name="connsiteY12" fmla="*/ 380700 h 1523944"/>
                    <a:gd name="connsiteX13" fmla="*/ 1047145 w 1523944"/>
                    <a:gd name="connsiteY13" fmla="*/ 380699 h 1523944"/>
                    <a:gd name="connsiteX14" fmla="*/ 1142334 w 1523944"/>
                    <a:gd name="connsiteY14" fmla="*/ 475940 h 1523944"/>
                    <a:gd name="connsiteX15" fmla="*/ 1142334 w 1523944"/>
                    <a:gd name="connsiteY15" fmla="*/ 666433 h 1523944"/>
                    <a:gd name="connsiteX16" fmla="*/ 1047087 w 1523944"/>
                    <a:gd name="connsiteY16" fmla="*/ 761679 h 1523944"/>
                    <a:gd name="connsiteX17" fmla="*/ 1047088 w 1523944"/>
                    <a:gd name="connsiteY17" fmla="*/ 761685 h 1523944"/>
                    <a:gd name="connsiteX18" fmla="*/ 628002 w 1523944"/>
                    <a:gd name="connsiteY18" fmla="*/ 761685 h 1523944"/>
                    <a:gd name="connsiteX19" fmla="*/ 589904 w 1523944"/>
                    <a:gd name="connsiteY19" fmla="*/ 799783 h 1523944"/>
                    <a:gd name="connsiteX20" fmla="*/ 589904 w 1523944"/>
                    <a:gd name="connsiteY20" fmla="*/ 1104573 h 1523944"/>
                    <a:gd name="connsiteX21" fmla="*/ 628002 w 1523944"/>
                    <a:gd name="connsiteY21" fmla="*/ 1142672 h 1523944"/>
                    <a:gd name="connsiteX22" fmla="*/ 1047145 w 1523944"/>
                    <a:gd name="connsiteY22" fmla="*/ 1142671 h 1523944"/>
                    <a:gd name="connsiteX23" fmla="*/ 1142334 w 1523944"/>
                    <a:gd name="connsiteY23" fmla="*/ 1237912 h 1523944"/>
                    <a:gd name="connsiteX24" fmla="*/ 1142334 w 1523944"/>
                    <a:gd name="connsiteY24" fmla="*/ 1485558 h 1523944"/>
                    <a:gd name="connsiteX25" fmla="*/ 1180433 w 1523944"/>
                    <a:gd name="connsiteY25" fmla="*/ 1523657 h 1523944"/>
                    <a:gd name="connsiteX26" fmla="*/ 1485221 w 1523944"/>
                    <a:gd name="connsiteY26" fmla="*/ 1523657 h 1523944"/>
                    <a:gd name="connsiteX27" fmla="*/ 1523320 w 1523944"/>
                    <a:gd name="connsiteY27" fmla="*/ 1485558 h 1523944"/>
                    <a:gd name="connsiteX28" fmla="*/ 1523320 w 1523944"/>
                    <a:gd name="connsiteY28" fmla="*/ 418797 h 1523944"/>
                    <a:gd name="connsiteX29" fmla="*/ 1485222 w 1523944"/>
                    <a:gd name="connsiteY29"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523944" h="1523944">
                      <a:moveTo>
                        <a:pt x="1485221" y="380699"/>
                      </a:moveTo>
                      <a:lnTo>
                        <a:pt x="1332080" y="380099"/>
                      </a:lnTo>
                      <a:cubicBezTo>
                        <a:pt x="1227166" y="379688"/>
                        <a:pt x="1142333" y="294523"/>
                        <a:pt x="1142333" y="189608"/>
                      </a:cubicBezTo>
                      <a:lnTo>
                        <a:pt x="1142334" y="37812"/>
                      </a:lnTo>
                      <a:cubicBezTo>
                        <a:pt x="1142334" y="16770"/>
                        <a:pt x="1125277" y="-287"/>
                        <a:pt x="1104235" y="-287"/>
                      </a:cubicBezTo>
                      <a:lnTo>
                        <a:pt x="761348" y="-287"/>
                      </a:lnTo>
                      <a:cubicBezTo>
                        <a:pt x="340522" y="-287"/>
                        <a:pt x="-624" y="340859"/>
                        <a:pt x="-624" y="761685"/>
                      </a:cubicBezTo>
                      <a:lnTo>
                        <a:pt x="-624" y="1485558"/>
                      </a:lnTo>
                      <a:cubicBezTo>
                        <a:pt x="-624" y="1506600"/>
                        <a:pt x="16433" y="1523657"/>
                        <a:pt x="37474" y="1523657"/>
                      </a:cubicBezTo>
                      <a:lnTo>
                        <a:pt x="342263" y="1523657"/>
                      </a:lnTo>
                      <a:cubicBezTo>
                        <a:pt x="363304" y="1523657"/>
                        <a:pt x="380362" y="1506600"/>
                        <a:pt x="380362" y="1485558"/>
                      </a:cubicBezTo>
                      <a:lnTo>
                        <a:pt x="380362" y="761685"/>
                      </a:lnTo>
                      <a:cubicBezTo>
                        <a:pt x="380362" y="551272"/>
                        <a:pt x="550935" y="380700"/>
                        <a:pt x="761348" y="380700"/>
                      </a:cubicBezTo>
                      <a:lnTo>
                        <a:pt x="1047145" y="380699"/>
                      </a:lnTo>
                      <a:cubicBezTo>
                        <a:pt x="1099724" y="380729"/>
                        <a:pt x="1142333" y="423360"/>
                        <a:pt x="1142334" y="475940"/>
                      </a:cubicBezTo>
                      <a:lnTo>
                        <a:pt x="1142334" y="666433"/>
                      </a:lnTo>
                      <a:cubicBezTo>
                        <a:pt x="1142334" y="719036"/>
                        <a:pt x="1099690" y="761679"/>
                        <a:pt x="1047087" y="761679"/>
                      </a:cubicBezTo>
                      <a:lnTo>
                        <a:pt x="1047088" y="761685"/>
                      </a:lnTo>
                      <a:lnTo>
                        <a:pt x="628002" y="761685"/>
                      </a:lnTo>
                      <a:cubicBezTo>
                        <a:pt x="606961" y="761685"/>
                        <a:pt x="589904" y="778742"/>
                        <a:pt x="589904" y="799783"/>
                      </a:cubicBezTo>
                      <a:lnTo>
                        <a:pt x="589904" y="1104573"/>
                      </a:lnTo>
                      <a:cubicBezTo>
                        <a:pt x="589904" y="1125614"/>
                        <a:pt x="606961" y="1142672"/>
                        <a:pt x="628002" y="1142672"/>
                      </a:cubicBezTo>
                      <a:lnTo>
                        <a:pt x="1047145" y="1142671"/>
                      </a:lnTo>
                      <a:cubicBezTo>
                        <a:pt x="1099724" y="1142701"/>
                        <a:pt x="1142333" y="1185333"/>
                        <a:pt x="1142334" y="1237912"/>
                      </a:cubicBezTo>
                      <a:lnTo>
                        <a:pt x="1142334" y="1485558"/>
                      </a:lnTo>
                      <a:cubicBezTo>
                        <a:pt x="1142334" y="1506600"/>
                        <a:pt x="1159391" y="1523657"/>
                        <a:pt x="1180433" y="1523657"/>
                      </a:cubicBezTo>
                      <a:lnTo>
                        <a:pt x="1485221" y="1523657"/>
                      </a:lnTo>
                      <a:cubicBezTo>
                        <a:pt x="1506262" y="1523657"/>
                        <a:pt x="1523320" y="1506600"/>
                        <a:pt x="1523320" y="1485558"/>
                      </a:cubicBezTo>
                      <a:lnTo>
                        <a:pt x="1523320" y="418797"/>
                      </a:lnTo>
                      <a:cubicBezTo>
                        <a:pt x="1523320" y="397756"/>
                        <a:pt x="1506263" y="380699"/>
                        <a:pt x="1485222" y="380699"/>
                      </a:cubicBezTo>
                      <a:close/>
                    </a:path>
                  </a:pathLst>
                </a:custGeom>
                <a:solidFill>
                  <a:srgbClr val="FFFFFF"/>
                </a:solidFill>
                <a:ln w="9525" cap="flat">
                  <a:noFill/>
                  <a:prstDash val="solid"/>
                  <a:miter/>
                </a:ln>
              </p:spPr>
              <p:txBody>
                <a:bodyPr rtlCol="0" anchor="ctr"/>
                <a:lstStyle/>
                <a:p>
                  <a:endParaRPr lang="en-US"/>
                </a:p>
              </p:txBody>
            </p:sp>
            <p:sp>
              <p:nvSpPr>
                <p:cNvPr id="45" name="Freeform: Shape 44">
                  <a:extLst>
                    <a:ext uri="{FF2B5EF4-FFF2-40B4-BE49-F238E27FC236}">
                      <a16:creationId xmlns:a16="http://schemas.microsoft.com/office/drawing/2014/main" id="{06FC048D-5D7A-44F1-A119-491EC856B668}"/>
                    </a:ext>
                  </a:extLst>
                </p:cNvPr>
                <p:cNvSpPr/>
                <p:nvPr/>
              </p:nvSpPr>
              <p:spPr>
                <a:xfrm>
                  <a:off x="7075150" y="3100244"/>
                  <a:ext cx="1523999" cy="1524002"/>
                </a:xfrm>
                <a:custGeom>
                  <a:avLst/>
                  <a:gdLst>
                    <a:gd name="connsiteX0" fmla="*/ 750663 w 1523999"/>
                    <a:gd name="connsiteY0" fmla="*/ 380711 h 1524002"/>
                    <a:gd name="connsiteX1" fmla="*/ 1485275 w 1523999"/>
                    <a:gd name="connsiteY1" fmla="*/ 380711 h 1524002"/>
                    <a:gd name="connsiteX2" fmla="*/ 1523375 w 1523999"/>
                    <a:gd name="connsiteY2" fmla="*/ 342619 h 1524002"/>
                    <a:gd name="connsiteX3" fmla="*/ 1523375 w 1523999"/>
                    <a:gd name="connsiteY3" fmla="*/ 342611 h 1524002"/>
                    <a:gd name="connsiteX4" fmla="*/ 1523375 w 1523999"/>
                    <a:gd name="connsiteY4" fmla="*/ 37813 h 1524002"/>
                    <a:gd name="connsiteX5" fmla="*/ 1485275 w 1523999"/>
                    <a:gd name="connsiteY5" fmla="*/ -287 h 1524002"/>
                    <a:gd name="connsiteX6" fmla="*/ 751339 w 1523999"/>
                    <a:gd name="connsiteY6" fmla="*/ -287 h 1524002"/>
                    <a:gd name="connsiteX7" fmla="*/ 36139 w 1523999"/>
                    <a:gd name="connsiteY7" fmla="*/ 521356 h 1524002"/>
                    <a:gd name="connsiteX8" fmla="*/ 721640 w 1523999"/>
                    <a:gd name="connsiteY8" fmla="*/ 1522695 h 1524002"/>
                    <a:gd name="connsiteX9" fmla="*/ 761334 w 1523999"/>
                    <a:gd name="connsiteY9" fmla="*/ 1486723 h 1524002"/>
                    <a:gd name="connsiteX10" fmla="*/ 761378 w 1523999"/>
                    <a:gd name="connsiteY10" fmla="*/ 1484500 h 1524002"/>
                    <a:gd name="connsiteX11" fmla="*/ 761378 w 1523999"/>
                    <a:gd name="connsiteY11" fmla="*/ 1237957 h 1524002"/>
                    <a:gd name="connsiteX12" fmla="*/ 856571 w 1523999"/>
                    <a:gd name="connsiteY12" fmla="*/ 1142707 h 1524002"/>
                    <a:gd name="connsiteX13" fmla="*/ 1047184 w 1523999"/>
                    <a:gd name="connsiteY13" fmla="*/ 1142707 h 1524002"/>
                    <a:gd name="connsiteX14" fmla="*/ 1142377 w 1523999"/>
                    <a:gd name="connsiteY14" fmla="*/ 1237957 h 1524002"/>
                    <a:gd name="connsiteX15" fmla="*/ 1142377 w 1523999"/>
                    <a:gd name="connsiteY15" fmla="*/ 1485615 h 1524002"/>
                    <a:gd name="connsiteX16" fmla="*/ 1180477 w 1523999"/>
                    <a:gd name="connsiteY16" fmla="*/ 1523715 h 1524002"/>
                    <a:gd name="connsiteX17" fmla="*/ 1485275 w 1523999"/>
                    <a:gd name="connsiteY17" fmla="*/ 1523715 h 1524002"/>
                    <a:gd name="connsiteX18" fmla="*/ 1523375 w 1523999"/>
                    <a:gd name="connsiteY18" fmla="*/ 1485615 h 1524002"/>
                    <a:gd name="connsiteX19" fmla="*/ 1523375 w 1523999"/>
                    <a:gd name="connsiteY19" fmla="*/ 799809 h 1524002"/>
                    <a:gd name="connsiteX20" fmla="*/ 1485275 w 1523999"/>
                    <a:gd name="connsiteY20" fmla="*/ 761709 h 1524002"/>
                    <a:gd name="connsiteX21" fmla="*/ 799478 w 1523999"/>
                    <a:gd name="connsiteY21" fmla="*/ 761709 h 1524002"/>
                    <a:gd name="connsiteX22" fmla="*/ 761378 w 1523999"/>
                    <a:gd name="connsiteY22" fmla="*/ 799809 h 1524002"/>
                    <a:gd name="connsiteX23" fmla="*/ 761378 w 1523999"/>
                    <a:gd name="connsiteY23" fmla="*/ 1001052 h 1524002"/>
                    <a:gd name="connsiteX24" fmla="*/ 653269 w 1523999"/>
                    <a:gd name="connsiteY24" fmla="*/ 1109505 h 1524002"/>
                    <a:gd name="connsiteX25" fmla="*/ 634372 w 1523999"/>
                    <a:gd name="connsiteY25" fmla="*/ 1107874 h 1524002"/>
                    <a:gd name="connsiteX26" fmla="*/ 525551 w 1523999"/>
                    <a:gd name="connsiteY26" fmla="*/ 1060599 h 1524002"/>
                    <a:gd name="connsiteX27" fmla="*/ 408697 w 1523999"/>
                    <a:gd name="connsiteY27" fmla="*/ 613206 h 1524002"/>
                    <a:gd name="connsiteX28" fmla="*/ 750662 w 1523999"/>
                    <a:gd name="connsiteY28" fmla="*/ 380711 h 1524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523999" h="1524002">
                      <a:moveTo>
                        <a:pt x="750663" y="380711"/>
                      </a:moveTo>
                      <a:lnTo>
                        <a:pt x="1485275" y="380711"/>
                      </a:lnTo>
                      <a:cubicBezTo>
                        <a:pt x="1506314" y="380713"/>
                        <a:pt x="1523373" y="363659"/>
                        <a:pt x="1523375" y="342619"/>
                      </a:cubicBezTo>
                      <a:cubicBezTo>
                        <a:pt x="1523375" y="342617"/>
                        <a:pt x="1523375" y="342614"/>
                        <a:pt x="1523375" y="342611"/>
                      </a:cubicBezTo>
                      <a:lnTo>
                        <a:pt x="1523375" y="37813"/>
                      </a:lnTo>
                      <a:cubicBezTo>
                        <a:pt x="1523374" y="16771"/>
                        <a:pt x="1506317" y="-286"/>
                        <a:pt x="1485275" y="-287"/>
                      </a:cubicBezTo>
                      <a:lnTo>
                        <a:pt x="751339" y="-287"/>
                      </a:lnTo>
                      <a:cubicBezTo>
                        <a:pt x="424919" y="-287"/>
                        <a:pt x="131827" y="209280"/>
                        <a:pt x="36139" y="521356"/>
                      </a:cubicBezTo>
                      <a:cubicBezTo>
                        <a:pt x="-119966" y="1030512"/>
                        <a:pt x="242306" y="1498073"/>
                        <a:pt x="721640" y="1522695"/>
                      </a:cubicBezTo>
                      <a:cubicBezTo>
                        <a:pt x="742534" y="1523723"/>
                        <a:pt x="760306" y="1507618"/>
                        <a:pt x="761334" y="1486723"/>
                      </a:cubicBezTo>
                      <a:cubicBezTo>
                        <a:pt x="761370" y="1485983"/>
                        <a:pt x="761385" y="1485241"/>
                        <a:pt x="761378" y="1484500"/>
                      </a:cubicBezTo>
                      <a:lnTo>
                        <a:pt x="761378" y="1237957"/>
                      </a:lnTo>
                      <a:cubicBezTo>
                        <a:pt x="761381" y="1185374"/>
                        <a:pt x="803990" y="1142740"/>
                        <a:pt x="856571" y="1142707"/>
                      </a:cubicBezTo>
                      <a:lnTo>
                        <a:pt x="1047184" y="1142707"/>
                      </a:lnTo>
                      <a:cubicBezTo>
                        <a:pt x="1099766" y="1142740"/>
                        <a:pt x="1142375" y="1185375"/>
                        <a:pt x="1142377" y="1237957"/>
                      </a:cubicBezTo>
                      <a:lnTo>
                        <a:pt x="1142377" y="1485615"/>
                      </a:lnTo>
                      <a:cubicBezTo>
                        <a:pt x="1142378" y="1506657"/>
                        <a:pt x="1159435" y="1523714"/>
                        <a:pt x="1180477" y="1523715"/>
                      </a:cubicBezTo>
                      <a:lnTo>
                        <a:pt x="1485275" y="1523715"/>
                      </a:lnTo>
                      <a:cubicBezTo>
                        <a:pt x="1506317" y="1523714"/>
                        <a:pt x="1523374" y="1506657"/>
                        <a:pt x="1523375" y="1485615"/>
                      </a:cubicBezTo>
                      <a:lnTo>
                        <a:pt x="1523375" y="799809"/>
                      </a:lnTo>
                      <a:cubicBezTo>
                        <a:pt x="1523374" y="778767"/>
                        <a:pt x="1506317" y="761710"/>
                        <a:pt x="1485275" y="761709"/>
                      </a:cubicBezTo>
                      <a:lnTo>
                        <a:pt x="799478" y="761709"/>
                      </a:lnTo>
                      <a:cubicBezTo>
                        <a:pt x="778437" y="761710"/>
                        <a:pt x="761379" y="778767"/>
                        <a:pt x="761378" y="799809"/>
                      </a:cubicBezTo>
                      <a:lnTo>
                        <a:pt x="761378" y="1001052"/>
                      </a:lnTo>
                      <a:cubicBezTo>
                        <a:pt x="761474" y="1060854"/>
                        <a:pt x="713071" y="1109410"/>
                        <a:pt x="653269" y="1109505"/>
                      </a:cubicBezTo>
                      <a:cubicBezTo>
                        <a:pt x="646934" y="1109515"/>
                        <a:pt x="640611" y="1108969"/>
                        <a:pt x="634372" y="1107874"/>
                      </a:cubicBezTo>
                      <a:cubicBezTo>
                        <a:pt x="594787" y="1101219"/>
                        <a:pt x="557430" y="1084990"/>
                        <a:pt x="525551" y="1060599"/>
                      </a:cubicBezTo>
                      <a:cubicBezTo>
                        <a:pt x="402277" y="963001"/>
                        <a:pt x="340321" y="791186"/>
                        <a:pt x="408697" y="613206"/>
                      </a:cubicBezTo>
                      <a:cubicBezTo>
                        <a:pt x="463696" y="472494"/>
                        <a:pt x="599585" y="380107"/>
                        <a:pt x="750662" y="380711"/>
                      </a:cubicBezTo>
                    </a:path>
                  </a:pathLst>
                </a:custGeom>
                <a:solidFill>
                  <a:srgbClr val="FFFFFF"/>
                </a:solidFill>
                <a:ln w="9525" cap="flat">
                  <a:noFill/>
                  <a:prstDash val="solid"/>
                  <a:miter/>
                </a:ln>
              </p:spPr>
              <p:txBody>
                <a:bodyPr rtlCol="0" anchor="ctr"/>
                <a:lstStyle/>
                <a:p>
                  <a:endParaRPr lang="en-US"/>
                </a:p>
              </p:txBody>
            </p:sp>
          </p:grpSp>
        </p:grpSp>
      </p:grpSp>
      <p:sp>
        <p:nvSpPr>
          <p:cNvPr id="2" name="Freeform: Shape 1">
            <a:extLst>
              <a:ext uri="{FF2B5EF4-FFF2-40B4-BE49-F238E27FC236}">
                <a16:creationId xmlns:a16="http://schemas.microsoft.com/office/drawing/2014/main" id="{5702EF9E-528D-4A45-A7D3-A3A79FEEAA51}"/>
              </a:ext>
            </a:extLst>
          </p:cNvPr>
          <p:cNvSpPr/>
          <p:nvPr userDrawn="1"/>
        </p:nvSpPr>
        <p:spPr>
          <a:xfrm>
            <a:off x="9681830" y="2631259"/>
            <a:ext cx="1576114" cy="1469626"/>
          </a:xfrm>
          <a:custGeom>
            <a:avLst/>
            <a:gdLst>
              <a:gd name="connsiteX0" fmla="*/ 606687 w 1576114"/>
              <a:gd name="connsiteY0" fmla="*/ 1460717 h 1469626"/>
              <a:gd name="connsiteX1" fmla="*/ 649537 w 1576114"/>
              <a:gd name="connsiteY1" fmla="*/ 1460717 h 1469626"/>
              <a:gd name="connsiteX2" fmla="*/ 948214 w 1576114"/>
              <a:gd name="connsiteY2" fmla="*/ 1162040 h 1469626"/>
              <a:gd name="connsiteX3" fmla="*/ 1033490 w 1576114"/>
              <a:gd name="connsiteY3" fmla="*/ 1247315 h 1469626"/>
              <a:gd name="connsiteX4" fmla="*/ 1076340 w 1576114"/>
              <a:gd name="connsiteY4" fmla="*/ 1247315 h 1469626"/>
              <a:gd name="connsiteX5" fmla="*/ 1567205 w 1576114"/>
              <a:gd name="connsiteY5" fmla="*/ 756450 h 1469626"/>
              <a:gd name="connsiteX6" fmla="*/ 1567205 w 1576114"/>
              <a:gd name="connsiteY6" fmla="*/ 713600 h 1469626"/>
              <a:gd name="connsiteX7" fmla="*/ 1481929 w 1576114"/>
              <a:gd name="connsiteY7" fmla="*/ 627900 h 1469626"/>
              <a:gd name="connsiteX8" fmla="*/ 862939 w 1576114"/>
              <a:gd name="connsiteY8" fmla="*/ 8909 h 1469626"/>
              <a:gd name="connsiteX9" fmla="*/ 820089 w 1576114"/>
              <a:gd name="connsiteY9" fmla="*/ 8909 h 1469626"/>
              <a:gd name="connsiteX10" fmla="*/ 681357 w 1576114"/>
              <a:gd name="connsiteY10" fmla="*/ 147641 h 1469626"/>
              <a:gd name="connsiteX11" fmla="*/ 596081 w 1576114"/>
              <a:gd name="connsiteY11" fmla="*/ 62366 h 1469626"/>
              <a:gd name="connsiteX12" fmla="*/ 553231 w 1576114"/>
              <a:gd name="connsiteY12" fmla="*/ 62366 h 1469626"/>
              <a:gd name="connsiteX13" fmla="*/ 222311 w 1576114"/>
              <a:gd name="connsiteY13" fmla="*/ 393286 h 1469626"/>
              <a:gd name="connsiteX14" fmla="*/ 222311 w 1576114"/>
              <a:gd name="connsiteY14" fmla="*/ 436136 h 1469626"/>
              <a:gd name="connsiteX15" fmla="*/ 307586 w 1576114"/>
              <a:gd name="connsiteY15" fmla="*/ 521412 h 1469626"/>
              <a:gd name="connsiteX16" fmla="*/ 8909 w 1576114"/>
              <a:gd name="connsiteY16" fmla="*/ 820089 h 1469626"/>
              <a:gd name="connsiteX17" fmla="*/ 8909 w 1576114"/>
              <a:gd name="connsiteY17" fmla="*/ 862939 h 1469626"/>
              <a:gd name="connsiteX18" fmla="*/ 606687 w 1576114"/>
              <a:gd name="connsiteY18" fmla="*/ 1460717 h 1469626"/>
              <a:gd name="connsiteX19" fmla="*/ 787845 w 1576114"/>
              <a:gd name="connsiteY19" fmla="*/ 467955 h 1469626"/>
              <a:gd name="connsiteX20" fmla="*/ 894758 w 1576114"/>
              <a:gd name="connsiteY20" fmla="*/ 361043 h 1469626"/>
              <a:gd name="connsiteX21" fmla="*/ 1001671 w 1576114"/>
              <a:gd name="connsiteY21" fmla="*/ 361043 h 1469626"/>
              <a:gd name="connsiteX22" fmla="*/ 1108583 w 1576114"/>
              <a:gd name="connsiteY22" fmla="*/ 467955 h 1469626"/>
              <a:gd name="connsiteX23" fmla="*/ 1108583 w 1576114"/>
              <a:gd name="connsiteY23" fmla="*/ 574868 h 1469626"/>
              <a:gd name="connsiteX24" fmla="*/ 1001671 w 1576114"/>
              <a:gd name="connsiteY24" fmla="*/ 681781 h 1469626"/>
              <a:gd name="connsiteX25" fmla="*/ 894758 w 1576114"/>
              <a:gd name="connsiteY25" fmla="*/ 681781 h 1469626"/>
              <a:gd name="connsiteX26" fmla="*/ 787845 w 1576114"/>
              <a:gd name="connsiteY26" fmla="*/ 574444 h 1469626"/>
              <a:gd name="connsiteX27" fmla="*/ 787845 w 1576114"/>
              <a:gd name="connsiteY27" fmla="*/ 467955 h 1469626"/>
              <a:gd name="connsiteX28" fmla="*/ 361043 w 1576114"/>
              <a:gd name="connsiteY28" fmla="*/ 894758 h 1469626"/>
              <a:gd name="connsiteX29" fmla="*/ 467955 w 1576114"/>
              <a:gd name="connsiteY29" fmla="*/ 787845 h 1469626"/>
              <a:gd name="connsiteX30" fmla="*/ 574868 w 1576114"/>
              <a:gd name="connsiteY30" fmla="*/ 787845 h 1469626"/>
              <a:gd name="connsiteX31" fmla="*/ 681781 w 1576114"/>
              <a:gd name="connsiteY31" fmla="*/ 894758 h 1469626"/>
              <a:gd name="connsiteX32" fmla="*/ 681781 w 1576114"/>
              <a:gd name="connsiteY32" fmla="*/ 1001671 h 1469626"/>
              <a:gd name="connsiteX33" fmla="*/ 574868 w 1576114"/>
              <a:gd name="connsiteY33" fmla="*/ 1108583 h 1469626"/>
              <a:gd name="connsiteX34" fmla="*/ 467955 w 1576114"/>
              <a:gd name="connsiteY34" fmla="*/ 1108583 h 1469626"/>
              <a:gd name="connsiteX35" fmla="*/ 361043 w 1576114"/>
              <a:gd name="connsiteY35" fmla="*/ 1001671 h 1469626"/>
              <a:gd name="connsiteX36" fmla="*/ 361043 w 1576114"/>
              <a:gd name="connsiteY36" fmla="*/ 894758 h 1469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1576114" h="1469626">
                <a:moveTo>
                  <a:pt x="606687" y="1460717"/>
                </a:moveTo>
                <a:cubicBezTo>
                  <a:pt x="618567" y="1472596"/>
                  <a:pt x="637658" y="1472596"/>
                  <a:pt x="649537" y="1460717"/>
                </a:cubicBezTo>
                <a:lnTo>
                  <a:pt x="948214" y="1162040"/>
                </a:lnTo>
                <a:lnTo>
                  <a:pt x="1033490" y="1247315"/>
                </a:lnTo>
                <a:cubicBezTo>
                  <a:pt x="1045369" y="1259195"/>
                  <a:pt x="1064461" y="1259195"/>
                  <a:pt x="1076340" y="1247315"/>
                </a:cubicBezTo>
                <a:lnTo>
                  <a:pt x="1567205" y="756450"/>
                </a:lnTo>
                <a:cubicBezTo>
                  <a:pt x="1579084" y="744571"/>
                  <a:pt x="1579084" y="725479"/>
                  <a:pt x="1567205" y="713600"/>
                </a:cubicBezTo>
                <a:lnTo>
                  <a:pt x="1481929" y="627900"/>
                </a:lnTo>
                <a:lnTo>
                  <a:pt x="862939" y="8909"/>
                </a:lnTo>
                <a:cubicBezTo>
                  <a:pt x="851060" y="-2970"/>
                  <a:pt x="831968" y="-2970"/>
                  <a:pt x="820089" y="8909"/>
                </a:cubicBezTo>
                <a:lnTo>
                  <a:pt x="681357" y="147641"/>
                </a:lnTo>
                <a:lnTo>
                  <a:pt x="596081" y="62366"/>
                </a:lnTo>
                <a:cubicBezTo>
                  <a:pt x="584202" y="50487"/>
                  <a:pt x="565110" y="50487"/>
                  <a:pt x="553231" y="62366"/>
                </a:cubicBezTo>
                <a:lnTo>
                  <a:pt x="222311" y="393286"/>
                </a:lnTo>
                <a:cubicBezTo>
                  <a:pt x="210431" y="405165"/>
                  <a:pt x="210431" y="424257"/>
                  <a:pt x="222311" y="436136"/>
                </a:cubicBezTo>
                <a:lnTo>
                  <a:pt x="307586" y="521412"/>
                </a:lnTo>
                <a:lnTo>
                  <a:pt x="8909" y="820089"/>
                </a:lnTo>
                <a:cubicBezTo>
                  <a:pt x="-2970" y="831968"/>
                  <a:pt x="-2970" y="851059"/>
                  <a:pt x="8909" y="862939"/>
                </a:cubicBezTo>
                <a:lnTo>
                  <a:pt x="606687" y="1460717"/>
                </a:lnTo>
                <a:close/>
                <a:moveTo>
                  <a:pt x="787845" y="467955"/>
                </a:moveTo>
                <a:lnTo>
                  <a:pt x="894758" y="361043"/>
                </a:lnTo>
                <a:cubicBezTo>
                  <a:pt x="924032" y="331769"/>
                  <a:pt x="971973" y="331769"/>
                  <a:pt x="1001671" y="361043"/>
                </a:cubicBezTo>
                <a:lnTo>
                  <a:pt x="1108583" y="467955"/>
                </a:lnTo>
                <a:cubicBezTo>
                  <a:pt x="1137857" y="497229"/>
                  <a:pt x="1137857" y="545170"/>
                  <a:pt x="1108583" y="574868"/>
                </a:cubicBezTo>
                <a:lnTo>
                  <a:pt x="1001671" y="681781"/>
                </a:lnTo>
                <a:cubicBezTo>
                  <a:pt x="972397" y="711055"/>
                  <a:pt x="924456" y="711055"/>
                  <a:pt x="894758" y="681781"/>
                </a:cubicBezTo>
                <a:lnTo>
                  <a:pt x="787845" y="574444"/>
                </a:lnTo>
                <a:cubicBezTo>
                  <a:pt x="758571" y="545170"/>
                  <a:pt x="758571" y="497229"/>
                  <a:pt x="787845" y="467955"/>
                </a:cubicBezTo>
                <a:close/>
                <a:moveTo>
                  <a:pt x="361043" y="894758"/>
                </a:moveTo>
                <a:lnTo>
                  <a:pt x="467955" y="787845"/>
                </a:lnTo>
                <a:cubicBezTo>
                  <a:pt x="497229" y="758571"/>
                  <a:pt x="545170" y="758571"/>
                  <a:pt x="574868" y="787845"/>
                </a:cubicBezTo>
                <a:lnTo>
                  <a:pt x="681781" y="894758"/>
                </a:lnTo>
                <a:cubicBezTo>
                  <a:pt x="711055" y="924032"/>
                  <a:pt x="711055" y="971973"/>
                  <a:pt x="681781" y="1001671"/>
                </a:cubicBezTo>
                <a:lnTo>
                  <a:pt x="574868" y="1108583"/>
                </a:lnTo>
                <a:cubicBezTo>
                  <a:pt x="545595" y="1137857"/>
                  <a:pt x="497653" y="1137857"/>
                  <a:pt x="467955" y="1108583"/>
                </a:cubicBezTo>
                <a:lnTo>
                  <a:pt x="361043" y="1001671"/>
                </a:lnTo>
                <a:cubicBezTo>
                  <a:pt x="331769" y="971973"/>
                  <a:pt x="331769" y="924456"/>
                  <a:pt x="361043" y="894758"/>
                </a:cubicBezTo>
                <a:close/>
              </a:path>
            </a:pathLst>
          </a:custGeom>
          <a:solidFill>
            <a:schemeClr val="tx1"/>
          </a:solidFill>
          <a:ln w="4242" cap="flat">
            <a:noFill/>
            <a:prstDash val="solid"/>
            <a:miter/>
          </a:ln>
        </p:spPr>
        <p:txBody>
          <a:bodyPr rtlCol="0" anchor="ctr"/>
          <a:lstStyle/>
          <a:p>
            <a:endParaRPr lang="en-US"/>
          </a:p>
        </p:txBody>
      </p:sp>
      <p:sp>
        <p:nvSpPr>
          <p:cNvPr id="3" name="Freeform: Shape 2">
            <a:extLst>
              <a:ext uri="{FF2B5EF4-FFF2-40B4-BE49-F238E27FC236}">
                <a16:creationId xmlns:a16="http://schemas.microsoft.com/office/drawing/2014/main" id="{7C9FBFD1-ABAF-4A5C-9CCE-123C51B13389}"/>
              </a:ext>
            </a:extLst>
          </p:cNvPr>
          <p:cNvSpPr/>
          <p:nvPr userDrawn="1"/>
        </p:nvSpPr>
        <p:spPr>
          <a:xfrm>
            <a:off x="10493858" y="4020276"/>
            <a:ext cx="1207435" cy="1207859"/>
          </a:xfrm>
          <a:custGeom>
            <a:avLst/>
            <a:gdLst>
              <a:gd name="connsiteX0" fmla="*/ 678811 w 1207435"/>
              <a:gd name="connsiteY0" fmla="*/ 30122 h 1207859"/>
              <a:gd name="connsiteX1" fmla="*/ 648689 w 1207435"/>
              <a:gd name="connsiteY1" fmla="*/ 0 h 1207859"/>
              <a:gd name="connsiteX2" fmla="*/ 407287 w 1207435"/>
              <a:gd name="connsiteY2" fmla="*/ 0 h 1207859"/>
              <a:gd name="connsiteX3" fmla="*/ 377164 w 1207435"/>
              <a:gd name="connsiteY3" fmla="*/ 30122 h 1207859"/>
              <a:gd name="connsiteX4" fmla="*/ 377164 w 1207435"/>
              <a:gd name="connsiteY4" fmla="*/ 151036 h 1207859"/>
              <a:gd name="connsiteX5" fmla="*/ 377164 w 1207435"/>
              <a:gd name="connsiteY5" fmla="*/ 377589 h 1207859"/>
              <a:gd name="connsiteX6" fmla="*/ 30122 w 1207435"/>
              <a:gd name="connsiteY6" fmla="*/ 377589 h 1207859"/>
              <a:gd name="connsiteX7" fmla="*/ 0 w 1207435"/>
              <a:gd name="connsiteY7" fmla="*/ 407711 h 1207859"/>
              <a:gd name="connsiteX8" fmla="*/ 0 w 1207435"/>
              <a:gd name="connsiteY8" fmla="*/ 1177737 h 1207859"/>
              <a:gd name="connsiteX9" fmla="*/ 30122 w 1207435"/>
              <a:gd name="connsiteY9" fmla="*/ 1207860 h 1207859"/>
              <a:gd name="connsiteX10" fmla="*/ 301647 w 1207435"/>
              <a:gd name="connsiteY10" fmla="*/ 1207860 h 1207859"/>
              <a:gd name="connsiteX11" fmla="*/ 301647 w 1207435"/>
              <a:gd name="connsiteY11" fmla="*/ 1207860 h 1207859"/>
              <a:gd name="connsiteX12" fmla="*/ 603718 w 1207435"/>
              <a:gd name="connsiteY12" fmla="*/ 1207860 h 1207859"/>
              <a:gd name="connsiteX13" fmla="*/ 1207435 w 1207435"/>
              <a:gd name="connsiteY13" fmla="*/ 604142 h 1207859"/>
              <a:gd name="connsiteX14" fmla="*/ 1207435 w 1207435"/>
              <a:gd name="connsiteY14" fmla="*/ 180733 h 1207859"/>
              <a:gd name="connsiteX15" fmla="*/ 1177313 w 1207435"/>
              <a:gd name="connsiteY15" fmla="*/ 150611 h 1207859"/>
              <a:gd name="connsiteX16" fmla="*/ 678811 w 1207435"/>
              <a:gd name="connsiteY16" fmla="*/ 150611 h 1207859"/>
              <a:gd name="connsiteX17" fmla="*/ 678811 w 1207435"/>
              <a:gd name="connsiteY17" fmla="*/ 30122 h 1207859"/>
              <a:gd name="connsiteX18" fmla="*/ 708933 w 1207435"/>
              <a:gd name="connsiteY18" fmla="*/ 452682 h 1207859"/>
              <a:gd name="connsiteX19" fmla="*/ 875242 w 1207435"/>
              <a:gd name="connsiteY19" fmla="*/ 452682 h 1207859"/>
              <a:gd name="connsiteX20" fmla="*/ 905364 w 1207435"/>
              <a:gd name="connsiteY20" fmla="*/ 482804 h 1207859"/>
              <a:gd name="connsiteX21" fmla="*/ 905364 w 1207435"/>
              <a:gd name="connsiteY21" fmla="*/ 603718 h 1207859"/>
              <a:gd name="connsiteX22" fmla="*/ 603293 w 1207435"/>
              <a:gd name="connsiteY22" fmla="*/ 905789 h 1207859"/>
              <a:gd name="connsiteX23" fmla="*/ 331769 w 1207435"/>
              <a:gd name="connsiteY23" fmla="*/ 905789 h 1207859"/>
              <a:gd name="connsiteX24" fmla="*/ 301647 w 1207435"/>
              <a:gd name="connsiteY24" fmla="*/ 875666 h 1207859"/>
              <a:gd name="connsiteX25" fmla="*/ 301647 w 1207435"/>
              <a:gd name="connsiteY25" fmla="*/ 709782 h 1207859"/>
              <a:gd name="connsiteX26" fmla="*/ 331769 w 1207435"/>
              <a:gd name="connsiteY26" fmla="*/ 679660 h 1207859"/>
              <a:gd name="connsiteX27" fmla="*/ 603293 w 1207435"/>
              <a:gd name="connsiteY27" fmla="*/ 679660 h 1207859"/>
              <a:gd name="connsiteX28" fmla="*/ 678811 w 1207435"/>
              <a:gd name="connsiteY28" fmla="*/ 604142 h 1207859"/>
              <a:gd name="connsiteX29" fmla="*/ 678811 w 1207435"/>
              <a:gd name="connsiteY29" fmla="*/ 483229 h 1207859"/>
              <a:gd name="connsiteX30" fmla="*/ 708933 w 1207435"/>
              <a:gd name="connsiteY30" fmla="*/ 452682 h 120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07435" h="1207859">
                <a:moveTo>
                  <a:pt x="678811" y="30122"/>
                </a:moveTo>
                <a:cubicBezTo>
                  <a:pt x="678811" y="13576"/>
                  <a:pt x="665235" y="0"/>
                  <a:pt x="648689" y="0"/>
                </a:cubicBezTo>
                <a:lnTo>
                  <a:pt x="407287" y="0"/>
                </a:lnTo>
                <a:cubicBezTo>
                  <a:pt x="390741" y="0"/>
                  <a:pt x="377164" y="13576"/>
                  <a:pt x="377164" y="30122"/>
                </a:cubicBezTo>
                <a:lnTo>
                  <a:pt x="377164" y="151036"/>
                </a:lnTo>
                <a:lnTo>
                  <a:pt x="377164" y="377589"/>
                </a:lnTo>
                <a:lnTo>
                  <a:pt x="30122" y="377589"/>
                </a:lnTo>
                <a:cubicBezTo>
                  <a:pt x="13576" y="377589"/>
                  <a:pt x="0" y="391165"/>
                  <a:pt x="0" y="407711"/>
                </a:cubicBezTo>
                <a:lnTo>
                  <a:pt x="0" y="1177737"/>
                </a:lnTo>
                <a:cubicBezTo>
                  <a:pt x="0" y="1194283"/>
                  <a:pt x="13576" y="1207860"/>
                  <a:pt x="30122" y="1207860"/>
                </a:cubicBezTo>
                <a:lnTo>
                  <a:pt x="301647" y="1207860"/>
                </a:lnTo>
                <a:lnTo>
                  <a:pt x="301647" y="1207860"/>
                </a:lnTo>
                <a:lnTo>
                  <a:pt x="603718" y="1207860"/>
                </a:lnTo>
                <a:cubicBezTo>
                  <a:pt x="937183" y="1207860"/>
                  <a:pt x="1207435" y="937608"/>
                  <a:pt x="1207435" y="604142"/>
                </a:cubicBezTo>
                <a:lnTo>
                  <a:pt x="1207435" y="180733"/>
                </a:lnTo>
                <a:cubicBezTo>
                  <a:pt x="1207435" y="164187"/>
                  <a:pt x="1193859" y="150611"/>
                  <a:pt x="1177313" y="150611"/>
                </a:cubicBezTo>
                <a:lnTo>
                  <a:pt x="678811" y="150611"/>
                </a:lnTo>
                <a:lnTo>
                  <a:pt x="678811" y="30122"/>
                </a:lnTo>
                <a:close/>
                <a:moveTo>
                  <a:pt x="708933" y="452682"/>
                </a:moveTo>
                <a:lnTo>
                  <a:pt x="875242" y="452682"/>
                </a:lnTo>
                <a:cubicBezTo>
                  <a:pt x="891788" y="452682"/>
                  <a:pt x="905364" y="466258"/>
                  <a:pt x="905364" y="482804"/>
                </a:cubicBezTo>
                <a:lnTo>
                  <a:pt x="905364" y="603718"/>
                </a:lnTo>
                <a:cubicBezTo>
                  <a:pt x="905364" y="770451"/>
                  <a:pt x="770026" y="905789"/>
                  <a:pt x="603293" y="905789"/>
                </a:cubicBezTo>
                <a:lnTo>
                  <a:pt x="331769" y="905789"/>
                </a:lnTo>
                <a:cubicBezTo>
                  <a:pt x="315223" y="905789"/>
                  <a:pt x="301647" y="892212"/>
                  <a:pt x="301647" y="875666"/>
                </a:cubicBezTo>
                <a:lnTo>
                  <a:pt x="301647" y="709782"/>
                </a:lnTo>
                <a:cubicBezTo>
                  <a:pt x="301647" y="693236"/>
                  <a:pt x="315223" y="679660"/>
                  <a:pt x="331769" y="679660"/>
                </a:cubicBezTo>
                <a:lnTo>
                  <a:pt x="603293" y="679660"/>
                </a:lnTo>
                <a:cubicBezTo>
                  <a:pt x="644871" y="679660"/>
                  <a:pt x="678811" y="645719"/>
                  <a:pt x="678811" y="604142"/>
                </a:cubicBezTo>
                <a:lnTo>
                  <a:pt x="678811" y="483229"/>
                </a:lnTo>
                <a:cubicBezTo>
                  <a:pt x="678811" y="466258"/>
                  <a:pt x="692387" y="452682"/>
                  <a:pt x="708933" y="452682"/>
                </a:cubicBezTo>
                <a:close/>
              </a:path>
            </a:pathLst>
          </a:custGeom>
          <a:solidFill>
            <a:schemeClr val="tx1"/>
          </a:solidFill>
          <a:ln w="4242" cap="flat">
            <a:noFill/>
            <a:prstDash val="solid"/>
            <a:miter/>
          </a:ln>
        </p:spPr>
        <p:txBody>
          <a:bodyPr rtlCol="0" anchor="ctr"/>
          <a:lstStyle/>
          <a:p>
            <a:endParaRPr lang="en-US"/>
          </a:p>
        </p:txBody>
      </p:sp>
      <p:sp>
        <p:nvSpPr>
          <p:cNvPr id="4" name="Freeform: Shape 3">
            <a:extLst>
              <a:ext uri="{FF2B5EF4-FFF2-40B4-BE49-F238E27FC236}">
                <a16:creationId xmlns:a16="http://schemas.microsoft.com/office/drawing/2014/main" id="{235D3E65-DA11-41F9-B304-81C17FB567F2}"/>
              </a:ext>
            </a:extLst>
          </p:cNvPr>
          <p:cNvSpPr/>
          <p:nvPr userDrawn="1"/>
        </p:nvSpPr>
        <p:spPr>
          <a:xfrm>
            <a:off x="8056926" y="5396565"/>
            <a:ext cx="1207048" cy="1207859"/>
          </a:xfrm>
          <a:custGeom>
            <a:avLst/>
            <a:gdLst>
              <a:gd name="connsiteX0" fmla="*/ 1177737 w 1207048"/>
              <a:gd name="connsiteY0" fmla="*/ 0 h 1207859"/>
              <a:gd name="connsiteX1" fmla="*/ 332193 w 1207048"/>
              <a:gd name="connsiteY1" fmla="*/ 0 h 1207859"/>
              <a:gd name="connsiteX2" fmla="*/ 302071 w 1207048"/>
              <a:gd name="connsiteY2" fmla="*/ 30122 h 1207859"/>
              <a:gd name="connsiteX3" fmla="*/ 302071 w 1207048"/>
              <a:gd name="connsiteY3" fmla="*/ 226553 h 1207859"/>
              <a:gd name="connsiteX4" fmla="*/ 226553 w 1207048"/>
              <a:gd name="connsiteY4" fmla="*/ 302071 h 1207859"/>
              <a:gd name="connsiteX5" fmla="*/ 30122 w 1207048"/>
              <a:gd name="connsiteY5" fmla="*/ 302071 h 1207859"/>
              <a:gd name="connsiteX6" fmla="*/ 0 w 1207048"/>
              <a:gd name="connsiteY6" fmla="*/ 332193 h 1207859"/>
              <a:gd name="connsiteX7" fmla="*/ 0 w 1207048"/>
              <a:gd name="connsiteY7" fmla="*/ 1177737 h 1207859"/>
              <a:gd name="connsiteX8" fmla="*/ 30122 w 1207048"/>
              <a:gd name="connsiteY8" fmla="*/ 1207860 h 1207859"/>
              <a:gd name="connsiteX9" fmla="*/ 1026278 w 1207048"/>
              <a:gd name="connsiteY9" fmla="*/ 1207860 h 1207859"/>
              <a:gd name="connsiteX10" fmla="*/ 1056400 w 1207048"/>
              <a:gd name="connsiteY10" fmla="*/ 1177737 h 1207859"/>
              <a:gd name="connsiteX11" fmla="*/ 1056400 w 1207048"/>
              <a:gd name="connsiteY11" fmla="*/ 332193 h 1207859"/>
              <a:gd name="connsiteX12" fmla="*/ 1086522 w 1207048"/>
              <a:gd name="connsiteY12" fmla="*/ 302071 h 1207859"/>
              <a:gd name="connsiteX13" fmla="*/ 1176889 w 1207048"/>
              <a:gd name="connsiteY13" fmla="*/ 302071 h 1207859"/>
              <a:gd name="connsiteX14" fmla="*/ 1207011 w 1207048"/>
              <a:gd name="connsiteY14" fmla="*/ 271949 h 1207859"/>
              <a:gd name="connsiteX15" fmla="*/ 1207011 w 1207048"/>
              <a:gd name="connsiteY15" fmla="*/ 30547 h 1207859"/>
              <a:gd name="connsiteX16" fmla="*/ 1177737 w 1207048"/>
              <a:gd name="connsiteY16" fmla="*/ 0 h 1207859"/>
              <a:gd name="connsiteX17" fmla="*/ 302071 w 1207048"/>
              <a:gd name="connsiteY17" fmla="*/ 453106 h 1207859"/>
              <a:gd name="connsiteX18" fmla="*/ 453106 w 1207048"/>
              <a:gd name="connsiteY18" fmla="*/ 302071 h 1207859"/>
              <a:gd name="connsiteX19" fmla="*/ 724631 w 1207048"/>
              <a:gd name="connsiteY19" fmla="*/ 302071 h 1207859"/>
              <a:gd name="connsiteX20" fmla="*/ 754753 w 1207048"/>
              <a:gd name="connsiteY20" fmla="*/ 332193 h 1207859"/>
              <a:gd name="connsiteX21" fmla="*/ 754753 w 1207048"/>
              <a:gd name="connsiteY21" fmla="*/ 528624 h 1207859"/>
              <a:gd name="connsiteX22" fmla="*/ 302071 w 1207048"/>
              <a:gd name="connsiteY22" fmla="*/ 528624 h 1207859"/>
              <a:gd name="connsiteX23" fmla="*/ 302071 w 1207048"/>
              <a:gd name="connsiteY23" fmla="*/ 453106 h 1207859"/>
              <a:gd name="connsiteX24" fmla="*/ 716994 w 1207048"/>
              <a:gd name="connsiteY24" fmla="*/ 981306 h 1207859"/>
              <a:gd name="connsiteX25" fmla="*/ 339406 w 1207048"/>
              <a:gd name="connsiteY25" fmla="*/ 981306 h 1207859"/>
              <a:gd name="connsiteX26" fmla="*/ 226129 w 1207048"/>
              <a:gd name="connsiteY26" fmla="*/ 868030 h 1207859"/>
              <a:gd name="connsiteX27" fmla="*/ 339406 w 1207048"/>
              <a:gd name="connsiteY27" fmla="*/ 754753 h 1207859"/>
              <a:gd name="connsiteX28" fmla="*/ 716994 w 1207048"/>
              <a:gd name="connsiteY28" fmla="*/ 754753 h 1207859"/>
              <a:gd name="connsiteX29" fmla="*/ 830271 w 1207048"/>
              <a:gd name="connsiteY29" fmla="*/ 868030 h 1207859"/>
              <a:gd name="connsiteX30" fmla="*/ 716994 w 1207048"/>
              <a:gd name="connsiteY30" fmla="*/ 981306 h 120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07048" h="1207859">
                <a:moveTo>
                  <a:pt x="1177737" y="0"/>
                </a:moveTo>
                <a:lnTo>
                  <a:pt x="332193" y="0"/>
                </a:lnTo>
                <a:cubicBezTo>
                  <a:pt x="315647" y="0"/>
                  <a:pt x="302071" y="13576"/>
                  <a:pt x="302071" y="30122"/>
                </a:cubicBezTo>
                <a:lnTo>
                  <a:pt x="302071" y="226553"/>
                </a:lnTo>
                <a:cubicBezTo>
                  <a:pt x="302071" y="268130"/>
                  <a:pt x="268130" y="302071"/>
                  <a:pt x="226553" y="302071"/>
                </a:cubicBezTo>
                <a:lnTo>
                  <a:pt x="30122" y="302071"/>
                </a:lnTo>
                <a:cubicBezTo>
                  <a:pt x="13576" y="302071"/>
                  <a:pt x="0" y="315647"/>
                  <a:pt x="0" y="332193"/>
                </a:cubicBezTo>
                <a:lnTo>
                  <a:pt x="0" y="1177737"/>
                </a:lnTo>
                <a:cubicBezTo>
                  <a:pt x="0" y="1194283"/>
                  <a:pt x="13576" y="1207860"/>
                  <a:pt x="30122" y="1207860"/>
                </a:cubicBezTo>
                <a:lnTo>
                  <a:pt x="1026278" y="1207860"/>
                </a:lnTo>
                <a:cubicBezTo>
                  <a:pt x="1042824" y="1207860"/>
                  <a:pt x="1056400" y="1194283"/>
                  <a:pt x="1056400" y="1177737"/>
                </a:cubicBezTo>
                <a:lnTo>
                  <a:pt x="1056400" y="332193"/>
                </a:lnTo>
                <a:cubicBezTo>
                  <a:pt x="1056400" y="315647"/>
                  <a:pt x="1069976" y="302071"/>
                  <a:pt x="1086522" y="302071"/>
                </a:cubicBezTo>
                <a:lnTo>
                  <a:pt x="1176889" y="302071"/>
                </a:lnTo>
                <a:cubicBezTo>
                  <a:pt x="1193435" y="302071"/>
                  <a:pt x="1207011" y="288495"/>
                  <a:pt x="1207011" y="271949"/>
                </a:cubicBezTo>
                <a:lnTo>
                  <a:pt x="1207011" y="30547"/>
                </a:lnTo>
                <a:cubicBezTo>
                  <a:pt x="1207860" y="13576"/>
                  <a:pt x="1194283" y="0"/>
                  <a:pt x="1177737" y="0"/>
                </a:cubicBezTo>
                <a:close/>
                <a:moveTo>
                  <a:pt x="302071" y="453106"/>
                </a:moveTo>
                <a:cubicBezTo>
                  <a:pt x="302071" y="369528"/>
                  <a:pt x="369528" y="302071"/>
                  <a:pt x="453106" y="302071"/>
                </a:cubicBezTo>
                <a:lnTo>
                  <a:pt x="724631" y="302071"/>
                </a:lnTo>
                <a:cubicBezTo>
                  <a:pt x="741177" y="302071"/>
                  <a:pt x="754753" y="315647"/>
                  <a:pt x="754753" y="332193"/>
                </a:cubicBezTo>
                <a:lnTo>
                  <a:pt x="754753" y="528624"/>
                </a:lnTo>
                <a:lnTo>
                  <a:pt x="302071" y="528624"/>
                </a:lnTo>
                <a:lnTo>
                  <a:pt x="302071" y="453106"/>
                </a:lnTo>
                <a:close/>
                <a:moveTo>
                  <a:pt x="716994" y="981306"/>
                </a:moveTo>
                <a:lnTo>
                  <a:pt x="339406" y="981306"/>
                </a:lnTo>
                <a:cubicBezTo>
                  <a:pt x="277040" y="981306"/>
                  <a:pt x="226129" y="930820"/>
                  <a:pt x="226129" y="868030"/>
                </a:cubicBezTo>
                <a:cubicBezTo>
                  <a:pt x="226129" y="805664"/>
                  <a:pt x="276616" y="754753"/>
                  <a:pt x="339406" y="754753"/>
                </a:cubicBezTo>
                <a:lnTo>
                  <a:pt x="716994" y="754753"/>
                </a:lnTo>
                <a:cubicBezTo>
                  <a:pt x="779360" y="754753"/>
                  <a:pt x="830271" y="805240"/>
                  <a:pt x="830271" y="868030"/>
                </a:cubicBezTo>
                <a:cubicBezTo>
                  <a:pt x="830271" y="930820"/>
                  <a:pt x="779784" y="981306"/>
                  <a:pt x="716994" y="981306"/>
                </a:cubicBezTo>
                <a:close/>
              </a:path>
            </a:pathLst>
          </a:custGeom>
          <a:solidFill>
            <a:schemeClr val="tx1"/>
          </a:solidFill>
          <a:ln w="4242" cap="flat">
            <a:noFill/>
            <a:prstDash val="solid"/>
            <a:miter/>
          </a:ln>
        </p:spPr>
        <p:txBody>
          <a:bodyPr rtlCol="0" anchor="ctr"/>
          <a:lstStyle/>
          <a:p>
            <a:endParaRPr lang="en-US"/>
          </a:p>
        </p:txBody>
      </p:sp>
      <p:sp>
        <p:nvSpPr>
          <p:cNvPr id="5" name="Freeform: Shape 4">
            <a:extLst>
              <a:ext uri="{FF2B5EF4-FFF2-40B4-BE49-F238E27FC236}">
                <a16:creationId xmlns:a16="http://schemas.microsoft.com/office/drawing/2014/main" id="{5944D845-CEAD-42DC-8C67-F44E78DEA6E7}"/>
              </a:ext>
            </a:extLst>
          </p:cNvPr>
          <p:cNvSpPr/>
          <p:nvPr userDrawn="1"/>
        </p:nvSpPr>
        <p:spPr>
          <a:xfrm>
            <a:off x="9353455" y="5396565"/>
            <a:ext cx="1207444" cy="1207435"/>
          </a:xfrm>
          <a:custGeom>
            <a:avLst/>
            <a:gdLst>
              <a:gd name="connsiteX0" fmla="*/ 1177737 w 1207444"/>
              <a:gd name="connsiteY0" fmla="*/ 0 h 1207435"/>
              <a:gd name="connsiteX1" fmla="*/ 332193 w 1207444"/>
              <a:gd name="connsiteY1" fmla="*/ 0 h 1207435"/>
              <a:gd name="connsiteX2" fmla="*/ 302071 w 1207444"/>
              <a:gd name="connsiteY2" fmla="*/ 30122 h 1207435"/>
              <a:gd name="connsiteX3" fmla="*/ 302071 w 1207444"/>
              <a:gd name="connsiteY3" fmla="*/ 302920 h 1207435"/>
              <a:gd name="connsiteX4" fmla="*/ 151036 w 1207444"/>
              <a:gd name="connsiteY4" fmla="*/ 302920 h 1207435"/>
              <a:gd name="connsiteX5" fmla="*/ 0 w 1207444"/>
              <a:gd name="connsiteY5" fmla="*/ 453955 h 1207435"/>
              <a:gd name="connsiteX6" fmla="*/ 0 w 1207444"/>
              <a:gd name="connsiteY6" fmla="*/ 1056400 h 1207435"/>
              <a:gd name="connsiteX7" fmla="*/ 151036 w 1207444"/>
              <a:gd name="connsiteY7" fmla="*/ 1207435 h 1207435"/>
              <a:gd name="connsiteX8" fmla="*/ 271949 w 1207444"/>
              <a:gd name="connsiteY8" fmla="*/ 1207435 h 1207435"/>
              <a:gd name="connsiteX9" fmla="*/ 302071 w 1207444"/>
              <a:gd name="connsiteY9" fmla="*/ 1177313 h 1207435"/>
              <a:gd name="connsiteX10" fmla="*/ 302071 w 1207444"/>
              <a:gd name="connsiteY10" fmla="*/ 1056400 h 1207435"/>
              <a:gd name="connsiteX11" fmla="*/ 754753 w 1207444"/>
              <a:gd name="connsiteY11" fmla="*/ 1056400 h 1207435"/>
              <a:gd name="connsiteX12" fmla="*/ 754753 w 1207444"/>
              <a:gd name="connsiteY12" fmla="*/ 1177313 h 1207435"/>
              <a:gd name="connsiteX13" fmla="*/ 784875 w 1207444"/>
              <a:gd name="connsiteY13" fmla="*/ 1207435 h 1207435"/>
              <a:gd name="connsiteX14" fmla="*/ 1177313 w 1207444"/>
              <a:gd name="connsiteY14" fmla="*/ 1207435 h 1207435"/>
              <a:gd name="connsiteX15" fmla="*/ 1207435 w 1207444"/>
              <a:gd name="connsiteY15" fmla="*/ 1177313 h 1207435"/>
              <a:gd name="connsiteX16" fmla="*/ 1207435 w 1207444"/>
              <a:gd name="connsiteY16" fmla="*/ 30547 h 1207435"/>
              <a:gd name="connsiteX17" fmla="*/ 1177737 w 1207444"/>
              <a:gd name="connsiteY17" fmla="*/ 0 h 1207435"/>
              <a:gd name="connsiteX18" fmla="*/ 981306 w 1207444"/>
              <a:gd name="connsiteY18" fmla="*/ 679660 h 1207435"/>
              <a:gd name="connsiteX19" fmla="*/ 528624 w 1207444"/>
              <a:gd name="connsiteY19" fmla="*/ 679660 h 1207435"/>
              <a:gd name="connsiteX20" fmla="*/ 528624 w 1207444"/>
              <a:gd name="connsiteY20" fmla="*/ 453106 h 1207435"/>
              <a:gd name="connsiteX21" fmla="*/ 679660 w 1207444"/>
              <a:gd name="connsiteY21" fmla="*/ 302071 h 1207435"/>
              <a:gd name="connsiteX22" fmla="*/ 830695 w 1207444"/>
              <a:gd name="connsiteY22" fmla="*/ 302071 h 1207435"/>
              <a:gd name="connsiteX23" fmla="*/ 981731 w 1207444"/>
              <a:gd name="connsiteY23" fmla="*/ 453106 h 1207435"/>
              <a:gd name="connsiteX24" fmla="*/ 981731 w 1207444"/>
              <a:gd name="connsiteY24" fmla="*/ 679660 h 120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207444" h="1207435">
                <a:moveTo>
                  <a:pt x="1177737" y="0"/>
                </a:moveTo>
                <a:lnTo>
                  <a:pt x="332193" y="0"/>
                </a:lnTo>
                <a:cubicBezTo>
                  <a:pt x="315647" y="0"/>
                  <a:pt x="302071" y="13576"/>
                  <a:pt x="302071" y="30122"/>
                </a:cubicBezTo>
                <a:lnTo>
                  <a:pt x="302071" y="302920"/>
                </a:lnTo>
                <a:lnTo>
                  <a:pt x="151036" y="302920"/>
                </a:lnTo>
                <a:cubicBezTo>
                  <a:pt x="67881" y="302920"/>
                  <a:pt x="0" y="370376"/>
                  <a:pt x="0" y="453955"/>
                </a:cubicBezTo>
                <a:lnTo>
                  <a:pt x="0" y="1056400"/>
                </a:lnTo>
                <a:cubicBezTo>
                  <a:pt x="0" y="1139554"/>
                  <a:pt x="67457" y="1207435"/>
                  <a:pt x="151036" y="1207435"/>
                </a:cubicBezTo>
                <a:lnTo>
                  <a:pt x="271949" y="1207435"/>
                </a:lnTo>
                <a:cubicBezTo>
                  <a:pt x="288495" y="1207435"/>
                  <a:pt x="302071" y="1193859"/>
                  <a:pt x="302071" y="1177313"/>
                </a:cubicBezTo>
                <a:lnTo>
                  <a:pt x="302071" y="1056400"/>
                </a:lnTo>
                <a:lnTo>
                  <a:pt x="754753" y="1056400"/>
                </a:lnTo>
                <a:lnTo>
                  <a:pt x="754753" y="1177313"/>
                </a:lnTo>
                <a:cubicBezTo>
                  <a:pt x="754753" y="1193859"/>
                  <a:pt x="768329" y="1207435"/>
                  <a:pt x="784875" y="1207435"/>
                </a:cubicBezTo>
                <a:lnTo>
                  <a:pt x="1177313" y="1207435"/>
                </a:lnTo>
                <a:cubicBezTo>
                  <a:pt x="1193859" y="1207435"/>
                  <a:pt x="1207435" y="1193859"/>
                  <a:pt x="1207435" y="1177313"/>
                </a:cubicBezTo>
                <a:lnTo>
                  <a:pt x="1207435" y="30547"/>
                </a:lnTo>
                <a:cubicBezTo>
                  <a:pt x="1207859" y="13576"/>
                  <a:pt x="1194283" y="0"/>
                  <a:pt x="1177737" y="0"/>
                </a:cubicBezTo>
                <a:close/>
                <a:moveTo>
                  <a:pt x="981306" y="679660"/>
                </a:moveTo>
                <a:lnTo>
                  <a:pt x="528624" y="679660"/>
                </a:lnTo>
                <a:lnTo>
                  <a:pt x="528624" y="453106"/>
                </a:lnTo>
                <a:cubicBezTo>
                  <a:pt x="528624" y="369528"/>
                  <a:pt x="596081" y="302071"/>
                  <a:pt x="679660" y="302071"/>
                </a:cubicBezTo>
                <a:lnTo>
                  <a:pt x="830695" y="302071"/>
                </a:lnTo>
                <a:cubicBezTo>
                  <a:pt x="914274" y="302071"/>
                  <a:pt x="981731" y="369528"/>
                  <a:pt x="981731" y="453106"/>
                </a:cubicBezTo>
                <a:lnTo>
                  <a:pt x="981731" y="679660"/>
                </a:lnTo>
                <a:close/>
              </a:path>
            </a:pathLst>
          </a:custGeom>
          <a:solidFill>
            <a:schemeClr val="tx1"/>
          </a:solidFill>
          <a:ln w="4242" cap="flat">
            <a:noFill/>
            <a:prstDash val="solid"/>
            <a:miter/>
          </a:ln>
        </p:spPr>
        <p:txBody>
          <a:bodyPr rtlCol="0" anchor="ctr"/>
          <a:lstStyle/>
          <a:p>
            <a:endParaRPr lang="en-US"/>
          </a:p>
        </p:txBody>
      </p:sp>
      <p:sp>
        <p:nvSpPr>
          <p:cNvPr id="7" name="Freeform: Shape 6">
            <a:extLst>
              <a:ext uri="{FF2B5EF4-FFF2-40B4-BE49-F238E27FC236}">
                <a16:creationId xmlns:a16="http://schemas.microsoft.com/office/drawing/2014/main" id="{A1F8AF90-15DA-4D4E-8F99-B48C49E80F6C}"/>
              </a:ext>
            </a:extLst>
          </p:cNvPr>
          <p:cNvSpPr/>
          <p:nvPr userDrawn="1"/>
        </p:nvSpPr>
        <p:spPr>
          <a:xfrm>
            <a:off x="9116296" y="4020276"/>
            <a:ext cx="1207859" cy="1207435"/>
          </a:xfrm>
          <a:custGeom>
            <a:avLst/>
            <a:gdLst>
              <a:gd name="connsiteX0" fmla="*/ 302495 w 1207859"/>
              <a:gd name="connsiteY0" fmla="*/ 1177313 h 1207435"/>
              <a:gd name="connsiteX1" fmla="*/ 332617 w 1207859"/>
              <a:gd name="connsiteY1" fmla="*/ 1207435 h 1207435"/>
              <a:gd name="connsiteX2" fmla="*/ 574020 w 1207859"/>
              <a:gd name="connsiteY2" fmla="*/ 1207435 h 1207435"/>
              <a:gd name="connsiteX3" fmla="*/ 604142 w 1207859"/>
              <a:gd name="connsiteY3" fmla="*/ 1177313 h 1207435"/>
              <a:gd name="connsiteX4" fmla="*/ 604142 w 1207859"/>
              <a:gd name="connsiteY4" fmla="*/ 907061 h 1207435"/>
              <a:gd name="connsiteX5" fmla="*/ 830695 w 1207859"/>
              <a:gd name="connsiteY5" fmla="*/ 907061 h 1207435"/>
              <a:gd name="connsiteX6" fmla="*/ 906213 w 1207859"/>
              <a:gd name="connsiteY6" fmla="*/ 982579 h 1207435"/>
              <a:gd name="connsiteX7" fmla="*/ 906213 w 1207859"/>
              <a:gd name="connsiteY7" fmla="*/ 1177313 h 1207435"/>
              <a:gd name="connsiteX8" fmla="*/ 936335 w 1207859"/>
              <a:gd name="connsiteY8" fmla="*/ 1207435 h 1207435"/>
              <a:gd name="connsiteX9" fmla="*/ 1177737 w 1207859"/>
              <a:gd name="connsiteY9" fmla="*/ 1207435 h 1207435"/>
              <a:gd name="connsiteX10" fmla="*/ 1207860 w 1207859"/>
              <a:gd name="connsiteY10" fmla="*/ 1177313 h 1207435"/>
              <a:gd name="connsiteX11" fmla="*/ 1207860 w 1207859"/>
              <a:gd name="connsiteY11" fmla="*/ 709358 h 1207435"/>
              <a:gd name="connsiteX12" fmla="*/ 1177737 w 1207859"/>
              <a:gd name="connsiteY12" fmla="*/ 679235 h 1207435"/>
              <a:gd name="connsiteX13" fmla="*/ 1056824 w 1207859"/>
              <a:gd name="connsiteY13" fmla="*/ 679235 h 1207435"/>
              <a:gd name="connsiteX14" fmla="*/ 981306 w 1207859"/>
              <a:gd name="connsiteY14" fmla="*/ 603718 h 1207435"/>
              <a:gd name="connsiteX15" fmla="*/ 981306 w 1207859"/>
              <a:gd name="connsiteY15" fmla="*/ 226553 h 1207435"/>
              <a:gd name="connsiteX16" fmla="*/ 905789 w 1207859"/>
              <a:gd name="connsiteY16" fmla="*/ 151036 h 1207435"/>
              <a:gd name="connsiteX17" fmla="*/ 603718 w 1207859"/>
              <a:gd name="connsiteY17" fmla="*/ 151036 h 1207435"/>
              <a:gd name="connsiteX18" fmla="*/ 603718 w 1207859"/>
              <a:gd name="connsiteY18" fmla="*/ 30122 h 1207435"/>
              <a:gd name="connsiteX19" fmla="*/ 573595 w 1207859"/>
              <a:gd name="connsiteY19" fmla="*/ 0 h 1207435"/>
              <a:gd name="connsiteX20" fmla="*/ 151036 w 1207859"/>
              <a:gd name="connsiteY20" fmla="*/ 0 h 1207435"/>
              <a:gd name="connsiteX21" fmla="*/ 0 w 1207859"/>
              <a:gd name="connsiteY21" fmla="*/ 151036 h 1207435"/>
              <a:gd name="connsiteX22" fmla="*/ 0 w 1207859"/>
              <a:gd name="connsiteY22" fmla="*/ 754753 h 1207435"/>
              <a:gd name="connsiteX23" fmla="*/ 151036 w 1207859"/>
              <a:gd name="connsiteY23" fmla="*/ 905789 h 1207435"/>
              <a:gd name="connsiteX24" fmla="*/ 302071 w 1207859"/>
              <a:gd name="connsiteY24" fmla="*/ 905789 h 1207435"/>
              <a:gd name="connsiteX25" fmla="*/ 302071 w 1207859"/>
              <a:gd name="connsiteY25" fmla="*/ 1177313 h 1207435"/>
              <a:gd name="connsiteX26" fmla="*/ 453106 w 1207859"/>
              <a:gd name="connsiteY26" fmla="*/ 452682 h 1207435"/>
              <a:gd name="connsiteX27" fmla="*/ 528624 w 1207859"/>
              <a:gd name="connsiteY27" fmla="*/ 377164 h 1207435"/>
              <a:gd name="connsiteX28" fmla="*/ 679660 w 1207859"/>
              <a:gd name="connsiteY28" fmla="*/ 377164 h 1207435"/>
              <a:gd name="connsiteX29" fmla="*/ 755177 w 1207859"/>
              <a:gd name="connsiteY29" fmla="*/ 452682 h 1207435"/>
              <a:gd name="connsiteX30" fmla="*/ 755177 w 1207859"/>
              <a:gd name="connsiteY30" fmla="*/ 603718 h 1207435"/>
              <a:gd name="connsiteX31" fmla="*/ 679660 w 1207859"/>
              <a:gd name="connsiteY31" fmla="*/ 679235 h 1207435"/>
              <a:gd name="connsiteX32" fmla="*/ 528624 w 1207859"/>
              <a:gd name="connsiteY32" fmla="*/ 679235 h 1207435"/>
              <a:gd name="connsiteX33" fmla="*/ 453106 w 1207859"/>
              <a:gd name="connsiteY33" fmla="*/ 603718 h 1207435"/>
              <a:gd name="connsiteX34" fmla="*/ 453106 w 1207859"/>
              <a:gd name="connsiteY34" fmla="*/ 452682 h 120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207859" h="1207435">
                <a:moveTo>
                  <a:pt x="302495" y="1177313"/>
                </a:moveTo>
                <a:cubicBezTo>
                  <a:pt x="302495" y="1193859"/>
                  <a:pt x="316071" y="1207435"/>
                  <a:pt x="332617" y="1207435"/>
                </a:cubicBezTo>
                <a:lnTo>
                  <a:pt x="574020" y="1207435"/>
                </a:lnTo>
                <a:cubicBezTo>
                  <a:pt x="590566" y="1207435"/>
                  <a:pt x="604142" y="1193859"/>
                  <a:pt x="604142" y="1177313"/>
                </a:cubicBezTo>
                <a:lnTo>
                  <a:pt x="604142" y="907061"/>
                </a:lnTo>
                <a:lnTo>
                  <a:pt x="830695" y="907061"/>
                </a:lnTo>
                <a:cubicBezTo>
                  <a:pt x="872272" y="907061"/>
                  <a:pt x="906213" y="941002"/>
                  <a:pt x="906213" y="982579"/>
                </a:cubicBezTo>
                <a:lnTo>
                  <a:pt x="906213" y="1177313"/>
                </a:lnTo>
                <a:cubicBezTo>
                  <a:pt x="906213" y="1193859"/>
                  <a:pt x="919789" y="1207435"/>
                  <a:pt x="936335" y="1207435"/>
                </a:cubicBezTo>
                <a:lnTo>
                  <a:pt x="1177737" y="1207435"/>
                </a:lnTo>
                <a:cubicBezTo>
                  <a:pt x="1194283" y="1207435"/>
                  <a:pt x="1207860" y="1193859"/>
                  <a:pt x="1207860" y="1177313"/>
                </a:cubicBezTo>
                <a:lnTo>
                  <a:pt x="1207860" y="709358"/>
                </a:lnTo>
                <a:cubicBezTo>
                  <a:pt x="1207860" y="692812"/>
                  <a:pt x="1194283" y="679235"/>
                  <a:pt x="1177737" y="679235"/>
                </a:cubicBezTo>
                <a:lnTo>
                  <a:pt x="1056824" y="679235"/>
                </a:lnTo>
                <a:cubicBezTo>
                  <a:pt x="1015247" y="679235"/>
                  <a:pt x="981306" y="645295"/>
                  <a:pt x="981306" y="603718"/>
                </a:cubicBezTo>
                <a:lnTo>
                  <a:pt x="981306" y="226553"/>
                </a:lnTo>
                <a:cubicBezTo>
                  <a:pt x="981306" y="184976"/>
                  <a:pt x="947366" y="151036"/>
                  <a:pt x="905789" y="151036"/>
                </a:cubicBezTo>
                <a:lnTo>
                  <a:pt x="603718" y="151036"/>
                </a:lnTo>
                <a:lnTo>
                  <a:pt x="603718" y="30122"/>
                </a:lnTo>
                <a:cubicBezTo>
                  <a:pt x="603718" y="13576"/>
                  <a:pt x="590141" y="0"/>
                  <a:pt x="573595" y="0"/>
                </a:cubicBezTo>
                <a:lnTo>
                  <a:pt x="151036" y="0"/>
                </a:lnTo>
                <a:cubicBezTo>
                  <a:pt x="67881" y="0"/>
                  <a:pt x="0" y="67457"/>
                  <a:pt x="0" y="151036"/>
                </a:cubicBezTo>
                <a:lnTo>
                  <a:pt x="0" y="754753"/>
                </a:lnTo>
                <a:cubicBezTo>
                  <a:pt x="0" y="838332"/>
                  <a:pt x="67457" y="905789"/>
                  <a:pt x="151036" y="905789"/>
                </a:cubicBezTo>
                <a:lnTo>
                  <a:pt x="302071" y="905789"/>
                </a:lnTo>
                <a:lnTo>
                  <a:pt x="302071" y="1177313"/>
                </a:lnTo>
                <a:close/>
                <a:moveTo>
                  <a:pt x="453106" y="452682"/>
                </a:moveTo>
                <a:cubicBezTo>
                  <a:pt x="453106" y="411105"/>
                  <a:pt x="487047" y="377164"/>
                  <a:pt x="528624" y="377164"/>
                </a:cubicBezTo>
                <a:lnTo>
                  <a:pt x="679660" y="377164"/>
                </a:lnTo>
                <a:cubicBezTo>
                  <a:pt x="721237" y="377164"/>
                  <a:pt x="755177" y="411105"/>
                  <a:pt x="755177" y="452682"/>
                </a:cubicBezTo>
                <a:lnTo>
                  <a:pt x="755177" y="603718"/>
                </a:lnTo>
                <a:cubicBezTo>
                  <a:pt x="755177" y="645295"/>
                  <a:pt x="721237" y="679235"/>
                  <a:pt x="679660" y="679235"/>
                </a:cubicBezTo>
                <a:lnTo>
                  <a:pt x="528624" y="679235"/>
                </a:lnTo>
                <a:cubicBezTo>
                  <a:pt x="487047" y="679235"/>
                  <a:pt x="453106" y="645295"/>
                  <a:pt x="453106" y="603718"/>
                </a:cubicBezTo>
                <a:lnTo>
                  <a:pt x="453106" y="452682"/>
                </a:lnTo>
                <a:close/>
              </a:path>
            </a:pathLst>
          </a:custGeom>
          <a:solidFill>
            <a:schemeClr val="tx1"/>
          </a:solidFill>
          <a:ln w="4242" cap="flat">
            <a:noFill/>
            <a:prstDash val="solid"/>
            <a:miter/>
          </a:ln>
        </p:spPr>
        <p:txBody>
          <a:bodyPr rtlCol="0" anchor="ctr"/>
          <a:lstStyle/>
          <a:p>
            <a:endParaRPr lang="en-US"/>
          </a:p>
        </p:txBody>
      </p:sp>
      <p:sp>
        <p:nvSpPr>
          <p:cNvPr id="8" name="Freeform: Shape 7">
            <a:extLst>
              <a:ext uri="{FF2B5EF4-FFF2-40B4-BE49-F238E27FC236}">
                <a16:creationId xmlns:a16="http://schemas.microsoft.com/office/drawing/2014/main" id="{F1384225-2D3D-4E1D-A0FD-5248097A26F8}"/>
              </a:ext>
            </a:extLst>
          </p:cNvPr>
          <p:cNvSpPr/>
          <p:nvPr userDrawn="1"/>
        </p:nvSpPr>
        <p:spPr>
          <a:xfrm>
            <a:off x="10730593" y="5397414"/>
            <a:ext cx="1207435" cy="1207011"/>
          </a:xfrm>
          <a:custGeom>
            <a:avLst/>
            <a:gdLst>
              <a:gd name="connsiteX0" fmla="*/ 1177313 w 1207435"/>
              <a:gd name="connsiteY0" fmla="*/ 603293 h 1207011"/>
              <a:gd name="connsiteX1" fmla="*/ 1011429 w 1207435"/>
              <a:gd name="connsiteY1" fmla="*/ 603293 h 1207011"/>
              <a:gd name="connsiteX2" fmla="*/ 981306 w 1207435"/>
              <a:gd name="connsiteY2" fmla="*/ 573171 h 1207011"/>
              <a:gd name="connsiteX3" fmla="*/ 981306 w 1207435"/>
              <a:gd name="connsiteY3" fmla="*/ 301647 h 1207011"/>
              <a:gd name="connsiteX4" fmla="*/ 981306 w 1207435"/>
              <a:gd name="connsiteY4" fmla="*/ 30122 h 1207011"/>
              <a:gd name="connsiteX5" fmla="*/ 951184 w 1207435"/>
              <a:gd name="connsiteY5" fmla="*/ 0 h 1207011"/>
              <a:gd name="connsiteX6" fmla="*/ 105640 w 1207435"/>
              <a:gd name="connsiteY6" fmla="*/ 0 h 1207011"/>
              <a:gd name="connsiteX7" fmla="*/ 75518 w 1207435"/>
              <a:gd name="connsiteY7" fmla="*/ 30122 h 1207011"/>
              <a:gd name="connsiteX8" fmla="*/ 75518 w 1207435"/>
              <a:gd name="connsiteY8" fmla="*/ 271524 h 1207011"/>
              <a:gd name="connsiteX9" fmla="*/ 105640 w 1207435"/>
              <a:gd name="connsiteY9" fmla="*/ 301647 h 1207011"/>
              <a:gd name="connsiteX10" fmla="*/ 226553 w 1207435"/>
              <a:gd name="connsiteY10" fmla="*/ 301647 h 1207011"/>
              <a:gd name="connsiteX11" fmla="*/ 226553 w 1207435"/>
              <a:gd name="connsiteY11" fmla="*/ 905364 h 1207011"/>
              <a:gd name="connsiteX12" fmla="*/ 30122 w 1207435"/>
              <a:gd name="connsiteY12" fmla="*/ 905364 h 1207011"/>
              <a:gd name="connsiteX13" fmla="*/ 0 w 1207435"/>
              <a:gd name="connsiteY13" fmla="*/ 935487 h 1207011"/>
              <a:gd name="connsiteX14" fmla="*/ 0 w 1207435"/>
              <a:gd name="connsiteY14" fmla="*/ 1176889 h 1207011"/>
              <a:gd name="connsiteX15" fmla="*/ 30122 w 1207435"/>
              <a:gd name="connsiteY15" fmla="*/ 1207011 h 1207011"/>
              <a:gd name="connsiteX16" fmla="*/ 950760 w 1207435"/>
              <a:gd name="connsiteY16" fmla="*/ 1207011 h 1207011"/>
              <a:gd name="connsiteX17" fmla="*/ 980882 w 1207435"/>
              <a:gd name="connsiteY17" fmla="*/ 1176889 h 1207011"/>
              <a:gd name="connsiteX18" fmla="*/ 980882 w 1207435"/>
              <a:gd name="connsiteY18" fmla="*/ 935487 h 1207011"/>
              <a:gd name="connsiteX19" fmla="*/ 1011004 w 1207435"/>
              <a:gd name="connsiteY19" fmla="*/ 905364 h 1207011"/>
              <a:gd name="connsiteX20" fmla="*/ 1177313 w 1207435"/>
              <a:gd name="connsiteY20" fmla="*/ 905364 h 1207011"/>
              <a:gd name="connsiteX21" fmla="*/ 1207435 w 1207435"/>
              <a:gd name="connsiteY21" fmla="*/ 875242 h 1207011"/>
              <a:gd name="connsiteX22" fmla="*/ 1207435 w 1207435"/>
              <a:gd name="connsiteY22" fmla="*/ 633840 h 1207011"/>
              <a:gd name="connsiteX23" fmla="*/ 1177313 w 1207435"/>
              <a:gd name="connsiteY23" fmla="*/ 603293 h 1207011"/>
              <a:gd name="connsiteX24" fmla="*/ 754753 w 1207435"/>
              <a:gd name="connsiteY24" fmla="*/ 603293 h 1207011"/>
              <a:gd name="connsiteX25" fmla="*/ 679235 w 1207435"/>
              <a:gd name="connsiteY25" fmla="*/ 678811 h 1207011"/>
              <a:gd name="connsiteX26" fmla="*/ 528200 w 1207435"/>
              <a:gd name="connsiteY26" fmla="*/ 678811 h 1207011"/>
              <a:gd name="connsiteX27" fmla="*/ 452682 w 1207435"/>
              <a:gd name="connsiteY27" fmla="*/ 603293 h 1207011"/>
              <a:gd name="connsiteX28" fmla="*/ 452682 w 1207435"/>
              <a:gd name="connsiteY28" fmla="*/ 452258 h 1207011"/>
              <a:gd name="connsiteX29" fmla="*/ 528200 w 1207435"/>
              <a:gd name="connsiteY29" fmla="*/ 376740 h 1207011"/>
              <a:gd name="connsiteX30" fmla="*/ 679235 w 1207435"/>
              <a:gd name="connsiteY30" fmla="*/ 376740 h 1207011"/>
              <a:gd name="connsiteX31" fmla="*/ 754753 w 1207435"/>
              <a:gd name="connsiteY31" fmla="*/ 452258 h 1207011"/>
              <a:gd name="connsiteX32" fmla="*/ 754753 w 1207435"/>
              <a:gd name="connsiteY32" fmla="*/ 603293 h 1207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207435" h="1207011">
                <a:moveTo>
                  <a:pt x="1177313" y="603293"/>
                </a:moveTo>
                <a:lnTo>
                  <a:pt x="1011429" y="603293"/>
                </a:lnTo>
                <a:cubicBezTo>
                  <a:pt x="994883" y="603293"/>
                  <a:pt x="981306" y="589717"/>
                  <a:pt x="981306" y="573171"/>
                </a:cubicBezTo>
                <a:lnTo>
                  <a:pt x="981306" y="301647"/>
                </a:lnTo>
                <a:lnTo>
                  <a:pt x="981306" y="30122"/>
                </a:lnTo>
                <a:cubicBezTo>
                  <a:pt x="981306" y="13576"/>
                  <a:pt x="967730" y="0"/>
                  <a:pt x="951184" y="0"/>
                </a:cubicBezTo>
                <a:lnTo>
                  <a:pt x="105640" y="0"/>
                </a:lnTo>
                <a:cubicBezTo>
                  <a:pt x="89094" y="0"/>
                  <a:pt x="75518" y="13576"/>
                  <a:pt x="75518" y="30122"/>
                </a:cubicBezTo>
                <a:lnTo>
                  <a:pt x="75518" y="271524"/>
                </a:lnTo>
                <a:cubicBezTo>
                  <a:pt x="75518" y="288071"/>
                  <a:pt x="89094" y="301647"/>
                  <a:pt x="105640" y="301647"/>
                </a:cubicBezTo>
                <a:lnTo>
                  <a:pt x="226553" y="301647"/>
                </a:lnTo>
                <a:lnTo>
                  <a:pt x="226553" y="905364"/>
                </a:lnTo>
                <a:lnTo>
                  <a:pt x="30122" y="905364"/>
                </a:lnTo>
                <a:cubicBezTo>
                  <a:pt x="13576" y="905364"/>
                  <a:pt x="0" y="918940"/>
                  <a:pt x="0" y="935487"/>
                </a:cubicBezTo>
                <a:lnTo>
                  <a:pt x="0" y="1176889"/>
                </a:lnTo>
                <a:cubicBezTo>
                  <a:pt x="0" y="1193435"/>
                  <a:pt x="13576" y="1207011"/>
                  <a:pt x="30122" y="1207011"/>
                </a:cubicBezTo>
                <a:lnTo>
                  <a:pt x="950760" y="1207011"/>
                </a:lnTo>
                <a:cubicBezTo>
                  <a:pt x="967306" y="1207011"/>
                  <a:pt x="980882" y="1193435"/>
                  <a:pt x="980882" y="1176889"/>
                </a:cubicBezTo>
                <a:lnTo>
                  <a:pt x="980882" y="935487"/>
                </a:lnTo>
                <a:cubicBezTo>
                  <a:pt x="980882" y="918940"/>
                  <a:pt x="994458" y="905364"/>
                  <a:pt x="1011004" y="905364"/>
                </a:cubicBezTo>
                <a:lnTo>
                  <a:pt x="1177313" y="905364"/>
                </a:lnTo>
                <a:cubicBezTo>
                  <a:pt x="1193859" y="905364"/>
                  <a:pt x="1207435" y="891788"/>
                  <a:pt x="1207435" y="875242"/>
                </a:cubicBezTo>
                <a:lnTo>
                  <a:pt x="1207435" y="633840"/>
                </a:lnTo>
                <a:cubicBezTo>
                  <a:pt x="1207435" y="616445"/>
                  <a:pt x="1193859" y="603293"/>
                  <a:pt x="1177313" y="603293"/>
                </a:cubicBezTo>
                <a:close/>
                <a:moveTo>
                  <a:pt x="754753" y="603293"/>
                </a:moveTo>
                <a:cubicBezTo>
                  <a:pt x="754753" y="644871"/>
                  <a:pt x="720813" y="678811"/>
                  <a:pt x="679235" y="678811"/>
                </a:cubicBezTo>
                <a:lnTo>
                  <a:pt x="528200" y="678811"/>
                </a:lnTo>
                <a:cubicBezTo>
                  <a:pt x="486623" y="678811"/>
                  <a:pt x="452682" y="644871"/>
                  <a:pt x="452682" y="603293"/>
                </a:cubicBezTo>
                <a:lnTo>
                  <a:pt x="452682" y="452258"/>
                </a:lnTo>
                <a:cubicBezTo>
                  <a:pt x="452682" y="410681"/>
                  <a:pt x="486623" y="376740"/>
                  <a:pt x="528200" y="376740"/>
                </a:cubicBezTo>
                <a:lnTo>
                  <a:pt x="679235" y="376740"/>
                </a:lnTo>
                <a:cubicBezTo>
                  <a:pt x="720813" y="376740"/>
                  <a:pt x="754753" y="410681"/>
                  <a:pt x="754753" y="452258"/>
                </a:cubicBezTo>
                <a:lnTo>
                  <a:pt x="754753" y="603293"/>
                </a:lnTo>
                <a:close/>
              </a:path>
            </a:pathLst>
          </a:custGeom>
          <a:solidFill>
            <a:schemeClr val="tx1"/>
          </a:solidFill>
          <a:ln w="4242" cap="flat">
            <a:noFill/>
            <a:prstDash val="solid"/>
            <a:miter/>
          </a:ln>
        </p:spPr>
        <p:txBody>
          <a:bodyPr rtlCol="0" anchor="ctr"/>
          <a:lstStyle/>
          <a:p>
            <a:endParaRPr lang="en-US"/>
          </a:p>
        </p:txBody>
      </p:sp>
      <p:sp>
        <p:nvSpPr>
          <p:cNvPr id="63" name="Date Placeholder 62">
            <a:extLst>
              <a:ext uri="{FF2B5EF4-FFF2-40B4-BE49-F238E27FC236}">
                <a16:creationId xmlns:a16="http://schemas.microsoft.com/office/drawing/2014/main" id="{20DABCD6-B616-4DA9-8608-AAA8D5B0E4F4}"/>
              </a:ext>
            </a:extLst>
          </p:cNvPr>
          <p:cNvSpPr>
            <a:spLocks noGrp="1"/>
          </p:cNvSpPr>
          <p:nvPr>
            <p:ph type="dt" sz="half" idx="16"/>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64" name="Footer Placeholder 63">
            <a:extLst>
              <a:ext uri="{FF2B5EF4-FFF2-40B4-BE49-F238E27FC236}">
                <a16:creationId xmlns:a16="http://schemas.microsoft.com/office/drawing/2014/main" id="{8950C096-1E7D-4EBE-AD8A-61F9598539B4}"/>
              </a:ext>
            </a:extLst>
          </p:cNvPr>
          <p:cNvSpPr>
            <a:spLocks noGrp="1"/>
          </p:cNvSpPr>
          <p:nvPr>
            <p:ph type="ftr" sz="quarter" idx="17"/>
          </p:nvPr>
        </p:nvSpPr>
        <p:spPr>
          <a:xfrm>
            <a:off x="1725618" y="6512719"/>
            <a:ext cx="1377945" cy="87751"/>
          </a:xfrm>
        </p:spPr>
        <p:txBody>
          <a:bodyPr/>
          <a:lstStyle>
            <a:lvl1pPr>
              <a:defRPr>
                <a:solidFill>
                  <a:schemeClr val="bg1"/>
                </a:solidFill>
              </a:defRPr>
            </a:lvl1pPr>
          </a:lstStyle>
          <a:p>
            <a:r>
              <a:rPr lang="en-US"/>
              <a:t>Mojang Studios</a:t>
            </a:r>
            <a:endParaRPr lang="en-US">
              <a:solidFill>
                <a:schemeClr val="bg1"/>
              </a:solidFill>
            </a:endParaRPr>
          </a:p>
        </p:txBody>
      </p:sp>
      <p:sp>
        <p:nvSpPr>
          <p:cNvPr id="66" name="Slide Number Placeholder 65">
            <a:extLst>
              <a:ext uri="{FF2B5EF4-FFF2-40B4-BE49-F238E27FC236}">
                <a16:creationId xmlns:a16="http://schemas.microsoft.com/office/drawing/2014/main" id="{919B5AEA-EEAC-4192-801E-A1FD74E39276}"/>
              </a:ext>
            </a:extLst>
          </p:cNvPr>
          <p:cNvSpPr>
            <a:spLocks noGrp="1"/>
          </p:cNvSpPr>
          <p:nvPr>
            <p:ph type="sldNum" sz="quarter" idx="18"/>
          </p:nvPr>
        </p:nvSpPr>
        <p:spPr/>
        <p:txBody>
          <a:bodyPr/>
          <a:lstStyle>
            <a:lvl1pPr>
              <a:defRPr>
                <a:solidFill>
                  <a:schemeClr val="bg1"/>
                </a:solidFill>
              </a:defRPr>
            </a:lvl1pPr>
          </a:lstStyle>
          <a:p>
            <a:fld id="{7C84D469-983E-45D1-83D0-D0A54F8F126E}" type="slidenum">
              <a:rPr lang="en-US" smtClean="0"/>
              <a:pPr/>
              <a:t>‹#›</a:t>
            </a:fld>
            <a:endParaRPr lang="en-US"/>
          </a:p>
        </p:txBody>
      </p:sp>
    </p:spTree>
    <p:extLst>
      <p:ext uri="{BB962C8B-B14F-4D97-AF65-F5344CB8AC3E}">
        <p14:creationId xmlns:p14="http://schemas.microsoft.com/office/powerpoint/2010/main" val="3722456826"/>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1 Bullet List x 3 Image - Dark">
    <p:bg>
      <p:bgPr>
        <a:solidFill>
          <a:schemeClr val="bg1"/>
        </a:solidFill>
        <a:effectLst/>
      </p:bgPr>
    </p:bg>
    <p:spTree>
      <p:nvGrpSpPr>
        <p:cNvPr id="1" name=""/>
        <p:cNvGrpSpPr/>
        <p:nvPr/>
      </p:nvGrpSpPr>
      <p:grpSpPr>
        <a:xfrm>
          <a:off x="0" y="0"/>
          <a:ext cx="0" cy="0"/>
          <a:chOff x="0" y="0"/>
          <a:chExt cx="0" cy="0"/>
        </a:xfrm>
      </p:grpSpPr>
      <p:sp>
        <p:nvSpPr>
          <p:cNvPr id="15" name="Picture Placeholder 6">
            <a:extLst>
              <a:ext uri="{FF2B5EF4-FFF2-40B4-BE49-F238E27FC236}">
                <a16:creationId xmlns:a16="http://schemas.microsoft.com/office/drawing/2014/main" id="{E2AB6D9E-1DB7-4239-8E06-3265AA98367A}"/>
              </a:ext>
            </a:extLst>
          </p:cNvPr>
          <p:cNvSpPr>
            <a:spLocks noGrp="1"/>
          </p:cNvSpPr>
          <p:nvPr>
            <p:ph type="pic" sz="quarter" idx="34" hasCustomPrompt="1"/>
          </p:nvPr>
        </p:nvSpPr>
        <p:spPr>
          <a:xfrm>
            <a:off x="6142038" y="0"/>
            <a:ext cx="6049962" cy="3367088"/>
          </a:xfrm>
          <a:prstGeom prst="rect">
            <a:avLst/>
          </a:prstGeom>
          <a:solidFill>
            <a:schemeClr val="accent2"/>
          </a:solidFill>
        </p:spPr>
        <p:txBody>
          <a:bodyPr lIns="0" tIns="1097280" rIns="0" bIns="0"/>
          <a:lstStyle>
            <a:lvl1pPr algn="ctr">
              <a:defRPr sz="1400">
                <a:solidFill>
                  <a:schemeClr val="bg1"/>
                </a:solidFill>
              </a:defRPr>
            </a:lvl1pPr>
          </a:lstStyle>
          <a:p>
            <a:r>
              <a:rPr lang="en-US"/>
              <a:t>Add Image (636 x 353 pixels)</a:t>
            </a:r>
          </a:p>
        </p:txBody>
      </p:sp>
      <p:sp>
        <p:nvSpPr>
          <p:cNvPr id="19" name="Picture Placeholder 6">
            <a:extLst>
              <a:ext uri="{FF2B5EF4-FFF2-40B4-BE49-F238E27FC236}">
                <a16:creationId xmlns:a16="http://schemas.microsoft.com/office/drawing/2014/main" id="{90C31357-8836-432D-914F-225780ADD467}"/>
              </a:ext>
            </a:extLst>
          </p:cNvPr>
          <p:cNvSpPr>
            <a:spLocks noGrp="1"/>
          </p:cNvSpPr>
          <p:nvPr>
            <p:ph type="pic" sz="quarter" idx="37" hasCustomPrompt="1"/>
          </p:nvPr>
        </p:nvSpPr>
        <p:spPr>
          <a:xfrm>
            <a:off x="6142038" y="3456432"/>
            <a:ext cx="2980944" cy="3401568"/>
          </a:xfrm>
          <a:prstGeom prst="rect">
            <a:avLst/>
          </a:prstGeom>
          <a:solidFill>
            <a:schemeClr val="accent2"/>
          </a:solidFill>
        </p:spPr>
        <p:txBody>
          <a:bodyPr lIns="0" tIns="1097280" rIns="0" bIns="0"/>
          <a:lstStyle>
            <a:lvl1pPr algn="ctr">
              <a:defRPr sz="1400">
                <a:solidFill>
                  <a:schemeClr val="bg1"/>
                </a:solidFill>
              </a:defRPr>
            </a:lvl1pPr>
          </a:lstStyle>
          <a:p>
            <a:r>
              <a:rPr lang="en-US"/>
              <a:t>Add Image (313 x 357 pixels)</a:t>
            </a:r>
          </a:p>
        </p:txBody>
      </p:sp>
      <p:sp>
        <p:nvSpPr>
          <p:cNvPr id="22" name="Picture Placeholder 6">
            <a:extLst>
              <a:ext uri="{FF2B5EF4-FFF2-40B4-BE49-F238E27FC236}">
                <a16:creationId xmlns:a16="http://schemas.microsoft.com/office/drawing/2014/main" id="{AC86E474-5D83-405C-8B66-44F051E15AFE}"/>
              </a:ext>
            </a:extLst>
          </p:cNvPr>
          <p:cNvSpPr>
            <a:spLocks noGrp="1"/>
          </p:cNvSpPr>
          <p:nvPr>
            <p:ph type="pic" sz="quarter" idx="38" hasCustomPrompt="1"/>
          </p:nvPr>
        </p:nvSpPr>
        <p:spPr>
          <a:xfrm>
            <a:off x="9211056" y="3456432"/>
            <a:ext cx="2980944" cy="3401568"/>
          </a:xfrm>
          <a:prstGeom prst="rect">
            <a:avLst/>
          </a:prstGeom>
          <a:solidFill>
            <a:schemeClr val="accent2"/>
          </a:solidFill>
        </p:spPr>
        <p:txBody>
          <a:bodyPr lIns="0" tIns="1097280" rIns="0" bIns="0"/>
          <a:lstStyle>
            <a:lvl1pPr algn="ctr">
              <a:defRPr sz="1400">
                <a:solidFill>
                  <a:schemeClr val="bg1"/>
                </a:solidFill>
              </a:defRPr>
            </a:lvl1pPr>
          </a:lstStyle>
          <a:p>
            <a:r>
              <a:rPr lang="en-US"/>
              <a:t>Add Image (313 x 357 pixels)</a:t>
            </a:r>
          </a:p>
        </p:txBody>
      </p:sp>
      <p:sp>
        <p:nvSpPr>
          <p:cNvPr id="7" name="Date Placeholder 6">
            <a:extLst>
              <a:ext uri="{FF2B5EF4-FFF2-40B4-BE49-F238E27FC236}">
                <a16:creationId xmlns:a16="http://schemas.microsoft.com/office/drawing/2014/main" id="{226E9FE3-F9DA-4EFB-A5C6-46F2316499EB}"/>
              </a:ext>
            </a:extLst>
          </p:cNvPr>
          <p:cNvSpPr>
            <a:spLocks noGrp="1"/>
          </p:cNvSpPr>
          <p:nvPr>
            <p:ph type="dt" sz="half" idx="31"/>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17" name="Footer Placeholder 16">
            <a:extLst>
              <a:ext uri="{FF2B5EF4-FFF2-40B4-BE49-F238E27FC236}">
                <a16:creationId xmlns:a16="http://schemas.microsoft.com/office/drawing/2014/main" id="{F778CD9E-36D6-480C-85B7-F65FAA28E448}"/>
              </a:ext>
            </a:extLst>
          </p:cNvPr>
          <p:cNvSpPr>
            <a:spLocks noGrp="1"/>
          </p:cNvSpPr>
          <p:nvPr>
            <p:ph type="ftr" sz="quarter" idx="32"/>
          </p:nvPr>
        </p:nvSpPr>
        <p:spPr/>
        <p:txBody>
          <a:bodyPr/>
          <a:lstStyle/>
          <a:p>
            <a:r>
              <a:rPr lang="en-US"/>
              <a:t>Mojang Studios</a:t>
            </a:r>
          </a:p>
        </p:txBody>
      </p:sp>
      <p:sp>
        <p:nvSpPr>
          <p:cNvPr id="18" name="Slide Number Placeholder 17">
            <a:extLst>
              <a:ext uri="{FF2B5EF4-FFF2-40B4-BE49-F238E27FC236}">
                <a16:creationId xmlns:a16="http://schemas.microsoft.com/office/drawing/2014/main" id="{48A508D0-F6CC-419C-B7AE-D45BAC6EC7B5}"/>
              </a:ext>
            </a:extLst>
          </p:cNvPr>
          <p:cNvSpPr>
            <a:spLocks noGrp="1"/>
          </p:cNvSpPr>
          <p:nvPr>
            <p:ph type="sldNum" sz="quarter" idx="33"/>
          </p:nvPr>
        </p:nvSpPr>
        <p:spPr/>
        <p:txBody>
          <a:bodyPr/>
          <a:lstStyle/>
          <a:p>
            <a:fld id="{7C84D469-983E-45D1-83D0-D0A54F8F126E}" type="slidenum">
              <a:rPr lang="en-US" smtClean="0"/>
              <a:pPr/>
              <a:t>‹#›</a:t>
            </a:fld>
            <a:endParaRPr lang="en-US"/>
          </a:p>
        </p:txBody>
      </p:sp>
      <p:sp>
        <p:nvSpPr>
          <p:cNvPr id="20" name="Text Placeholder 3">
            <a:extLst>
              <a:ext uri="{FF2B5EF4-FFF2-40B4-BE49-F238E27FC236}">
                <a16:creationId xmlns:a16="http://schemas.microsoft.com/office/drawing/2014/main" id="{752A7C2C-001F-405E-A837-B16842C37B6D}"/>
              </a:ext>
            </a:extLst>
          </p:cNvPr>
          <p:cNvSpPr>
            <a:spLocks noGrp="1"/>
          </p:cNvSpPr>
          <p:nvPr>
            <p:ph type="body" sz="quarter" idx="26" hasCustomPrompt="1"/>
          </p:nvPr>
        </p:nvSpPr>
        <p:spPr>
          <a:xfrm>
            <a:off x="252413" y="1327150"/>
            <a:ext cx="5795962" cy="4768850"/>
          </a:xfrm>
          <a:prstGeom prst="rect">
            <a:avLst/>
          </a:prstGeom>
        </p:spPr>
        <p:txBody>
          <a:bodyPr lIns="0" tIns="0" rIns="274320" bIns="0"/>
          <a:lstStyle>
            <a:lvl1pPr marL="18288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13" name="Title 23">
            <a:extLst>
              <a:ext uri="{FF2B5EF4-FFF2-40B4-BE49-F238E27FC236}">
                <a16:creationId xmlns:a16="http://schemas.microsoft.com/office/drawing/2014/main" id="{7FAF7466-A3B0-48E8-9330-CD40B9B396DB}"/>
              </a:ext>
            </a:extLst>
          </p:cNvPr>
          <p:cNvSpPr>
            <a:spLocks noGrp="1"/>
          </p:cNvSpPr>
          <p:nvPr>
            <p:ph type="title" hasCustomPrompt="1"/>
          </p:nvPr>
        </p:nvSpPr>
        <p:spPr>
          <a:xfrm>
            <a:off x="252413" y="255588"/>
            <a:ext cx="5795962"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4" name="Text Placeholder 21">
            <a:extLst>
              <a:ext uri="{FF2B5EF4-FFF2-40B4-BE49-F238E27FC236}">
                <a16:creationId xmlns:a16="http://schemas.microsoft.com/office/drawing/2014/main" id="{B38F76D4-5260-4577-BC05-4F7EE1DA7AFA}"/>
              </a:ext>
            </a:extLst>
          </p:cNvPr>
          <p:cNvSpPr>
            <a:spLocks noGrp="1"/>
          </p:cNvSpPr>
          <p:nvPr>
            <p:ph type="body" sz="quarter" idx="15" hasCustomPrompt="1"/>
          </p:nvPr>
        </p:nvSpPr>
        <p:spPr>
          <a:xfrm>
            <a:off x="252413" y="478632"/>
            <a:ext cx="5795962"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117391464"/>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1 Bullet List x 4 Image - Light">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5C3C61AF-AF2C-421B-9E65-74C3468F99B4}"/>
              </a:ext>
            </a:extLst>
          </p:cNvPr>
          <p:cNvSpPr>
            <a:spLocks noGrp="1"/>
          </p:cNvSpPr>
          <p:nvPr>
            <p:ph type="pic" sz="quarter" idx="37" hasCustomPrompt="1"/>
          </p:nvPr>
        </p:nvSpPr>
        <p:spPr>
          <a:xfrm>
            <a:off x="6142039" y="0"/>
            <a:ext cx="2977572" cy="3367088"/>
          </a:xfrm>
          <a:prstGeom prst="rect">
            <a:avLst/>
          </a:prstGeom>
          <a:solidFill>
            <a:schemeClr val="accent2"/>
          </a:solidFill>
        </p:spPr>
        <p:txBody>
          <a:bodyPr lIns="0" tIns="1097280" rIns="0" bIns="0"/>
          <a:lstStyle>
            <a:lvl1pPr algn="ctr">
              <a:defRPr sz="1400"/>
            </a:lvl1pPr>
          </a:lstStyle>
          <a:p>
            <a:r>
              <a:rPr lang="de-DE"/>
              <a:t>Add Image (313 x 353 pixels)</a:t>
            </a:r>
          </a:p>
        </p:txBody>
      </p:sp>
      <p:sp>
        <p:nvSpPr>
          <p:cNvPr id="16" name="Picture Placeholder 5">
            <a:extLst>
              <a:ext uri="{FF2B5EF4-FFF2-40B4-BE49-F238E27FC236}">
                <a16:creationId xmlns:a16="http://schemas.microsoft.com/office/drawing/2014/main" id="{E7435E66-6A70-4AAC-B152-0B8E763992DF}"/>
              </a:ext>
            </a:extLst>
          </p:cNvPr>
          <p:cNvSpPr>
            <a:spLocks noGrp="1"/>
          </p:cNvSpPr>
          <p:nvPr>
            <p:ph type="pic" sz="quarter" idx="38" hasCustomPrompt="1"/>
          </p:nvPr>
        </p:nvSpPr>
        <p:spPr>
          <a:xfrm>
            <a:off x="9213275" y="0"/>
            <a:ext cx="2977572" cy="3367088"/>
          </a:xfrm>
          <a:prstGeom prst="rect">
            <a:avLst/>
          </a:prstGeom>
          <a:solidFill>
            <a:schemeClr val="accent2"/>
          </a:solidFill>
        </p:spPr>
        <p:txBody>
          <a:bodyPr lIns="0" tIns="1097280" rIns="0" bIns="0"/>
          <a:lstStyle>
            <a:lvl1pPr algn="ctr">
              <a:defRPr sz="1400"/>
            </a:lvl1pPr>
          </a:lstStyle>
          <a:p>
            <a:r>
              <a:rPr lang="de-DE"/>
              <a:t>Add Image (313 x 353 pixels)</a:t>
            </a:r>
          </a:p>
        </p:txBody>
      </p:sp>
      <p:sp>
        <p:nvSpPr>
          <p:cNvPr id="17" name="Picture Placeholder 5">
            <a:extLst>
              <a:ext uri="{FF2B5EF4-FFF2-40B4-BE49-F238E27FC236}">
                <a16:creationId xmlns:a16="http://schemas.microsoft.com/office/drawing/2014/main" id="{D8BF299B-B624-4015-BA3B-BB735D06B214}"/>
              </a:ext>
            </a:extLst>
          </p:cNvPr>
          <p:cNvSpPr>
            <a:spLocks noGrp="1"/>
          </p:cNvSpPr>
          <p:nvPr>
            <p:ph type="pic" sz="quarter" idx="39" hasCustomPrompt="1"/>
          </p:nvPr>
        </p:nvSpPr>
        <p:spPr>
          <a:xfrm>
            <a:off x="6142039" y="3457574"/>
            <a:ext cx="2977572" cy="3400425"/>
          </a:xfrm>
          <a:prstGeom prst="rect">
            <a:avLst/>
          </a:prstGeom>
          <a:solidFill>
            <a:schemeClr val="accent2"/>
          </a:solidFill>
        </p:spPr>
        <p:txBody>
          <a:bodyPr lIns="0" tIns="1097280" rIns="0" bIns="0"/>
          <a:lstStyle>
            <a:lvl1pPr algn="ctr">
              <a:defRPr sz="1400"/>
            </a:lvl1pPr>
          </a:lstStyle>
          <a:p>
            <a:r>
              <a:rPr lang="de-DE"/>
              <a:t>Add Image (313 x 353 pixels)</a:t>
            </a:r>
          </a:p>
        </p:txBody>
      </p:sp>
      <p:sp>
        <p:nvSpPr>
          <p:cNvPr id="18" name="Picture Placeholder 5">
            <a:extLst>
              <a:ext uri="{FF2B5EF4-FFF2-40B4-BE49-F238E27FC236}">
                <a16:creationId xmlns:a16="http://schemas.microsoft.com/office/drawing/2014/main" id="{C8045A3F-5E42-4700-AE7F-A732082D6339}"/>
              </a:ext>
            </a:extLst>
          </p:cNvPr>
          <p:cNvSpPr>
            <a:spLocks noGrp="1"/>
          </p:cNvSpPr>
          <p:nvPr>
            <p:ph type="pic" sz="quarter" idx="40" hasCustomPrompt="1"/>
          </p:nvPr>
        </p:nvSpPr>
        <p:spPr>
          <a:xfrm>
            <a:off x="9213275" y="3457574"/>
            <a:ext cx="2977572" cy="3400425"/>
          </a:xfrm>
          <a:prstGeom prst="rect">
            <a:avLst/>
          </a:prstGeom>
          <a:solidFill>
            <a:schemeClr val="accent2"/>
          </a:solidFill>
        </p:spPr>
        <p:txBody>
          <a:bodyPr lIns="0" tIns="1097280" rIns="0" bIns="0"/>
          <a:lstStyle>
            <a:lvl1pPr algn="ctr">
              <a:defRPr sz="1400"/>
            </a:lvl1pPr>
          </a:lstStyle>
          <a:p>
            <a:r>
              <a:rPr lang="de-DE"/>
              <a:t>Add Image (313 x 353 pixels)</a:t>
            </a:r>
          </a:p>
        </p:txBody>
      </p:sp>
      <p:sp>
        <p:nvSpPr>
          <p:cNvPr id="3" name="Date Placeholder 2">
            <a:extLst>
              <a:ext uri="{FF2B5EF4-FFF2-40B4-BE49-F238E27FC236}">
                <a16:creationId xmlns:a16="http://schemas.microsoft.com/office/drawing/2014/main" id="{9B2046B8-430B-40EF-ABB4-28886A7C6725}"/>
              </a:ext>
            </a:extLst>
          </p:cNvPr>
          <p:cNvSpPr>
            <a:spLocks noGrp="1"/>
          </p:cNvSpPr>
          <p:nvPr>
            <p:ph type="dt" sz="half" idx="27"/>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B4C7324D-CA9D-4008-940E-34334AB40447}"/>
              </a:ext>
            </a:extLst>
          </p:cNvPr>
          <p:cNvSpPr>
            <a:spLocks noGrp="1"/>
          </p:cNvSpPr>
          <p:nvPr>
            <p:ph type="ftr" sz="quarter" idx="28"/>
          </p:nvPr>
        </p:nvSpPr>
        <p:spPr/>
        <p:txBody>
          <a:bodyPr/>
          <a:lstStyle/>
          <a:p>
            <a:r>
              <a:rPr lang="en-US"/>
              <a:t>Mojang Studios</a:t>
            </a:r>
          </a:p>
        </p:txBody>
      </p:sp>
      <p:sp>
        <p:nvSpPr>
          <p:cNvPr id="5" name="Slide Number Placeholder 4">
            <a:extLst>
              <a:ext uri="{FF2B5EF4-FFF2-40B4-BE49-F238E27FC236}">
                <a16:creationId xmlns:a16="http://schemas.microsoft.com/office/drawing/2014/main" id="{A042011C-02F2-43CB-AB80-4E9A46028128}"/>
              </a:ext>
            </a:extLst>
          </p:cNvPr>
          <p:cNvSpPr>
            <a:spLocks noGrp="1"/>
          </p:cNvSpPr>
          <p:nvPr>
            <p:ph type="sldNum" sz="quarter" idx="29"/>
          </p:nvPr>
        </p:nvSpPr>
        <p:spPr/>
        <p:txBody>
          <a:bodyPr/>
          <a:lstStyle/>
          <a:p>
            <a:fld id="{7C84D469-983E-45D1-83D0-D0A54F8F126E}" type="slidenum">
              <a:rPr lang="en-US" smtClean="0"/>
              <a:pPr/>
              <a:t>‹#›</a:t>
            </a:fld>
            <a:endParaRPr lang="en-US"/>
          </a:p>
        </p:txBody>
      </p:sp>
      <p:sp>
        <p:nvSpPr>
          <p:cNvPr id="25" name="Text Placeholder 3">
            <a:extLst>
              <a:ext uri="{FF2B5EF4-FFF2-40B4-BE49-F238E27FC236}">
                <a16:creationId xmlns:a16="http://schemas.microsoft.com/office/drawing/2014/main" id="{DEC4FAB8-5FBD-49C7-93C1-7CB8CE54E4E5}"/>
              </a:ext>
            </a:extLst>
          </p:cNvPr>
          <p:cNvSpPr>
            <a:spLocks noGrp="1"/>
          </p:cNvSpPr>
          <p:nvPr>
            <p:ph type="body" sz="quarter" idx="26" hasCustomPrompt="1"/>
          </p:nvPr>
        </p:nvSpPr>
        <p:spPr>
          <a:xfrm>
            <a:off x="252413" y="1327150"/>
            <a:ext cx="5795962" cy="4768850"/>
          </a:xfrm>
          <a:prstGeom prst="rect">
            <a:avLst/>
          </a:prstGeom>
        </p:spPr>
        <p:txBody>
          <a:bodyPr lIns="0" tIns="0" rIns="274320" bIns="0"/>
          <a:lstStyle>
            <a:lvl1pPr marL="18288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12" name="Title 23">
            <a:extLst>
              <a:ext uri="{FF2B5EF4-FFF2-40B4-BE49-F238E27FC236}">
                <a16:creationId xmlns:a16="http://schemas.microsoft.com/office/drawing/2014/main" id="{EA0C939F-96D1-400B-8BEB-756044515370}"/>
              </a:ext>
            </a:extLst>
          </p:cNvPr>
          <p:cNvSpPr>
            <a:spLocks noGrp="1"/>
          </p:cNvSpPr>
          <p:nvPr>
            <p:ph type="title" hasCustomPrompt="1"/>
          </p:nvPr>
        </p:nvSpPr>
        <p:spPr>
          <a:xfrm>
            <a:off x="252413" y="255588"/>
            <a:ext cx="5795962"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3" name="Text Placeholder 21">
            <a:extLst>
              <a:ext uri="{FF2B5EF4-FFF2-40B4-BE49-F238E27FC236}">
                <a16:creationId xmlns:a16="http://schemas.microsoft.com/office/drawing/2014/main" id="{2B271E18-39A7-47F3-B20F-4289F368BBB3}"/>
              </a:ext>
            </a:extLst>
          </p:cNvPr>
          <p:cNvSpPr>
            <a:spLocks noGrp="1"/>
          </p:cNvSpPr>
          <p:nvPr>
            <p:ph type="body" sz="quarter" idx="15" hasCustomPrompt="1"/>
          </p:nvPr>
        </p:nvSpPr>
        <p:spPr>
          <a:xfrm>
            <a:off x="252413" y="478632"/>
            <a:ext cx="5795962"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3340791725"/>
      </p:ext>
    </p:extLst>
  </p:cSld>
  <p:clrMapOvr>
    <a:masterClrMapping/>
  </p:clrMapOvr>
  <p:extLst>
    <p:ext uri="{DCECCB84-F9BA-43D5-87BE-67443E8EF086}">
      <p15:sldGuideLst xmlns:p15="http://schemas.microsoft.com/office/powerpoint/2012/main"/>
    </p:ext>
  </p:extLst>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1 Bullet List x 4 Image - Dark">
    <p:bg>
      <p:bgPr>
        <a:solidFill>
          <a:schemeClr val="bg1"/>
        </a:solidFill>
        <a:effectLst/>
      </p:bgPr>
    </p:bg>
    <p:spTree>
      <p:nvGrpSpPr>
        <p:cNvPr id="1" name=""/>
        <p:cNvGrpSpPr/>
        <p:nvPr/>
      </p:nvGrpSpPr>
      <p:grpSpPr>
        <a:xfrm>
          <a:off x="0" y="0"/>
          <a:ext cx="0" cy="0"/>
          <a:chOff x="0" y="0"/>
          <a:chExt cx="0" cy="0"/>
        </a:xfrm>
      </p:grpSpPr>
      <p:sp>
        <p:nvSpPr>
          <p:cNvPr id="14" name="Picture Placeholder 5">
            <a:extLst>
              <a:ext uri="{FF2B5EF4-FFF2-40B4-BE49-F238E27FC236}">
                <a16:creationId xmlns:a16="http://schemas.microsoft.com/office/drawing/2014/main" id="{0406AF05-7A79-46BD-8563-145F22BFCCB6}"/>
              </a:ext>
            </a:extLst>
          </p:cNvPr>
          <p:cNvSpPr>
            <a:spLocks noGrp="1"/>
          </p:cNvSpPr>
          <p:nvPr>
            <p:ph type="pic" sz="quarter" idx="38" hasCustomPrompt="1"/>
          </p:nvPr>
        </p:nvSpPr>
        <p:spPr>
          <a:xfrm>
            <a:off x="6142039" y="0"/>
            <a:ext cx="2977572" cy="3367088"/>
          </a:xfrm>
          <a:prstGeom prst="rect">
            <a:avLst/>
          </a:prstGeom>
          <a:solidFill>
            <a:schemeClr val="accent2"/>
          </a:solidFill>
        </p:spPr>
        <p:txBody>
          <a:bodyPr lIns="0" tIns="1097280" rIns="0" bIns="0"/>
          <a:lstStyle>
            <a:lvl1pPr algn="ctr">
              <a:defRPr sz="1400">
                <a:solidFill>
                  <a:schemeClr val="bg1"/>
                </a:solidFill>
              </a:defRPr>
            </a:lvl1pPr>
          </a:lstStyle>
          <a:p>
            <a:r>
              <a:rPr lang="de-DE"/>
              <a:t>Add Image (313 x 353 pixels)</a:t>
            </a:r>
          </a:p>
        </p:txBody>
      </p:sp>
      <p:sp>
        <p:nvSpPr>
          <p:cNvPr id="15" name="Picture Placeholder 5">
            <a:extLst>
              <a:ext uri="{FF2B5EF4-FFF2-40B4-BE49-F238E27FC236}">
                <a16:creationId xmlns:a16="http://schemas.microsoft.com/office/drawing/2014/main" id="{BB31743B-4A22-40B4-A4A2-CB1BB95FC3CA}"/>
              </a:ext>
            </a:extLst>
          </p:cNvPr>
          <p:cNvSpPr>
            <a:spLocks noGrp="1"/>
          </p:cNvSpPr>
          <p:nvPr>
            <p:ph type="pic" sz="quarter" idx="39" hasCustomPrompt="1"/>
          </p:nvPr>
        </p:nvSpPr>
        <p:spPr>
          <a:xfrm>
            <a:off x="9213275" y="0"/>
            <a:ext cx="2977572" cy="3367088"/>
          </a:xfrm>
          <a:prstGeom prst="rect">
            <a:avLst/>
          </a:prstGeom>
          <a:solidFill>
            <a:schemeClr val="accent2"/>
          </a:solidFill>
        </p:spPr>
        <p:txBody>
          <a:bodyPr lIns="0" tIns="1097280" rIns="0" bIns="0"/>
          <a:lstStyle>
            <a:lvl1pPr algn="ctr">
              <a:defRPr sz="1400">
                <a:solidFill>
                  <a:schemeClr val="bg1"/>
                </a:solidFill>
              </a:defRPr>
            </a:lvl1pPr>
          </a:lstStyle>
          <a:p>
            <a:r>
              <a:rPr lang="de-DE"/>
              <a:t>Add Image (313 x 353 pixels)</a:t>
            </a:r>
          </a:p>
        </p:txBody>
      </p:sp>
      <p:sp>
        <p:nvSpPr>
          <p:cNvPr id="16" name="Picture Placeholder 5">
            <a:extLst>
              <a:ext uri="{FF2B5EF4-FFF2-40B4-BE49-F238E27FC236}">
                <a16:creationId xmlns:a16="http://schemas.microsoft.com/office/drawing/2014/main" id="{2A45D354-52B5-466E-A965-BFDD0260C0A7}"/>
              </a:ext>
            </a:extLst>
          </p:cNvPr>
          <p:cNvSpPr>
            <a:spLocks noGrp="1"/>
          </p:cNvSpPr>
          <p:nvPr>
            <p:ph type="pic" sz="quarter" idx="40" hasCustomPrompt="1"/>
          </p:nvPr>
        </p:nvSpPr>
        <p:spPr>
          <a:xfrm>
            <a:off x="6142039" y="3457574"/>
            <a:ext cx="2977572" cy="3400425"/>
          </a:xfrm>
          <a:prstGeom prst="rect">
            <a:avLst/>
          </a:prstGeom>
          <a:solidFill>
            <a:schemeClr val="accent2"/>
          </a:solidFill>
        </p:spPr>
        <p:txBody>
          <a:bodyPr lIns="0" tIns="1097280" rIns="0" bIns="0"/>
          <a:lstStyle>
            <a:lvl1pPr algn="ctr">
              <a:defRPr sz="1400">
                <a:solidFill>
                  <a:schemeClr val="bg1"/>
                </a:solidFill>
              </a:defRPr>
            </a:lvl1pPr>
          </a:lstStyle>
          <a:p>
            <a:r>
              <a:rPr lang="de-DE"/>
              <a:t>Add Image (313 x 353 pixels)</a:t>
            </a:r>
          </a:p>
        </p:txBody>
      </p:sp>
      <p:sp>
        <p:nvSpPr>
          <p:cNvPr id="17" name="Picture Placeholder 5">
            <a:extLst>
              <a:ext uri="{FF2B5EF4-FFF2-40B4-BE49-F238E27FC236}">
                <a16:creationId xmlns:a16="http://schemas.microsoft.com/office/drawing/2014/main" id="{E7AB98ED-7269-4711-863F-7B245DF149A2}"/>
              </a:ext>
            </a:extLst>
          </p:cNvPr>
          <p:cNvSpPr>
            <a:spLocks noGrp="1"/>
          </p:cNvSpPr>
          <p:nvPr>
            <p:ph type="pic" sz="quarter" idx="41" hasCustomPrompt="1"/>
          </p:nvPr>
        </p:nvSpPr>
        <p:spPr>
          <a:xfrm>
            <a:off x="9213275" y="3457574"/>
            <a:ext cx="2977572" cy="3400425"/>
          </a:xfrm>
          <a:prstGeom prst="rect">
            <a:avLst/>
          </a:prstGeom>
          <a:solidFill>
            <a:schemeClr val="accent2"/>
          </a:solidFill>
        </p:spPr>
        <p:txBody>
          <a:bodyPr lIns="0" tIns="1097280" rIns="0" bIns="0"/>
          <a:lstStyle>
            <a:lvl1pPr algn="ctr">
              <a:defRPr sz="1400">
                <a:solidFill>
                  <a:schemeClr val="bg1"/>
                </a:solidFill>
              </a:defRPr>
            </a:lvl1pPr>
          </a:lstStyle>
          <a:p>
            <a:r>
              <a:rPr lang="de-DE"/>
              <a:t>Add Image (313 x 353 pixels)</a:t>
            </a:r>
          </a:p>
        </p:txBody>
      </p:sp>
      <p:sp>
        <p:nvSpPr>
          <p:cNvPr id="3" name="Date Placeholder 2">
            <a:extLst>
              <a:ext uri="{FF2B5EF4-FFF2-40B4-BE49-F238E27FC236}">
                <a16:creationId xmlns:a16="http://schemas.microsoft.com/office/drawing/2014/main" id="{8BA5D4A1-6494-48AB-8EA1-CA33ED422F33}"/>
              </a:ext>
            </a:extLst>
          </p:cNvPr>
          <p:cNvSpPr>
            <a:spLocks noGrp="1"/>
          </p:cNvSpPr>
          <p:nvPr>
            <p:ph type="dt" sz="half" idx="35"/>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41860CD4-A477-4E65-8712-6C9D26521155}"/>
              </a:ext>
            </a:extLst>
          </p:cNvPr>
          <p:cNvSpPr>
            <a:spLocks noGrp="1"/>
          </p:cNvSpPr>
          <p:nvPr>
            <p:ph type="ftr" sz="quarter" idx="36"/>
          </p:nvPr>
        </p:nvSpPr>
        <p:spPr/>
        <p:txBody>
          <a:bodyPr/>
          <a:lstStyle/>
          <a:p>
            <a:r>
              <a:rPr lang="en-US"/>
              <a:t>Mojang Studios</a:t>
            </a:r>
          </a:p>
        </p:txBody>
      </p:sp>
      <p:sp>
        <p:nvSpPr>
          <p:cNvPr id="5" name="Slide Number Placeholder 4">
            <a:extLst>
              <a:ext uri="{FF2B5EF4-FFF2-40B4-BE49-F238E27FC236}">
                <a16:creationId xmlns:a16="http://schemas.microsoft.com/office/drawing/2014/main" id="{FABD9B67-7E85-46E5-B0AC-DD7A9B199818}"/>
              </a:ext>
            </a:extLst>
          </p:cNvPr>
          <p:cNvSpPr>
            <a:spLocks noGrp="1"/>
          </p:cNvSpPr>
          <p:nvPr>
            <p:ph type="sldNum" sz="quarter" idx="37"/>
          </p:nvPr>
        </p:nvSpPr>
        <p:spPr/>
        <p:txBody>
          <a:bodyPr/>
          <a:lstStyle/>
          <a:p>
            <a:fld id="{7C84D469-983E-45D1-83D0-D0A54F8F126E}" type="slidenum">
              <a:rPr lang="en-US" smtClean="0"/>
              <a:pPr/>
              <a:t>‹#›</a:t>
            </a:fld>
            <a:endParaRPr lang="en-US"/>
          </a:p>
        </p:txBody>
      </p:sp>
      <p:sp>
        <p:nvSpPr>
          <p:cNvPr id="20" name="Text Placeholder 3">
            <a:extLst>
              <a:ext uri="{FF2B5EF4-FFF2-40B4-BE49-F238E27FC236}">
                <a16:creationId xmlns:a16="http://schemas.microsoft.com/office/drawing/2014/main" id="{AC8928A5-12E5-4789-8AC7-5A8AA7AC8E2B}"/>
              </a:ext>
            </a:extLst>
          </p:cNvPr>
          <p:cNvSpPr>
            <a:spLocks noGrp="1"/>
          </p:cNvSpPr>
          <p:nvPr>
            <p:ph type="body" sz="quarter" idx="26" hasCustomPrompt="1"/>
          </p:nvPr>
        </p:nvSpPr>
        <p:spPr>
          <a:xfrm>
            <a:off x="252413" y="1327150"/>
            <a:ext cx="5795962" cy="4768850"/>
          </a:xfrm>
          <a:prstGeom prst="rect">
            <a:avLst/>
          </a:prstGeom>
        </p:spPr>
        <p:txBody>
          <a:bodyPr lIns="0" tIns="0" rIns="274320" bIns="0"/>
          <a:lstStyle>
            <a:lvl1pPr marL="18288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12" name="Title 23">
            <a:extLst>
              <a:ext uri="{FF2B5EF4-FFF2-40B4-BE49-F238E27FC236}">
                <a16:creationId xmlns:a16="http://schemas.microsoft.com/office/drawing/2014/main" id="{97E35436-EA3F-4ABB-AF7A-379D4F0A24A4}"/>
              </a:ext>
            </a:extLst>
          </p:cNvPr>
          <p:cNvSpPr>
            <a:spLocks noGrp="1"/>
          </p:cNvSpPr>
          <p:nvPr>
            <p:ph type="title" hasCustomPrompt="1"/>
          </p:nvPr>
        </p:nvSpPr>
        <p:spPr>
          <a:xfrm>
            <a:off x="252413" y="255588"/>
            <a:ext cx="5795962"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3" name="Text Placeholder 21">
            <a:extLst>
              <a:ext uri="{FF2B5EF4-FFF2-40B4-BE49-F238E27FC236}">
                <a16:creationId xmlns:a16="http://schemas.microsoft.com/office/drawing/2014/main" id="{C6CA48C3-AEA2-4E10-A6DB-B6A9360E8385}"/>
              </a:ext>
            </a:extLst>
          </p:cNvPr>
          <p:cNvSpPr>
            <a:spLocks noGrp="1"/>
          </p:cNvSpPr>
          <p:nvPr>
            <p:ph type="body" sz="quarter" idx="15" hasCustomPrompt="1"/>
          </p:nvPr>
        </p:nvSpPr>
        <p:spPr>
          <a:xfrm>
            <a:off x="252413" y="478632"/>
            <a:ext cx="5795962"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3271908356"/>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1 Bullet List x Free Image Space - Light">
    <p:spTree>
      <p:nvGrpSpPr>
        <p:cNvPr id="1" name=""/>
        <p:cNvGrpSpPr/>
        <p:nvPr/>
      </p:nvGrpSpPr>
      <p:grpSpPr>
        <a:xfrm>
          <a:off x="0" y="0"/>
          <a:ext cx="0" cy="0"/>
          <a:chOff x="0" y="0"/>
          <a:chExt cx="0" cy="0"/>
        </a:xfrm>
      </p:grpSpPr>
      <p:sp>
        <p:nvSpPr>
          <p:cNvPr id="10" name="Text Placeholder 3">
            <a:extLst>
              <a:ext uri="{FF2B5EF4-FFF2-40B4-BE49-F238E27FC236}">
                <a16:creationId xmlns:a16="http://schemas.microsoft.com/office/drawing/2014/main" id="{493E48E2-312F-4E85-AF42-A09445E147A1}"/>
              </a:ext>
            </a:extLst>
          </p:cNvPr>
          <p:cNvSpPr>
            <a:spLocks noGrp="1"/>
          </p:cNvSpPr>
          <p:nvPr>
            <p:ph type="body" sz="quarter" idx="26" hasCustomPrompt="1"/>
          </p:nvPr>
        </p:nvSpPr>
        <p:spPr>
          <a:xfrm>
            <a:off x="252413" y="1327150"/>
            <a:ext cx="5795962" cy="4768850"/>
          </a:xfrm>
          <a:prstGeom prst="rect">
            <a:avLst/>
          </a:prstGeom>
        </p:spPr>
        <p:txBody>
          <a:bodyPr lIns="0" tIns="0" rIns="274320" bIns="0"/>
          <a:lstStyle>
            <a:lvl1pPr marL="18288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60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3" name="Date Placeholder 2">
            <a:extLst>
              <a:ext uri="{FF2B5EF4-FFF2-40B4-BE49-F238E27FC236}">
                <a16:creationId xmlns:a16="http://schemas.microsoft.com/office/drawing/2014/main" id="{27AAEAA0-7D65-4C3E-B6F3-C9AAD4EDBC92}"/>
              </a:ext>
            </a:extLst>
          </p:cNvPr>
          <p:cNvSpPr>
            <a:spLocks noGrp="1"/>
          </p:cNvSpPr>
          <p:nvPr>
            <p:ph type="dt" sz="half" idx="27"/>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572E702F-C24B-4187-AD62-62EF7B7513F2}"/>
              </a:ext>
            </a:extLst>
          </p:cNvPr>
          <p:cNvSpPr>
            <a:spLocks noGrp="1"/>
          </p:cNvSpPr>
          <p:nvPr>
            <p:ph type="ftr" sz="quarter" idx="28"/>
          </p:nvPr>
        </p:nvSpPr>
        <p:spPr/>
        <p:txBody>
          <a:bodyPr/>
          <a:lstStyle/>
          <a:p>
            <a:r>
              <a:rPr lang="en-US"/>
              <a:t>Mojang Studios</a:t>
            </a:r>
          </a:p>
        </p:txBody>
      </p:sp>
      <p:sp>
        <p:nvSpPr>
          <p:cNvPr id="5" name="Slide Number Placeholder 4">
            <a:extLst>
              <a:ext uri="{FF2B5EF4-FFF2-40B4-BE49-F238E27FC236}">
                <a16:creationId xmlns:a16="http://schemas.microsoft.com/office/drawing/2014/main" id="{EDAE4ECA-E6F4-459E-9553-866F0588D78C}"/>
              </a:ext>
            </a:extLst>
          </p:cNvPr>
          <p:cNvSpPr>
            <a:spLocks noGrp="1"/>
          </p:cNvSpPr>
          <p:nvPr>
            <p:ph type="sldNum" sz="quarter" idx="29"/>
          </p:nvPr>
        </p:nvSpPr>
        <p:spPr/>
        <p:txBody>
          <a:bodyPr/>
          <a:lstStyle/>
          <a:p>
            <a:fld id="{7C84D469-983E-45D1-83D0-D0A54F8F126E}" type="slidenum">
              <a:rPr lang="en-US" smtClean="0"/>
              <a:pPr/>
              <a:t>‹#›</a:t>
            </a:fld>
            <a:endParaRPr lang="en-US"/>
          </a:p>
        </p:txBody>
      </p:sp>
      <p:sp>
        <p:nvSpPr>
          <p:cNvPr id="8" name="Title 23">
            <a:extLst>
              <a:ext uri="{FF2B5EF4-FFF2-40B4-BE49-F238E27FC236}">
                <a16:creationId xmlns:a16="http://schemas.microsoft.com/office/drawing/2014/main" id="{EB10EA14-E339-43DD-95FF-1AE16E66B2E4}"/>
              </a:ext>
            </a:extLst>
          </p:cNvPr>
          <p:cNvSpPr>
            <a:spLocks noGrp="1"/>
          </p:cNvSpPr>
          <p:nvPr>
            <p:ph type="title" hasCustomPrompt="1"/>
          </p:nvPr>
        </p:nvSpPr>
        <p:spPr>
          <a:xfrm>
            <a:off x="252413" y="255588"/>
            <a:ext cx="5795962"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9" name="Text Placeholder 21">
            <a:extLst>
              <a:ext uri="{FF2B5EF4-FFF2-40B4-BE49-F238E27FC236}">
                <a16:creationId xmlns:a16="http://schemas.microsoft.com/office/drawing/2014/main" id="{916E718A-736C-40B2-BBA5-02740408845F}"/>
              </a:ext>
            </a:extLst>
          </p:cNvPr>
          <p:cNvSpPr>
            <a:spLocks noGrp="1"/>
          </p:cNvSpPr>
          <p:nvPr>
            <p:ph type="body" sz="quarter" idx="15" hasCustomPrompt="1"/>
          </p:nvPr>
        </p:nvSpPr>
        <p:spPr>
          <a:xfrm>
            <a:off x="252413" y="478632"/>
            <a:ext cx="5795962"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2615225508"/>
      </p:ext>
    </p:extLst>
  </p:cSld>
  <p:clrMapOvr>
    <a:masterClrMapping/>
  </p:clrMapOvr>
  <p:extLst>
    <p:ext uri="{DCECCB84-F9BA-43D5-87BE-67443E8EF086}">
      <p15:sldGuideLst xmlns:p15="http://schemas.microsoft.com/office/powerpoint/2012/main"/>
    </p:ext>
  </p:extLst>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1 Bullet List x Free Image Space - Dark">
    <p:bg>
      <p:bgPr>
        <a:solidFill>
          <a:schemeClr val="bg1"/>
        </a:solidFill>
        <a:effectLst/>
      </p:bgPr>
    </p:bg>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49B8CD8F-C5B6-4B4E-97FF-5458F79F70A7}"/>
              </a:ext>
            </a:extLst>
          </p:cNvPr>
          <p:cNvSpPr>
            <a:spLocks noGrp="1"/>
          </p:cNvSpPr>
          <p:nvPr>
            <p:ph type="dt" sz="half" idx="10"/>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3D211FC2-F4A0-4FE9-B146-4DDEEB51CD70}"/>
              </a:ext>
            </a:extLst>
          </p:cNvPr>
          <p:cNvSpPr>
            <a:spLocks noGrp="1"/>
          </p:cNvSpPr>
          <p:nvPr>
            <p:ph type="ftr" sz="quarter" idx="11"/>
          </p:nvPr>
        </p:nvSpPr>
        <p:spPr/>
        <p:txBody>
          <a:bodyPr/>
          <a:lstStyle/>
          <a:p>
            <a:r>
              <a:rPr lang="en-US"/>
              <a:t>Mojang Studios</a:t>
            </a:r>
          </a:p>
        </p:txBody>
      </p:sp>
      <p:sp>
        <p:nvSpPr>
          <p:cNvPr id="5" name="Slide Number Placeholder 4">
            <a:extLst>
              <a:ext uri="{FF2B5EF4-FFF2-40B4-BE49-F238E27FC236}">
                <a16:creationId xmlns:a16="http://schemas.microsoft.com/office/drawing/2014/main" id="{EE9F0B91-0D6C-4871-BBEA-1280ED9B9AFE}"/>
              </a:ext>
            </a:extLst>
          </p:cNvPr>
          <p:cNvSpPr>
            <a:spLocks noGrp="1"/>
          </p:cNvSpPr>
          <p:nvPr>
            <p:ph type="sldNum" sz="quarter" idx="12"/>
          </p:nvPr>
        </p:nvSpPr>
        <p:spPr/>
        <p:txBody>
          <a:bodyPr/>
          <a:lstStyle/>
          <a:p>
            <a:fld id="{7C84D469-983E-45D1-83D0-D0A54F8F126E}" type="slidenum">
              <a:rPr lang="en-US" smtClean="0"/>
              <a:pPr/>
              <a:t>‹#›</a:t>
            </a:fld>
            <a:endParaRPr lang="en-US"/>
          </a:p>
        </p:txBody>
      </p:sp>
      <p:sp>
        <p:nvSpPr>
          <p:cNvPr id="11" name="Text Placeholder 3">
            <a:extLst>
              <a:ext uri="{FF2B5EF4-FFF2-40B4-BE49-F238E27FC236}">
                <a16:creationId xmlns:a16="http://schemas.microsoft.com/office/drawing/2014/main" id="{7EDFA995-3593-43C8-8D1E-BB74D4C8A692}"/>
              </a:ext>
            </a:extLst>
          </p:cNvPr>
          <p:cNvSpPr>
            <a:spLocks noGrp="1"/>
          </p:cNvSpPr>
          <p:nvPr>
            <p:ph type="body" sz="quarter" idx="26" hasCustomPrompt="1"/>
          </p:nvPr>
        </p:nvSpPr>
        <p:spPr>
          <a:xfrm>
            <a:off x="252413" y="1327150"/>
            <a:ext cx="5795962" cy="4768850"/>
          </a:xfrm>
          <a:prstGeom prst="rect">
            <a:avLst/>
          </a:prstGeom>
        </p:spPr>
        <p:txBody>
          <a:bodyPr lIns="0" tIns="0" rIns="274320" bIns="0"/>
          <a:lstStyle>
            <a:lvl1pPr marL="18288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60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8" name="Title 23">
            <a:extLst>
              <a:ext uri="{FF2B5EF4-FFF2-40B4-BE49-F238E27FC236}">
                <a16:creationId xmlns:a16="http://schemas.microsoft.com/office/drawing/2014/main" id="{A28A0973-D066-460D-A0B9-2A4ABDB142D9}"/>
              </a:ext>
            </a:extLst>
          </p:cNvPr>
          <p:cNvSpPr>
            <a:spLocks noGrp="1"/>
          </p:cNvSpPr>
          <p:nvPr>
            <p:ph type="title" hasCustomPrompt="1"/>
          </p:nvPr>
        </p:nvSpPr>
        <p:spPr>
          <a:xfrm>
            <a:off x="252413" y="255588"/>
            <a:ext cx="5795962"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9" name="Text Placeholder 21">
            <a:extLst>
              <a:ext uri="{FF2B5EF4-FFF2-40B4-BE49-F238E27FC236}">
                <a16:creationId xmlns:a16="http://schemas.microsoft.com/office/drawing/2014/main" id="{4C55E782-01EF-483A-A05D-9AED6491D362}"/>
              </a:ext>
            </a:extLst>
          </p:cNvPr>
          <p:cNvSpPr>
            <a:spLocks noGrp="1"/>
          </p:cNvSpPr>
          <p:nvPr>
            <p:ph type="body" sz="quarter" idx="15" hasCustomPrompt="1"/>
          </p:nvPr>
        </p:nvSpPr>
        <p:spPr>
          <a:xfrm>
            <a:off x="252413" y="478632"/>
            <a:ext cx="5795962"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3523174239"/>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Top Image x Bullet List - Light">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2C7BB4A8-8334-4847-B9AC-64BB48682C17}"/>
              </a:ext>
            </a:extLst>
          </p:cNvPr>
          <p:cNvSpPr>
            <a:spLocks noGrp="1"/>
          </p:cNvSpPr>
          <p:nvPr>
            <p:ph type="dt" sz="half" idx="17"/>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5" name="Footer Placeholder 4">
            <a:extLst>
              <a:ext uri="{FF2B5EF4-FFF2-40B4-BE49-F238E27FC236}">
                <a16:creationId xmlns:a16="http://schemas.microsoft.com/office/drawing/2014/main" id="{4DA277FF-C510-45C7-A4BD-C6A55760D8A7}"/>
              </a:ext>
            </a:extLst>
          </p:cNvPr>
          <p:cNvSpPr>
            <a:spLocks noGrp="1"/>
          </p:cNvSpPr>
          <p:nvPr>
            <p:ph type="ftr" sz="quarter" idx="18"/>
          </p:nvPr>
        </p:nvSpPr>
        <p:spPr/>
        <p:txBody>
          <a:bodyPr/>
          <a:lstStyle/>
          <a:p>
            <a:r>
              <a:rPr lang="en-US"/>
              <a:t>Mojang Studios</a:t>
            </a:r>
          </a:p>
        </p:txBody>
      </p:sp>
      <p:sp>
        <p:nvSpPr>
          <p:cNvPr id="6" name="Slide Number Placeholder 5">
            <a:extLst>
              <a:ext uri="{FF2B5EF4-FFF2-40B4-BE49-F238E27FC236}">
                <a16:creationId xmlns:a16="http://schemas.microsoft.com/office/drawing/2014/main" id="{E294886E-39BA-43C4-94FA-2F6AA8CB38F2}"/>
              </a:ext>
            </a:extLst>
          </p:cNvPr>
          <p:cNvSpPr>
            <a:spLocks noGrp="1"/>
          </p:cNvSpPr>
          <p:nvPr>
            <p:ph type="sldNum" sz="quarter" idx="19"/>
          </p:nvPr>
        </p:nvSpPr>
        <p:spPr/>
        <p:txBody>
          <a:bodyPr/>
          <a:lstStyle/>
          <a:p>
            <a:fld id="{7C84D469-983E-45D1-83D0-D0A54F8F126E}" type="slidenum">
              <a:rPr lang="en-US" smtClean="0"/>
              <a:pPr/>
              <a:t>‹#›</a:t>
            </a:fld>
            <a:endParaRPr lang="en-US"/>
          </a:p>
        </p:txBody>
      </p:sp>
      <p:sp>
        <p:nvSpPr>
          <p:cNvPr id="12" name="Text Placeholder 3">
            <a:extLst>
              <a:ext uri="{FF2B5EF4-FFF2-40B4-BE49-F238E27FC236}">
                <a16:creationId xmlns:a16="http://schemas.microsoft.com/office/drawing/2014/main" id="{8A801B7D-D114-4A58-A3C7-B58EADDE083D}"/>
              </a:ext>
            </a:extLst>
          </p:cNvPr>
          <p:cNvSpPr>
            <a:spLocks noGrp="1"/>
          </p:cNvSpPr>
          <p:nvPr>
            <p:ph type="body" sz="quarter" idx="26" hasCustomPrompt="1"/>
          </p:nvPr>
        </p:nvSpPr>
        <p:spPr>
          <a:xfrm>
            <a:off x="252412" y="4036614"/>
            <a:ext cx="8745537" cy="2059385"/>
          </a:xfrm>
          <a:prstGeom prst="rect">
            <a:avLst/>
          </a:prstGeom>
        </p:spPr>
        <p:txBody>
          <a:bodyPr lIns="0" tIns="0" rIns="0" bIns="0"/>
          <a:lstStyle>
            <a:lvl1pPr marL="18288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60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14" name="Title 23">
            <a:extLst>
              <a:ext uri="{FF2B5EF4-FFF2-40B4-BE49-F238E27FC236}">
                <a16:creationId xmlns:a16="http://schemas.microsoft.com/office/drawing/2014/main" id="{A719CEBF-5CAB-466C-9A25-314B57496C7E}"/>
              </a:ext>
            </a:extLst>
          </p:cNvPr>
          <p:cNvSpPr>
            <a:spLocks noGrp="1"/>
          </p:cNvSpPr>
          <p:nvPr>
            <p:ph type="title" hasCustomPrompt="1"/>
          </p:nvPr>
        </p:nvSpPr>
        <p:spPr>
          <a:xfrm>
            <a:off x="252412" y="3801665"/>
            <a:ext cx="8745537" cy="234950"/>
          </a:xfrm>
          <a:prstGeom prst="rect">
            <a:avLst/>
          </a:prstGeom>
        </p:spPr>
        <p:txBody>
          <a:bodyPr anchor="t" anchorCtr="0">
            <a:noAutofit/>
          </a:bodyPr>
          <a:lstStyle>
            <a:lvl1pPr>
              <a:defRPr/>
            </a:lvl1pPr>
          </a:lstStyle>
          <a:p>
            <a:r>
              <a:rPr lang="en-US"/>
              <a:t>Content page title (14pt)</a:t>
            </a:r>
          </a:p>
        </p:txBody>
      </p:sp>
      <p:sp>
        <p:nvSpPr>
          <p:cNvPr id="7" name="Picture Placeholder 6">
            <a:extLst>
              <a:ext uri="{FF2B5EF4-FFF2-40B4-BE49-F238E27FC236}">
                <a16:creationId xmlns:a16="http://schemas.microsoft.com/office/drawing/2014/main" id="{00A9760E-635A-46CB-8249-F852BF8F44BD}"/>
              </a:ext>
            </a:extLst>
          </p:cNvPr>
          <p:cNvSpPr>
            <a:spLocks noGrp="1"/>
          </p:cNvSpPr>
          <p:nvPr>
            <p:ph type="pic" sz="quarter" idx="27" hasCustomPrompt="1"/>
          </p:nvPr>
        </p:nvSpPr>
        <p:spPr>
          <a:xfrm>
            <a:off x="0" y="0"/>
            <a:ext cx="12192000" cy="3367088"/>
          </a:xfrm>
          <a:prstGeom prst="rect">
            <a:avLst/>
          </a:prstGeom>
          <a:solidFill>
            <a:schemeClr val="accent2"/>
          </a:solidFill>
        </p:spPr>
        <p:txBody>
          <a:bodyPr lIns="0" tIns="1097280" rIns="0" bIns="0"/>
          <a:lstStyle>
            <a:lvl1pPr algn="ctr">
              <a:defRPr sz="1400"/>
            </a:lvl1pPr>
          </a:lstStyle>
          <a:p>
            <a:r>
              <a:rPr lang="de-DE"/>
              <a:t>Add Image (1280 x 353 pixels)</a:t>
            </a:r>
          </a:p>
        </p:txBody>
      </p:sp>
    </p:spTree>
    <p:extLst>
      <p:ext uri="{BB962C8B-B14F-4D97-AF65-F5344CB8AC3E}">
        <p14:creationId xmlns:p14="http://schemas.microsoft.com/office/powerpoint/2010/main" val="1498398173"/>
      </p:ext>
    </p:extLst>
  </p:cSld>
  <p:clrMapOvr>
    <a:masterClrMapping/>
  </p:clrMapOvr>
  <p:extLst>
    <p:ext uri="{DCECCB84-F9BA-43D5-87BE-67443E8EF086}">
      <p15:sldGuideLst xmlns:p15="http://schemas.microsoft.com/office/powerpoint/2012/main"/>
    </p:ext>
  </p:extLst>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Top Image x Bullet List - Dark">
    <p:bg>
      <p:bgPr>
        <a:solidFill>
          <a:schemeClr val="bg1"/>
        </a:solidFill>
        <a:effectLst/>
      </p:bgPr>
    </p:bg>
    <p:spTree>
      <p:nvGrpSpPr>
        <p:cNvPr id="1" name=""/>
        <p:cNvGrpSpPr/>
        <p:nvPr/>
      </p:nvGrpSpPr>
      <p:grpSpPr>
        <a:xfrm>
          <a:off x="0" y="0"/>
          <a:ext cx="0" cy="0"/>
          <a:chOff x="0" y="0"/>
          <a:chExt cx="0" cy="0"/>
        </a:xfrm>
      </p:grpSpPr>
      <p:sp>
        <p:nvSpPr>
          <p:cNvPr id="13" name="Text Placeholder 3">
            <a:extLst>
              <a:ext uri="{FF2B5EF4-FFF2-40B4-BE49-F238E27FC236}">
                <a16:creationId xmlns:a16="http://schemas.microsoft.com/office/drawing/2014/main" id="{884815C3-CE9D-4D4A-BA71-CDA75232A000}"/>
              </a:ext>
            </a:extLst>
          </p:cNvPr>
          <p:cNvSpPr>
            <a:spLocks noGrp="1"/>
          </p:cNvSpPr>
          <p:nvPr>
            <p:ph type="body" sz="quarter" idx="26" hasCustomPrompt="1"/>
          </p:nvPr>
        </p:nvSpPr>
        <p:spPr>
          <a:xfrm>
            <a:off x="252412" y="4036614"/>
            <a:ext cx="8745537" cy="2059385"/>
          </a:xfrm>
          <a:prstGeom prst="rect">
            <a:avLst/>
          </a:prstGeom>
        </p:spPr>
        <p:txBody>
          <a:bodyPr lIns="0" tIns="0" rIns="0" bIns="0"/>
          <a:lstStyle>
            <a:lvl1pPr marL="18288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60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14" name="Title 23">
            <a:extLst>
              <a:ext uri="{FF2B5EF4-FFF2-40B4-BE49-F238E27FC236}">
                <a16:creationId xmlns:a16="http://schemas.microsoft.com/office/drawing/2014/main" id="{0DA856A7-AA12-4FFA-96C6-35B8D58F7C41}"/>
              </a:ext>
            </a:extLst>
          </p:cNvPr>
          <p:cNvSpPr>
            <a:spLocks noGrp="1"/>
          </p:cNvSpPr>
          <p:nvPr>
            <p:ph type="title" hasCustomPrompt="1"/>
          </p:nvPr>
        </p:nvSpPr>
        <p:spPr>
          <a:xfrm>
            <a:off x="252412" y="3801665"/>
            <a:ext cx="8745537" cy="234950"/>
          </a:xfrm>
          <a:prstGeom prst="rect">
            <a:avLst/>
          </a:prstGeom>
        </p:spPr>
        <p:txBody>
          <a:bodyPr anchor="t" anchorCtr="0">
            <a:noAutofit/>
          </a:bodyPr>
          <a:lstStyle>
            <a:lvl1pPr>
              <a:defRPr/>
            </a:lvl1pPr>
          </a:lstStyle>
          <a:p>
            <a:r>
              <a:rPr lang="en-US"/>
              <a:t>Content page title (14pt)</a:t>
            </a:r>
          </a:p>
        </p:txBody>
      </p:sp>
      <p:sp>
        <p:nvSpPr>
          <p:cNvPr id="3" name="Date Placeholder 2">
            <a:extLst>
              <a:ext uri="{FF2B5EF4-FFF2-40B4-BE49-F238E27FC236}">
                <a16:creationId xmlns:a16="http://schemas.microsoft.com/office/drawing/2014/main" id="{7875687F-3B35-470F-99D7-A6E8C954C2B4}"/>
              </a:ext>
            </a:extLst>
          </p:cNvPr>
          <p:cNvSpPr>
            <a:spLocks noGrp="1"/>
          </p:cNvSpPr>
          <p:nvPr>
            <p:ph type="dt" sz="half" idx="27"/>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CEA1B056-2519-4386-8B42-68B5ADF5F1A7}"/>
              </a:ext>
            </a:extLst>
          </p:cNvPr>
          <p:cNvSpPr>
            <a:spLocks noGrp="1"/>
          </p:cNvSpPr>
          <p:nvPr>
            <p:ph type="ftr" sz="quarter" idx="28"/>
          </p:nvPr>
        </p:nvSpPr>
        <p:spPr/>
        <p:txBody>
          <a:bodyPr/>
          <a:lstStyle/>
          <a:p>
            <a:r>
              <a:rPr lang="en-US"/>
              <a:t>Mojang Studios</a:t>
            </a:r>
          </a:p>
        </p:txBody>
      </p:sp>
      <p:sp>
        <p:nvSpPr>
          <p:cNvPr id="5" name="Slide Number Placeholder 4">
            <a:extLst>
              <a:ext uri="{FF2B5EF4-FFF2-40B4-BE49-F238E27FC236}">
                <a16:creationId xmlns:a16="http://schemas.microsoft.com/office/drawing/2014/main" id="{80251432-322A-4F57-AC9B-0B2A0245950E}"/>
              </a:ext>
            </a:extLst>
          </p:cNvPr>
          <p:cNvSpPr>
            <a:spLocks noGrp="1"/>
          </p:cNvSpPr>
          <p:nvPr>
            <p:ph type="sldNum" sz="quarter" idx="29"/>
          </p:nvPr>
        </p:nvSpPr>
        <p:spPr/>
        <p:txBody>
          <a:bodyPr/>
          <a:lstStyle/>
          <a:p>
            <a:fld id="{7C84D469-983E-45D1-83D0-D0A54F8F126E}" type="slidenum">
              <a:rPr lang="en-US" smtClean="0"/>
              <a:pPr/>
              <a:t>‹#›</a:t>
            </a:fld>
            <a:endParaRPr lang="en-US"/>
          </a:p>
        </p:txBody>
      </p:sp>
      <p:sp>
        <p:nvSpPr>
          <p:cNvPr id="8" name="Picture Placeholder 6">
            <a:extLst>
              <a:ext uri="{FF2B5EF4-FFF2-40B4-BE49-F238E27FC236}">
                <a16:creationId xmlns:a16="http://schemas.microsoft.com/office/drawing/2014/main" id="{3E0F6266-3798-4187-9BBF-55EE252A5907}"/>
              </a:ext>
            </a:extLst>
          </p:cNvPr>
          <p:cNvSpPr>
            <a:spLocks noGrp="1"/>
          </p:cNvSpPr>
          <p:nvPr>
            <p:ph type="pic" sz="quarter" idx="30" hasCustomPrompt="1"/>
          </p:nvPr>
        </p:nvSpPr>
        <p:spPr>
          <a:xfrm>
            <a:off x="0" y="0"/>
            <a:ext cx="12192000" cy="3367088"/>
          </a:xfrm>
          <a:prstGeom prst="rect">
            <a:avLst/>
          </a:prstGeom>
          <a:solidFill>
            <a:schemeClr val="accent2"/>
          </a:solidFill>
        </p:spPr>
        <p:txBody>
          <a:bodyPr lIns="0" tIns="1097280" rIns="0" bIns="0"/>
          <a:lstStyle>
            <a:lvl1pPr algn="ctr">
              <a:defRPr sz="1400">
                <a:solidFill>
                  <a:schemeClr val="bg1"/>
                </a:solidFill>
              </a:defRPr>
            </a:lvl1pPr>
          </a:lstStyle>
          <a:p>
            <a:r>
              <a:rPr lang="de-DE"/>
              <a:t>Add Image (1280 x 353 pixels)</a:t>
            </a:r>
          </a:p>
        </p:txBody>
      </p:sp>
    </p:spTree>
    <p:extLst>
      <p:ext uri="{BB962C8B-B14F-4D97-AF65-F5344CB8AC3E}">
        <p14:creationId xmlns:p14="http://schemas.microsoft.com/office/powerpoint/2010/main" val="631978723"/>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Full Image x 1 Paragraph - Light">
    <p:bg>
      <p:bgPr>
        <a:solidFill>
          <a:schemeClr val="bg1"/>
        </a:solidFill>
        <a:effectLst/>
      </p:bgPr>
    </p:bg>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8BCC8AFD-3464-455A-A25C-17583E2AA73D}"/>
              </a:ext>
            </a:extLst>
          </p:cNvPr>
          <p:cNvSpPr>
            <a:spLocks noGrp="1"/>
          </p:cNvSpPr>
          <p:nvPr>
            <p:ph type="pic" sz="quarter" idx="42" hasCustomPrompt="1"/>
          </p:nvPr>
        </p:nvSpPr>
        <p:spPr>
          <a:xfrm>
            <a:off x="0" y="0"/>
            <a:ext cx="12192000" cy="6858000"/>
          </a:xfrm>
          <a:prstGeom prst="rect">
            <a:avLst/>
          </a:prstGeom>
          <a:solidFill>
            <a:schemeClr val="accent2"/>
          </a:solidFill>
        </p:spPr>
        <p:txBody>
          <a:bodyPr lIns="0" tIns="2834640" rIns="0" bIns="0"/>
          <a:lstStyle>
            <a:lvl1pPr algn="ctr">
              <a:defRPr sz="1400"/>
            </a:lvl1pPr>
          </a:lstStyle>
          <a:p>
            <a:r>
              <a:rPr lang="de-DE"/>
              <a:t>Add Image (1280 x 720 pixels)</a:t>
            </a:r>
          </a:p>
        </p:txBody>
      </p:sp>
      <p:sp>
        <p:nvSpPr>
          <p:cNvPr id="10" name="Title 23">
            <a:extLst>
              <a:ext uri="{FF2B5EF4-FFF2-40B4-BE49-F238E27FC236}">
                <a16:creationId xmlns:a16="http://schemas.microsoft.com/office/drawing/2014/main" id="{4FACAB4E-F6BB-4870-9B15-D6FBFC8A0157}"/>
              </a:ext>
            </a:extLst>
          </p:cNvPr>
          <p:cNvSpPr>
            <a:spLocks noGrp="1"/>
          </p:cNvSpPr>
          <p:nvPr>
            <p:ph type="title" hasCustomPrompt="1"/>
          </p:nvPr>
        </p:nvSpPr>
        <p:spPr>
          <a:xfrm>
            <a:off x="252412" y="3801665"/>
            <a:ext cx="8745537" cy="234950"/>
          </a:xfrm>
          <a:prstGeom prst="rect">
            <a:avLst/>
          </a:prstGeom>
        </p:spPr>
        <p:txBody>
          <a:bodyPr anchor="t" anchorCtr="0">
            <a:noAutofit/>
          </a:bodyPr>
          <a:lstStyle>
            <a:lvl1pPr>
              <a:defRPr/>
            </a:lvl1pPr>
          </a:lstStyle>
          <a:p>
            <a:r>
              <a:rPr lang="en-US"/>
              <a:t>Content page title (14pt)</a:t>
            </a:r>
          </a:p>
        </p:txBody>
      </p:sp>
      <p:sp>
        <p:nvSpPr>
          <p:cNvPr id="13" name="Text Placeholder 3">
            <a:extLst>
              <a:ext uri="{FF2B5EF4-FFF2-40B4-BE49-F238E27FC236}">
                <a16:creationId xmlns:a16="http://schemas.microsoft.com/office/drawing/2014/main" id="{7BA70E0C-F081-4A07-AF8B-B6200D75A419}"/>
              </a:ext>
            </a:extLst>
          </p:cNvPr>
          <p:cNvSpPr>
            <a:spLocks noGrp="1"/>
          </p:cNvSpPr>
          <p:nvPr>
            <p:ph type="body" sz="quarter" idx="38" hasCustomPrompt="1"/>
          </p:nvPr>
        </p:nvSpPr>
        <p:spPr>
          <a:xfrm>
            <a:off x="252412" y="4040678"/>
            <a:ext cx="8745538" cy="1804988"/>
          </a:xfrm>
          <a:prstGeom prst="rect">
            <a:avLst/>
          </a:prstGeom>
        </p:spPr>
        <p:txBody>
          <a:bodyPr lIns="0" tIns="0" rIns="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4" name="Date Placeholder 3">
            <a:extLst>
              <a:ext uri="{FF2B5EF4-FFF2-40B4-BE49-F238E27FC236}">
                <a16:creationId xmlns:a16="http://schemas.microsoft.com/office/drawing/2014/main" id="{86757E31-8A11-4881-9823-18FE0B8BF4E7}"/>
              </a:ext>
            </a:extLst>
          </p:cNvPr>
          <p:cNvSpPr>
            <a:spLocks noGrp="1"/>
          </p:cNvSpPr>
          <p:nvPr>
            <p:ph type="dt" sz="half" idx="39"/>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5" name="Footer Placeholder 4">
            <a:extLst>
              <a:ext uri="{FF2B5EF4-FFF2-40B4-BE49-F238E27FC236}">
                <a16:creationId xmlns:a16="http://schemas.microsoft.com/office/drawing/2014/main" id="{040BCE86-F326-42A3-BC7F-55CF2E812E70}"/>
              </a:ext>
            </a:extLst>
          </p:cNvPr>
          <p:cNvSpPr>
            <a:spLocks noGrp="1"/>
          </p:cNvSpPr>
          <p:nvPr>
            <p:ph type="ftr" sz="quarter" idx="40"/>
          </p:nvPr>
        </p:nvSpPr>
        <p:spPr/>
        <p:txBody>
          <a:bodyPr/>
          <a:lstStyle/>
          <a:p>
            <a:r>
              <a:rPr lang="en-US"/>
              <a:t>Mojang Studios</a:t>
            </a:r>
          </a:p>
        </p:txBody>
      </p:sp>
      <p:sp>
        <p:nvSpPr>
          <p:cNvPr id="6" name="Slide Number Placeholder 5">
            <a:extLst>
              <a:ext uri="{FF2B5EF4-FFF2-40B4-BE49-F238E27FC236}">
                <a16:creationId xmlns:a16="http://schemas.microsoft.com/office/drawing/2014/main" id="{D4F3030C-9D52-43E4-8B76-9226BFC3EA13}"/>
              </a:ext>
            </a:extLst>
          </p:cNvPr>
          <p:cNvSpPr>
            <a:spLocks noGrp="1"/>
          </p:cNvSpPr>
          <p:nvPr>
            <p:ph type="sldNum" sz="quarter" idx="41"/>
          </p:nvPr>
        </p:nvSpPr>
        <p:spPr/>
        <p:txBody>
          <a:bodyPr/>
          <a:lstStyle/>
          <a:p>
            <a:fld id="{7C84D469-983E-45D1-83D0-D0A54F8F126E}" type="slidenum">
              <a:rPr lang="en-US" smtClean="0"/>
              <a:pPr/>
              <a:t>‹#›</a:t>
            </a:fld>
            <a:endParaRPr lang="en-US"/>
          </a:p>
        </p:txBody>
      </p:sp>
    </p:spTree>
    <p:extLst>
      <p:ext uri="{BB962C8B-B14F-4D97-AF65-F5344CB8AC3E}">
        <p14:creationId xmlns:p14="http://schemas.microsoft.com/office/powerpoint/2010/main" val="979787107"/>
      </p:ext>
    </p:extLst>
  </p:cSld>
  <p:clrMapOvr>
    <a:masterClrMapping/>
  </p:clrMapOvr>
  <p:extLst>
    <p:ext uri="{DCECCB84-F9BA-43D5-87BE-67443E8EF086}">
      <p15:sldGuideLst xmlns:p15="http://schemas.microsoft.com/office/powerpoint/2012/main"/>
    </p:ext>
  </p:extLst>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Full Image x 1 Paragraph - Dark">
    <p:bg>
      <p:bgPr>
        <a:solidFill>
          <a:schemeClr val="bg1"/>
        </a:solidFill>
        <a:effectLst/>
      </p:bgPr>
    </p:bg>
    <p:spTree>
      <p:nvGrpSpPr>
        <p:cNvPr id="1" name=""/>
        <p:cNvGrpSpPr/>
        <p:nvPr/>
      </p:nvGrpSpPr>
      <p:grpSpPr>
        <a:xfrm>
          <a:off x="0" y="0"/>
          <a:ext cx="0" cy="0"/>
          <a:chOff x="0" y="0"/>
          <a:chExt cx="0" cy="0"/>
        </a:xfrm>
      </p:grpSpPr>
      <p:sp>
        <p:nvSpPr>
          <p:cNvPr id="8" name="Picture Placeholder 6">
            <a:extLst>
              <a:ext uri="{FF2B5EF4-FFF2-40B4-BE49-F238E27FC236}">
                <a16:creationId xmlns:a16="http://schemas.microsoft.com/office/drawing/2014/main" id="{F9DD00C6-F868-4C47-9FBC-E15552111B51}"/>
              </a:ext>
            </a:extLst>
          </p:cNvPr>
          <p:cNvSpPr>
            <a:spLocks noGrp="1"/>
          </p:cNvSpPr>
          <p:nvPr>
            <p:ph type="pic" sz="quarter" idx="42" hasCustomPrompt="1"/>
          </p:nvPr>
        </p:nvSpPr>
        <p:spPr>
          <a:xfrm>
            <a:off x="0" y="0"/>
            <a:ext cx="12192000" cy="6858000"/>
          </a:xfrm>
          <a:prstGeom prst="rect">
            <a:avLst/>
          </a:prstGeom>
          <a:solidFill>
            <a:schemeClr val="bg1"/>
          </a:solidFill>
        </p:spPr>
        <p:txBody>
          <a:bodyPr lIns="0" tIns="2834640" rIns="0" bIns="0"/>
          <a:lstStyle>
            <a:lvl1pPr algn="ctr">
              <a:defRPr sz="1400">
                <a:solidFill>
                  <a:schemeClr val="tx1"/>
                </a:solidFill>
              </a:defRPr>
            </a:lvl1pPr>
          </a:lstStyle>
          <a:p>
            <a:r>
              <a:rPr lang="de-DE"/>
              <a:t>Add Image (1280 x 720 pixels)</a:t>
            </a:r>
          </a:p>
        </p:txBody>
      </p:sp>
      <p:sp>
        <p:nvSpPr>
          <p:cNvPr id="14" name="Title 23">
            <a:extLst>
              <a:ext uri="{FF2B5EF4-FFF2-40B4-BE49-F238E27FC236}">
                <a16:creationId xmlns:a16="http://schemas.microsoft.com/office/drawing/2014/main" id="{824D52DB-93C0-440A-A01D-AA11CC5BF051}"/>
              </a:ext>
            </a:extLst>
          </p:cNvPr>
          <p:cNvSpPr>
            <a:spLocks noGrp="1"/>
          </p:cNvSpPr>
          <p:nvPr>
            <p:ph type="title" hasCustomPrompt="1"/>
          </p:nvPr>
        </p:nvSpPr>
        <p:spPr>
          <a:xfrm>
            <a:off x="252412" y="3801665"/>
            <a:ext cx="8745537" cy="234950"/>
          </a:xfrm>
          <a:prstGeom prst="rect">
            <a:avLst/>
          </a:prstGeom>
        </p:spPr>
        <p:txBody>
          <a:bodyPr anchor="t" anchorCtr="0">
            <a:noAutofit/>
          </a:bodyPr>
          <a:lstStyle>
            <a:lvl1pPr>
              <a:defRPr/>
            </a:lvl1pPr>
          </a:lstStyle>
          <a:p>
            <a:r>
              <a:rPr lang="en-US"/>
              <a:t>Content page title (14pt)</a:t>
            </a:r>
          </a:p>
        </p:txBody>
      </p:sp>
      <p:sp>
        <p:nvSpPr>
          <p:cNvPr id="15" name="Text Placeholder 3">
            <a:extLst>
              <a:ext uri="{FF2B5EF4-FFF2-40B4-BE49-F238E27FC236}">
                <a16:creationId xmlns:a16="http://schemas.microsoft.com/office/drawing/2014/main" id="{880E76B3-C0B9-42F8-BC23-AE5159D3D4B3}"/>
              </a:ext>
            </a:extLst>
          </p:cNvPr>
          <p:cNvSpPr>
            <a:spLocks noGrp="1"/>
          </p:cNvSpPr>
          <p:nvPr>
            <p:ph type="body" sz="quarter" idx="38" hasCustomPrompt="1"/>
          </p:nvPr>
        </p:nvSpPr>
        <p:spPr>
          <a:xfrm>
            <a:off x="252412" y="4040678"/>
            <a:ext cx="8745538" cy="1804988"/>
          </a:xfrm>
          <a:prstGeom prst="rect">
            <a:avLst/>
          </a:prstGeom>
        </p:spPr>
        <p:txBody>
          <a:bodyPr lIns="0" tIns="0" rIns="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4" name="Date Placeholder 3">
            <a:extLst>
              <a:ext uri="{FF2B5EF4-FFF2-40B4-BE49-F238E27FC236}">
                <a16:creationId xmlns:a16="http://schemas.microsoft.com/office/drawing/2014/main" id="{45258FBC-C294-4EA7-B463-BC0A1E3DC442}"/>
              </a:ext>
            </a:extLst>
          </p:cNvPr>
          <p:cNvSpPr>
            <a:spLocks noGrp="1"/>
          </p:cNvSpPr>
          <p:nvPr>
            <p:ph type="dt" sz="half" idx="39"/>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5" name="Footer Placeholder 4">
            <a:extLst>
              <a:ext uri="{FF2B5EF4-FFF2-40B4-BE49-F238E27FC236}">
                <a16:creationId xmlns:a16="http://schemas.microsoft.com/office/drawing/2014/main" id="{E61631E8-2AD8-4BCE-A327-8885FD75E1A8}"/>
              </a:ext>
            </a:extLst>
          </p:cNvPr>
          <p:cNvSpPr>
            <a:spLocks noGrp="1"/>
          </p:cNvSpPr>
          <p:nvPr>
            <p:ph type="ftr" sz="quarter" idx="40"/>
          </p:nvPr>
        </p:nvSpPr>
        <p:spPr/>
        <p:txBody>
          <a:bodyPr/>
          <a:lstStyle/>
          <a:p>
            <a:r>
              <a:rPr lang="en-US"/>
              <a:t>Mojang Studios</a:t>
            </a:r>
          </a:p>
        </p:txBody>
      </p:sp>
      <p:sp>
        <p:nvSpPr>
          <p:cNvPr id="6" name="Slide Number Placeholder 5">
            <a:extLst>
              <a:ext uri="{FF2B5EF4-FFF2-40B4-BE49-F238E27FC236}">
                <a16:creationId xmlns:a16="http://schemas.microsoft.com/office/drawing/2014/main" id="{12DD5916-92E1-409E-AAA0-E341303DC341}"/>
              </a:ext>
            </a:extLst>
          </p:cNvPr>
          <p:cNvSpPr>
            <a:spLocks noGrp="1"/>
          </p:cNvSpPr>
          <p:nvPr>
            <p:ph type="sldNum" sz="quarter" idx="41"/>
          </p:nvPr>
        </p:nvSpPr>
        <p:spPr/>
        <p:txBody>
          <a:bodyPr/>
          <a:lstStyle/>
          <a:p>
            <a:fld id="{7C84D469-983E-45D1-83D0-D0A54F8F126E}" type="slidenum">
              <a:rPr lang="en-US" smtClean="0"/>
              <a:pPr/>
              <a:t>‹#›</a:t>
            </a:fld>
            <a:endParaRPr lang="en-US"/>
          </a:p>
        </p:txBody>
      </p:sp>
    </p:spTree>
    <p:extLst>
      <p:ext uri="{BB962C8B-B14F-4D97-AF65-F5344CB8AC3E}">
        <p14:creationId xmlns:p14="http://schemas.microsoft.com/office/powerpoint/2010/main" val="1675597475"/>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2 Image Grid- Light">
    <p:spTree>
      <p:nvGrpSpPr>
        <p:cNvPr id="1" name=""/>
        <p:cNvGrpSpPr/>
        <p:nvPr/>
      </p:nvGrpSpPr>
      <p:grpSpPr>
        <a:xfrm>
          <a:off x="0" y="0"/>
          <a:ext cx="0" cy="0"/>
          <a:chOff x="0" y="0"/>
          <a:chExt cx="0" cy="0"/>
        </a:xfrm>
      </p:grpSpPr>
      <p:sp>
        <p:nvSpPr>
          <p:cNvPr id="11" name="Picture Placeholder 6">
            <a:extLst>
              <a:ext uri="{FF2B5EF4-FFF2-40B4-BE49-F238E27FC236}">
                <a16:creationId xmlns:a16="http://schemas.microsoft.com/office/drawing/2014/main" id="{22DBDB2C-AD7C-4BD7-AB3C-5FC37556DEFF}"/>
              </a:ext>
            </a:extLst>
          </p:cNvPr>
          <p:cNvSpPr>
            <a:spLocks noGrp="1"/>
          </p:cNvSpPr>
          <p:nvPr>
            <p:ph type="pic" sz="quarter" idx="42" hasCustomPrompt="1"/>
          </p:nvPr>
        </p:nvSpPr>
        <p:spPr>
          <a:xfrm>
            <a:off x="0" y="0"/>
            <a:ext cx="6048374" cy="6858000"/>
          </a:xfrm>
          <a:prstGeom prst="rect">
            <a:avLst/>
          </a:prstGeom>
          <a:solidFill>
            <a:schemeClr val="accent2"/>
          </a:solidFill>
        </p:spPr>
        <p:txBody>
          <a:bodyPr lIns="0" tIns="2834640" rIns="0" bIns="0"/>
          <a:lstStyle>
            <a:lvl1pPr algn="ctr">
              <a:defRPr sz="1400"/>
            </a:lvl1pPr>
          </a:lstStyle>
          <a:p>
            <a:r>
              <a:rPr lang="en-US"/>
              <a:t>Add Image (636 x 720 pixels)</a:t>
            </a:r>
          </a:p>
        </p:txBody>
      </p:sp>
      <p:sp>
        <p:nvSpPr>
          <p:cNvPr id="12" name="Picture Placeholder 6">
            <a:extLst>
              <a:ext uri="{FF2B5EF4-FFF2-40B4-BE49-F238E27FC236}">
                <a16:creationId xmlns:a16="http://schemas.microsoft.com/office/drawing/2014/main" id="{5FDDC003-0C30-483E-A2AA-E8D84FD4946E}"/>
              </a:ext>
            </a:extLst>
          </p:cNvPr>
          <p:cNvSpPr>
            <a:spLocks noGrp="1"/>
          </p:cNvSpPr>
          <p:nvPr>
            <p:ph type="pic" sz="quarter" idx="43" hasCustomPrompt="1"/>
          </p:nvPr>
        </p:nvSpPr>
        <p:spPr>
          <a:xfrm>
            <a:off x="6143628" y="0"/>
            <a:ext cx="6048372" cy="6858000"/>
          </a:xfrm>
          <a:prstGeom prst="rect">
            <a:avLst/>
          </a:prstGeom>
          <a:solidFill>
            <a:schemeClr val="accent2"/>
          </a:solidFill>
        </p:spPr>
        <p:txBody>
          <a:bodyPr lIns="0" tIns="2834640" rIns="0" bIns="0"/>
          <a:lstStyle>
            <a:lvl1pPr algn="ctr">
              <a:defRPr sz="1400"/>
            </a:lvl1pPr>
          </a:lstStyle>
          <a:p>
            <a:r>
              <a:rPr lang="en-US"/>
              <a:t>Add Image (636 x 720 pixels)</a:t>
            </a:r>
          </a:p>
        </p:txBody>
      </p:sp>
      <p:sp>
        <p:nvSpPr>
          <p:cNvPr id="3" name="Date Placeholder 2">
            <a:extLst>
              <a:ext uri="{FF2B5EF4-FFF2-40B4-BE49-F238E27FC236}">
                <a16:creationId xmlns:a16="http://schemas.microsoft.com/office/drawing/2014/main" id="{DC798A3A-D409-43BC-B7F7-7C6DD20926B6}"/>
              </a:ext>
            </a:extLst>
          </p:cNvPr>
          <p:cNvSpPr>
            <a:spLocks noGrp="1"/>
          </p:cNvSpPr>
          <p:nvPr>
            <p:ph type="dt" sz="half" idx="19"/>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A1A1C5B6-6D9A-4B86-B6F7-F36EF4EC8C7F}"/>
              </a:ext>
            </a:extLst>
          </p:cNvPr>
          <p:cNvSpPr>
            <a:spLocks noGrp="1"/>
          </p:cNvSpPr>
          <p:nvPr>
            <p:ph type="ftr" sz="quarter" idx="20"/>
          </p:nvPr>
        </p:nvSpPr>
        <p:spPr/>
        <p:txBody>
          <a:bodyPr/>
          <a:lstStyle/>
          <a:p>
            <a:r>
              <a:rPr lang="en-US"/>
              <a:t>Mojang Studios</a:t>
            </a:r>
          </a:p>
        </p:txBody>
      </p:sp>
      <p:sp>
        <p:nvSpPr>
          <p:cNvPr id="5" name="Slide Number Placeholder 4">
            <a:extLst>
              <a:ext uri="{FF2B5EF4-FFF2-40B4-BE49-F238E27FC236}">
                <a16:creationId xmlns:a16="http://schemas.microsoft.com/office/drawing/2014/main" id="{AF6E42FD-3807-48C6-B6E1-01BCAFA7F6A6}"/>
              </a:ext>
            </a:extLst>
          </p:cNvPr>
          <p:cNvSpPr>
            <a:spLocks noGrp="1"/>
          </p:cNvSpPr>
          <p:nvPr>
            <p:ph type="sldNum" sz="quarter" idx="21"/>
          </p:nvPr>
        </p:nvSpPr>
        <p:spPr/>
        <p:txBody>
          <a:bodyPr/>
          <a:lstStyle/>
          <a:p>
            <a:fld id="{7C84D469-983E-45D1-83D0-D0A54F8F126E}" type="slidenum">
              <a:rPr lang="en-US" smtClean="0"/>
              <a:pPr/>
              <a:t>‹#›</a:t>
            </a:fld>
            <a:endParaRPr lang="en-US"/>
          </a:p>
        </p:txBody>
      </p:sp>
    </p:spTree>
    <p:extLst>
      <p:ext uri="{BB962C8B-B14F-4D97-AF65-F5344CB8AC3E}">
        <p14:creationId xmlns:p14="http://schemas.microsoft.com/office/powerpoint/2010/main" val="1831261415"/>
      </p:ext>
    </p:extLst>
  </p:cSld>
  <p:clrMapOvr>
    <a:masterClrMapping/>
  </p:clrMapOvr>
  <p:extLst>
    <p:ext uri="{DCECCB84-F9BA-43D5-87BE-67443E8EF086}">
      <p15:sldGuideLst xmlns:p15="http://schemas.microsoft.com/office/powerpoint/2012/main"/>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Statement/Quote">
    <p:bg>
      <p:bgPr>
        <a:solidFill>
          <a:schemeClr val="accent1"/>
        </a:solidFill>
        <a:effectLst/>
      </p:bgPr>
    </p:bg>
    <p:spTree>
      <p:nvGrpSpPr>
        <p:cNvPr id="1" name=""/>
        <p:cNvGrpSpPr/>
        <p:nvPr/>
      </p:nvGrpSpPr>
      <p:grpSpPr>
        <a:xfrm>
          <a:off x="0" y="0"/>
          <a:ext cx="0" cy="0"/>
          <a:chOff x="0" y="0"/>
          <a:chExt cx="0" cy="0"/>
        </a:xfrm>
      </p:grpSpPr>
      <p:sp>
        <p:nvSpPr>
          <p:cNvPr id="12" name="Title 11">
            <a:extLst>
              <a:ext uri="{FF2B5EF4-FFF2-40B4-BE49-F238E27FC236}">
                <a16:creationId xmlns:a16="http://schemas.microsoft.com/office/drawing/2014/main" id="{354D0F85-AD4A-4827-BE46-8666B8D78A2C}"/>
              </a:ext>
            </a:extLst>
          </p:cNvPr>
          <p:cNvSpPr>
            <a:spLocks noGrp="1"/>
          </p:cNvSpPr>
          <p:nvPr>
            <p:ph type="title" hasCustomPrompt="1"/>
          </p:nvPr>
        </p:nvSpPr>
        <p:spPr>
          <a:xfrm>
            <a:off x="252413" y="253999"/>
            <a:ext cx="11687175" cy="5260975"/>
          </a:xfrm>
          <a:prstGeom prst="rect">
            <a:avLst/>
          </a:prstGeom>
        </p:spPr>
        <p:txBody>
          <a:bodyPr anchor="ctr" anchorCtr="0">
            <a:noAutofit/>
          </a:bodyPr>
          <a:lstStyle>
            <a:lvl1pPr>
              <a:lnSpc>
                <a:spcPct val="100000"/>
              </a:lnSpc>
              <a:spcAft>
                <a:spcPts val="600"/>
              </a:spcAft>
              <a:defRPr sz="4000">
                <a:solidFill>
                  <a:schemeClr val="tx1"/>
                </a:solidFill>
              </a:defRPr>
            </a:lvl1pPr>
          </a:lstStyle>
          <a:p>
            <a:r>
              <a:rPr lang="en-US"/>
              <a:t>Add your statement or quote here (40pt)</a:t>
            </a:r>
          </a:p>
        </p:txBody>
      </p:sp>
      <p:sp>
        <p:nvSpPr>
          <p:cNvPr id="4" name="Date Placeholder 3">
            <a:extLst>
              <a:ext uri="{FF2B5EF4-FFF2-40B4-BE49-F238E27FC236}">
                <a16:creationId xmlns:a16="http://schemas.microsoft.com/office/drawing/2014/main" id="{F3B712BF-AB0B-49E5-B1BD-8077CF89F808}"/>
              </a:ext>
            </a:extLst>
          </p:cNvPr>
          <p:cNvSpPr>
            <a:spLocks noGrp="1"/>
          </p:cNvSpPr>
          <p:nvPr>
            <p:ph type="dt" sz="half" idx="10"/>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5" name="Footer Placeholder 4">
            <a:extLst>
              <a:ext uri="{FF2B5EF4-FFF2-40B4-BE49-F238E27FC236}">
                <a16:creationId xmlns:a16="http://schemas.microsoft.com/office/drawing/2014/main" id="{4F991C7A-F319-449C-BBAE-9BF89CFFC6D4}"/>
              </a:ext>
            </a:extLst>
          </p:cNvPr>
          <p:cNvSpPr>
            <a:spLocks noGrp="1"/>
          </p:cNvSpPr>
          <p:nvPr>
            <p:ph type="ftr" sz="quarter" idx="11"/>
          </p:nvPr>
        </p:nvSpPr>
        <p:spPr/>
        <p:txBody>
          <a:bodyPr/>
          <a:lstStyle/>
          <a:p>
            <a:r>
              <a:rPr lang="en-US"/>
              <a:t>Mojang Studios</a:t>
            </a:r>
          </a:p>
        </p:txBody>
      </p:sp>
      <p:sp>
        <p:nvSpPr>
          <p:cNvPr id="7" name="Slide Number Placeholder 6">
            <a:extLst>
              <a:ext uri="{FF2B5EF4-FFF2-40B4-BE49-F238E27FC236}">
                <a16:creationId xmlns:a16="http://schemas.microsoft.com/office/drawing/2014/main" id="{51AC678B-9E1F-4926-8DE7-492F9149934E}"/>
              </a:ext>
            </a:extLst>
          </p:cNvPr>
          <p:cNvSpPr>
            <a:spLocks noGrp="1"/>
          </p:cNvSpPr>
          <p:nvPr>
            <p:ph type="sldNum" sz="quarter" idx="12"/>
          </p:nvPr>
        </p:nvSpPr>
        <p:spPr/>
        <p:txBody>
          <a:bodyPr/>
          <a:lstStyle/>
          <a:p>
            <a:fld id="{7C84D469-983E-45D1-83D0-D0A54F8F126E}" type="slidenum">
              <a:rPr lang="en-US" smtClean="0"/>
              <a:pPr/>
              <a:t>‹#›</a:t>
            </a:fld>
            <a:endParaRPr lang="en-US"/>
          </a:p>
        </p:txBody>
      </p:sp>
    </p:spTree>
    <p:extLst>
      <p:ext uri="{BB962C8B-B14F-4D97-AF65-F5344CB8AC3E}">
        <p14:creationId xmlns:p14="http://schemas.microsoft.com/office/powerpoint/2010/main" val="2329099831"/>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2 Image Grid- Dark">
    <p:bg>
      <p:bgRef idx="1001">
        <a:schemeClr val="bg1"/>
      </p:bgRef>
    </p:bg>
    <p:spTree>
      <p:nvGrpSpPr>
        <p:cNvPr id="1" name=""/>
        <p:cNvGrpSpPr/>
        <p:nvPr/>
      </p:nvGrpSpPr>
      <p:grpSpPr>
        <a:xfrm>
          <a:off x="0" y="0"/>
          <a:ext cx="0" cy="0"/>
          <a:chOff x="0" y="0"/>
          <a:chExt cx="0" cy="0"/>
        </a:xfrm>
      </p:grpSpPr>
      <p:sp>
        <p:nvSpPr>
          <p:cNvPr id="8" name="Picture Placeholder 6">
            <a:extLst>
              <a:ext uri="{FF2B5EF4-FFF2-40B4-BE49-F238E27FC236}">
                <a16:creationId xmlns:a16="http://schemas.microsoft.com/office/drawing/2014/main" id="{941606D1-5160-4399-B927-1AE85C6AC2C7}"/>
              </a:ext>
            </a:extLst>
          </p:cNvPr>
          <p:cNvSpPr>
            <a:spLocks noGrp="1"/>
          </p:cNvSpPr>
          <p:nvPr>
            <p:ph type="pic" sz="quarter" idx="42" hasCustomPrompt="1"/>
          </p:nvPr>
        </p:nvSpPr>
        <p:spPr>
          <a:xfrm>
            <a:off x="0" y="0"/>
            <a:ext cx="6048374" cy="6858000"/>
          </a:xfrm>
          <a:prstGeom prst="rect">
            <a:avLst/>
          </a:prstGeom>
          <a:solidFill>
            <a:schemeClr val="accent2"/>
          </a:solidFill>
        </p:spPr>
        <p:txBody>
          <a:bodyPr lIns="0" tIns="2834640" rIns="0" bIns="0"/>
          <a:lstStyle>
            <a:lvl1pPr algn="ctr">
              <a:defRPr sz="1400">
                <a:solidFill>
                  <a:schemeClr val="bg1"/>
                </a:solidFill>
              </a:defRPr>
            </a:lvl1pPr>
          </a:lstStyle>
          <a:p>
            <a:r>
              <a:rPr lang="en-US"/>
              <a:t>Add Image (636 x 720 pixels)</a:t>
            </a:r>
          </a:p>
        </p:txBody>
      </p:sp>
      <p:sp>
        <p:nvSpPr>
          <p:cNvPr id="9" name="Picture Placeholder 6">
            <a:extLst>
              <a:ext uri="{FF2B5EF4-FFF2-40B4-BE49-F238E27FC236}">
                <a16:creationId xmlns:a16="http://schemas.microsoft.com/office/drawing/2014/main" id="{ACA31C2D-86A4-4724-B48C-75021011955B}"/>
              </a:ext>
            </a:extLst>
          </p:cNvPr>
          <p:cNvSpPr>
            <a:spLocks noGrp="1"/>
          </p:cNvSpPr>
          <p:nvPr>
            <p:ph type="pic" sz="quarter" idx="43" hasCustomPrompt="1"/>
          </p:nvPr>
        </p:nvSpPr>
        <p:spPr>
          <a:xfrm>
            <a:off x="6143628" y="0"/>
            <a:ext cx="6048372" cy="6858000"/>
          </a:xfrm>
          <a:prstGeom prst="rect">
            <a:avLst/>
          </a:prstGeom>
          <a:solidFill>
            <a:schemeClr val="accent2"/>
          </a:solidFill>
        </p:spPr>
        <p:txBody>
          <a:bodyPr lIns="0" tIns="2834640" rIns="0" bIns="0"/>
          <a:lstStyle>
            <a:lvl1pPr algn="ctr">
              <a:defRPr sz="1400">
                <a:solidFill>
                  <a:schemeClr val="bg1"/>
                </a:solidFill>
              </a:defRPr>
            </a:lvl1pPr>
          </a:lstStyle>
          <a:p>
            <a:r>
              <a:rPr lang="en-US"/>
              <a:t>Add Image (636 x 720 pixels)</a:t>
            </a:r>
          </a:p>
        </p:txBody>
      </p:sp>
      <p:sp>
        <p:nvSpPr>
          <p:cNvPr id="3" name="Footer Placeholder 2">
            <a:extLst>
              <a:ext uri="{FF2B5EF4-FFF2-40B4-BE49-F238E27FC236}">
                <a16:creationId xmlns:a16="http://schemas.microsoft.com/office/drawing/2014/main" id="{08DE7795-8A44-4CF4-A2AB-33D3C4BB25A6}"/>
              </a:ext>
            </a:extLst>
          </p:cNvPr>
          <p:cNvSpPr>
            <a:spLocks noGrp="1"/>
          </p:cNvSpPr>
          <p:nvPr>
            <p:ph type="ftr" sz="quarter" idx="10"/>
          </p:nvPr>
        </p:nvSpPr>
        <p:spPr/>
        <p:txBody>
          <a:bodyPr/>
          <a:lstStyle/>
          <a:p>
            <a:r>
              <a:rPr lang="en-US"/>
              <a:t>Mojang Studios</a:t>
            </a:r>
          </a:p>
        </p:txBody>
      </p:sp>
      <p:sp>
        <p:nvSpPr>
          <p:cNvPr id="4" name="Slide Number Placeholder 3">
            <a:extLst>
              <a:ext uri="{FF2B5EF4-FFF2-40B4-BE49-F238E27FC236}">
                <a16:creationId xmlns:a16="http://schemas.microsoft.com/office/drawing/2014/main" id="{FD67D96A-E918-4C87-A6ED-15BBFA27A395}"/>
              </a:ext>
            </a:extLst>
          </p:cNvPr>
          <p:cNvSpPr>
            <a:spLocks noGrp="1"/>
          </p:cNvSpPr>
          <p:nvPr>
            <p:ph type="sldNum" sz="quarter" idx="11"/>
          </p:nvPr>
        </p:nvSpPr>
        <p:spPr/>
        <p:txBody>
          <a:bodyPr/>
          <a:lstStyle/>
          <a:p>
            <a:fld id="{7C84D469-983E-45D1-83D0-D0A54F8F126E}" type="slidenum">
              <a:rPr lang="en-US" smtClean="0"/>
              <a:pPr/>
              <a:t>‹#›</a:t>
            </a:fld>
            <a:endParaRPr lang="en-US"/>
          </a:p>
        </p:txBody>
      </p:sp>
      <p:sp>
        <p:nvSpPr>
          <p:cNvPr id="5" name="Date Placeholder 4">
            <a:extLst>
              <a:ext uri="{FF2B5EF4-FFF2-40B4-BE49-F238E27FC236}">
                <a16:creationId xmlns:a16="http://schemas.microsoft.com/office/drawing/2014/main" id="{01A019F5-A711-4233-A3C8-55AF2517E1BF}"/>
              </a:ext>
            </a:extLst>
          </p:cNvPr>
          <p:cNvSpPr>
            <a:spLocks noGrp="1"/>
          </p:cNvSpPr>
          <p:nvPr>
            <p:ph type="dt" sz="half" idx="12"/>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082326304"/>
      </p:ext>
    </p:extLst>
  </p:cSld>
  <p:clrMapOvr>
    <a:overrideClrMapping bg1="dk1" tx1="lt1" bg2="dk2" tx2="lt2" accent1="accent1" accent2="accent2" accent3="accent3" accent4="accent4" accent5="accent5" accent6="accent6" hlink="hlink" folHlink="folHlink"/>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3 Image Grid- Light">
    <p:bg>
      <p:bgPr>
        <a:solidFill>
          <a:schemeClr val="bg2"/>
        </a:solidFill>
        <a:effectLst/>
      </p:bgPr>
    </p:bg>
    <p:spTree>
      <p:nvGrpSpPr>
        <p:cNvPr id="1" name=""/>
        <p:cNvGrpSpPr/>
        <p:nvPr/>
      </p:nvGrpSpPr>
      <p:grpSpPr>
        <a:xfrm>
          <a:off x="0" y="0"/>
          <a:ext cx="0" cy="0"/>
          <a:chOff x="0" y="0"/>
          <a:chExt cx="0" cy="0"/>
        </a:xfrm>
      </p:grpSpPr>
      <p:sp>
        <p:nvSpPr>
          <p:cNvPr id="13" name="Picture Placeholder 6">
            <a:extLst>
              <a:ext uri="{FF2B5EF4-FFF2-40B4-BE49-F238E27FC236}">
                <a16:creationId xmlns:a16="http://schemas.microsoft.com/office/drawing/2014/main" id="{9A894DFD-ED21-4904-9054-2E24112F4449}"/>
              </a:ext>
            </a:extLst>
          </p:cNvPr>
          <p:cNvSpPr>
            <a:spLocks noGrp="1"/>
          </p:cNvSpPr>
          <p:nvPr>
            <p:ph type="pic" sz="quarter" idx="44" hasCustomPrompt="1"/>
          </p:nvPr>
        </p:nvSpPr>
        <p:spPr>
          <a:xfrm>
            <a:off x="6143628" y="0"/>
            <a:ext cx="6048372" cy="6858001"/>
          </a:xfrm>
          <a:prstGeom prst="rect">
            <a:avLst/>
          </a:prstGeom>
          <a:solidFill>
            <a:schemeClr val="accent2"/>
          </a:solidFill>
        </p:spPr>
        <p:txBody>
          <a:bodyPr lIns="0" tIns="2834640" rIns="0" bIns="0"/>
          <a:lstStyle>
            <a:lvl1pPr algn="ctr">
              <a:defRPr sz="1400">
                <a:solidFill>
                  <a:schemeClr val="tx1"/>
                </a:solidFill>
              </a:defRPr>
            </a:lvl1pPr>
          </a:lstStyle>
          <a:p>
            <a:r>
              <a:rPr lang="en-US"/>
              <a:t>Add Image (636 x 720 pixels)</a:t>
            </a:r>
          </a:p>
        </p:txBody>
      </p:sp>
      <p:sp>
        <p:nvSpPr>
          <p:cNvPr id="8" name="Picture Placeholder 6">
            <a:extLst>
              <a:ext uri="{FF2B5EF4-FFF2-40B4-BE49-F238E27FC236}">
                <a16:creationId xmlns:a16="http://schemas.microsoft.com/office/drawing/2014/main" id="{CE1F7351-DC71-4479-AA73-6C8FD75B582C}"/>
              </a:ext>
            </a:extLst>
          </p:cNvPr>
          <p:cNvSpPr>
            <a:spLocks noGrp="1"/>
          </p:cNvSpPr>
          <p:nvPr>
            <p:ph type="pic" sz="quarter" idx="42" hasCustomPrompt="1"/>
          </p:nvPr>
        </p:nvSpPr>
        <p:spPr>
          <a:xfrm>
            <a:off x="0" y="0"/>
            <a:ext cx="6048374" cy="3367088"/>
          </a:xfrm>
          <a:prstGeom prst="rect">
            <a:avLst/>
          </a:prstGeom>
          <a:solidFill>
            <a:schemeClr val="accent2"/>
          </a:solidFill>
        </p:spPr>
        <p:txBody>
          <a:bodyPr lIns="0" tIns="1097280" rIns="0" bIns="0"/>
          <a:lstStyle>
            <a:lvl1pPr algn="ctr">
              <a:defRPr sz="1400">
                <a:solidFill>
                  <a:schemeClr val="tx1"/>
                </a:solidFill>
              </a:defRPr>
            </a:lvl1pPr>
          </a:lstStyle>
          <a:p>
            <a:r>
              <a:rPr lang="en-US"/>
              <a:t>Add Image (636 x 720 pixels)</a:t>
            </a:r>
          </a:p>
        </p:txBody>
      </p:sp>
      <p:sp>
        <p:nvSpPr>
          <p:cNvPr id="12" name="Picture Placeholder 6">
            <a:extLst>
              <a:ext uri="{FF2B5EF4-FFF2-40B4-BE49-F238E27FC236}">
                <a16:creationId xmlns:a16="http://schemas.microsoft.com/office/drawing/2014/main" id="{5892FC00-63D1-4ADB-A12F-E3D50BE1E108}"/>
              </a:ext>
            </a:extLst>
          </p:cNvPr>
          <p:cNvSpPr>
            <a:spLocks noGrp="1"/>
          </p:cNvSpPr>
          <p:nvPr>
            <p:ph type="pic" sz="quarter" idx="43" hasCustomPrompt="1"/>
          </p:nvPr>
        </p:nvSpPr>
        <p:spPr>
          <a:xfrm>
            <a:off x="0" y="3457575"/>
            <a:ext cx="6048374" cy="3400426"/>
          </a:xfrm>
          <a:prstGeom prst="rect">
            <a:avLst/>
          </a:prstGeom>
          <a:solidFill>
            <a:schemeClr val="accent2"/>
          </a:solidFill>
        </p:spPr>
        <p:txBody>
          <a:bodyPr lIns="0" tIns="1097280" rIns="0" bIns="0"/>
          <a:lstStyle>
            <a:lvl1pPr algn="ctr">
              <a:defRPr sz="1400">
                <a:solidFill>
                  <a:schemeClr val="tx1"/>
                </a:solidFill>
              </a:defRPr>
            </a:lvl1pPr>
          </a:lstStyle>
          <a:p>
            <a:r>
              <a:rPr lang="en-US"/>
              <a:t>Add Image (636 x 720 pixels)</a:t>
            </a:r>
          </a:p>
        </p:txBody>
      </p:sp>
      <p:sp>
        <p:nvSpPr>
          <p:cNvPr id="3" name="Date Placeholder 2">
            <a:extLst>
              <a:ext uri="{FF2B5EF4-FFF2-40B4-BE49-F238E27FC236}">
                <a16:creationId xmlns:a16="http://schemas.microsoft.com/office/drawing/2014/main" id="{9175D855-BAB6-409E-A307-64BC869F56A0}"/>
              </a:ext>
            </a:extLst>
          </p:cNvPr>
          <p:cNvSpPr>
            <a:spLocks noGrp="1"/>
          </p:cNvSpPr>
          <p:nvPr>
            <p:ph type="dt" sz="half" idx="20"/>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09435C9A-A9B6-41BC-B407-81D77378273E}"/>
              </a:ext>
            </a:extLst>
          </p:cNvPr>
          <p:cNvSpPr>
            <a:spLocks noGrp="1"/>
          </p:cNvSpPr>
          <p:nvPr>
            <p:ph type="ftr" sz="quarter" idx="21"/>
          </p:nvPr>
        </p:nvSpPr>
        <p:spPr/>
        <p:txBody>
          <a:bodyPr/>
          <a:lstStyle/>
          <a:p>
            <a:r>
              <a:rPr lang="en-US"/>
              <a:t>Mojang Studios</a:t>
            </a:r>
          </a:p>
        </p:txBody>
      </p:sp>
      <p:sp>
        <p:nvSpPr>
          <p:cNvPr id="5" name="Slide Number Placeholder 4">
            <a:extLst>
              <a:ext uri="{FF2B5EF4-FFF2-40B4-BE49-F238E27FC236}">
                <a16:creationId xmlns:a16="http://schemas.microsoft.com/office/drawing/2014/main" id="{E7101BB8-8552-47AF-8122-40A36DC279E3}"/>
              </a:ext>
            </a:extLst>
          </p:cNvPr>
          <p:cNvSpPr>
            <a:spLocks noGrp="1"/>
          </p:cNvSpPr>
          <p:nvPr>
            <p:ph type="sldNum" sz="quarter" idx="22"/>
          </p:nvPr>
        </p:nvSpPr>
        <p:spPr/>
        <p:txBody>
          <a:bodyPr/>
          <a:lstStyle/>
          <a:p>
            <a:fld id="{7C84D469-983E-45D1-83D0-D0A54F8F126E}" type="slidenum">
              <a:rPr lang="en-US" smtClean="0"/>
              <a:pPr/>
              <a:t>‹#›</a:t>
            </a:fld>
            <a:endParaRPr lang="en-US"/>
          </a:p>
        </p:txBody>
      </p:sp>
    </p:spTree>
    <p:extLst>
      <p:ext uri="{BB962C8B-B14F-4D97-AF65-F5344CB8AC3E}">
        <p14:creationId xmlns:p14="http://schemas.microsoft.com/office/powerpoint/2010/main" val="3221075646"/>
      </p:ext>
    </p:extLst>
  </p:cSld>
  <p:clrMapOvr>
    <a:masterClrMapping/>
  </p:clrMapOvr>
  <p:extLst>
    <p:ext uri="{DCECCB84-F9BA-43D5-87BE-67443E8EF086}">
      <p15:sldGuideLst xmlns:p15="http://schemas.microsoft.com/office/powerpoint/2012/main"/>
    </p:ext>
  </p:extLst>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3 Image Grid- Dark">
    <p:bg>
      <p:bgRef idx="1001">
        <a:schemeClr val="bg1"/>
      </p:bgRef>
    </p:bg>
    <p:spTree>
      <p:nvGrpSpPr>
        <p:cNvPr id="1" name=""/>
        <p:cNvGrpSpPr/>
        <p:nvPr/>
      </p:nvGrpSpPr>
      <p:grpSpPr>
        <a:xfrm>
          <a:off x="0" y="0"/>
          <a:ext cx="0" cy="0"/>
          <a:chOff x="0" y="0"/>
          <a:chExt cx="0" cy="0"/>
        </a:xfrm>
      </p:grpSpPr>
      <p:sp>
        <p:nvSpPr>
          <p:cNvPr id="9" name="Picture Placeholder 6">
            <a:extLst>
              <a:ext uri="{FF2B5EF4-FFF2-40B4-BE49-F238E27FC236}">
                <a16:creationId xmlns:a16="http://schemas.microsoft.com/office/drawing/2014/main" id="{32C832C9-5B8B-45D7-9665-A173BC7E6504}"/>
              </a:ext>
            </a:extLst>
          </p:cNvPr>
          <p:cNvSpPr>
            <a:spLocks noGrp="1"/>
          </p:cNvSpPr>
          <p:nvPr>
            <p:ph type="pic" sz="quarter" idx="44" hasCustomPrompt="1"/>
          </p:nvPr>
        </p:nvSpPr>
        <p:spPr>
          <a:xfrm>
            <a:off x="6143628" y="0"/>
            <a:ext cx="6048372" cy="6858001"/>
          </a:xfrm>
          <a:prstGeom prst="rect">
            <a:avLst/>
          </a:prstGeom>
          <a:solidFill>
            <a:schemeClr val="accent2"/>
          </a:solidFill>
        </p:spPr>
        <p:txBody>
          <a:bodyPr lIns="0" tIns="2834640" rIns="0" bIns="0"/>
          <a:lstStyle>
            <a:lvl1pPr algn="ctr">
              <a:defRPr sz="1400">
                <a:solidFill>
                  <a:schemeClr val="bg1"/>
                </a:solidFill>
              </a:defRPr>
            </a:lvl1pPr>
          </a:lstStyle>
          <a:p>
            <a:r>
              <a:rPr lang="en-US"/>
              <a:t>Add Image (636 x 720 pixels)</a:t>
            </a:r>
          </a:p>
        </p:txBody>
      </p:sp>
      <p:sp>
        <p:nvSpPr>
          <p:cNvPr id="10" name="Picture Placeholder 6">
            <a:extLst>
              <a:ext uri="{FF2B5EF4-FFF2-40B4-BE49-F238E27FC236}">
                <a16:creationId xmlns:a16="http://schemas.microsoft.com/office/drawing/2014/main" id="{62481A0E-2AF3-45E2-B5E8-8E0EAF479B66}"/>
              </a:ext>
            </a:extLst>
          </p:cNvPr>
          <p:cNvSpPr>
            <a:spLocks noGrp="1"/>
          </p:cNvSpPr>
          <p:nvPr>
            <p:ph type="pic" sz="quarter" idx="42" hasCustomPrompt="1"/>
          </p:nvPr>
        </p:nvSpPr>
        <p:spPr>
          <a:xfrm>
            <a:off x="0" y="0"/>
            <a:ext cx="6048374" cy="3367088"/>
          </a:xfrm>
          <a:prstGeom prst="rect">
            <a:avLst/>
          </a:prstGeom>
          <a:solidFill>
            <a:schemeClr val="accent2"/>
          </a:solidFill>
        </p:spPr>
        <p:txBody>
          <a:bodyPr lIns="0" tIns="1097280" rIns="0" bIns="0"/>
          <a:lstStyle>
            <a:lvl1pPr algn="ctr">
              <a:defRPr sz="1400">
                <a:solidFill>
                  <a:schemeClr val="bg1"/>
                </a:solidFill>
              </a:defRPr>
            </a:lvl1pPr>
          </a:lstStyle>
          <a:p>
            <a:r>
              <a:rPr lang="en-US"/>
              <a:t>Add Image (636 x 720 pixels)</a:t>
            </a:r>
          </a:p>
        </p:txBody>
      </p:sp>
      <p:sp>
        <p:nvSpPr>
          <p:cNvPr id="11" name="Picture Placeholder 6">
            <a:extLst>
              <a:ext uri="{FF2B5EF4-FFF2-40B4-BE49-F238E27FC236}">
                <a16:creationId xmlns:a16="http://schemas.microsoft.com/office/drawing/2014/main" id="{FAFB9FC2-C21A-4849-817C-675689C859D5}"/>
              </a:ext>
            </a:extLst>
          </p:cNvPr>
          <p:cNvSpPr>
            <a:spLocks noGrp="1"/>
          </p:cNvSpPr>
          <p:nvPr>
            <p:ph type="pic" sz="quarter" idx="43" hasCustomPrompt="1"/>
          </p:nvPr>
        </p:nvSpPr>
        <p:spPr>
          <a:xfrm>
            <a:off x="0" y="3457575"/>
            <a:ext cx="6048374" cy="3400426"/>
          </a:xfrm>
          <a:prstGeom prst="rect">
            <a:avLst/>
          </a:prstGeom>
          <a:solidFill>
            <a:schemeClr val="accent2"/>
          </a:solidFill>
        </p:spPr>
        <p:txBody>
          <a:bodyPr lIns="0" tIns="1097280" rIns="0" bIns="0"/>
          <a:lstStyle>
            <a:lvl1pPr algn="ctr">
              <a:defRPr sz="1400">
                <a:solidFill>
                  <a:schemeClr val="bg1"/>
                </a:solidFill>
              </a:defRPr>
            </a:lvl1pPr>
          </a:lstStyle>
          <a:p>
            <a:r>
              <a:rPr lang="en-US"/>
              <a:t>Add Image (636 x 720 pixels)</a:t>
            </a:r>
          </a:p>
        </p:txBody>
      </p:sp>
      <p:sp>
        <p:nvSpPr>
          <p:cNvPr id="3" name="Footer Placeholder 2">
            <a:extLst>
              <a:ext uri="{FF2B5EF4-FFF2-40B4-BE49-F238E27FC236}">
                <a16:creationId xmlns:a16="http://schemas.microsoft.com/office/drawing/2014/main" id="{DC67B097-6E0C-4851-BAAD-DAE23C591A8C}"/>
              </a:ext>
            </a:extLst>
          </p:cNvPr>
          <p:cNvSpPr>
            <a:spLocks noGrp="1"/>
          </p:cNvSpPr>
          <p:nvPr>
            <p:ph type="ftr" sz="quarter" idx="10"/>
          </p:nvPr>
        </p:nvSpPr>
        <p:spPr/>
        <p:txBody>
          <a:bodyPr/>
          <a:lstStyle/>
          <a:p>
            <a:r>
              <a:rPr lang="en-US"/>
              <a:t>Mojang Studios</a:t>
            </a:r>
          </a:p>
        </p:txBody>
      </p:sp>
      <p:sp>
        <p:nvSpPr>
          <p:cNvPr id="4" name="Slide Number Placeholder 3">
            <a:extLst>
              <a:ext uri="{FF2B5EF4-FFF2-40B4-BE49-F238E27FC236}">
                <a16:creationId xmlns:a16="http://schemas.microsoft.com/office/drawing/2014/main" id="{04D616E6-C6EC-453E-803D-0139AA14CDAE}"/>
              </a:ext>
            </a:extLst>
          </p:cNvPr>
          <p:cNvSpPr>
            <a:spLocks noGrp="1"/>
          </p:cNvSpPr>
          <p:nvPr>
            <p:ph type="sldNum" sz="quarter" idx="11"/>
          </p:nvPr>
        </p:nvSpPr>
        <p:spPr/>
        <p:txBody>
          <a:bodyPr/>
          <a:lstStyle/>
          <a:p>
            <a:fld id="{7C84D469-983E-45D1-83D0-D0A54F8F126E}" type="slidenum">
              <a:rPr lang="en-US" smtClean="0"/>
              <a:pPr/>
              <a:t>‹#›</a:t>
            </a:fld>
            <a:endParaRPr lang="en-US"/>
          </a:p>
        </p:txBody>
      </p:sp>
      <p:sp>
        <p:nvSpPr>
          <p:cNvPr id="5" name="Date Placeholder 4">
            <a:extLst>
              <a:ext uri="{FF2B5EF4-FFF2-40B4-BE49-F238E27FC236}">
                <a16:creationId xmlns:a16="http://schemas.microsoft.com/office/drawing/2014/main" id="{089A4410-3AA9-45DC-8206-3D0CF1214E0B}"/>
              </a:ext>
            </a:extLst>
          </p:cNvPr>
          <p:cNvSpPr>
            <a:spLocks noGrp="1"/>
          </p:cNvSpPr>
          <p:nvPr>
            <p:ph type="dt" sz="half" idx="12"/>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152893504"/>
      </p:ext>
    </p:extLst>
  </p:cSld>
  <p:clrMapOvr>
    <a:overrideClrMapping bg1="dk1" tx1="lt1" bg2="dk2" tx2="lt2" accent1="accent1" accent2="accent2" accent3="accent3" accent4="accent4" accent5="accent5" accent6="accent6" hlink="hlink" folHlink="folHlink"/>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3 Image Row - Light">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70580696-AABE-4788-AD07-90B7766A61A6}"/>
              </a:ext>
            </a:extLst>
          </p:cNvPr>
          <p:cNvSpPr>
            <a:spLocks noGrp="1"/>
          </p:cNvSpPr>
          <p:nvPr>
            <p:ph type="dt" sz="half" idx="29"/>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6883024E-9F7C-4B93-A6CF-187B41AD121D}"/>
              </a:ext>
            </a:extLst>
          </p:cNvPr>
          <p:cNvSpPr>
            <a:spLocks noGrp="1"/>
          </p:cNvSpPr>
          <p:nvPr>
            <p:ph type="ftr" sz="quarter" idx="30"/>
          </p:nvPr>
        </p:nvSpPr>
        <p:spPr/>
        <p:txBody>
          <a:bodyPr/>
          <a:lstStyle/>
          <a:p>
            <a:r>
              <a:rPr lang="en-US"/>
              <a:t>Mojang Studios</a:t>
            </a:r>
          </a:p>
        </p:txBody>
      </p:sp>
      <p:sp>
        <p:nvSpPr>
          <p:cNvPr id="5" name="Slide Number Placeholder 4">
            <a:extLst>
              <a:ext uri="{FF2B5EF4-FFF2-40B4-BE49-F238E27FC236}">
                <a16:creationId xmlns:a16="http://schemas.microsoft.com/office/drawing/2014/main" id="{9925741F-4003-4669-9541-C6800F2D75E3}"/>
              </a:ext>
            </a:extLst>
          </p:cNvPr>
          <p:cNvSpPr>
            <a:spLocks noGrp="1"/>
          </p:cNvSpPr>
          <p:nvPr>
            <p:ph type="sldNum" sz="quarter" idx="31"/>
          </p:nvPr>
        </p:nvSpPr>
        <p:spPr/>
        <p:txBody>
          <a:bodyPr/>
          <a:lstStyle/>
          <a:p>
            <a:fld id="{7C84D469-983E-45D1-83D0-D0A54F8F126E}" type="slidenum">
              <a:rPr lang="en-US" smtClean="0"/>
              <a:pPr/>
              <a:t>‹#›</a:t>
            </a:fld>
            <a:endParaRPr lang="en-US"/>
          </a:p>
        </p:txBody>
      </p:sp>
      <p:sp>
        <p:nvSpPr>
          <p:cNvPr id="10" name="Title 23">
            <a:extLst>
              <a:ext uri="{FF2B5EF4-FFF2-40B4-BE49-F238E27FC236}">
                <a16:creationId xmlns:a16="http://schemas.microsoft.com/office/drawing/2014/main" id="{FD06DF80-6561-4A70-812D-7D332F563956}"/>
              </a:ext>
            </a:extLst>
          </p:cNvPr>
          <p:cNvSpPr>
            <a:spLocks noGrp="1"/>
          </p:cNvSpPr>
          <p:nvPr>
            <p:ph type="title" hasCustomPrompt="1"/>
          </p:nvPr>
        </p:nvSpPr>
        <p:spPr>
          <a:xfrm>
            <a:off x="252412" y="255588"/>
            <a:ext cx="11687175"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1" name="Text Placeholder 21">
            <a:extLst>
              <a:ext uri="{FF2B5EF4-FFF2-40B4-BE49-F238E27FC236}">
                <a16:creationId xmlns:a16="http://schemas.microsoft.com/office/drawing/2014/main" id="{20673690-46C6-4174-A27D-76CB1195F797}"/>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
        <p:nvSpPr>
          <p:cNvPr id="6" name="Picture Placeholder 5">
            <a:extLst>
              <a:ext uri="{FF2B5EF4-FFF2-40B4-BE49-F238E27FC236}">
                <a16:creationId xmlns:a16="http://schemas.microsoft.com/office/drawing/2014/main" id="{308CEB6C-5F74-49FE-B0E4-2F0B4BB72DF0}"/>
              </a:ext>
            </a:extLst>
          </p:cNvPr>
          <p:cNvSpPr>
            <a:spLocks noGrp="1"/>
          </p:cNvSpPr>
          <p:nvPr>
            <p:ph type="pic" sz="quarter" idx="32" hasCustomPrompt="1"/>
          </p:nvPr>
        </p:nvSpPr>
        <p:spPr>
          <a:xfrm>
            <a:off x="252412" y="1747472"/>
            <a:ext cx="3820445" cy="3200400"/>
          </a:xfrm>
          <a:prstGeom prst="rect">
            <a:avLst/>
          </a:prstGeom>
          <a:solidFill>
            <a:schemeClr val="accent2"/>
          </a:solidFill>
        </p:spPr>
        <p:txBody>
          <a:bodyPr lIns="0" tIns="1005840" rIns="0" bIns="0"/>
          <a:lstStyle>
            <a:lvl1pPr algn="ctr">
              <a:defRPr sz="1400"/>
            </a:lvl1pPr>
          </a:lstStyle>
          <a:p>
            <a:r>
              <a:rPr lang="en-US"/>
              <a:t>Add Image (401 x 336 pixels)</a:t>
            </a:r>
          </a:p>
        </p:txBody>
      </p:sp>
      <p:sp>
        <p:nvSpPr>
          <p:cNvPr id="15" name="Picture Placeholder 5">
            <a:extLst>
              <a:ext uri="{FF2B5EF4-FFF2-40B4-BE49-F238E27FC236}">
                <a16:creationId xmlns:a16="http://schemas.microsoft.com/office/drawing/2014/main" id="{B6762657-FAEF-447D-951F-AEB34FE80A88}"/>
              </a:ext>
            </a:extLst>
          </p:cNvPr>
          <p:cNvSpPr>
            <a:spLocks noGrp="1"/>
          </p:cNvSpPr>
          <p:nvPr>
            <p:ph type="pic" sz="quarter" idx="33" hasCustomPrompt="1"/>
          </p:nvPr>
        </p:nvSpPr>
        <p:spPr>
          <a:xfrm>
            <a:off x="4175761" y="1747472"/>
            <a:ext cx="3840479" cy="3200400"/>
          </a:xfrm>
          <a:prstGeom prst="rect">
            <a:avLst/>
          </a:prstGeom>
          <a:solidFill>
            <a:schemeClr val="accent2"/>
          </a:solidFill>
        </p:spPr>
        <p:txBody>
          <a:bodyPr lIns="0" tIns="1005840" rIns="0" bIns="0"/>
          <a:lstStyle>
            <a:lvl1pPr algn="ctr">
              <a:defRPr sz="1400"/>
            </a:lvl1pPr>
          </a:lstStyle>
          <a:p>
            <a:r>
              <a:rPr lang="en-US"/>
              <a:t>Add Image (401 x 336 pixels)</a:t>
            </a:r>
          </a:p>
        </p:txBody>
      </p:sp>
      <p:sp>
        <p:nvSpPr>
          <p:cNvPr id="18" name="Picture Placeholder 5">
            <a:extLst>
              <a:ext uri="{FF2B5EF4-FFF2-40B4-BE49-F238E27FC236}">
                <a16:creationId xmlns:a16="http://schemas.microsoft.com/office/drawing/2014/main" id="{10223F15-420E-4833-8114-93A2D94CECC3}"/>
              </a:ext>
            </a:extLst>
          </p:cNvPr>
          <p:cNvSpPr>
            <a:spLocks noGrp="1"/>
          </p:cNvSpPr>
          <p:nvPr>
            <p:ph type="pic" sz="quarter" idx="34" hasCustomPrompt="1"/>
          </p:nvPr>
        </p:nvSpPr>
        <p:spPr>
          <a:xfrm>
            <a:off x="8119143" y="1747472"/>
            <a:ext cx="3820445" cy="3200400"/>
          </a:xfrm>
          <a:prstGeom prst="rect">
            <a:avLst/>
          </a:prstGeom>
          <a:solidFill>
            <a:schemeClr val="accent2"/>
          </a:solidFill>
        </p:spPr>
        <p:txBody>
          <a:bodyPr lIns="0" tIns="1005840" rIns="0" bIns="0"/>
          <a:lstStyle>
            <a:lvl1pPr algn="ctr">
              <a:defRPr sz="1400"/>
            </a:lvl1pPr>
          </a:lstStyle>
          <a:p>
            <a:r>
              <a:rPr lang="en-US"/>
              <a:t>Add Image (401 x 336 pixels)</a:t>
            </a:r>
          </a:p>
        </p:txBody>
      </p:sp>
    </p:spTree>
    <p:extLst>
      <p:ext uri="{BB962C8B-B14F-4D97-AF65-F5344CB8AC3E}">
        <p14:creationId xmlns:p14="http://schemas.microsoft.com/office/powerpoint/2010/main" val="3665530710"/>
      </p:ext>
    </p:extLst>
  </p:cSld>
  <p:clrMapOvr>
    <a:masterClrMapping/>
  </p:clrMapOvr>
  <p:extLst>
    <p:ext uri="{DCECCB84-F9BA-43D5-87BE-67443E8EF086}">
      <p15:sldGuideLst xmlns:p15="http://schemas.microsoft.com/office/powerpoint/2012/main"/>
    </p:ext>
  </p:extLst>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3 Image Row - Dark">
    <p:bg>
      <p:bgPr>
        <a:solidFill>
          <a:schemeClr val="bg1"/>
        </a:solidFill>
        <a:effectLst/>
      </p:bgPr>
    </p:bg>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64887D76-CD04-4508-8C39-407F9FD8035F}"/>
              </a:ext>
            </a:extLst>
          </p:cNvPr>
          <p:cNvSpPr>
            <a:spLocks noGrp="1"/>
          </p:cNvSpPr>
          <p:nvPr>
            <p:ph type="dt" sz="half" idx="29"/>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FFE3352D-09CC-451C-8CA9-E4866259CFE2}"/>
              </a:ext>
            </a:extLst>
          </p:cNvPr>
          <p:cNvSpPr>
            <a:spLocks noGrp="1"/>
          </p:cNvSpPr>
          <p:nvPr>
            <p:ph type="ftr" sz="quarter" idx="30"/>
          </p:nvPr>
        </p:nvSpPr>
        <p:spPr/>
        <p:txBody>
          <a:bodyPr/>
          <a:lstStyle/>
          <a:p>
            <a:r>
              <a:rPr lang="en-US"/>
              <a:t>Mojang Studios</a:t>
            </a:r>
          </a:p>
        </p:txBody>
      </p:sp>
      <p:sp>
        <p:nvSpPr>
          <p:cNvPr id="5" name="Slide Number Placeholder 4">
            <a:extLst>
              <a:ext uri="{FF2B5EF4-FFF2-40B4-BE49-F238E27FC236}">
                <a16:creationId xmlns:a16="http://schemas.microsoft.com/office/drawing/2014/main" id="{C6BB4C1A-DB9B-4332-943F-93D4C03E35A1}"/>
              </a:ext>
            </a:extLst>
          </p:cNvPr>
          <p:cNvSpPr>
            <a:spLocks noGrp="1"/>
          </p:cNvSpPr>
          <p:nvPr>
            <p:ph type="sldNum" sz="quarter" idx="31"/>
          </p:nvPr>
        </p:nvSpPr>
        <p:spPr/>
        <p:txBody>
          <a:bodyPr/>
          <a:lstStyle/>
          <a:p>
            <a:fld id="{7C84D469-983E-45D1-83D0-D0A54F8F126E}" type="slidenum">
              <a:rPr lang="en-US" smtClean="0"/>
              <a:pPr/>
              <a:t>‹#›</a:t>
            </a:fld>
            <a:endParaRPr lang="en-US"/>
          </a:p>
        </p:txBody>
      </p:sp>
      <p:sp>
        <p:nvSpPr>
          <p:cNvPr id="10" name="Title 23">
            <a:extLst>
              <a:ext uri="{FF2B5EF4-FFF2-40B4-BE49-F238E27FC236}">
                <a16:creationId xmlns:a16="http://schemas.microsoft.com/office/drawing/2014/main" id="{571D4FB8-D5A9-496E-BDE6-D0BF4ECC37AC}"/>
              </a:ext>
            </a:extLst>
          </p:cNvPr>
          <p:cNvSpPr>
            <a:spLocks noGrp="1"/>
          </p:cNvSpPr>
          <p:nvPr>
            <p:ph type="title" hasCustomPrompt="1"/>
          </p:nvPr>
        </p:nvSpPr>
        <p:spPr>
          <a:xfrm>
            <a:off x="252412" y="255588"/>
            <a:ext cx="11687175"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1" name="Text Placeholder 21">
            <a:extLst>
              <a:ext uri="{FF2B5EF4-FFF2-40B4-BE49-F238E27FC236}">
                <a16:creationId xmlns:a16="http://schemas.microsoft.com/office/drawing/2014/main" id="{D04B49C1-DC86-4146-A50D-53BA9CD71430}"/>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
        <p:nvSpPr>
          <p:cNvPr id="12" name="Picture Placeholder 5">
            <a:extLst>
              <a:ext uri="{FF2B5EF4-FFF2-40B4-BE49-F238E27FC236}">
                <a16:creationId xmlns:a16="http://schemas.microsoft.com/office/drawing/2014/main" id="{158672AA-A84B-40F9-A741-F991A362C9B6}"/>
              </a:ext>
            </a:extLst>
          </p:cNvPr>
          <p:cNvSpPr>
            <a:spLocks noGrp="1"/>
          </p:cNvSpPr>
          <p:nvPr>
            <p:ph type="pic" sz="quarter" idx="32" hasCustomPrompt="1"/>
          </p:nvPr>
        </p:nvSpPr>
        <p:spPr>
          <a:xfrm>
            <a:off x="252412" y="1747472"/>
            <a:ext cx="3820445" cy="3200400"/>
          </a:xfrm>
          <a:prstGeom prst="rect">
            <a:avLst/>
          </a:prstGeom>
          <a:solidFill>
            <a:schemeClr val="accent2"/>
          </a:solidFill>
        </p:spPr>
        <p:txBody>
          <a:bodyPr lIns="0" tIns="1005840" rIns="0" bIns="0"/>
          <a:lstStyle>
            <a:lvl1pPr algn="ctr">
              <a:defRPr sz="1400">
                <a:solidFill>
                  <a:schemeClr val="bg1"/>
                </a:solidFill>
              </a:defRPr>
            </a:lvl1pPr>
          </a:lstStyle>
          <a:p>
            <a:r>
              <a:rPr lang="en-US"/>
              <a:t>Add Image (401 x 336 pixels)</a:t>
            </a:r>
          </a:p>
        </p:txBody>
      </p:sp>
      <p:sp>
        <p:nvSpPr>
          <p:cNvPr id="14" name="Picture Placeholder 5">
            <a:extLst>
              <a:ext uri="{FF2B5EF4-FFF2-40B4-BE49-F238E27FC236}">
                <a16:creationId xmlns:a16="http://schemas.microsoft.com/office/drawing/2014/main" id="{34396412-BB98-47F6-9FF2-33D996BC7233}"/>
              </a:ext>
            </a:extLst>
          </p:cNvPr>
          <p:cNvSpPr>
            <a:spLocks noGrp="1"/>
          </p:cNvSpPr>
          <p:nvPr>
            <p:ph type="pic" sz="quarter" idx="33" hasCustomPrompt="1"/>
          </p:nvPr>
        </p:nvSpPr>
        <p:spPr>
          <a:xfrm>
            <a:off x="4175761" y="1747472"/>
            <a:ext cx="3840479" cy="3200400"/>
          </a:xfrm>
          <a:prstGeom prst="rect">
            <a:avLst/>
          </a:prstGeom>
          <a:solidFill>
            <a:schemeClr val="accent2"/>
          </a:solidFill>
        </p:spPr>
        <p:txBody>
          <a:bodyPr lIns="0" tIns="1005840" rIns="0" bIns="0"/>
          <a:lstStyle>
            <a:lvl1pPr algn="ctr">
              <a:defRPr sz="1400">
                <a:solidFill>
                  <a:schemeClr val="bg1"/>
                </a:solidFill>
              </a:defRPr>
            </a:lvl1pPr>
          </a:lstStyle>
          <a:p>
            <a:r>
              <a:rPr lang="en-US"/>
              <a:t>Add Image (401 x 336 pixels)</a:t>
            </a:r>
          </a:p>
        </p:txBody>
      </p:sp>
      <p:sp>
        <p:nvSpPr>
          <p:cNvPr id="15" name="Picture Placeholder 5">
            <a:extLst>
              <a:ext uri="{FF2B5EF4-FFF2-40B4-BE49-F238E27FC236}">
                <a16:creationId xmlns:a16="http://schemas.microsoft.com/office/drawing/2014/main" id="{69FDFE8C-7547-4678-B786-FB051464C1C6}"/>
              </a:ext>
            </a:extLst>
          </p:cNvPr>
          <p:cNvSpPr>
            <a:spLocks noGrp="1"/>
          </p:cNvSpPr>
          <p:nvPr>
            <p:ph type="pic" sz="quarter" idx="34" hasCustomPrompt="1"/>
          </p:nvPr>
        </p:nvSpPr>
        <p:spPr>
          <a:xfrm>
            <a:off x="8119143" y="1747472"/>
            <a:ext cx="3820445" cy="3200400"/>
          </a:xfrm>
          <a:prstGeom prst="rect">
            <a:avLst/>
          </a:prstGeom>
          <a:solidFill>
            <a:schemeClr val="accent2"/>
          </a:solidFill>
        </p:spPr>
        <p:txBody>
          <a:bodyPr lIns="0" tIns="1005840" rIns="0" bIns="0"/>
          <a:lstStyle>
            <a:lvl1pPr algn="ctr">
              <a:defRPr sz="1400">
                <a:solidFill>
                  <a:schemeClr val="bg1"/>
                </a:solidFill>
              </a:defRPr>
            </a:lvl1pPr>
          </a:lstStyle>
          <a:p>
            <a:r>
              <a:rPr lang="en-US"/>
              <a:t>Add Image (401 x 336 pixels)</a:t>
            </a:r>
          </a:p>
        </p:txBody>
      </p:sp>
    </p:spTree>
    <p:extLst>
      <p:ext uri="{BB962C8B-B14F-4D97-AF65-F5344CB8AC3E}">
        <p14:creationId xmlns:p14="http://schemas.microsoft.com/office/powerpoint/2010/main" val="329174287"/>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4 Image Grid- Light">
    <p:spTree>
      <p:nvGrpSpPr>
        <p:cNvPr id="1" name=""/>
        <p:cNvGrpSpPr/>
        <p:nvPr/>
      </p:nvGrpSpPr>
      <p:grpSpPr>
        <a:xfrm>
          <a:off x="0" y="0"/>
          <a:ext cx="0" cy="0"/>
          <a:chOff x="0" y="0"/>
          <a:chExt cx="0" cy="0"/>
        </a:xfrm>
      </p:grpSpPr>
      <p:sp>
        <p:nvSpPr>
          <p:cNvPr id="13" name="Picture Placeholder 5">
            <a:extLst>
              <a:ext uri="{FF2B5EF4-FFF2-40B4-BE49-F238E27FC236}">
                <a16:creationId xmlns:a16="http://schemas.microsoft.com/office/drawing/2014/main" id="{4F09476B-945C-45B4-B70D-5C4F88681A16}"/>
              </a:ext>
            </a:extLst>
          </p:cNvPr>
          <p:cNvSpPr>
            <a:spLocks noGrp="1"/>
          </p:cNvSpPr>
          <p:nvPr>
            <p:ph type="pic" sz="quarter" idx="26" hasCustomPrompt="1"/>
          </p:nvPr>
        </p:nvSpPr>
        <p:spPr>
          <a:xfrm>
            <a:off x="6142038" y="-14288"/>
            <a:ext cx="6048375" cy="3381376"/>
          </a:xfrm>
          <a:prstGeom prst="rect">
            <a:avLst/>
          </a:prstGeom>
          <a:solidFill>
            <a:schemeClr val="accent2"/>
          </a:solidFill>
        </p:spPr>
        <p:txBody>
          <a:bodyPr lIns="0" tIns="1097280" rIns="0" bIns="0"/>
          <a:lstStyle>
            <a:lvl1pPr algn="ctr">
              <a:defRPr sz="1400"/>
            </a:lvl1pPr>
          </a:lstStyle>
          <a:p>
            <a:r>
              <a:rPr lang="en-US"/>
              <a:t>Add Image (636 x 357 pixels)</a:t>
            </a:r>
          </a:p>
        </p:txBody>
      </p:sp>
      <p:sp>
        <p:nvSpPr>
          <p:cNvPr id="15" name="Picture Placeholder 5">
            <a:extLst>
              <a:ext uri="{FF2B5EF4-FFF2-40B4-BE49-F238E27FC236}">
                <a16:creationId xmlns:a16="http://schemas.microsoft.com/office/drawing/2014/main" id="{20D60E52-555F-4B92-A1B9-AC9F81C1124C}"/>
              </a:ext>
            </a:extLst>
          </p:cNvPr>
          <p:cNvSpPr>
            <a:spLocks noGrp="1"/>
          </p:cNvSpPr>
          <p:nvPr>
            <p:ph type="pic" sz="quarter" idx="27" hasCustomPrompt="1"/>
          </p:nvPr>
        </p:nvSpPr>
        <p:spPr>
          <a:xfrm>
            <a:off x="6142038" y="3457574"/>
            <a:ext cx="6048375" cy="3400426"/>
          </a:xfrm>
          <a:prstGeom prst="rect">
            <a:avLst/>
          </a:prstGeom>
          <a:solidFill>
            <a:schemeClr val="accent2"/>
          </a:solidFill>
        </p:spPr>
        <p:txBody>
          <a:bodyPr lIns="0" tIns="1097280" rIns="0" bIns="0"/>
          <a:lstStyle>
            <a:lvl1pPr algn="ctr">
              <a:defRPr sz="1400"/>
            </a:lvl1pPr>
          </a:lstStyle>
          <a:p>
            <a:r>
              <a:rPr lang="en-US"/>
              <a:t>Add Image (636 x 357 pixels)</a:t>
            </a:r>
          </a:p>
        </p:txBody>
      </p:sp>
      <p:sp>
        <p:nvSpPr>
          <p:cNvPr id="6" name="Picture Placeholder 5">
            <a:extLst>
              <a:ext uri="{FF2B5EF4-FFF2-40B4-BE49-F238E27FC236}">
                <a16:creationId xmlns:a16="http://schemas.microsoft.com/office/drawing/2014/main" id="{7B090983-B63E-494D-A89C-076C54A1CE79}"/>
              </a:ext>
            </a:extLst>
          </p:cNvPr>
          <p:cNvSpPr>
            <a:spLocks noGrp="1"/>
          </p:cNvSpPr>
          <p:nvPr>
            <p:ph type="pic" sz="quarter" idx="24" hasCustomPrompt="1"/>
          </p:nvPr>
        </p:nvSpPr>
        <p:spPr>
          <a:xfrm>
            <a:off x="0" y="-14288"/>
            <a:ext cx="6048375" cy="3381376"/>
          </a:xfrm>
          <a:prstGeom prst="rect">
            <a:avLst/>
          </a:prstGeom>
          <a:solidFill>
            <a:schemeClr val="accent2"/>
          </a:solidFill>
        </p:spPr>
        <p:txBody>
          <a:bodyPr lIns="0" tIns="1097280" rIns="0" bIns="0"/>
          <a:lstStyle>
            <a:lvl1pPr algn="ctr">
              <a:defRPr sz="1400"/>
            </a:lvl1pPr>
          </a:lstStyle>
          <a:p>
            <a:r>
              <a:rPr lang="en-US"/>
              <a:t>Add Image (636 x 357 pixels)</a:t>
            </a:r>
          </a:p>
        </p:txBody>
      </p:sp>
      <p:sp>
        <p:nvSpPr>
          <p:cNvPr id="12" name="Picture Placeholder 5">
            <a:extLst>
              <a:ext uri="{FF2B5EF4-FFF2-40B4-BE49-F238E27FC236}">
                <a16:creationId xmlns:a16="http://schemas.microsoft.com/office/drawing/2014/main" id="{145FB3A1-9398-49A4-A3D2-E92A49730209}"/>
              </a:ext>
            </a:extLst>
          </p:cNvPr>
          <p:cNvSpPr>
            <a:spLocks noGrp="1"/>
          </p:cNvSpPr>
          <p:nvPr>
            <p:ph type="pic" sz="quarter" idx="25" hasCustomPrompt="1"/>
          </p:nvPr>
        </p:nvSpPr>
        <p:spPr>
          <a:xfrm>
            <a:off x="0" y="3457574"/>
            <a:ext cx="6048375" cy="3400426"/>
          </a:xfrm>
          <a:prstGeom prst="rect">
            <a:avLst/>
          </a:prstGeom>
          <a:solidFill>
            <a:schemeClr val="accent2"/>
          </a:solidFill>
        </p:spPr>
        <p:txBody>
          <a:bodyPr lIns="0" tIns="1097280" rIns="0" bIns="0"/>
          <a:lstStyle>
            <a:lvl1pPr algn="ctr">
              <a:defRPr sz="1400"/>
            </a:lvl1pPr>
          </a:lstStyle>
          <a:p>
            <a:r>
              <a:rPr lang="en-US"/>
              <a:t>Add Image (636 x 357 pixels)</a:t>
            </a:r>
          </a:p>
        </p:txBody>
      </p:sp>
      <p:sp>
        <p:nvSpPr>
          <p:cNvPr id="3" name="Date Placeholder 2">
            <a:extLst>
              <a:ext uri="{FF2B5EF4-FFF2-40B4-BE49-F238E27FC236}">
                <a16:creationId xmlns:a16="http://schemas.microsoft.com/office/drawing/2014/main" id="{2F10EF3F-1C1F-43F2-9A55-4D0158595210}"/>
              </a:ext>
            </a:extLst>
          </p:cNvPr>
          <p:cNvSpPr>
            <a:spLocks noGrp="1"/>
          </p:cNvSpPr>
          <p:nvPr>
            <p:ph type="dt" sz="half" idx="21"/>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6F575A61-C52A-400F-BFE9-3AD5193FD562}"/>
              </a:ext>
            </a:extLst>
          </p:cNvPr>
          <p:cNvSpPr>
            <a:spLocks noGrp="1"/>
          </p:cNvSpPr>
          <p:nvPr>
            <p:ph type="ftr" sz="quarter" idx="22"/>
          </p:nvPr>
        </p:nvSpPr>
        <p:spPr/>
        <p:txBody>
          <a:bodyPr/>
          <a:lstStyle/>
          <a:p>
            <a:r>
              <a:rPr lang="en-US"/>
              <a:t>Mojang Studios</a:t>
            </a:r>
          </a:p>
        </p:txBody>
      </p:sp>
      <p:sp>
        <p:nvSpPr>
          <p:cNvPr id="5" name="Slide Number Placeholder 4">
            <a:extLst>
              <a:ext uri="{FF2B5EF4-FFF2-40B4-BE49-F238E27FC236}">
                <a16:creationId xmlns:a16="http://schemas.microsoft.com/office/drawing/2014/main" id="{C2D1A42F-410F-4395-A112-863ADC175CA6}"/>
              </a:ext>
            </a:extLst>
          </p:cNvPr>
          <p:cNvSpPr>
            <a:spLocks noGrp="1"/>
          </p:cNvSpPr>
          <p:nvPr>
            <p:ph type="sldNum" sz="quarter" idx="23"/>
          </p:nvPr>
        </p:nvSpPr>
        <p:spPr/>
        <p:txBody>
          <a:bodyPr/>
          <a:lstStyle/>
          <a:p>
            <a:fld id="{7C84D469-983E-45D1-83D0-D0A54F8F126E}" type="slidenum">
              <a:rPr lang="en-US" smtClean="0"/>
              <a:pPr/>
              <a:t>‹#›</a:t>
            </a:fld>
            <a:endParaRPr lang="en-US"/>
          </a:p>
        </p:txBody>
      </p:sp>
    </p:spTree>
    <p:extLst>
      <p:ext uri="{BB962C8B-B14F-4D97-AF65-F5344CB8AC3E}">
        <p14:creationId xmlns:p14="http://schemas.microsoft.com/office/powerpoint/2010/main" val="3165060320"/>
      </p:ext>
    </p:extLst>
  </p:cSld>
  <p:clrMapOvr>
    <a:masterClrMapping/>
  </p:clrMapOvr>
  <p:extLst>
    <p:ext uri="{DCECCB84-F9BA-43D5-87BE-67443E8EF086}">
      <p15:sldGuideLst xmlns:p15="http://schemas.microsoft.com/office/powerpoint/2012/main"/>
    </p:ext>
  </p:extLst>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4 Image Grid- Dark">
    <p:bg>
      <p:bgRef idx="1001">
        <a:schemeClr val="bg1"/>
      </p:bgRef>
    </p:bg>
    <p:spTree>
      <p:nvGrpSpPr>
        <p:cNvPr id="1" name=""/>
        <p:cNvGrpSpPr/>
        <p:nvPr/>
      </p:nvGrpSpPr>
      <p:grpSpPr>
        <a:xfrm>
          <a:off x="0" y="0"/>
          <a:ext cx="0" cy="0"/>
          <a:chOff x="0" y="0"/>
          <a:chExt cx="0" cy="0"/>
        </a:xfrm>
      </p:grpSpPr>
      <p:sp>
        <p:nvSpPr>
          <p:cNvPr id="10" name="Picture Placeholder 5">
            <a:extLst>
              <a:ext uri="{FF2B5EF4-FFF2-40B4-BE49-F238E27FC236}">
                <a16:creationId xmlns:a16="http://schemas.microsoft.com/office/drawing/2014/main" id="{41CDF0DE-2CC7-4234-AE90-9BC9A50F9544}"/>
              </a:ext>
            </a:extLst>
          </p:cNvPr>
          <p:cNvSpPr>
            <a:spLocks noGrp="1"/>
          </p:cNvSpPr>
          <p:nvPr>
            <p:ph type="pic" sz="quarter" idx="26" hasCustomPrompt="1"/>
          </p:nvPr>
        </p:nvSpPr>
        <p:spPr>
          <a:xfrm>
            <a:off x="6142038" y="-14288"/>
            <a:ext cx="6048375" cy="3381376"/>
          </a:xfrm>
          <a:prstGeom prst="rect">
            <a:avLst/>
          </a:prstGeom>
          <a:solidFill>
            <a:schemeClr val="accent2"/>
          </a:solidFill>
        </p:spPr>
        <p:txBody>
          <a:bodyPr lIns="0" tIns="1097280" rIns="0" bIns="0"/>
          <a:lstStyle>
            <a:lvl1pPr algn="ctr">
              <a:defRPr sz="1400">
                <a:solidFill>
                  <a:schemeClr val="bg1"/>
                </a:solidFill>
              </a:defRPr>
            </a:lvl1pPr>
          </a:lstStyle>
          <a:p>
            <a:r>
              <a:rPr lang="en-US"/>
              <a:t>Add Image (636 x 357 pixels)</a:t>
            </a:r>
          </a:p>
        </p:txBody>
      </p:sp>
      <p:sp>
        <p:nvSpPr>
          <p:cNvPr id="11" name="Picture Placeholder 5">
            <a:extLst>
              <a:ext uri="{FF2B5EF4-FFF2-40B4-BE49-F238E27FC236}">
                <a16:creationId xmlns:a16="http://schemas.microsoft.com/office/drawing/2014/main" id="{7151326A-157B-44C1-83A1-7204FB319405}"/>
              </a:ext>
            </a:extLst>
          </p:cNvPr>
          <p:cNvSpPr>
            <a:spLocks noGrp="1"/>
          </p:cNvSpPr>
          <p:nvPr>
            <p:ph type="pic" sz="quarter" idx="27" hasCustomPrompt="1"/>
          </p:nvPr>
        </p:nvSpPr>
        <p:spPr>
          <a:xfrm>
            <a:off x="6142038" y="3457574"/>
            <a:ext cx="6048375" cy="3400426"/>
          </a:xfrm>
          <a:prstGeom prst="rect">
            <a:avLst/>
          </a:prstGeom>
          <a:solidFill>
            <a:schemeClr val="accent2"/>
          </a:solidFill>
        </p:spPr>
        <p:txBody>
          <a:bodyPr lIns="0" tIns="1097280" rIns="0" bIns="0"/>
          <a:lstStyle>
            <a:lvl1pPr algn="ctr">
              <a:defRPr sz="1400">
                <a:solidFill>
                  <a:schemeClr val="bg1"/>
                </a:solidFill>
              </a:defRPr>
            </a:lvl1pPr>
          </a:lstStyle>
          <a:p>
            <a:r>
              <a:rPr lang="en-US"/>
              <a:t>Add Image (636 x 357 pixels)</a:t>
            </a:r>
          </a:p>
        </p:txBody>
      </p:sp>
      <p:sp>
        <p:nvSpPr>
          <p:cNvPr id="12" name="Picture Placeholder 5">
            <a:extLst>
              <a:ext uri="{FF2B5EF4-FFF2-40B4-BE49-F238E27FC236}">
                <a16:creationId xmlns:a16="http://schemas.microsoft.com/office/drawing/2014/main" id="{F0C92F0F-1BB4-4481-938D-F79D8A2EC87E}"/>
              </a:ext>
            </a:extLst>
          </p:cNvPr>
          <p:cNvSpPr>
            <a:spLocks noGrp="1"/>
          </p:cNvSpPr>
          <p:nvPr>
            <p:ph type="pic" sz="quarter" idx="24" hasCustomPrompt="1"/>
          </p:nvPr>
        </p:nvSpPr>
        <p:spPr>
          <a:xfrm>
            <a:off x="0" y="-14288"/>
            <a:ext cx="6048375" cy="3381376"/>
          </a:xfrm>
          <a:prstGeom prst="rect">
            <a:avLst/>
          </a:prstGeom>
          <a:solidFill>
            <a:schemeClr val="accent2"/>
          </a:solidFill>
        </p:spPr>
        <p:txBody>
          <a:bodyPr lIns="0" tIns="1097280" rIns="0" bIns="0"/>
          <a:lstStyle>
            <a:lvl1pPr algn="ctr">
              <a:defRPr sz="1400">
                <a:solidFill>
                  <a:schemeClr val="bg1"/>
                </a:solidFill>
              </a:defRPr>
            </a:lvl1pPr>
          </a:lstStyle>
          <a:p>
            <a:r>
              <a:rPr lang="en-US"/>
              <a:t>Add Image (636 x 357 pixels)</a:t>
            </a:r>
          </a:p>
        </p:txBody>
      </p:sp>
      <p:sp>
        <p:nvSpPr>
          <p:cNvPr id="13" name="Picture Placeholder 5">
            <a:extLst>
              <a:ext uri="{FF2B5EF4-FFF2-40B4-BE49-F238E27FC236}">
                <a16:creationId xmlns:a16="http://schemas.microsoft.com/office/drawing/2014/main" id="{69AF51A7-A159-4D42-9A44-911D357C15EE}"/>
              </a:ext>
            </a:extLst>
          </p:cNvPr>
          <p:cNvSpPr>
            <a:spLocks noGrp="1"/>
          </p:cNvSpPr>
          <p:nvPr>
            <p:ph type="pic" sz="quarter" idx="25" hasCustomPrompt="1"/>
          </p:nvPr>
        </p:nvSpPr>
        <p:spPr>
          <a:xfrm>
            <a:off x="0" y="3457574"/>
            <a:ext cx="6048375" cy="3400426"/>
          </a:xfrm>
          <a:prstGeom prst="rect">
            <a:avLst/>
          </a:prstGeom>
          <a:solidFill>
            <a:schemeClr val="accent2"/>
          </a:solidFill>
        </p:spPr>
        <p:txBody>
          <a:bodyPr lIns="0" tIns="1097280" rIns="0" bIns="0"/>
          <a:lstStyle>
            <a:lvl1pPr algn="ctr">
              <a:defRPr sz="1400">
                <a:solidFill>
                  <a:schemeClr val="bg1"/>
                </a:solidFill>
              </a:defRPr>
            </a:lvl1pPr>
          </a:lstStyle>
          <a:p>
            <a:r>
              <a:rPr lang="en-US"/>
              <a:t>Add Image (636 x 357 pixels)</a:t>
            </a:r>
          </a:p>
        </p:txBody>
      </p:sp>
      <p:sp>
        <p:nvSpPr>
          <p:cNvPr id="3" name="Footer Placeholder 2">
            <a:extLst>
              <a:ext uri="{FF2B5EF4-FFF2-40B4-BE49-F238E27FC236}">
                <a16:creationId xmlns:a16="http://schemas.microsoft.com/office/drawing/2014/main" id="{7A613ACC-8831-433D-A1AF-4C6F5D56A12D}"/>
              </a:ext>
            </a:extLst>
          </p:cNvPr>
          <p:cNvSpPr>
            <a:spLocks noGrp="1"/>
          </p:cNvSpPr>
          <p:nvPr>
            <p:ph type="ftr" sz="quarter" idx="10"/>
          </p:nvPr>
        </p:nvSpPr>
        <p:spPr/>
        <p:txBody>
          <a:bodyPr/>
          <a:lstStyle/>
          <a:p>
            <a:r>
              <a:rPr lang="en-US"/>
              <a:t>Mojang Studios</a:t>
            </a:r>
          </a:p>
        </p:txBody>
      </p:sp>
      <p:sp>
        <p:nvSpPr>
          <p:cNvPr id="4" name="Slide Number Placeholder 3">
            <a:extLst>
              <a:ext uri="{FF2B5EF4-FFF2-40B4-BE49-F238E27FC236}">
                <a16:creationId xmlns:a16="http://schemas.microsoft.com/office/drawing/2014/main" id="{8C7AFED4-8688-440E-8201-3488A148CDF8}"/>
              </a:ext>
            </a:extLst>
          </p:cNvPr>
          <p:cNvSpPr>
            <a:spLocks noGrp="1"/>
          </p:cNvSpPr>
          <p:nvPr>
            <p:ph type="sldNum" sz="quarter" idx="11"/>
          </p:nvPr>
        </p:nvSpPr>
        <p:spPr/>
        <p:txBody>
          <a:bodyPr/>
          <a:lstStyle/>
          <a:p>
            <a:fld id="{7C84D469-983E-45D1-83D0-D0A54F8F126E}" type="slidenum">
              <a:rPr lang="en-US" smtClean="0"/>
              <a:pPr/>
              <a:t>‹#›</a:t>
            </a:fld>
            <a:endParaRPr lang="en-US"/>
          </a:p>
        </p:txBody>
      </p:sp>
      <p:sp>
        <p:nvSpPr>
          <p:cNvPr id="5" name="Date Placeholder 4">
            <a:extLst>
              <a:ext uri="{FF2B5EF4-FFF2-40B4-BE49-F238E27FC236}">
                <a16:creationId xmlns:a16="http://schemas.microsoft.com/office/drawing/2014/main" id="{C04B6F1C-F245-4835-B295-A5C907FABF0F}"/>
              </a:ext>
            </a:extLst>
          </p:cNvPr>
          <p:cNvSpPr>
            <a:spLocks noGrp="1"/>
          </p:cNvSpPr>
          <p:nvPr>
            <p:ph type="dt" sz="half" idx="12"/>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502872474"/>
      </p:ext>
    </p:extLst>
  </p:cSld>
  <p:clrMapOvr>
    <a:overrideClrMapping bg1="dk1" tx1="lt1" bg2="dk2" tx2="lt2" accent1="accent1" accent2="accent2" accent3="accent3" accent4="accent4" accent5="accent5" accent6="accent6" hlink="hlink" folHlink="folHlink"/>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6 Image Grid- Light">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88BFB98E-7D0C-470F-905A-223897D4684C}"/>
              </a:ext>
            </a:extLst>
          </p:cNvPr>
          <p:cNvSpPr>
            <a:spLocks noGrp="1"/>
          </p:cNvSpPr>
          <p:nvPr>
            <p:ph type="pic" sz="quarter" idx="42" hasCustomPrompt="1"/>
          </p:nvPr>
        </p:nvSpPr>
        <p:spPr>
          <a:xfrm>
            <a:off x="-26352" y="0"/>
            <a:ext cx="4023360" cy="3365500"/>
          </a:xfrm>
          <a:prstGeom prst="rect">
            <a:avLst/>
          </a:prstGeom>
          <a:solidFill>
            <a:schemeClr val="accent2"/>
          </a:solidFill>
        </p:spPr>
        <p:txBody>
          <a:bodyPr lIns="0" tIns="1097280" rIns="0" bIns="0"/>
          <a:lstStyle>
            <a:lvl1pPr algn="ctr">
              <a:defRPr sz="1400"/>
            </a:lvl1pPr>
          </a:lstStyle>
          <a:p>
            <a:r>
              <a:rPr lang="de-DE"/>
              <a:t>Add Image (422 x 353 pixels)</a:t>
            </a:r>
          </a:p>
        </p:txBody>
      </p:sp>
      <p:sp>
        <p:nvSpPr>
          <p:cNvPr id="13" name="Picture Placeholder 5">
            <a:extLst>
              <a:ext uri="{FF2B5EF4-FFF2-40B4-BE49-F238E27FC236}">
                <a16:creationId xmlns:a16="http://schemas.microsoft.com/office/drawing/2014/main" id="{4C0B48F5-0C21-40AC-B71B-DBC15C83F33E}"/>
              </a:ext>
            </a:extLst>
          </p:cNvPr>
          <p:cNvSpPr>
            <a:spLocks noGrp="1"/>
          </p:cNvSpPr>
          <p:nvPr>
            <p:ph type="pic" sz="quarter" idx="43" hasCustomPrompt="1"/>
          </p:nvPr>
        </p:nvSpPr>
        <p:spPr>
          <a:xfrm>
            <a:off x="4084320" y="0"/>
            <a:ext cx="4023360" cy="3365500"/>
          </a:xfrm>
          <a:prstGeom prst="rect">
            <a:avLst/>
          </a:prstGeom>
          <a:solidFill>
            <a:schemeClr val="accent2"/>
          </a:solidFill>
        </p:spPr>
        <p:txBody>
          <a:bodyPr lIns="0" tIns="1097280" rIns="0" bIns="0"/>
          <a:lstStyle>
            <a:lvl1pPr algn="ctr">
              <a:defRPr sz="1400"/>
            </a:lvl1pPr>
          </a:lstStyle>
          <a:p>
            <a:r>
              <a:rPr lang="de-DE"/>
              <a:t>Add Image (422 x 353 pixels)</a:t>
            </a:r>
          </a:p>
        </p:txBody>
      </p:sp>
      <p:sp>
        <p:nvSpPr>
          <p:cNvPr id="20" name="Picture Placeholder 5">
            <a:extLst>
              <a:ext uri="{FF2B5EF4-FFF2-40B4-BE49-F238E27FC236}">
                <a16:creationId xmlns:a16="http://schemas.microsoft.com/office/drawing/2014/main" id="{36E044FA-E402-4230-82DC-EE245F3D597C}"/>
              </a:ext>
            </a:extLst>
          </p:cNvPr>
          <p:cNvSpPr>
            <a:spLocks noGrp="1"/>
          </p:cNvSpPr>
          <p:nvPr>
            <p:ph type="pic" sz="quarter" idx="44" hasCustomPrompt="1"/>
          </p:nvPr>
        </p:nvSpPr>
        <p:spPr>
          <a:xfrm>
            <a:off x="8193405" y="0"/>
            <a:ext cx="4023360" cy="3365500"/>
          </a:xfrm>
          <a:prstGeom prst="rect">
            <a:avLst/>
          </a:prstGeom>
          <a:solidFill>
            <a:schemeClr val="accent2"/>
          </a:solidFill>
        </p:spPr>
        <p:txBody>
          <a:bodyPr lIns="0" tIns="1097280" rIns="0" bIns="0"/>
          <a:lstStyle>
            <a:lvl1pPr algn="ctr">
              <a:defRPr sz="1400"/>
            </a:lvl1pPr>
          </a:lstStyle>
          <a:p>
            <a:r>
              <a:rPr lang="de-DE"/>
              <a:t>Add Image (422 x 353 pixels)</a:t>
            </a:r>
          </a:p>
        </p:txBody>
      </p:sp>
      <p:sp>
        <p:nvSpPr>
          <p:cNvPr id="21" name="Picture Placeholder 5">
            <a:extLst>
              <a:ext uri="{FF2B5EF4-FFF2-40B4-BE49-F238E27FC236}">
                <a16:creationId xmlns:a16="http://schemas.microsoft.com/office/drawing/2014/main" id="{ABF020E0-44B0-4715-89F2-7E2D1375D3F0}"/>
              </a:ext>
            </a:extLst>
          </p:cNvPr>
          <p:cNvSpPr>
            <a:spLocks noGrp="1"/>
          </p:cNvSpPr>
          <p:nvPr>
            <p:ph type="pic" sz="quarter" idx="45" hasCustomPrompt="1"/>
          </p:nvPr>
        </p:nvSpPr>
        <p:spPr>
          <a:xfrm>
            <a:off x="-26352" y="3457574"/>
            <a:ext cx="4023360" cy="3400425"/>
          </a:xfrm>
          <a:prstGeom prst="rect">
            <a:avLst/>
          </a:prstGeom>
          <a:solidFill>
            <a:schemeClr val="accent2"/>
          </a:solidFill>
        </p:spPr>
        <p:txBody>
          <a:bodyPr lIns="0" tIns="1097280" rIns="0" bIns="0"/>
          <a:lstStyle>
            <a:lvl1pPr algn="ctr">
              <a:defRPr sz="1400"/>
            </a:lvl1pPr>
          </a:lstStyle>
          <a:p>
            <a:r>
              <a:rPr lang="de-DE"/>
              <a:t>Add Image (422 x 353 pixels)</a:t>
            </a:r>
          </a:p>
        </p:txBody>
      </p:sp>
      <p:sp>
        <p:nvSpPr>
          <p:cNvPr id="22" name="Picture Placeholder 5">
            <a:extLst>
              <a:ext uri="{FF2B5EF4-FFF2-40B4-BE49-F238E27FC236}">
                <a16:creationId xmlns:a16="http://schemas.microsoft.com/office/drawing/2014/main" id="{7D2D8B5D-D958-411B-A809-A756F157D290}"/>
              </a:ext>
            </a:extLst>
          </p:cNvPr>
          <p:cNvSpPr>
            <a:spLocks noGrp="1"/>
          </p:cNvSpPr>
          <p:nvPr>
            <p:ph type="pic" sz="quarter" idx="46" hasCustomPrompt="1"/>
          </p:nvPr>
        </p:nvSpPr>
        <p:spPr>
          <a:xfrm>
            <a:off x="4084320" y="3457574"/>
            <a:ext cx="4023360" cy="3400425"/>
          </a:xfrm>
          <a:prstGeom prst="rect">
            <a:avLst/>
          </a:prstGeom>
          <a:solidFill>
            <a:schemeClr val="accent2"/>
          </a:solidFill>
        </p:spPr>
        <p:txBody>
          <a:bodyPr lIns="0" tIns="1097280" rIns="0" bIns="0"/>
          <a:lstStyle>
            <a:lvl1pPr algn="ctr">
              <a:defRPr sz="1400"/>
            </a:lvl1pPr>
          </a:lstStyle>
          <a:p>
            <a:r>
              <a:rPr lang="de-DE"/>
              <a:t>Add Image (422 x 353 pixels)</a:t>
            </a:r>
          </a:p>
        </p:txBody>
      </p:sp>
      <p:sp>
        <p:nvSpPr>
          <p:cNvPr id="23" name="Picture Placeholder 5">
            <a:extLst>
              <a:ext uri="{FF2B5EF4-FFF2-40B4-BE49-F238E27FC236}">
                <a16:creationId xmlns:a16="http://schemas.microsoft.com/office/drawing/2014/main" id="{B71AD1A4-63E8-4D78-AE7B-4D7452685E4E}"/>
              </a:ext>
            </a:extLst>
          </p:cNvPr>
          <p:cNvSpPr>
            <a:spLocks noGrp="1"/>
          </p:cNvSpPr>
          <p:nvPr>
            <p:ph type="pic" sz="quarter" idx="47" hasCustomPrompt="1"/>
          </p:nvPr>
        </p:nvSpPr>
        <p:spPr>
          <a:xfrm>
            <a:off x="8193405" y="3457574"/>
            <a:ext cx="4023360" cy="3400425"/>
          </a:xfrm>
          <a:prstGeom prst="rect">
            <a:avLst/>
          </a:prstGeom>
          <a:solidFill>
            <a:schemeClr val="accent2"/>
          </a:solidFill>
        </p:spPr>
        <p:txBody>
          <a:bodyPr lIns="0" tIns="1097280" rIns="0" bIns="0"/>
          <a:lstStyle>
            <a:lvl1pPr algn="ctr">
              <a:defRPr sz="1400"/>
            </a:lvl1pPr>
          </a:lstStyle>
          <a:p>
            <a:r>
              <a:rPr lang="de-DE"/>
              <a:t>Add Image (422 x 353 pixels)</a:t>
            </a:r>
          </a:p>
        </p:txBody>
      </p:sp>
      <p:sp>
        <p:nvSpPr>
          <p:cNvPr id="3" name="Date Placeholder 2">
            <a:extLst>
              <a:ext uri="{FF2B5EF4-FFF2-40B4-BE49-F238E27FC236}">
                <a16:creationId xmlns:a16="http://schemas.microsoft.com/office/drawing/2014/main" id="{13A3D95A-529A-4D19-8A83-D9E08C35DAF0}"/>
              </a:ext>
            </a:extLst>
          </p:cNvPr>
          <p:cNvSpPr>
            <a:spLocks noGrp="1"/>
          </p:cNvSpPr>
          <p:nvPr>
            <p:ph type="dt" sz="half" idx="34"/>
          </p:nvPr>
        </p:nvSpPr>
        <p:spPr>
          <a:xfrm>
            <a:off x="3200400" y="6512718"/>
            <a:ext cx="2852737" cy="87752"/>
          </a:xfrm>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DBDE8EFC-E183-4700-87DC-611B53119959}"/>
              </a:ext>
            </a:extLst>
          </p:cNvPr>
          <p:cNvSpPr>
            <a:spLocks noGrp="1"/>
          </p:cNvSpPr>
          <p:nvPr>
            <p:ph type="ftr" sz="quarter" idx="35"/>
          </p:nvPr>
        </p:nvSpPr>
        <p:spPr/>
        <p:txBody>
          <a:bodyPr/>
          <a:lstStyle/>
          <a:p>
            <a:r>
              <a:rPr lang="en-US"/>
              <a:t>Mojang Studios</a:t>
            </a:r>
          </a:p>
        </p:txBody>
      </p:sp>
      <p:sp>
        <p:nvSpPr>
          <p:cNvPr id="5" name="Slide Number Placeholder 4">
            <a:extLst>
              <a:ext uri="{FF2B5EF4-FFF2-40B4-BE49-F238E27FC236}">
                <a16:creationId xmlns:a16="http://schemas.microsoft.com/office/drawing/2014/main" id="{7DF1F94A-FA42-46E9-A368-9354014CA5A0}"/>
              </a:ext>
            </a:extLst>
          </p:cNvPr>
          <p:cNvSpPr>
            <a:spLocks noGrp="1"/>
          </p:cNvSpPr>
          <p:nvPr>
            <p:ph type="sldNum" sz="quarter" idx="36"/>
          </p:nvPr>
        </p:nvSpPr>
        <p:spPr/>
        <p:txBody>
          <a:bodyPr/>
          <a:lstStyle/>
          <a:p>
            <a:fld id="{7C84D469-983E-45D1-83D0-D0A54F8F126E}" type="slidenum">
              <a:rPr lang="en-US" smtClean="0"/>
              <a:pPr/>
              <a:t>‹#›</a:t>
            </a:fld>
            <a:endParaRPr lang="en-US"/>
          </a:p>
        </p:txBody>
      </p:sp>
    </p:spTree>
    <p:extLst>
      <p:ext uri="{BB962C8B-B14F-4D97-AF65-F5344CB8AC3E}">
        <p14:creationId xmlns:p14="http://schemas.microsoft.com/office/powerpoint/2010/main" val="2696336177"/>
      </p:ext>
    </p:extLst>
  </p:cSld>
  <p:clrMapOvr>
    <a:masterClrMapping/>
  </p:clrMapOvr>
  <p:extLst>
    <p:ext uri="{DCECCB84-F9BA-43D5-87BE-67443E8EF086}">
      <p15:sldGuideLst xmlns:p15="http://schemas.microsoft.com/office/powerpoint/2012/main"/>
    </p:ext>
  </p:extLst>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6 Image Grid- Dark">
    <p:bg>
      <p:bgRef idx="1001">
        <a:schemeClr val="bg1"/>
      </p:bgRef>
    </p:bg>
    <p:spTree>
      <p:nvGrpSpPr>
        <p:cNvPr id="1" name=""/>
        <p:cNvGrpSpPr/>
        <p:nvPr/>
      </p:nvGrpSpPr>
      <p:grpSpPr>
        <a:xfrm>
          <a:off x="0" y="0"/>
          <a:ext cx="0" cy="0"/>
          <a:chOff x="0" y="0"/>
          <a:chExt cx="0" cy="0"/>
        </a:xfrm>
      </p:grpSpPr>
      <p:sp>
        <p:nvSpPr>
          <p:cNvPr id="11" name="Picture Placeholder 5">
            <a:extLst>
              <a:ext uri="{FF2B5EF4-FFF2-40B4-BE49-F238E27FC236}">
                <a16:creationId xmlns:a16="http://schemas.microsoft.com/office/drawing/2014/main" id="{8C3EDAEC-B974-463A-8E6C-A71E7403F492}"/>
              </a:ext>
            </a:extLst>
          </p:cNvPr>
          <p:cNvSpPr>
            <a:spLocks noGrp="1"/>
          </p:cNvSpPr>
          <p:nvPr>
            <p:ph type="pic" sz="quarter" idx="42" hasCustomPrompt="1"/>
          </p:nvPr>
        </p:nvSpPr>
        <p:spPr>
          <a:xfrm>
            <a:off x="-26352" y="0"/>
            <a:ext cx="4023360" cy="3365500"/>
          </a:xfrm>
          <a:prstGeom prst="rect">
            <a:avLst/>
          </a:prstGeom>
          <a:solidFill>
            <a:schemeClr val="accent2"/>
          </a:solidFill>
        </p:spPr>
        <p:txBody>
          <a:bodyPr lIns="0" tIns="1097280" rIns="0" bIns="0"/>
          <a:lstStyle>
            <a:lvl1pPr algn="ctr">
              <a:defRPr sz="1400">
                <a:solidFill>
                  <a:schemeClr val="bg1"/>
                </a:solidFill>
              </a:defRPr>
            </a:lvl1pPr>
          </a:lstStyle>
          <a:p>
            <a:r>
              <a:rPr lang="de-DE"/>
              <a:t>Add Image (422 x 353 pixels)</a:t>
            </a:r>
          </a:p>
        </p:txBody>
      </p:sp>
      <p:sp>
        <p:nvSpPr>
          <p:cNvPr id="12" name="Picture Placeholder 5">
            <a:extLst>
              <a:ext uri="{FF2B5EF4-FFF2-40B4-BE49-F238E27FC236}">
                <a16:creationId xmlns:a16="http://schemas.microsoft.com/office/drawing/2014/main" id="{843849CC-C6CC-4699-B3F8-F3103979DDBD}"/>
              </a:ext>
            </a:extLst>
          </p:cNvPr>
          <p:cNvSpPr>
            <a:spLocks noGrp="1"/>
          </p:cNvSpPr>
          <p:nvPr>
            <p:ph type="pic" sz="quarter" idx="43" hasCustomPrompt="1"/>
          </p:nvPr>
        </p:nvSpPr>
        <p:spPr>
          <a:xfrm>
            <a:off x="4084320" y="0"/>
            <a:ext cx="4023360" cy="3365500"/>
          </a:xfrm>
          <a:prstGeom prst="rect">
            <a:avLst/>
          </a:prstGeom>
          <a:solidFill>
            <a:schemeClr val="accent2"/>
          </a:solidFill>
        </p:spPr>
        <p:txBody>
          <a:bodyPr lIns="0" tIns="1097280" rIns="0" bIns="0"/>
          <a:lstStyle>
            <a:lvl1pPr algn="ctr">
              <a:defRPr sz="1400">
                <a:solidFill>
                  <a:schemeClr val="bg1"/>
                </a:solidFill>
              </a:defRPr>
            </a:lvl1pPr>
          </a:lstStyle>
          <a:p>
            <a:r>
              <a:rPr lang="de-DE"/>
              <a:t>Add Image (422 x 353 pixels)</a:t>
            </a:r>
          </a:p>
        </p:txBody>
      </p:sp>
      <p:sp>
        <p:nvSpPr>
          <p:cNvPr id="13" name="Picture Placeholder 5">
            <a:extLst>
              <a:ext uri="{FF2B5EF4-FFF2-40B4-BE49-F238E27FC236}">
                <a16:creationId xmlns:a16="http://schemas.microsoft.com/office/drawing/2014/main" id="{9E35DB53-2676-4EF8-9474-95C08D44CDE8}"/>
              </a:ext>
            </a:extLst>
          </p:cNvPr>
          <p:cNvSpPr>
            <a:spLocks noGrp="1"/>
          </p:cNvSpPr>
          <p:nvPr>
            <p:ph type="pic" sz="quarter" idx="44" hasCustomPrompt="1"/>
          </p:nvPr>
        </p:nvSpPr>
        <p:spPr>
          <a:xfrm>
            <a:off x="8193405" y="0"/>
            <a:ext cx="4023360" cy="3365500"/>
          </a:xfrm>
          <a:prstGeom prst="rect">
            <a:avLst/>
          </a:prstGeom>
          <a:solidFill>
            <a:schemeClr val="accent2"/>
          </a:solidFill>
        </p:spPr>
        <p:txBody>
          <a:bodyPr lIns="0" tIns="1097280" rIns="0" bIns="0"/>
          <a:lstStyle>
            <a:lvl1pPr algn="ctr">
              <a:defRPr sz="1400">
                <a:solidFill>
                  <a:schemeClr val="bg1"/>
                </a:solidFill>
              </a:defRPr>
            </a:lvl1pPr>
          </a:lstStyle>
          <a:p>
            <a:r>
              <a:rPr lang="de-DE"/>
              <a:t>Add Image (422 x 353 pixels)</a:t>
            </a:r>
          </a:p>
        </p:txBody>
      </p:sp>
      <p:sp>
        <p:nvSpPr>
          <p:cNvPr id="14" name="Picture Placeholder 5">
            <a:extLst>
              <a:ext uri="{FF2B5EF4-FFF2-40B4-BE49-F238E27FC236}">
                <a16:creationId xmlns:a16="http://schemas.microsoft.com/office/drawing/2014/main" id="{764B4D78-900E-4902-A52B-511E412C4D1C}"/>
              </a:ext>
            </a:extLst>
          </p:cNvPr>
          <p:cNvSpPr>
            <a:spLocks noGrp="1"/>
          </p:cNvSpPr>
          <p:nvPr>
            <p:ph type="pic" sz="quarter" idx="45" hasCustomPrompt="1"/>
          </p:nvPr>
        </p:nvSpPr>
        <p:spPr>
          <a:xfrm>
            <a:off x="-26352" y="3457574"/>
            <a:ext cx="4023360" cy="3400425"/>
          </a:xfrm>
          <a:prstGeom prst="rect">
            <a:avLst/>
          </a:prstGeom>
          <a:solidFill>
            <a:schemeClr val="accent2"/>
          </a:solidFill>
        </p:spPr>
        <p:txBody>
          <a:bodyPr lIns="0" tIns="1097280" rIns="0" bIns="0"/>
          <a:lstStyle>
            <a:lvl1pPr algn="ctr">
              <a:defRPr sz="1400">
                <a:solidFill>
                  <a:schemeClr val="bg1"/>
                </a:solidFill>
              </a:defRPr>
            </a:lvl1pPr>
          </a:lstStyle>
          <a:p>
            <a:r>
              <a:rPr lang="de-DE"/>
              <a:t>Add Image (422 x 353 pixels)</a:t>
            </a:r>
          </a:p>
        </p:txBody>
      </p:sp>
      <p:sp>
        <p:nvSpPr>
          <p:cNvPr id="15" name="Picture Placeholder 5">
            <a:extLst>
              <a:ext uri="{FF2B5EF4-FFF2-40B4-BE49-F238E27FC236}">
                <a16:creationId xmlns:a16="http://schemas.microsoft.com/office/drawing/2014/main" id="{6B7A7ABB-F4C2-4CD2-BB24-2A882DB68B3C}"/>
              </a:ext>
            </a:extLst>
          </p:cNvPr>
          <p:cNvSpPr>
            <a:spLocks noGrp="1"/>
          </p:cNvSpPr>
          <p:nvPr>
            <p:ph type="pic" sz="quarter" idx="46" hasCustomPrompt="1"/>
          </p:nvPr>
        </p:nvSpPr>
        <p:spPr>
          <a:xfrm>
            <a:off x="4084320" y="3457574"/>
            <a:ext cx="4023360" cy="3400425"/>
          </a:xfrm>
          <a:prstGeom prst="rect">
            <a:avLst/>
          </a:prstGeom>
          <a:solidFill>
            <a:schemeClr val="accent2"/>
          </a:solidFill>
        </p:spPr>
        <p:txBody>
          <a:bodyPr lIns="0" tIns="1097280" rIns="0" bIns="0"/>
          <a:lstStyle>
            <a:lvl1pPr algn="ctr">
              <a:defRPr sz="1400">
                <a:solidFill>
                  <a:schemeClr val="bg1"/>
                </a:solidFill>
              </a:defRPr>
            </a:lvl1pPr>
          </a:lstStyle>
          <a:p>
            <a:r>
              <a:rPr lang="de-DE"/>
              <a:t>Add Image (422 x 353 pixels)</a:t>
            </a:r>
          </a:p>
        </p:txBody>
      </p:sp>
      <p:sp>
        <p:nvSpPr>
          <p:cNvPr id="16" name="Picture Placeholder 5">
            <a:extLst>
              <a:ext uri="{FF2B5EF4-FFF2-40B4-BE49-F238E27FC236}">
                <a16:creationId xmlns:a16="http://schemas.microsoft.com/office/drawing/2014/main" id="{9EC24370-A568-493F-A56E-90C276325D64}"/>
              </a:ext>
            </a:extLst>
          </p:cNvPr>
          <p:cNvSpPr>
            <a:spLocks noGrp="1"/>
          </p:cNvSpPr>
          <p:nvPr>
            <p:ph type="pic" sz="quarter" idx="47" hasCustomPrompt="1"/>
          </p:nvPr>
        </p:nvSpPr>
        <p:spPr>
          <a:xfrm>
            <a:off x="8193405" y="3457574"/>
            <a:ext cx="4023360" cy="3400425"/>
          </a:xfrm>
          <a:prstGeom prst="rect">
            <a:avLst/>
          </a:prstGeom>
          <a:solidFill>
            <a:schemeClr val="accent2"/>
          </a:solidFill>
        </p:spPr>
        <p:txBody>
          <a:bodyPr lIns="0" tIns="1097280" rIns="0" bIns="0"/>
          <a:lstStyle>
            <a:lvl1pPr algn="ctr">
              <a:defRPr sz="1400">
                <a:solidFill>
                  <a:schemeClr val="bg1"/>
                </a:solidFill>
              </a:defRPr>
            </a:lvl1pPr>
          </a:lstStyle>
          <a:p>
            <a:r>
              <a:rPr lang="de-DE"/>
              <a:t>Add Image (422 x 353 pixels)</a:t>
            </a:r>
          </a:p>
        </p:txBody>
      </p:sp>
      <p:sp>
        <p:nvSpPr>
          <p:cNvPr id="3" name="Date Placeholder 2">
            <a:extLst>
              <a:ext uri="{FF2B5EF4-FFF2-40B4-BE49-F238E27FC236}">
                <a16:creationId xmlns:a16="http://schemas.microsoft.com/office/drawing/2014/main" id="{2F06053C-63FB-4EA8-B6EB-120541A76233}"/>
              </a:ext>
            </a:extLst>
          </p:cNvPr>
          <p:cNvSpPr>
            <a:spLocks noGrp="1"/>
          </p:cNvSpPr>
          <p:nvPr>
            <p:ph type="dt" sz="half" idx="34"/>
          </p:nvPr>
        </p:nvSpPr>
        <p:spPr>
          <a:xfrm>
            <a:off x="3200400" y="6512718"/>
            <a:ext cx="2852737" cy="87752"/>
          </a:xfrm>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FCBA1374-CB70-490E-8C5A-7B64509E7FAE}"/>
              </a:ext>
            </a:extLst>
          </p:cNvPr>
          <p:cNvSpPr>
            <a:spLocks noGrp="1"/>
          </p:cNvSpPr>
          <p:nvPr>
            <p:ph type="ftr" sz="quarter" idx="35"/>
          </p:nvPr>
        </p:nvSpPr>
        <p:spPr/>
        <p:txBody>
          <a:bodyPr/>
          <a:lstStyle/>
          <a:p>
            <a:r>
              <a:rPr lang="en-US"/>
              <a:t>Mojang Studios</a:t>
            </a:r>
          </a:p>
        </p:txBody>
      </p:sp>
      <p:sp>
        <p:nvSpPr>
          <p:cNvPr id="5" name="Slide Number Placeholder 4">
            <a:extLst>
              <a:ext uri="{FF2B5EF4-FFF2-40B4-BE49-F238E27FC236}">
                <a16:creationId xmlns:a16="http://schemas.microsoft.com/office/drawing/2014/main" id="{8D178328-A118-4DAE-94B5-BD8E7DBAB12D}"/>
              </a:ext>
            </a:extLst>
          </p:cNvPr>
          <p:cNvSpPr>
            <a:spLocks noGrp="1"/>
          </p:cNvSpPr>
          <p:nvPr>
            <p:ph type="sldNum" sz="quarter" idx="36"/>
          </p:nvPr>
        </p:nvSpPr>
        <p:spPr/>
        <p:txBody>
          <a:bodyPr/>
          <a:lstStyle/>
          <a:p>
            <a:fld id="{7C84D469-983E-45D1-83D0-D0A54F8F126E}" type="slidenum">
              <a:rPr lang="en-US" smtClean="0"/>
              <a:pPr/>
              <a:t>‹#›</a:t>
            </a:fld>
            <a:endParaRPr lang="en-US"/>
          </a:p>
        </p:txBody>
      </p:sp>
    </p:spTree>
    <p:extLst>
      <p:ext uri="{BB962C8B-B14F-4D97-AF65-F5344CB8AC3E}">
        <p14:creationId xmlns:p14="http://schemas.microsoft.com/office/powerpoint/2010/main" val="2039660388"/>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9 Image Grid- Light">
    <p:spTree>
      <p:nvGrpSpPr>
        <p:cNvPr id="1" name=""/>
        <p:cNvGrpSpPr/>
        <p:nvPr/>
      </p:nvGrpSpPr>
      <p:grpSpPr>
        <a:xfrm>
          <a:off x="0" y="0"/>
          <a:ext cx="0" cy="0"/>
          <a:chOff x="0" y="0"/>
          <a:chExt cx="0" cy="0"/>
        </a:xfrm>
      </p:grpSpPr>
      <p:sp>
        <p:nvSpPr>
          <p:cNvPr id="29" name="Picture Placeholder 2">
            <a:extLst>
              <a:ext uri="{FF2B5EF4-FFF2-40B4-BE49-F238E27FC236}">
                <a16:creationId xmlns:a16="http://schemas.microsoft.com/office/drawing/2014/main" id="{56892A83-0FE4-407C-BCC8-9CC6D7D25E0B}"/>
              </a:ext>
            </a:extLst>
          </p:cNvPr>
          <p:cNvSpPr>
            <a:spLocks noGrp="1"/>
          </p:cNvSpPr>
          <p:nvPr>
            <p:ph type="pic" sz="quarter" idx="37" hasCustomPrompt="1"/>
          </p:nvPr>
        </p:nvSpPr>
        <p:spPr>
          <a:xfrm>
            <a:off x="0" y="4627213"/>
            <a:ext cx="3986213" cy="2230787"/>
          </a:xfrm>
          <a:prstGeom prst="rect">
            <a:avLst/>
          </a:prstGeom>
          <a:solidFill>
            <a:schemeClr val="accent6"/>
          </a:solidFill>
        </p:spPr>
        <p:txBody>
          <a:bodyPr lIns="0" tIns="548640" rIns="0" bIns="0"/>
          <a:lstStyle>
            <a:lvl1pPr algn="ctr">
              <a:defRPr sz="1400">
                <a:solidFill>
                  <a:schemeClr val="tx1"/>
                </a:solidFill>
              </a:defRPr>
            </a:lvl1pPr>
          </a:lstStyle>
          <a:p>
            <a:r>
              <a:rPr lang="de-DE"/>
              <a:t>Add Image (418 x 236 pixels)</a:t>
            </a:r>
          </a:p>
        </p:txBody>
      </p:sp>
      <p:sp>
        <p:nvSpPr>
          <p:cNvPr id="30" name="Picture Placeholder 2">
            <a:extLst>
              <a:ext uri="{FF2B5EF4-FFF2-40B4-BE49-F238E27FC236}">
                <a16:creationId xmlns:a16="http://schemas.microsoft.com/office/drawing/2014/main" id="{D1649938-60B6-45C7-9781-BA91351DE215}"/>
              </a:ext>
            </a:extLst>
          </p:cNvPr>
          <p:cNvSpPr>
            <a:spLocks noGrp="1"/>
          </p:cNvSpPr>
          <p:nvPr>
            <p:ph type="pic" sz="quarter" idx="38" hasCustomPrompt="1"/>
          </p:nvPr>
        </p:nvSpPr>
        <p:spPr>
          <a:xfrm>
            <a:off x="4083556" y="4627213"/>
            <a:ext cx="3986213" cy="2230787"/>
          </a:xfrm>
          <a:prstGeom prst="rect">
            <a:avLst/>
          </a:prstGeom>
          <a:solidFill>
            <a:schemeClr val="accent1"/>
          </a:solidFill>
        </p:spPr>
        <p:txBody>
          <a:bodyPr lIns="0" tIns="548640" rIns="0" bIns="0"/>
          <a:lstStyle>
            <a:lvl1pPr algn="ctr">
              <a:defRPr sz="1400">
                <a:solidFill>
                  <a:schemeClr val="bg1"/>
                </a:solidFill>
              </a:defRPr>
            </a:lvl1pPr>
          </a:lstStyle>
          <a:p>
            <a:r>
              <a:rPr lang="de-DE"/>
              <a:t>Add Image (418 x 236 pixels)</a:t>
            </a:r>
          </a:p>
        </p:txBody>
      </p:sp>
      <p:sp>
        <p:nvSpPr>
          <p:cNvPr id="31" name="Picture Placeholder 2">
            <a:extLst>
              <a:ext uri="{FF2B5EF4-FFF2-40B4-BE49-F238E27FC236}">
                <a16:creationId xmlns:a16="http://schemas.microsoft.com/office/drawing/2014/main" id="{F1AF5242-D2E4-4C32-8717-230F370FE5EB}"/>
              </a:ext>
            </a:extLst>
          </p:cNvPr>
          <p:cNvSpPr>
            <a:spLocks noGrp="1"/>
          </p:cNvSpPr>
          <p:nvPr>
            <p:ph type="pic" sz="quarter" idx="39" hasCustomPrompt="1"/>
          </p:nvPr>
        </p:nvSpPr>
        <p:spPr>
          <a:xfrm>
            <a:off x="8161845" y="4627213"/>
            <a:ext cx="4030155" cy="2230787"/>
          </a:xfrm>
          <a:prstGeom prst="rect">
            <a:avLst/>
          </a:prstGeom>
          <a:solidFill>
            <a:schemeClr val="accent2"/>
          </a:solidFill>
        </p:spPr>
        <p:txBody>
          <a:bodyPr lIns="0" tIns="548640" rIns="0" bIns="0"/>
          <a:lstStyle>
            <a:lvl1pPr algn="ctr">
              <a:defRPr sz="1400">
                <a:solidFill>
                  <a:schemeClr val="tx1"/>
                </a:solidFill>
              </a:defRPr>
            </a:lvl1pPr>
          </a:lstStyle>
          <a:p>
            <a:r>
              <a:rPr lang="de-DE"/>
              <a:t>Add Image (418 x 236 pixels)</a:t>
            </a:r>
          </a:p>
        </p:txBody>
      </p:sp>
      <p:sp>
        <p:nvSpPr>
          <p:cNvPr id="8" name="Date Placeholder 7">
            <a:extLst>
              <a:ext uri="{FF2B5EF4-FFF2-40B4-BE49-F238E27FC236}">
                <a16:creationId xmlns:a16="http://schemas.microsoft.com/office/drawing/2014/main" id="{1D61D901-01D1-4F5D-B81D-6FF5B1C1B3A7}"/>
              </a:ext>
            </a:extLst>
          </p:cNvPr>
          <p:cNvSpPr>
            <a:spLocks noGrp="1"/>
          </p:cNvSpPr>
          <p:nvPr>
            <p:ph type="dt" sz="half" idx="28"/>
          </p:nvPr>
        </p:nvSpPr>
        <p:spPr>
          <a:xfrm>
            <a:off x="3200400" y="6512718"/>
            <a:ext cx="2852737" cy="87752"/>
          </a:xfrm>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9" name="Footer Placeholder 8">
            <a:extLst>
              <a:ext uri="{FF2B5EF4-FFF2-40B4-BE49-F238E27FC236}">
                <a16:creationId xmlns:a16="http://schemas.microsoft.com/office/drawing/2014/main" id="{CBDEDE3F-E452-4AA4-8403-012D5796E9A7}"/>
              </a:ext>
            </a:extLst>
          </p:cNvPr>
          <p:cNvSpPr>
            <a:spLocks noGrp="1"/>
          </p:cNvSpPr>
          <p:nvPr>
            <p:ph type="ftr" sz="quarter" idx="29"/>
          </p:nvPr>
        </p:nvSpPr>
        <p:spPr/>
        <p:txBody>
          <a:bodyPr/>
          <a:lstStyle/>
          <a:p>
            <a:r>
              <a:rPr lang="en-US"/>
              <a:t>Mojang Studios</a:t>
            </a:r>
          </a:p>
        </p:txBody>
      </p:sp>
      <p:sp>
        <p:nvSpPr>
          <p:cNvPr id="10" name="Slide Number Placeholder 9">
            <a:extLst>
              <a:ext uri="{FF2B5EF4-FFF2-40B4-BE49-F238E27FC236}">
                <a16:creationId xmlns:a16="http://schemas.microsoft.com/office/drawing/2014/main" id="{92671512-AF7E-4400-B9ED-E1BC9571D94D}"/>
              </a:ext>
            </a:extLst>
          </p:cNvPr>
          <p:cNvSpPr>
            <a:spLocks noGrp="1"/>
          </p:cNvSpPr>
          <p:nvPr>
            <p:ph type="sldNum" sz="quarter" idx="30"/>
          </p:nvPr>
        </p:nvSpPr>
        <p:spPr/>
        <p:txBody>
          <a:bodyPr/>
          <a:lstStyle/>
          <a:p>
            <a:fld id="{7C84D469-983E-45D1-83D0-D0A54F8F126E}" type="slidenum">
              <a:rPr lang="en-US" smtClean="0"/>
              <a:pPr/>
              <a:t>‹#›</a:t>
            </a:fld>
            <a:endParaRPr lang="en-US"/>
          </a:p>
        </p:txBody>
      </p:sp>
      <p:sp>
        <p:nvSpPr>
          <p:cNvPr id="3" name="Picture Placeholder 2">
            <a:extLst>
              <a:ext uri="{FF2B5EF4-FFF2-40B4-BE49-F238E27FC236}">
                <a16:creationId xmlns:a16="http://schemas.microsoft.com/office/drawing/2014/main" id="{15206625-D59D-4E4D-A502-C3A9B032DB9C}"/>
              </a:ext>
            </a:extLst>
          </p:cNvPr>
          <p:cNvSpPr>
            <a:spLocks noGrp="1"/>
          </p:cNvSpPr>
          <p:nvPr>
            <p:ph type="pic" sz="quarter" idx="31" hasCustomPrompt="1"/>
          </p:nvPr>
        </p:nvSpPr>
        <p:spPr>
          <a:xfrm>
            <a:off x="0" y="-14288"/>
            <a:ext cx="3986213" cy="2245076"/>
          </a:xfrm>
          <a:prstGeom prst="rect">
            <a:avLst/>
          </a:prstGeom>
          <a:solidFill>
            <a:schemeClr val="accent5"/>
          </a:solidFill>
        </p:spPr>
        <p:txBody>
          <a:bodyPr lIns="0" tIns="548640" rIns="0" bIns="0"/>
          <a:lstStyle>
            <a:lvl1pPr algn="ctr">
              <a:defRPr sz="1400">
                <a:solidFill>
                  <a:schemeClr val="bg1"/>
                </a:solidFill>
              </a:defRPr>
            </a:lvl1pPr>
          </a:lstStyle>
          <a:p>
            <a:r>
              <a:rPr lang="de-DE"/>
              <a:t>Add Image (418 x 236 pixels)</a:t>
            </a:r>
          </a:p>
        </p:txBody>
      </p:sp>
      <p:sp>
        <p:nvSpPr>
          <p:cNvPr id="21" name="Picture Placeholder 2">
            <a:extLst>
              <a:ext uri="{FF2B5EF4-FFF2-40B4-BE49-F238E27FC236}">
                <a16:creationId xmlns:a16="http://schemas.microsoft.com/office/drawing/2014/main" id="{9A94E83E-B365-4AAB-8004-AEA71747502A}"/>
              </a:ext>
            </a:extLst>
          </p:cNvPr>
          <p:cNvSpPr>
            <a:spLocks noGrp="1"/>
          </p:cNvSpPr>
          <p:nvPr>
            <p:ph type="pic" sz="quarter" idx="32" hasCustomPrompt="1"/>
          </p:nvPr>
        </p:nvSpPr>
        <p:spPr>
          <a:xfrm>
            <a:off x="4083556" y="-14288"/>
            <a:ext cx="3986213" cy="2245076"/>
          </a:xfrm>
          <a:prstGeom prst="rect">
            <a:avLst/>
          </a:prstGeom>
          <a:solidFill>
            <a:schemeClr val="accent1"/>
          </a:solidFill>
        </p:spPr>
        <p:txBody>
          <a:bodyPr lIns="0" tIns="548640" rIns="0" bIns="0"/>
          <a:lstStyle>
            <a:lvl1pPr algn="ctr">
              <a:defRPr sz="1400">
                <a:solidFill>
                  <a:schemeClr val="bg1"/>
                </a:solidFill>
              </a:defRPr>
            </a:lvl1pPr>
          </a:lstStyle>
          <a:p>
            <a:r>
              <a:rPr lang="de-DE"/>
              <a:t>Add Image (418 x 236 pixels)</a:t>
            </a:r>
          </a:p>
        </p:txBody>
      </p:sp>
      <p:sp>
        <p:nvSpPr>
          <p:cNvPr id="22" name="Picture Placeholder 2">
            <a:extLst>
              <a:ext uri="{FF2B5EF4-FFF2-40B4-BE49-F238E27FC236}">
                <a16:creationId xmlns:a16="http://schemas.microsoft.com/office/drawing/2014/main" id="{68762BE2-EC75-4299-A91A-9250B0871B59}"/>
              </a:ext>
            </a:extLst>
          </p:cNvPr>
          <p:cNvSpPr>
            <a:spLocks noGrp="1"/>
          </p:cNvSpPr>
          <p:nvPr>
            <p:ph type="pic" sz="quarter" idx="33" hasCustomPrompt="1"/>
          </p:nvPr>
        </p:nvSpPr>
        <p:spPr>
          <a:xfrm>
            <a:off x="8161845" y="-14288"/>
            <a:ext cx="4030155" cy="2245076"/>
          </a:xfrm>
          <a:prstGeom prst="rect">
            <a:avLst/>
          </a:prstGeom>
          <a:solidFill>
            <a:schemeClr val="accent5"/>
          </a:solidFill>
        </p:spPr>
        <p:txBody>
          <a:bodyPr lIns="0" tIns="548640" rIns="0" bIns="0"/>
          <a:lstStyle>
            <a:lvl1pPr algn="ctr">
              <a:defRPr sz="1400">
                <a:solidFill>
                  <a:schemeClr val="bg1"/>
                </a:solidFill>
              </a:defRPr>
            </a:lvl1pPr>
          </a:lstStyle>
          <a:p>
            <a:r>
              <a:rPr lang="de-DE"/>
              <a:t>Add Image (418 x 236 pixels)</a:t>
            </a:r>
          </a:p>
        </p:txBody>
      </p:sp>
      <p:sp>
        <p:nvSpPr>
          <p:cNvPr id="26" name="Picture Placeholder 2">
            <a:extLst>
              <a:ext uri="{FF2B5EF4-FFF2-40B4-BE49-F238E27FC236}">
                <a16:creationId xmlns:a16="http://schemas.microsoft.com/office/drawing/2014/main" id="{505CE7C7-39C4-4FCC-9E1D-D59CBE1E2B85}"/>
              </a:ext>
            </a:extLst>
          </p:cNvPr>
          <p:cNvSpPr>
            <a:spLocks noGrp="1"/>
          </p:cNvSpPr>
          <p:nvPr>
            <p:ph type="pic" sz="quarter" idx="34" hasCustomPrompt="1"/>
          </p:nvPr>
        </p:nvSpPr>
        <p:spPr>
          <a:xfrm>
            <a:off x="0" y="2309813"/>
            <a:ext cx="3986213" cy="2219325"/>
          </a:xfrm>
          <a:prstGeom prst="rect">
            <a:avLst/>
          </a:prstGeom>
          <a:solidFill>
            <a:schemeClr val="accent2"/>
          </a:solidFill>
        </p:spPr>
        <p:txBody>
          <a:bodyPr lIns="0" tIns="548640" rIns="0" bIns="0"/>
          <a:lstStyle>
            <a:lvl1pPr algn="ctr">
              <a:defRPr sz="1400"/>
            </a:lvl1pPr>
          </a:lstStyle>
          <a:p>
            <a:r>
              <a:rPr lang="de-DE"/>
              <a:t>Add Image (418 x 236 pixels)</a:t>
            </a:r>
          </a:p>
        </p:txBody>
      </p:sp>
      <p:sp>
        <p:nvSpPr>
          <p:cNvPr id="27" name="Picture Placeholder 2">
            <a:extLst>
              <a:ext uri="{FF2B5EF4-FFF2-40B4-BE49-F238E27FC236}">
                <a16:creationId xmlns:a16="http://schemas.microsoft.com/office/drawing/2014/main" id="{4D4F2DA7-7A45-4F68-B16D-F417B2E4EC58}"/>
              </a:ext>
            </a:extLst>
          </p:cNvPr>
          <p:cNvSpPr>
            <a:spLocks noGrp="1"/>
          </p:cNvSpPr>
          <p:nvPr>
            <p:ph type="pic" sz="quarter" idx="35" hasCustomPrompt="1"/>
          </p:nvPr>
        </p:nvSpPr>
        <p:spPr>
          <a:xfrm>
            <a:off x="4083556" y="2309813"/>
            <a:ext cx="3986213" cy="2219325"/>
          </a:xfrm>
          <a:prstGeom prst="rect">
            <a:avLst/>
          </a:prstGeom>
          <a:solidFill>
            <a:schemeClr val="accent6"/>
          </a:solidFill>
        </p:spPr>
        <p:txBody>
          <a:bodyPr lIns="0" tIns="548640" rIns="0" bIns="0"/>
          <a:lstStyle>
            <a:lvl1pPr algn="ctr">
              <a:defRPr sz="1400"/>
            </a:lvl1pPr>
          </a:lstStyle>
          <a:p>
            <a:r>
              <a:rPr lang="de-DE"/>
              <a:t>Add Image (418 x 236 pixels)</a:t>
            </a:r>
          </a:p>
        </p:txBody>
      </p:sp>
      <p:sp>
        <p:nvSpPr>
          <p:cNvPr id="28" name="Picture Placeholder 2">
            <a:extLst>
              <a:ext uri="{FF2B5EF4-FFF2-40B4-BE49-F238E27FC236}">
                <a16:creationId xmlns:a16="http://schemas.microsoft.com/office/drawing/2014/main" id="{324CD984-8689-4560-9521-3AE03BA3046B}"/>
              </a:ext>
            </a:extLst>
          </p:cNvPr>
          <p:cNvSpPr>
            <a:spLocks noGrp="1"/>
          </p:cNvSpPr>
          <p:nvPr>
            <p:ph type="pic" sz="quarter" idx="36" hasCustomPrompt="1"/>
          </p:nvPr>
        </p:nvSpPr>
        <p:spPr>
          <a:xfrm>
            <a:off x="8161845" y="2309813"/>
            <a:ext cx="4030155" cy="2219325"/>
          </a:xfrm>
          <a:prstGeom prst="rect">
            <a:avLst/>
          </a:prstGeom>
          <a:solidFill>
            <a:schemeClr val="tx1"/>
          </a:solidFill>
        </p:spPr>
        <p:txBody>
          <a:bodyPr lIns="0" tIns="548640" rIns="0" bIns="0"/>
          <a:lstStyle>
            <a:lvl1pPr algn="ctr">
              <a:defRPr sz="1400">
                <a:solidFill>
                  <a:schemeClr val="bg1"/>
                </a:solidFill>
              </a:defRPr>
            </a:lvl1pPr>
          </a:lstStyle>
          <a:p>
            <a:r>
              <a:rPr lang="de-DE"/>
              <a:t>Add Image (418 x 236 pixels)</a:t>
            </a:r>
          </a:p>
        </p:txBody>
      </p:sp>
    </p:spTree>
    <p:extLst>
      <p:ext uri="{BB962C8B-B14F-4D97-AF65-F5344CB8AC3E}">
        <p14:creationId xmlns:p14="http://schemas.microsoft.com/office/powerpoint/2010/main" val="1151160869"/>
      </p:ext>
    </p:extLst>
  </p:cSld>
  <p:clrMapOvr>
    <a:masterClrMapping/>
  </p:clrMapOvr>
  <p:extLst>
    <p:ext uri="{DCECCB84-F9BA-43D5-87BE-67443E8EF086}">
      <p15:sldGuideLst xmlns:p15="http://schemas.microsoft.com/office/powerpoint/2012/main"/>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Agenda">
    <p:bg>
      <p:bgPr>
        <a:solidFill>
          <a:schemeClr val="accent1"/>
        </a:solidFill>
        <a:effectLst/>
      </p:bgPr>
    </p:bg>
    <p:spTree>
      <p:nvGrpSpPr>
        <p:cNvPr id="1" name=""/>
        <p:cNvGrpSpPr/>
        <p:nvPr/>
      </p:nvGrpSpPr>
      <p:grpSpPr>
        <a:xfrm>
          <a:off x="0" y="0"/>
          <a:ext cx="0" cy="0"/>
          <a:chOff x="0" y="0"/>
          <a:chExt cx="0" cy="0"/>
        </a:xfrm>
      </p:grpSpPr>
      <p:sp>
        <p:nvSpPr>
          <p:cNvPr id="10" name="Title 23">
            <a:extLst>
              <a:ext uri="{FF2B5EF4-FFF2-40B4-BE49-F238E27FC236}">
                <a16:creationId xmlns:a16="http://schemas.microsoft.com/office/drawing/2014/main" id="{175AE02B-F932-426E-9D4B-1F034F6BFDFC}"/>
              </a:ext>
            </a:extLst>
          </p:cNvPr>
          <p:cNvSpPr>
            <a:spLocks noGrp="1"/>
          </p:cNvSpPr>
          <p:nvPr>
            <p:ph type="title" hasCustomPrompt="1"/>
          </p:nvPr>
        </p:nvSpPr>
        <p:spPr>
          <a:xfrm>
            <a:off x="252413" y="1327150"/>
            <a:ext cx="2851150" cy="203200"/>
          </a:xfrm>
          <a:prstGeom prst="rect">
            <a:avLst/>
          </a:prstGeom>
        </p:spPr>
        <p:txBody>
          <a:bodyPr rIns="274320" anchor="t" anchorCtr="0">
            <a:noAutofit/>
          </a:bodyPr>
          <a:lstStyle>
            <a:lvl1pPr>
              <a:lnSpc>
                <a:spcPct val="105000"/>
              </a:lnSpc>
              <a:defRPr/>
            </a:lvl1pPr>
          </a:lstStyle>
          <a:p>
            <a:r>
              <a:rPr lang="en-US"/>
              <a:t>Agenda Title (14pt)</a:t>
            </a:r>
          </a:p>
        </p:txBody>
      </p:sp>
      <p:sp>
        <p:nvSpPr>
          <p:cNvPr id="11" name="Text Placeholder 21">
            <a:extLst>
              <a:ext uri="{FF2B5EF4-FFF2-40B4-BE49-F238E27FC236}">
                <a16:creationId xmlns:a16="http://schemas.microsoft.com/office/drawing/2014/main" id="{074F5F42-0B9D-482D-91F6-F8895E2A6C8E}"/>
              </a:ext>
            </a:extLst>
          </p:cNvPr>
          <p:cNvSpPr>
            <a:spLocks noGrp="1"/>
          </p:cNvSpPr>
          <p:nvPr>
            <p:ph type="body" sz="quarter" idx="15" hasCustomPrompt="1"/>
          </p:nvPr>
        </p:nvSpPr>
        <p:spPr>
          <a:xfrm>
            <a:off x="252413" y="1530350"/>
            <a:ext cx="2851150" cy="234950"/>
          </a:xfrm>
          <a:prstGeom prst="rect">
            <a:avLst/>
          </a:prstGeom>
        </p:spPr>
        <p:txBody>
          <a:bodyPr lIns="0" tIns="18288" rIns="274320" bIns="0" anchor="t" anchorCtr="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Agenda Subtitle (14pt)</a:t>
            </a:r>
          </a:p>
        </p:txBody>
      </p:sp>
      <p:sp>
        <p:nvSpPr>
          <p:cNvPr id="16" name="Date Placeholder 15">
            <a:extLst>
              <a:ext uri="{FF2B5EF4-FFF2-40B4-BE49-F238E27FC236}">
                <a16:creationId xmlns:a16="http://schemas.microsoft.com/office/drawing/2014/main" id="{3A9995C4-EC49-4060-A006-D4B8A51F6BC9}"/>
              </a:ext>
            </a:extLst>
          </p:cNvPr>
          <p:cNvSpPr>
            <a:spLocks noGrp="1"/>
          </p:cNvSpPr>
          <p:nvPr>
            <p:ph type="dt" sz="half" idx="24"/>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17" name="Footer Placeholder 16">
            <a:extLst>
              <a:ext uri="{FF2B5EF4-FFF2-40B4-BE49-F238E27FC236}">
                <a16:creationId xmlns:a16="http://schemas.microsoft.com/office/drawing/2014/main" id="{3D5251FB-8B5B-4CAF-A625-783C38759352}"/>
              </a:ext>
            </a:extLst>
          </p:cNvPr>
          <p:cNvSpPr>
            <a:spLocks noGrp="1"/>
          </p:cNvSpPr>
          <p:nvPr>
            <p:ph type="ftr" sz="quarter" idx="25"/>
          </p:nvPr>
        </p:nvSpPr>
        <p:spPr/>
        <p:txBody>
          <a:bodyPr/>
          <a:lstStyle/>
          <a:p>
            <a:r>
              <a:rPr lang="en-US"/>
              <a:t>Mojang Studios</a:t>
            </a:r>
          </a:p>
        </p:txBody>
      </p:sp>
      <p:sp>
        <p:nvSpPr>
          <p:cNvPr id="18" name="Slide Number Placeholder 17">
            <a:extLst>
              <a:ext uri="{FF2B5EF4-FFF2-40B4-BE49-F238E27FC236}">
                <a16:creationId xmlns:a16="http://schemas.microsoft.com/office/drawing/2014/main" id="{F0ED848A-2AF9-4328-AF5E-8BBB63F6033C}"/>
              </a:ext>
            </a:extLst>
          </p:cNvPr>
          <p:cNvSpPr>
            <a:spLocks noGrp="1"/>
          </p:cNvSpPr>
          <p:nvPr>
            <p:ph type="sldNum" sz="quarter" idx="26"/>
          </p:nvPr>
        </p:nvSpPr>
        <p:spPr/>
        <p:txBody>
          <a:bodyPr/>
          <a:lstStyle/>
          <a:p>
            <a:fld id="{7C84D469-983E-45D1-83D0-D0A54F8F126E}" type="slidenum">
              <a:rPr lang="en-US" smtClean="0"/>
              <a:pPr/>
              <a:t>‹#›</a:t>
            </a:fld>
            <a:endParaRPr lang="en-US"/>
          </a:p>
        </p:txBody>
      </p:sp>
      <p:sp>
        <p:nvSpPr>
          <p:cNvPr id="21" name="Text Placeholder 4">
            <a:extLst>
              <a:ext uri="{FF2B5EF4-FFF2-40B4-BE49-F238E27FC236}">
                <a16:creationId xmlns:a16="http://schemas.microsoft.com/office/drawing/2014/main" id="{ADE19464-F610-4AAC-88D5-154900105F61}"/>
              </a:ext>
            </a:extLst>
          </p:cNvPr>
          <p:cNvSpPr>
            <a:spLocks noGrp="1"/>
          </p:cNvSpPr>
          <p:nvPr>
            <p:ph type="body" sz="quarter" idx="23" hasCustomPrompt="1"/>
          </p:nvPr>
        </p:nvSpPr>
        <p:spPr>
          <a:xfrm>
            <a:off x="3195639" y="1327150"/>
            <a:ext cx="7269162" cy="4187825"/>
          </a:xfrm>
          <a:prstGeom prst="rect">
            <a:avLst/>
          </a:prstGeom>
          <a:noFill/>
        </p:spPr>
        <p:txBody>
          <a:bodyPr lIns="0" tIns="0" rIns="0" bIns="0"/>
          <a:lstStyle>
            <a:lvl1pPr indent="-182880">
              <a:lnSpc>
                <a:spcPct val="105000"/>
              </a:lnSpc>
              <a:spcBef>
                <a:spcPts val="1800"/>
              </a:spcBef>
              <a:spcAft>
                <a:spcPts val="0"/>
              </a:spcAft>
              <a:buClr>
                <a:schemeClr val="tx1"/>
              </a:buClr>
              <a:buSzPct val="90000"/>
              <a:buFont typeface="Arial" panose="020B0604020202020204" pitchFamily="34" charset="0"/>
              <a:buChar char="●"/>
              <a:defRPr sz="1400">
                <a:solidFill>
                  <a:schemeClr val="tx1"/>
                </a:solidFill>
              </a:defRPr>
            </a:lvl1pPr>
            <a:lvl2pPr marL="365760" indent="-182880">
              <a:lnSpc>
                <a:spcPct val="105000"/>
              </a:lnSpc>
              <a:spcAft>
                <a:spcPts val="0"/>
              </a:spcAft>
              <a:buClr>
                <a:schemeClr val="tx1"/>
              </a:buClr>
              <a:buSzPct val="90000"/>
              <a:buFont typeface="Courier New" panose="02070309020205020404" pitchFamily="49" charset="0"/>
              <a:buChar char="o"/>
              <a:defRPr sz="1400">
                <a:solidFill>
                  <a:schemeClr val="tx1"/>
                </a:solidFill>
              </a:defRPr>
            </a:lvl2pPr>
          </a:lstStyle>
          <a:p>
            <a:r>
              <a:rPr lang="en-US"/>
              <a:t>Topic A (14pt)</a:t>
            </a:r>
          </a:p>
          <a:p>
            <a:pPr lvl="1"/>
            <a:r>
              <a:rPr lang="en-US"/>
              <a:t>Add Sup-Topic or Description. (14pt)</a:t>
            </a:r>
          </a:p>
          <a:p>
            <a:r>
              <a:rPr lang="en-US"/>
              <a:t>Topic B (14pt)</a:t>
            </a:r>
          </a:p>
          <a:p>
            <a:pPr lvl="1"/>
            <a:r>
              <a:rPr lang="en-US"/>
              <a:t>Add Sup-Topic or Description. (14pt)</a:t>
            </a:r>
          </a:p>
          <a:p>
            <a:r>
              <a:rPr lang="en-US"/>
              <a:t>Topic C (14pt)</a:t>
            </a:r>
          </a:p>
          <a:p>
            <a:pPr lvl="1"/>
            <a:r>
              <a:rPr lang="en-US"/>
              <a:t>Add Sup-Topic or Description. (14pt)</a:t>
            </a:r>
          </a:p>
          <a:p>
            <a:pPr lvl="1"/>
            <a:r>
              <a:rPr lang="en-US"/>
              <a:t>Add Sup-Topic or Description. (14pt)</a:t>
            </a:r>
          </a:p>
          <a:p>
            <a:pPr lvl="1"/>
            <a:r>
              <a:rPr lang="en-US"/>
              <a:t>Add Sup-Topic or Description. (14pt)</a:t>
            </a:r>
          </a:p>
        </p:txBody>
      </p:sp>
    </p:spTree>
    <p:extLst>
      <p:ext uri="{BB962C8B-B14F-4D97-AF65-F5344CB8AC3E}">
        <p14:creationId xmlns:p14="http://schemas.microsoft.com/office/powerpoint/2010/main" val="1718158727"/>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9 Image Grid- Dark">
    <p:bg>
      <p:bgRef idx="1001">
        <a:schemeClr val="bg1"/>
      </p:bgRef>
    </p:bg>
    <p:spTree>
      <p:nvGrpSpPr>
        <p:cNvPr id="1" name=""/>
        <p:cNvGrpSpPr/>
        <p:nvPr/>
      </p:nvGrpSpPr>
      <p:grpSpPr>
        <a:xfrm>
          <a:off x="0" y="0"/>
          <a:ext cx="0" cy="0"/>
          <a:chOff x="0" y="0"/>
          <a:chExt cx="0" cy="0"/>
        </a:xfrm>
      </p:grpSpPr>
      <p:sp>
        <p:nvSpPr>
          <p:cNvPr id="14" name="Picture Placeholder 2">
            <a:extLst>
              <a:ext uri="{FF2B5EF4-FFF2-40B4-BE49-F238E27FC236}">
                <a16:creationId xmlns:a16="http://schemas.microsoft.com/office/drawing/2014/main" id="{EBB4A695-EF54-44A4-BD5C-A7B66A0F406E}"/>
              </a:ext>
            </a:extLst>
          </p:cNvPr>
          <p:cNvSpPr>
            <a:spLocks noGrp="1"/>
          </p:cNvSpPr>
          <p:nvPr>
            <p:ph type="pic" sz="quarter" idx="37" hasCustomPrompt="1"/>
          </p:nvPr>
        </p:nvSpPr>
        <p:spPr>
          <a:xfrm>
            <a:off x="0" y="4627213"/>
            <a:ext cx="3986213" cy="2230787"/>
          </a:xfrm>
          <a:prstGeom prst="rect">
            <a:avLst/>
          </a:prstGeom>
          <a:solidFill>
            <a:schemeClr val="accent6"/>
          </a:solidFill>
        </p:spPr>
        <p:txBody>
          <a:bodyPr lIns="0" tIns="548640" rIns="0" bIns="0"/>
          <a:lstStyle>
            <a:lvl1pPr algn="ctr">
              <a:defRPr sz="1400">
                <a:solidFill>
                  <a:schemeClr val="tx1"/>
                </a:solidFill>
              </a:defRPr>
            </a:lvl1pPr>
          </a:lstStyle>
          <a:p>
            <a:r>
              <a:rPr lang="de-DE"/>
              <a:t>Add Image (418 x 236 pixels)</a:t>
            </a:r>
          </a:p>
        </p:txBody>
      </p:sp>
      <p:sp>
        <p:nvSpPr>
          <p:cNvPr id="21" name="Picture Placeholder 2">
            <a:extLst>
              <a:ext uri="{FF2B5EF4-FFF2-40B4-BE49-F238E27FC236}">
                <a16:creationId xmlns:a16="http://schemas.microsoft.com/office/drawing/2014/main" id="{B88141BD-56A2-41B0-A2EF-1CB733F27EF3}"/>
              </a:ext>
            </a:extLst>
          </p:cNvPr>
          <p:cNvSpPr>
            <a:spLocks noGrp="1"/>
          </p:cNvSpPr>
          <p:nvPr>
            <p:ph type="pic" sz="quarter" idx="38" hasCustomPrompt="1"/>
          </p:nvPr>
        </p:nvSpPr>
        <p:spPr>
          <a:xfrm>
            <a:off x="4083556" y="4627213"/>
            <a:ext cx="3986213" cy="2230787"/>
          </a:xfrm>
          <a:prstGeom prst="rect">
            <a:avLst/>
          </a:prstGeom>
          <a:solidFill>
            <a:schemeClr val="accent1"/>
          </a:solidFill>
        </p:spPr>
        <p:txBody>
          <a:bodyPr lIns="0" tIns="548640" rIns="0" bIns="0"/>
          <a:lstStyle>
            <a:lvl1pPr algn="ctr">
              <a:defRPr sz="1400">
                <a:solidFill>
                  <a:schemeClr val="tx1"/>
                </a:solidFill>
              </a:defRPr>
            </a:lvl1pPr>
          </a:lstStyle>
          <a:p>
            <a:r>
              <a:rPr lang="de-DE"/>
              <a:t>Add Image (418 x 236 pixels)</a:t>
            </a:r>
          </a:p>
        </p:txBody>
      </p:sp>
      <p:sp>
        <p:nvSpPr>
          <p:cNvPr id="22" name="Picture Placeholder 2">
            <a:extLst>
              <a:ext uri="{FF2B5EF4-FFF2-40B4-BE49-F238E27FC236}">
                <a16:creationId xmlns:a16="http://schemas.microsoft.com/office/drawing/2014/main" id="{0554DF8B-CAF6-4A77-A390-B1F4D474864A}"/>
              </a:ext>
            </a:extLst>
          </p:cNvPr>
          <p:cNvSpPr>
            <a:spLocks noGrp="1"/>
          </p:cNvSpPr>
          <p:nvPr>
            <p:ph type="pic" sz="quarter" idx="39" hasCustomPrompt="1"/>
          </p:nvPr>
        </p:nvSpPr>
        <p:spPr>
          <a:xfrm>
            <a:off x="8161845" y="4627213"/>
            <a:ext cx="4030155" cy="2230787"/>
          </a:xfrm>
          <a:prstGeom prst="rect">
            <a:avLst/>
          </a:prstGeom>
          <a:solidFill>
            <a:schemeClr val="accent5"/>
          </a:solidFill>
        </p:spPr>
        <p:txBody>
          <a:bodyPr lIns="0" tIns="548640" rIns="0" bIns="0"/>
          <a:lstStyle>
            <a:lvl1pPr algn="ctr">
              <a:defRPr sz="1400">
                <a:solidFill>
                  <a:schemeClr val="tx1"/>
                </a:solidFill>
              </a:defRPr>
            </a:lvl1pPr>
          </a:lstStyle>
          <a:p>
            <a:r>
              <a:rPr lang="de-DE"/>
              <a:t>Add Image (418 x 236 pixels)</a:t>
            </a:r>
          </a:p>
        </p:txBody>
      </p:sp>
      <p:sp>
        <p:nvSpPr>
          <p:cNvPr id="23" name="Picture Placeholder 2">
            <a:extLst>
              <a:ext uri="{FF2B5EF4-FFF2-40B4-BE49-F238E27FC236}">
                <a16:creationId xmlns:a16="http://schemas.microsoft.com/office/drawing/2014/main" id="{74E4E79B-E5EE-4D09-84F9-26E390340756}"/>
              </a:ext>
            </a:extLst>
          </p:cNvPr>
          <p:cNvSpPr>
            <a:spLocks noGrp="1"/>
          </p:cNvSpPr>
          <p:nvPr>
            <p:ph type="pic" sz="quarter" idx="31" hasCustomPrompt="1"/>
          </p:nvPr>
        </p:nvSpPr>
        <p:spPr>
          <a:xfrm>
            <a:off x="0" y="-14288"/>
            <a:ext cx="3986213" cy="2245076"/>
          </a:xfrm>
          <a:prstGeom prst="rect">
            <a:avLst/>
          </a:prstGeom>
          <a:solidFill>
            <a:schemeClr val="accent5"/>
          </a:solidFill>
        </p:spPr>
        <p:txBody>
          <a:bodyPr lIns="0" tIns="548640" rIns="0" bIns="0"/>
          <a:lstStyle>
            <a:lvl1pPr algn="ctr">
              <a:defRPr sz="1400">
                <a:solidFill>
                  <a:schemeClr val="tx1"/>
                </a:solidFill>
              </a:defRPr>
            </a:lvl1pPr>
          </a:lstStyle>
          <a:p>
            <a:r>
              <a:rPr lang="de-DE"/>
              <a:t>Add Image (418 x 236 pixels)</a:t>
            </a:r>
          </a:p>
        </p:txBody>
      </p:sp>
      <p:sp>
        <p:nvSpPr>
          <p:cNvPr id="24" name="Picture Placeholder 2">
            <a:extLst>
              <a:ext uri="{FF2B5EF4-FFF2-40B4-BE49-F238E27FC236}">
                <a16:creationId xmlns:a16="http://schemas.microsoft.com/office/drawing/2014/main" id="{F8356964-830A-4689-8509-11DA4243C271}"/>
              </a:ext>
            </a:extLst>
          </p:cNvPr>
          <p:cNvSpPr>
            <a:spLocks noGrp="1"/>
          </p:cNvSpPr>
          <p:nvPr>
            <p:ph type="pic" sz="quarter" idx="32" hasCustomPrompt="1"/>
          </p:nvPr>
        </p:nvSpPr>
        <p:spPr>
          <a:xfrm>
            <a:off x="4083556" y="-14288"/>
            <a:ext cx="3986213" cy="2245076"/>
          </a:xfrm>
          <a:prstGeom prst="rect">
            <a:avLst/>
          </a:prstGeom>
          <a:solidFill>
            <a:schemeClr val="accent1"/>
          </a:solidFill>
        </p:spPr>
        <p:txBody>
          <a:bodyPr lIns="0" tIns="548640" rIns="0" bIns="0"/>
          <a:lstStyle>
            <a:lvl1pPr algn="ctr">
              <a:defRPr sz="1400">
                <a:solidFill>
                  <a:schemeClr val="tx1"/>
                </a:solidFill>
              </a:defRPr>
            </a:lvl1pPr>
          </a:lstStyle>
          <a:p>
            <a:r>
              <a:rPr lang="de-DE"/>
              <a:t>Add Image (418 x 236 pixels)</a:t>
            </a:r>
          </a:p>
        </p:txBody>
      </p:sp>
      <p:sp>
        <p:nvSpPr>
          <p:cNvPr id="25" name="Picture Placeholder 2">
            <a:extLst>
              <a:ext uri="{FF2B5EF4-FFF2-40B4-BE49-F238E27FC236}">
                <a16:creationId xmlns:a16="http://schemas.microsoft.com/office/drawing/2014/main" id="{BF7ACF5A-9BAE-471C-B78E-C30DCD489AA3}"/>
              </a:ext>
            </a:extLst>
          </p:cNvPr>
          <p:cNvSpPr>
            <a:spLocks noGrp="1"/>
          </p:cNvSpPr>
          <p:nvPr>
            <p:ph type="pic" sz="quarter" idx="33" hasCustomPrompt="1"/>
          </p:nvPr>
        </p:nvSpPr>
        <p:spPr>
          <a:xfrm>
            <a:off x="8161845" y="-14288"/>
            <a:ext cx="4030155" cy="2245076"/>
          </a:xfrm>
          <a:prstGeom prst="rect">
            <a:avLst/>
          </a:prstGeom>
          <a:solidFill>
            <a:schemeClr val="accent5"/>
          </a:solidFill>
        </p:spPr>
        <p:txBody>
          <a:bodyPr lIns="0" tIns="548640" rIns="0" bIns="0"/>
          <a:lstStyle>
            <a:lvl1pPr algn="ctr">
              <a:defRPr sz="1400">
                <a:solidFill>
                  <a:schemeClr val="tx1"/>
                </a:solidFill>
              </a:defRPr>
            </a:lvl1pPr>
          </a:lstStyle>
          <a:p>
            <a:r>
              <a:rPr lang="de-DE"/>
              <a:t>Add Image (418 x 236 pixels)</a:t>
            </a:r>
          </a:p>
        </p:txBody>
      </p:sp>
      <p:sp>
        <p:nvSpPr>
          <p:cNvPr id="26" name="Picture Placeholder 2">
            <a:extLst>
              <a:ext uri="{FF2B5EF4-FFF2-40B4-BE49-F238E27FC236}">
                <a16:creationId xmlns:a16="http://schemas.microsoft.com/office/drawing/2014/main" id="{32983BF1-C504-4888-A72A-28C3BB69D6C6}"/>
              </a:ext>
            </a:extLst>
          </p:cNvPr>
          <p:cNvSpPr>
            <a:spLocks noGrp="1"/>
          </p:cNvSpPr>
          <p:nvPr>
            <p:ph type="pic" sz="quarter" idx="34" hasCustomPrompt="1"/>
          </p:nvPr>
        </p:nvSpPr>
        <p:spPr>
          <a:xfrm>
            <a:off x="0" y="2309813"/>
            <a:ext cx="3986213" cy="2219325"/>
          </a:xfrm>
          <a:prstGeom prst="rect">
            <a:avLst/>
          </a:prstGeom>
          <a:solidFill>
            <a:schemeClr val="accent2"/>
          </a:solidFill>
        </p:spPr>
        <p:txBody>
          <a:bodyPr lIns="0" tIns="548640" rIns="0" bIns="0"/>
          <a:lstStyle>
            <a:lvl1pPr algn="ctr">
              <a:defRPr sz="1400">
                <a:solidFill>
                  <a:schemeClr val="bg1"/>
                </a:solidFill>
              </a:defRPr>
            </a:lvl1pPr>
          </a:lstStyle>
          <a:p>
            <a:r>
              <a:rPr lang="de-DE"/>
              <a:t>Add Image (418 x 236 pixels)</a:t>
            </a:r>
          </a:p>
        </p:txBody>
      </p:sp>
      <p:sp>
        <p:nvSpPr>
          <p:cNvPr id="27" name="Picture Placeholder 2">
            <a:extLst>
              <a:ext uri="{FF2B5EF4-FFF2-40B4-BE49-F238E27FC236}">
                <a16:creationId xmlns:a16="http://schemas.microsoft.com/office/drawing/2014/main" id="{BEFACABE-FE2E-450F-B68F-32C3DB72AD67}"/>
              </a:ext>
            </a:extLst>
          </p:cNvPr>
          <p:cNvSpPr>
            <a:spLocks noGrp="1"/>
          </p:cNvSpPr>
          <p:nvPr>
            <p:ph type="pic" sz="quarter" idx="35" hasCustomPrompt="1"/>
          </p:nvPr>
        </p:nvSpPr>
        <p:spPr>
          <a:xfrm>
            <a:off x="4083556" y="2309813"/>
            <a:ext cx="3986213" cy="2219325"/>
          </a:xfrm>
          <a:prstGeom prst="rect">
            <a:avLst/>
          </a:prstGeom>
          <a:solidFill>
            <a:schemeClr val="accent6"/>
          </a:solidFill>
        </p:spPr>
        <p:txBody>
          <a:bodyPr lIns="0" tIns="548640" rIns="0" bIns="0"/>
          <a:lstStyle>
            <a:lvl1pPr algn="ctr">
              <a:defRPr sz="1400">
                <a:solidFill>
                  <a:schemeClr val="bg1"/>
                </a:solidFill>
              </a:defRPr>
            </a:lvl1pPr>
          </a:lstStyle>
          <a:p>
            <a:r>
              <a:rPr lang="de-DE"/>
              <a:t>Add Image (418 x 236 pixels)</a:t>
            </a:r>
          </a:p>
        </p:txBody>
      </p:sp>
      <p:sp>
        <p:nvSpPr>
          <p:cNvPr id="28" name="Picture Placeholder 2">
            <a:extLst>
              <a:ext uri="{FF2B5EF4-FFF2-40B4-BE49-F238E27FC236}">
                <a16:creationId xmlns:a16="http://schemas.microsoft.com/office/drawing/2014/main" id="{15934269-7952-4047-A4BF-6830B547F66E}"/>
              </a:ext>
            </a:extLst>
          </p:cNvPr>
          <p:cNvSpPr>
            <a:spLocks noGrp="1"/>
          </p:cNvSpPr>
          <p:nvPr>
            <p:ph type="pic" sz="quarter" idx="36" hasCustomPrompt="1"/>
          </p:nvPr>
        </p:nvSpPr>
        <p:spPr>
          <a:xfrm>
            <a:off x="8161845" y="2309813"/>
            <a:ext cx="4030155" cy="2219325"/>
          </a:xfrm>
          <a:prstGeom prst="rect">
            <a:avLst/>
          </a:prstGeom>
          <a:solidFill>
            <a:schemeClr val="accent3"/>
          </a:solidFill>
        </p:spPr>
        <p:txBody>
          <a:bodyPr lIns="0" tIns="548640" rIns="0" bIns="0"/>
          <a:lstStyle>
            <a:lvl1pPr algn="ctr">
              <a:defRPr sz="1400">
                <a:solidFill>
                  <a:schemeClr val="bg1"/>
                </a:solidFill>
              </a:defRPr>
            </a:lvl1pPr>
          </a:lstStyle>
          <a:p>
            <a:r>
              <a:rPr lang="de-DE"/>
              <a:t>Add Image (418 x 236 pixels)</a:t>
            </a:r>
          </a:p>
        </p:txBody>
      </p:sp>
      <p:sp>
        <p:nvSpPr>
          <p:cNvPr id="8" name="Date Placeholder 7">
            <a:extLst>
              <a:ext uri="{FF2B5EF4-FFF2-40B4-BE49-F238E27FC236}">
                <a16:creationId xmlns:a16="http://schemas.microsoft.com/office/drawing/2014/main" id="{1D61D901-01D1-4F5D-B81D-6FF5B1C1B3A7}"/>
              </a:ext>
            </a:extLst>
          </p:cNvPr>
          <p:cNvSpPr>
            <a:spLocks noGrp="1"/>
          </p:cNvSpPr>
          <p:nvPr>
            <p:ph type="dt" sz="half" idx="28"/>
          </p:nvPr>
        </p:nvSpPr>
        <p:spPr>
          <a:xfrm>
            <a:off x="3200400" y="6512718"/>
            <a:ext cx="2852737" cy="87752"/>
          </a:xfrm>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9" name="Footer Placeholder 8">
            <a:extLst>
              <a:ext uri="{FF2B5EF4-FFF2-40B4-BE49-F238E27FC236}">
                <a16:creationId xmlns:a16="http://schemas.microsoft.com/office/drawing/2014/main" id="{CBDEDE3F-E452-4AA4-8403-012D5796E9A7}"/>
              </a:ext>
            </a:extLst>
          </p:cNvPr>
          <p:cNvSpPr>
            <a:spLocks noGrp="1"/>
          </p:cNvSpPr>
          <p:nvPr>
            <p:ph type="ftr" sz="quarter" idx="29"/>
          </p:nvPr>
        </p:nvSpPr>
        <p:spPr/>
        <p:txBody>
          <a:bodyPr/>
          <a:lstStyle/>
          <a:p>
            <a:r>
              <a:rPr lang="en-US"/>
              <a:t>Mojang Studios</a:t>
            </a:r>
          </a:p>
        </p:txBody>
      </p:sp>
      <p:sp>
        <p:nvSpPr>
          <p:cNvPr id="10" name="Slide Number Placeholder 9">
            <a:extLst>
              <a:ext uri="{FF2B5EF4-FFF2-40B4-BE49-F238E27FC236}">
                <a16:creationId xmlns:a16="http://schemas.microsoft.com/office/drawing/2014/main" id="{92671512-AF7E-4400-B9ED-E1BC9571D94D}"/>
              </a:ext>
            </a:extLst>
          </p:cNvPr>
          <p:cNvSpPr>
            <a:spLocks noGrp="1"/>
          </p:cNvSpPr>
          <p:nvPr>
            <p:ph type="sldNum" sz="quarter" idx="30"/>
          </p:nvPr>
        </p:nvSpPr>
        <p:spPr/>
        <p:txBody>
          <a:bodyPr/>
          <a:lstStyle/>
          <a:p>
            <a:fld id="{7C84D469-983E-45D1-83D0-D0A54F8F126E}" type="slidenum">
              <a:rPr lang="en-US" smtClean="0"/>
              <a:pPr/>
              <a:t>‹#›</a:t>
            </a:fld>
            <a:endParaRPr lang="en-US"/>
          </a:p>
        </p:txBody>
      </p:sp>
    </p:spTree>
    <p:extLst>
      <p:ext uri="{BB962C8B-B14F-4D97-AF65-F5344CB8AC3E}">
        <p14:creationId xmlns:p14="http://schemas.microsoft.com/office/powerpoint/2010/main" val="2055061143"/>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Full Image - Light">
    <p:bg>
      <p:bgPr>
        <a:solidFill>
          <a:schemeClr val="accent2"/>
        </a:solidFill>
        <a:effectLst/>
      </p:bgPr>
    </p:bg>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AF8BE0B0-67D2-4C99-A74A-F27434AF6590}"/>
              </a:ext>
            </a:extLst>
          </p:cNvPr>
          <p:cNvSpPr>
            <a:spLocks noGrp="1"/>
          </p:cNvSpPr>
          <p:nvPr>
            <p:ph type="pic" sz="quarter" idx="20" hasCustomPrompt="1"/>
          </p:nvPr>
        </p:nvSpPr>
        <p:spPr>
          <a:xfrm>
            <a:off x="0" y="0"/>
            <a:ext cx="12192000" cy="6858000"/>
          </a:xfrm>
          <a:prstGeom prst="rect">
            <a:avLst/>
          </a:prstGeom>
        </p:spPr>
        <p:txBody>
          <a:bodyPr lIns="0" tIns="2743200" rIns="0" bIns="0"/>
          <a:lstStyle>
            <a:lvl1pPr algn="ctr">
              <a:defRPr sz="1400"/>
            </a:lvl1pPr>
          </a:lstStyle>
          <a:p>
            <a:r>
              <a:rPr lang="en-US"/>
              <a:t>Add Image or Video (1280 x 720 pixels)</a:t>
            </a:r>
          </a:p>
        </p:txBody>
      </p:sp>
      <p:sp>
        <p:nvSpPr>
          <p:cNvPr id="4" name="Date Placeholder 3">
            <a:extLst>
              <a:ext uri="{FF2B5EF4-FFF2-40B4-BE49-F238E27FC236}">
                <a16:creationId xmlns:a16="http://schemas.microsoft.com/office/drawing/2014/main" id="{2FC8226B-6F65-4AB4-BECE-7E81BBE21BDC}"/>
              </a:ext>
            </a:extLst>
          </p:cNvPr>
          <p:cNvSpPr>
            <a:spLocks noGrp="1"/>
          </p:cNvSpPr>
          <p:nvPr>
            <p:ph type="dt" sz="half" idx="17"/>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5" name="Footer Placeholder 4">
            <a:extLst>
              <a:ext uri="{FF2B5EF4-FFF2-40B4-BE49-F238E27FC236}">
                <a16:creationId xmlns:a16="http://schemas.microsoft.com/office/drawing/2014/main" id="{50FA9DFD-948D-4994-8664-DDFD709F0AF1}"/>
              </a:ext>
            </a:extLst>
          </p:cNvPr>
          <p:cNvSpPr>
            <a:spLocks noGrp="1"/>
          </p:cNvSpPr>
          <p:nvPr>
            <p:ph type="ftr" sz="quarter" idx="18"/>
          </p:nvPr>
        </p:nvSpPr>
        <p:spPr/>
        <p:txBody>
          <a:bodyPr/>
          <a:lstStyle/>
          <a:p>
            <a:r>
              <a:rPr lang="en-US"/>
              <a:t>Mojang Studios</a:t>
            </a:r>
          </a:p>
        </p:txBody>
      </p:sp>
      <p:sp>
        <p:nvSpPr>
          <p:cNvPr id="7" name="Slide Number Placeholder 6">
            <a:extLst>
              <a:ext uri="{FF2B5EF4-FFF2-40B4-BE49-F238E27FC236}">
                <a16:creationId xmlns:a16="http://schemas.microsoft.com/office/drawing/2014/main" id="{4EEE19AF-9827-4608-B6D9-392D0A79BF14}"/>
              </a:ext>
            </a:extLst>
          </p:cNvPr>
          <p:cNvSpPr>
            <a:spLocks noGrp="1"/>
          </p:cNvSpPr>
          <p:nvPr>
            <p:ph type="sldNum" sz="quarter" idx="19"/>
          </p:nvPr>
        </p:nvSpPr>
        <p:spPr/>
        <p:txBody>
          <a:bodyPr/>
          <a:lstStyle/>
          <a:p>
            <a:fld id="{7C84D469-983E-45D1-83D0-D0A54F8F126E}" type="slidenum">
              <a:rPr lang="en-US" smtClean="0"/>
              <a:pPr/>
              <a:t>‹#›</a:t>
            </a:fld>
            <a:endParaRPr lang="en-US"/>
          </a:p>
        </p:txBody>
      </p:sp>
    </p:spTree>
    <p:extLst>
      <p:ext uri="{BB962C8B-B14F-4D97-AF65-F5344CB8AC3E}">
        <p14:creationId xmlns:p14="http://schemas.microsoft.com/office/powerpoint/2010/main" val="2954705498"/>
      </p:ext>
    </p:extLst>
  </p:cSld>
  <p:clrMapOvr>
    <a:masterClrMapping/>
  </p:clrMapOvr>
  <p:extLst>
    <p:ext uri="{DCECCB84-F9BA-43D5-87BE-67443E8EF086}">
      <p15:sldGuideLst xmlns:p15="http://schemas.microsoft.com/office/powerpoint/2012/main"/>
    </p:ext>
  </p:extLst>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Full Image - Dark">
    <p:bg>
      <p:bgRef idx="1001">
        <a:schemeClr val="bg1"/>
      </p:bgRef>
    </p:bg>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80BFEE63-18B0-4407-A5E2-D8E82FC3DCF2}"/>
              </a:ext>
            </a:extLst>
          </p:cNvPr>
          <p:cNvSpPr>
            <a:spLocks noGrp="1"/>
          </p:cNvSpPr>
          <p:nvPr>
            <p:ph type="pic" sz="quarter" idx="20" hasCustomPrompt="1"/>
          </p:nvPr>
        </p:nvSpPr>
        <p:spPr>
          <a:xfrm>
            <a:off x="0" y="0"/>
            <a:ext cx="12192000" cy="6858000"/>
          </a:xfrm>
          <a:prstGeom prst="rect">
            <a:avLst/>
          </a:prstGeom>
        </p:spPr>
        <p:txBody>
          <a:bodyPr lIns="0" tIns="2743200" rIns="0" bIns="0"/>
          <a:lstStyle>
            <a:lvl1pPr algn="ctr">
              <a:defRPr sz="1400"/>
            </a:lvl1pPr>
          </a:lstStyle>
          <a:p>
            <a:r>
              <a:rPr lang="en-US"/>
              <a:t>Add Image or Video (1280 x 720 pixels)</a:t>
            </a:r>
          </a:p>
        </p:txBody>
      </p:sp>
      <p:sp>
        <p:nvSpPr>
          <p:cNvPr id="4" name="Date Placeholder 3">
            <a:extLst>
              <a:ext uri="{FF2B5EF4-FFF2-40B4-BE49-F238E27FC236}">
                <a16:creationId xmlns:a16="http://schemas.microsoft.com/office/drawing/2014/main" id="{07C6DF03-71B1-401D-B326-E840776E5E33}"/>
              </a:ext>
            </a:extLst>
          </p:cNvPr>
          <p:cNvSpPr>
            <a:spLocks noGrp="1"/>
          </p:cNvSpPr>
          <p:nvPr>
            <p:ph type="dt" sz="half" idx="17"/>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5" name="Footer Placeholder 4">
            <a:extLst>
              <a:ext uri="{FF2B5EF4-FFF2-40B4-BE49-F238E27FC236}">
                <a16:creationId xmlns:a16="http://schemas.microsoft.com/office/drawing/2014/main" id="{E64FFFA1-CD5D-4DD2-BDF4-D41AB758CB1A}"/>
              </a:ext>
            </a:extLst>
          </p:cNvPr>
          <p:cNvSpPr>
            <a:spLocks noGrp="1"/>
          </p:cNvSpPr>
          <p:nvPr>
            <p:ph type="ftr" sz="quarter" idx="18"/>
          </p:nvPr>
        </p:nvSpPr>
        <p:spPr/>
        <p:txBody>
          <a:bodyPr/>
          <a:lstStyle/>
          <a:p>
            <a:r>
              <a:rPr lang="en-US"/>
              <a:t>Mojang Studios</a:t>
            </a:r>
          </a:p>
        </p:txBody>
      </p:sp>
      <p:sp>
        <p:nvSpPr>
          <p:cNvPr id="7" name="Slide Number Placeholder 6">
            <a:extLst>
              <a:ext uri="{FF2B5EF4-FFF2-40B4-BE49-F238E27FC236}">
                <a16:creationId xmlns:a16="http://schemas.microsoft.com/office/drawing/2014/main" id="{1A585CED-DDC6-4ADF-9C8A-CA276DA2915B}"/>
              </a:ext>
            </a:extLst>
          </p:cNvPr>
          <p:cNvSpPr>
            <a:spLocks noGrp="1"/>
          </p:cNvSpPr>
          <p:nvPr>
            <p:ph type="sldNum" sz="quarter" idx="19"/>
          </p:nvPr>
        </p:nvSpPr>
        <p:spPr/>
        <p:txBody>
          <a:bodyPr/>
          <a:lstStyle/>
          <a:p>
            <a:fld id="{7C84D469-983E-45D1-83D0-D0A54F8F126E}" type="slidenum">
              <a:rPr lang="en-US" smtClean="0"/>
              <a:pPr/>
              <a:t>‹#›</a:t>
            </a:fld>
            <a:endParaRPr lang="en-US"/>
          </a:p>
        </p:txBody>
      </p:sp>
    </p:spTree>
    <p:extLst>
      <p:ext uri="{BB962C8B-B14F-4D97-AF65-F5344CB8AC3E}">
        <p14:creationId xmlns:p14="http://schemas.microsoft.com/office/powerpoint/2010/main" val="178449111"/>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Timeline Graph A - Light">
    <p:spTree>
      <p:nvGrpSpPr>
        <p:cNvPr id="1" name=""/>
        <p:cNvGrpSpPr/>
        <p:nvPr/>
      </p:nvGrpSpPr>
      <p:grpSpPr>
        <a:xfrm>
          <a:off x="0" y="0"/>
          <a:ext cx="0" cy="0"/>
          <a:chOff x="0" y="0"/>
          <a:chExt cx="0" cy="0"/>
        </a:xfrm>
      </p:grpSpPr>
      <p:cxnSp>
        <p:nvCxnSpPr>
          <p:cNvPr id="41" name="Straight Connector 40">
            <a:extLst>
              <a:ext uri="{FF2B5EF4-FFF2-40B4-BE49-F238E27FC236}">
                <a16:creationId xmlns:a16="http://schemas.microsoft.com/office/drawing/2014/main" id="{AADC1923-2C3E-4D67-9907-4307E66D17AC}"/>
              </a:ext>
            </a:extLst>
          </p:cNvPr>
          <p:cNvCxnSpPr>
            <a:cxnSpLocks/>
          </p:cNvCxnSpPr>
          <p:nvPr userDrawn="1"/>
        </p:nvCxnSpPr>
        <p:spPr>
          <a:xfrm>
            <a:off x="10814678" y="3137582"/>
            <a:ext cx="0" cy="335317"/>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cxnSp>
        <p:nvCxnSpPr>
          <p:cNvPr id="38" name="Straight Connector 37">
            <a:extLst>
              <a:ext uri="{FF2B5EF4-FFF2-40B4-BE49-F238E27FC236}">
                <a16:creationId xmlns:a16="http://schemas.microsoft.com/office/drawing/2014/main" id="{037C76D1-8ADD-449D-B726-57F202BF56BE}"/>
              </a:ext>
            </a:extLst>
          </p:cNvPr>
          <p:cNvCxnSpPr>
            <a:cxnSpLocks/>
          </p:cNvCxnSpPr>
          <p:nvPr userDrawn="1"/>
        </p:nvCxnSpPr>
        <p:spPr>
          <a:xfrm>
            <a:off x="8447726" y="3490007"/>
            <a:ext cx="0" cy="335317"/>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cxnSp>
        <p:nvCxnSpPr>
          <p:cNvPr id="35" name="Straight Connector 34">
            <a:extLst>
              <a:ext uri="{FF2B5EF4-FFF2-40B4-BE49-F238E27FC236}">
                <a16:creationId xmlns:a16="http://schemas.microsoft.com/office/drawing/2014/main" id="{316AEACC-9CDC-432A-B473-6067B7EA3D87}"/>
              </a:ext>
            </a:extLst>
          </p:cNvPr>
          <p:cNvCxnSpPr>
            <a:cxnSpLocks/>
          </p:cNvCxnSpPr>
          <p:nvPr userDrawn="1"/>
        </p:nvCxnSpPr>
        <p:spPr>
          <a:xfrm>
            <a:off x="6096000" y="3137582"/>
            <a:ext cx="0" cy="335317"/>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sp>
        <p:nvSpPr>
          <p:cNvPr id="36" name="Text Placeholder 3">
            <a:extLst>
              <a:ext uri="{FF2B5EF4-FFF2-40B4-BE49-F238E27FC236}">
                <a16:creationId xmlns:a16="http://schemas.microsoft.com/office/drawing/2014/main" id="{864057D1-5DEA-4C6C-8E66-A507758DBC09}"/>
              </a:ext>
            </a:extLst>
          </p:cNvPr>
          <p:cNvSpPr>
            <a:spLocks noGrp="1"/>
          </p:cNvSpPr>
          <p:nvPr>
            <p:ph type="body" sz="quarter" idx="41" hasCustomPrompt="1"/>
          </p:nvPr>
        </p:nvSpPr>
        <p:spPr>
          <a:xfrm>
            <a:off x="4974271" y="1550194"/>
            <a:ext cx="2243458" cy="1532770"/>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37" name="Text Placeholder 3">
            <a:extLst>
              <a:ext uri="{FF2B5EF4-FFF2-40B4-BE49-F238E27FC236}">
                <a16:creationId xmlns:a16="http://schemas.microsoft.com/office/drawing/2014/main" id="{1152C6EA-FF0C-4227-B611-400AA0E4774E}"/>
              </a:ext>
            </a:extLst>
          </p:cNvPr>
          <p:cNvSpPr>
            <a:spLocks noGrp="1"/>
          </p:cNvSpPr>
          <p:nvPr>
            <p:ph type="body" sz="quarter" idx="42" hasCustomPrompt="1"/>
          </p:nvPr>
        </p:nvSpPr>
        <p:spPr>
          <a:xfrm>
            <a:off x="4974271" y="1327150"/>
            <a:ext cx="2243458"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cxnSp>
        <p:nvCxnSpPr>
          <p:cNvPr id="34" name="Straight Connector 33">
            <a:extLst>
              <a:ext uri="{FF2B5EF4-FFF2-40B4-BE49-F238E27FC236}">
                <a16:creationId xmlns:a16="http://schemas.microsoft.com/office/drawing/2014/main" id="{87E6274F-C20A-4D41-885E-736EE1F79AC8}"/>
              </a:ext>
            </a:extLst>
          </p:cNvPr>
          <p:cNvCxnSpPr>
            <a:cxnSpLocks/>
          </p:cNvCxnSpPr>
          <p:nvPr userDrawn="1"/>
        </p:nvCxnSpPr>
        <p:spPr>
          <a:xfrm>
            <a:off x="3717292" y="3490007"/>
            <a:ext cx="0" cy="335317"/>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sp>
        <p:nvSpPr>
          <p:cNvPr id="2" name="Title 1">
            <a:extLst>
              <a:ext uri="{FF2B5EF4-FFF2-40B4-BE49-F238E27FC236}">
                <a16:creationId xmlns:a16="http://schemas.microsoft.com/office/drawing/2014/main" id="{8996A9E1-CC20-4D66-8880-010A1A70CF28}"/>
              </a:ext>
            </a:extLst>
          </p:cNvPr>
          <p:cNvSpPr>
            <a:spLocks noGrp="1"/>
          </p:cNvSpPr>
          <p:nvPr>
            <p:ph type="title"/>
          </p:nvPr>
        </p:nvSpPr>
        <p:spPr/>
        <p:txBody>
          <a:bodyPr/>
          <a:lstStyle/>
          <a:p>
            <a:r>
              <a:rPr lang="en-US"/>
              <a:t>Click to edit Master title style</a:t>
            </a:r>
          </a:p>
        </p:txBody>
      </p:sp>
      <p:sp>
        <p:nvSpPr>
          <p:cNvPr id="3" name="Footer Placeholder 2">
            <a:extLst>
              <a:ext uri="{FF2B5EF4-FFF2-40B4-BE49-F238E27FC236}">
                <a16:creationId xmlns:a16="http://schemas.microsoft.com/office/drawing/2014/main" id="{6D9FBE51-ABA6-408C-A41F-BA5299122241}"/>
              </a:ext>
            </a:extLst>
          </p:cNvPr>
          <p:cNvSpPr>
            <a:spLocks noGrp="1"/>
          </p:cNvSpPr>
          <p:nvPr>
            <p:ph type="ftr" sz="quarter" idx="10"/>
          </p:nvPr>
        </p:nvSpPr>
        <p:spPr/>
        <p:txBody>
          <a:bodyPr/>
          <a:lstStyle/>
          <a:p>
            <a:r>
              <a:rPr lang="en-US"/>
              <a:t>Mojang Studios</a:t>
            </a:r>
          </a:p>
        </p:txBody>
      </p:sp>
      <p:sp>
        <p:nvSpPr>
          <p:cNvPr id="4" name="Slide Number Placeholder 3">
            <a:extLst>
              <a:ext uri="{FF2B5EF4-FFF2-40B4-BE49-F238E27FC236}">
                <a16:creationId xmlns:a16="http://schemas.microsoft.com/office/drawing/2014/main" id="{2DBB3249-FBF9-4152-8926-B8F3A606468C}"/>
              </a:ext>
            </a:extLst>
          </p:cNvPr>
          <p:cNvSpPr>
            <a:spLocks noGrp="1"/>
          </p:cNvSpPr>
          <p:nvPr>
            <p:ph type="sldNum" sz="quarter" idx="11"/>
          </p:nvPr>
        </p:nvSpPr>
        <p:spPr/>
        <p:txBody>
          <a:bodyPr/>
          <a:lstStyle/>
          <a:p>
            <a:fld id="{7C84D469-983E-45D1-83D0-D0A54F8F126E}" type="slidenum">
              <a:rPr lang="en-US" smtClean="0"/>
              <a:pPr/>
              <a:t>‹#›</a:t>
            </a:fld>
            <a:endParaRPr lang="en-US"/>
          </a:p>
        </p:txBody>
      </p:sp>
      <p:sp>
        <p:nvSpPr>
          <p:cNvPr id="5" name="Date Placeholder 4">
            <a:extLst>
              <a:ext uri="{FF2B5EF4-FFF2-40B4-BE49-F238E27FC236}">
                <a16:creationId xmlns:a16="http://schemas.microsoft.com/office/drawing/2014/main" id="{C654CF24-C14A-4F65-871D-62C01C094B9F}"/>
              </a:ext>
            </a:extLst>
          </p:cNvPr>
          <p:cNvSpPr>
            <a:spLocks noGrp="1"/>
          </p:cNvSpPr>
          <p:nvPr>
            <p:ph type="dt" sz="half" idx="12"/>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cxnSp>
        <p:nvCxnSpPr>
          <p:cNvPr id="7" name="Straight Connector 6">
            <a:extLst>
              <a:ext uri="{FF2B5EF4-FFF2-40B4-BE49-F238E27FC236}">
                <a16:creationId xmlns:a16="http://schemas.microsoft.com/office/drawing/2014/main" id="{0A4EA806-1F6A-43F8-8096-07FA6ED01F75}"/>
              </a:ext>
            </a:extLst>
          </p:cNvPr>
          <p:cNvCxnSpPr>
            <a:cxnSpLocks/>
          </p:cNvCxnSpPr>
          <p:nvPr userDrawn="1"/>
        </p:nvCxnSpPr>
        <p:spPr>
          <a:xfrm>
            <a:off x="1374142" y="3137582"/>
            <a:ext cx="0" cy="335317"/>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sp>
        <p:nvSpPr>
          <p:cNvPr id="14" name="Text Placeholder 3">
            <a:extLst>
              <a:ext uri="{FF2B5EF4-FFF2-40B4-BE49-F238E27FC236}">
                <a16:creationId xmlns:a16="http://schemas.microsoft.com/office/drawing/2014/main" id="{DA648CE8-A5AB-46EA-90EA-09CE91ACBCAD}"/>
              </a:ext>
            </a:extLst>
          </p:cNvPr>
          <p:cNvSpPr>
            <a:spLocks noGrp="1"/>
          </p:cNvSpPr>
          <p:nvPr>
            <p:ph type="body" sz="quarter" idx="31" hasCustomPrompt="1"/>
          </p:nvPr>
        </p:nvSpPr>
        <p:spPr>
          <a:xfrm>
            <a:off x="252413" y="1550194"/>
            <a:ext cx="2243458" cy="1532770"/>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15" name="Text Placeholder 3">
            <a:extLst>
              <a:ext uri="{FF2B5EF4-FFF2-40B4-BE49-F238E27FC236}">
                <a16:creationId xmlns:a16="http://schemas.microsoft.com/office/drawing/2014/main" id="{2772D013-E4E1-49D4-A3D9-A639C522A695}"/>
              </a:ext>
            </a:extLst>
          </p:cNvPr>
          <p:cNvSpPr>
            <a:spLocks noGrp="1"/>
          </p:cNvSpPr>
          <p:nvPr>
            <p:ph type="body" sz="quarter" idx="32" hasCustomPrompt="1"/>
          </p:nvPr>
        </p:nvSpPr>
        <p:spPr>
          <a:xfrm>
            <a:off x="252413" y="1327150"/>
            <a:ext cx="2243458"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16" name="Text Placeholder 3">
            <a:extLst>
              <a:ext uri="{FF2B5EF4-FFF2-40B4-BE49-F238E27FC236}">
                <a16:creationId xmlns:a16="http://schemas.microsoft.com/office/drawing/2014/main" id="{2FA0BCE2-BBD0-4DA2-81A4-43851D24048A}"/>
              </a:ext>
            </a:extLst>
          </p:cNvPr>
          <p:cNvSpPr>
            <a:spLocks noGrp="1"/>
          </p:cNvSpPr>
          <p:nvPr>
            <p:ph type="body" sz="quarter" idx="26" hasCustomPrompt="1"/>
          </p:nvPr>
        </p:nvSpPr>
        <p:spPr>
          <a:xfrm>
            <a:off x="2611728" y="3899171"/>
            <a:ext cx="2236497"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17" name="Text Placeholder 3">
            <a:extLst>
              <a:ext uri="{FF2B5EF4-FFF2-40B4-BE49-F238E27FC236}">
                <a16:creationId xmlns:a16="http://schemas.microsoft.com/office/drawing/2014/main" id="{28AED922-C545-4ADD-B862-5B0CF3E2493C}"/>
              </a:ext>
            </a:extLst>
          </p:cNvPr>
          <p:cNvSpPr>
            <a:spLocks noGrp="1"/>
          </p:cNvSpPr>
          <p:nvPr>
            <p:ph type="body" sz="quarter" idx="25" hasCustomPrompt="1"/>
          </p:nvPr>
        </p:nvSpPr>
        <p:spPr>
          <a:xfrm>
            <a:off x="2611728" y="4122215"/>
            <a:ext cx="2236497" cy="1531338"/>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cxnSp>
        <p:nvCxnSpPr>
          <p:cNvPr id="18" name="Straight Connector 17">
            <a:extLst>
              <a:ext uri="{FF2B5EF4-FFF2-40B4-BE49-F238E27FC236}">
                <a16:creationId xmlns:a16="http://schemas.microsoft.com/office/drawing/2014/main" id="{5547FACD-957A-4826-A2A1-91961AC7E0EC}"/>
              </a:ext>
            </a:extLst>
          </p:cNvPr>
          <p:cNvCxnSpPr>
            <a:cxnSpLocks/>
          </p:cNvCxnSpPr>
          <p:nvPr userDrawn="1"/>
        </p:nvCxnSpPr>
        <p:spPr>
          <a:xfrm>
            <a:off x="252412" y="3478918"/>
            <a:ext cx="11687176" cy="0"/>
          </a:xfrm>
          <a:prstGeom prst="line">
            <a:avLst/>
          </a:prstGeom>
          <a:ln w="25400">
            <a:solidFill>
              <a:schemeClr val="tx2"/>
            </a:solidFill>
          </a:ln>
        </p:spPr>
        <p:style>
          <a:lnRef idx="1">
            <a:schemeClr val="accent1"/>
          </a:lnRef>
          <a:fillRef idx="0">
            <a:schemeClr val="accent1"/>
          </a:fillRef>
          <a:effectRef idx="0">
            <a:schemeClr val="accent1"/>
          </a:effectRef>
          <a:fontRef idx="minor">
            <a:schemeClr val="tx1"/>
          </a:fontRef>
        </p:style>
      </p:cxnSp>
      <p:sp>
        <p:nvSpPr>
          <p:cNvPr id="19" name="Text Placeholder 26">
            <a:extLst>
              <a:ext uri="{FF2B5EF4-FFF2-40B4-BE49-F238E27FC236}">
                <a16:creationId xmlns:a16="http://schemas.microsoft.com/office/drawing/2014/main" id="{DFC1BFFC-B816-4D6F-8174-9247C1EC5608}"/>
              </a:ext>
            </a:extLst>
          </p:cNvPr>
          <p:cNvSpPr>
            <a:spLocks noGrp="1"/>
          </p:cNvSpPr>
          <p:nvPr>
            <p:ph type="body" sz="quarter" idx="33"/>
          </p:nvPr>
        </p:nvSpPr>
        <p:spPr>
          <a:xfrm>
            <a:off x="255592" y="3319003"/>
            <a:ext cx="2286000" cy="307792"/>
          </a:xfrm>
          <a:prstGeom prst="rect">
            <a:avLst/>
          </a:prstGeom>
          <a:solidFill>
            <a:schemeClr val="accent1"/>
          </a:solidFill>
        </p:spPr>
        <p:txBody>
          <a:bodyPr lIns="0" tIns="0" rIns="0" bIns="0" anchor="ctr" anchorCtr="0"/>
          <a:lstStyle>
            <a:lvl1pPr algn="ctr">
              <a:buFont typeface="Arial" panose="020B0604020202020204" pitchFamily="34" charset="0"/>
              <a:buNone/>
              <a:defRPr sz="1400" b="1">
                <a:solidFill>
                  <a:schemeClr val="bg1"/>
                </a:solidFill>
              </a:defRPr>
            </a:lvl1pPr>
            <a:lvl2pPr>
              <a:buNone/>
              <a:defRPr/>
            </a:lvl2pPr>
            <a:lvl3pPr>
              <a:buNone/>
              <a:defRPr/>
            </a:lvl3pPr>
            <a:lvl4pPr>
              <a:buNone/>
              <a:defRPr/>
            </a:lvl4pPr>
            <a:lvl5pPr>
              <a:buNone/>
              <a:defRPr/>
            </a:lvl5pPr>
          </a:lstStyle>
          <a:p>
            <a:pPr lvl="0"/>
            <a:r>
              <a:rPr lang="en-US"/>
              <a:t>Click to edit</a:t>
            </a:r>
          </a:p>
        </p:txBody>
      </p:sp>
      <p:sp>
        <p:nvSpPr>
          <p:cNvPr id="20" name="Text Placeholder 26">
            <a:extLst>
              <a:ext uri="{FF2B5EF4-FFF2-40B4-BE49-F238E27FC236}">
                <a16:creationId xmlns:a16="http://schemas.microsoft.com/office/drawing/2014/main" id="{89C8B793-C002-4489-9290-BD428C56AE18}"/>
              </a:ext>
            </a:extLst>
          </p:cNvPr>
          <p:cNvSpPr>
            <a:spLocks noGrp="1"/>
          </p:cNvSpPr>
          <p:nvPr>
            <p:ph type="body" sz="quarter" idx="37"/>
          </p:nvPr>
        </p:nvSpPr>
        <p:spPr>
          <a:xfrm>
            <a:off x="2616521" y="3319003"/>
            <a:ext cx="2240280" cy="307792"/>
          </a:xfrm>
          <a:prstGeom prst="rect">
            <a:avLst/>
          </a:prstGeom>
          <a:solidFill>
            <a:schemeClr val="accent1"/>
          </a:solidFill>
        </p:spPr>
        <p:txBody>
          <a:bodyPr lIns="0" tIns="0" rIns="0" bIns="0" anchor="ctr" anchorCtr="0"/>
          <a:lstStyle>
            <a:lvl1pPr algn="ctr">
              <a:buFont typeface="Arial" panose="020B0604020202020204" pitchFamily="34" charset="0"/>
              <a:buNone/>
              <a:defRPr sz="1400" b="1">
                <a:solidFill>
                  <a:schemeClr val="bg1"/>
                </a:solidFill>
              </a:defRPr>
            </a:lvl1pPr>
            <a:lvl2pPr>
              <a:buNone/>
              <a:defRPr/>
            </a:lvl2pPr>
            <a:lvl3pPr>
              <a:buNone/>
              <a:defRPr/>
            </a:lvl3pPr>
            <a:lvl4pPr>
              <a:buNone/>
              <a:defRPr/>
            </a:lvl4pPr>
            <a:lvl5pPr>
              <a:buNone/>
              <a:defRPr/>
            </a:lvl5pPr>
          </a:lstStyle>
          <a:p>
            <a:pPr lvl="0"/>
            <a:r>
              <a:rPr lang="en-US"/>
              <a:t>Click to edit</a:t>
            </a:r>
          </a:p>
        </p:txBody>
      </p:sp>
      <p:sp>
        <p:nvSpPr>
          <p:cNvPr id="21" name="Text Placeholder 26">
            <a:extLst>
              <a:ext uri="{FF2B5EF4-FFF2-40B4-BE49-F238E27FC236}">
                <a16:creationId xmlns:a16="http://schemas.microsoft.com/office/drawing/2014/main" id="{64D5E3CD-7C2E-4E25-B2DD-33CF571DB42C}"/>
              </a:ext>
            </a:extLst>
          </p:cNvPr>
          <p:cNvSpPr>
            <a:spLocks noGrp="1"/>
          </p:cNvSpPr>
          <p:nvPr>
            <p:ph type="body" sz="quarter" idx="38"/>
          </p:nvPr>
        </p:nvSpPr>
        <p:spPr>
          <a:xfrm>
            <a:off x="4977450" y="3319003"/>
            <a:ext cx="2240280" cy="307792"/>
          </a:xfrm>
          <a:prstGeom prst="rect">
            <a:avLst/>
          </a:prstGeom>
          <a:solidFill>
            <a:schemeClr val="accent1"/>
          </a:solidFill>
        </p:spPr>
        <p:txBody>
          <a:bodyPr lIns="0" tIns="0" rIns="0" bIns="0" anchor="ctr" anchorCtr="0"/>
          <a:lstStyle>
            <a:lvl1pPr algn="ctr">
              <a:buFont typeface="Arial" panose="020B0604020202020204" pitchFamily="34" charset="0"/>
              <a:buNone/>
              <a:defRPr sz="1400" b="1">
                <a:solidFill>
                  <a:schemeClr val="bg1"/>
                </a:solidFill>
              </a:defRPr>
            </a:lvl1pPr>
            <a:lvl2pPr>
              <a:buNone/>
              <a:defRPr/>
            </a:lvl2pPr>
            <a:lvl3pPr>
              <a:buNone/>
              <a:defRPr/>
            </a:lvl3pPr>
            <a:lvl4pPr>
              <a:buNone/>
              <a:defRPr/>
            </a:lvl4pPr>
            <a:lvl5pPr>
              <a:buNone/>
              <a:defRPr/>
            </a:lvl5pPr>
          </a:lstStyle>
          <a:p>
            <a:pPr lvl="0"/>
            <a:r>
              <a:rPr lang="en-US"/>
              <a:t>Click to edit</a:t>
            </a:r>
          </a:p>
        </p:txBody>
      </p:sp>
      <p:sp>
        <p:nvSpPr>
          <p:cNvPr id="22" name="Text Placeholder 26">
            <a:extLst>
              <a:ext uri="{FF2B5EF4-FFF2-40B4-BE49-F238E27FC236}">
                <a16:creationId xmlns:a16="http://schemas.microsoft.com/office/drawing/2014/main" id="{C8C4A472-1FB0-4ABC-8E0B-12759417E058}"/>
              </a:ext>
            </a:extLst>
          </p:cNvPr>
          <p:cNvSpPr>
            <a:spLocks noGrp="1"/>
          </p:cNvSpPr>
          <p:nvPr>
            <p:ph type="body" sz="quarter" idx="39"/>
          </p:nvPr>
        </p:nvSpPr>
        <p:spPr>
          <a:xfrm>
            <a:off x="7338379" y="3319003"/>
            <a:ext cx="2240280" cy="307792"/>
          </a:xfrm>
          <a:prstGeom prst="rect">
            <a:avLst/>
          </a:prstGeom>
          <a:solidFill>
            <a:schemeClr val="accent1"/>
          </a:solidFill>
        </p:spPr>
        <p:txBody>
          <a:bodyPr lIns="0" tIns="0" rIns="0" bIns="0" anchor="ctr" anchorCtr="0"/>
          <a:lstStyle>
            <a:lvl1pPr algn="ctr">
              <a:buFont typeface="Arial" panose="020B0604020202020204" pitchFamily="34" charset="0"/>
              <a:buNone/>
              <a:defRPr sz="1400" b="1">
                <a:solidFill>
                  <a:schemeClr val="bg1"/>
                </a:solidFill>
              </a:defRPr>
            </a:lvl1pPr>
            <a:lvl2pPr>
              <a:buNone/>
              <a:defRPr/>
            </a:lvl2pPr>
            <a:lvl3pPr>
              <a:buNone/>
              <a:defRPr/>
            </a:lvl3pPr>
            <a:lvl4pPr>
              <a:buNone/>
              <a:defRPr/>
            </a:lvl4pPr>
            <a:lvl5pPr>
              <a:buNone/>
              <a:defRPr/>
            </a:lvl5pPr>
          </a:lstStyle>
          <a:p>
            <a:pPr lvl="0"/>
            <a:r>
              <a:rPr lang="en-US"/>
              <a:t>Click to edit</a:t>
            </a:r>
          </a:p>
        </p:txBody>
      </p:sp>
      <p:sp>
        <p:nvSpPr>
          <p:cNvPr id="23" name="Text Placeholder 26">
            <a:extLst>
              <a:ext uri="{FF2B5EF4-FFF2-40B4-BE49-F238E27FC236}">
                <a16:creationId xmlns:a16="http://schemas.microsoft.com/office/drawing/2014/main" id="{6F4E1109-2D06-4ABE-84BB-B533E56AE745}"/>
              </a:ext>
            </a:extLst>
          </p:cNvPr>
          <p:cNvSpPr>
            <a:spLocks noGrp="1"/>
          </p:cNvSpPr>
          <p:nvPr>
            <p:ph type="body" sz="quarter" idx="40"/>
          </p:nvPr>
        </p:nvSpPr>
        <p:spPr>
          <a:xfrm>
            <a:off x="9699308" y="3319003"/>
            <a:ext cx="2240280" cy="307792"/>
          </a:xfrm>
          <a:prstGeom prst="rect">
            <a:avLst/>
          </a:prstGeom>
          <a:solidFill>
            <a:schemeClr val="accent1"/>
          </a:solidFill>
        </p:spPr>
        <p:txBody>
          <a:bodyPr lIns="0" tIns="0" rIns="0" bIns="0" anchor="ctr" anchorCtr="0"/>
          <a:lstStyle>
            <a:lvl1pPr algn="ctr">
              <a:buFont typeface="Arial" panose="020B0604020202020204" pitchFamily="34" charset="0"/>
              <a:buNone/>
              <a:defRPr sz="1400" b="1">
                <a:solidFill>
                  <a:schemeClr val="bg1"/>
                </a:solidFill>
              </a:defRPr>
            </a:lvl1pPr>
            <a:lvl2pPr>
              <a:buNone/>
              <a:defRPr/>
            </a:lvl2pPr>
            <a:lvl3pPr>
              <a:buNone/>
              <a:defRPr/>
            </a:lvl3pPr>
            <a:lvl4pPr>
              <a:buNone/>
              <a:defRPr/>
            </a:lvl4pPr>
            <a:lvl5pPr>
              <a:buNone/>
              <a:defRPr/>
            </a:lvl5pPr>
          </a:lstStyle>
          <a:p>
            <a:pPr lvl="0"/>
            <a:r>
              <a:rPr lang="en-US"/>
              <a:t>Click to edit</a:t>
            </a:r>
          </a:p>
        </p:txBody>
      </p:sp>
      <p:sp>
        <p:nvSpPr>
          <p:cNvPr id="33" name="Text Placeholder 21">
            <a:extLst>
              <a:ext uri="{FF2B5EF4-FFF2-40B4-BE49-F238E27FC236}">
                <a16:creationId xmlns:a16="http://schemas.microsoft.com/office/drawing/2014/main" id="{D4DC336C-5DB4-47BD-B6CC-FB4CC7B5084A}"/>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
        <p:nvSpPr>
          <p:cNvPr id="39" name="Text Placeholder 3">
            <a:extLst>
              <a:ext uri="{FF2B5EF4-FFF2-40B4-BE49-F238E27FC236}">
                <a16:creationId xmlns:a16="http://schemas.microsoft.com/office/drawing/2014/main" id="{B95A0DBD-7EAF-4A00-8363-93282DB7808A}"/>
              </a:ext>
            </a:extLst>
          </p:cNvPr>
          <p:cNvSpPr>
            <a:spLocks noGrp="1"/>
          </p:cNvSpPr>
          <p:nvPr>
            <p:ph type="body" sz="quarter" idx="43" hasCustomPrompt="1"/>
          </p:nvPr>
        </p:nvSpPr>
        <p:spPr>
          <a:xfrm>
            <a:off x="7342162" y="3899171"/>
            <a:ext cx="2236497"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40" name="Text Placeholder 3">
            <a:extLst>
              <a:ext uri="{FF2B5EF4-FFF2-40B4-BE49-F238E27FC236}">
                <a16:creationId xmlns:a16="http://schemas.microsoft.com/office/drawing/2014/main" id="{0FA331ED-3E73-4749-AA56-FC7A7CB7B52D}"/>
              </a:ext>
            </a:extLst>
          </p:cNvPr>
          <p:cNvSpPr>
            <a:spLocks noGrp="1"/>
          </p:cNvSpPr>
          <p:nvPr>
            <p:ph type="body" sz="quarter" idx="44" hasCustomPrompt="1"/>
          </p:nvPr>
        </p:nvSpPr>
        <p:spPr>
          <a:xfrm>
            <a:off x="7342162" y="4122215"/>
            <a:ext cx="2236497" cy="1531338"/>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42" name="Text Placeholder 3">
            <a:extLst>
              <a:ext uri="{FF2B5EF4-FFF2-40B4-BE49-F238E27FC236}">
                <a16:creationId xmlns:a16="http://schemas.microsoft.com/office/drawing/2014/main" id="{9B001C3A-D004-4A04-9BD5-AD82E4F7F4AE}"/>
              </a:ext>
            </a:extLst>
          </p:cNvPr>
          <p:cNvSpPr>
            <a:spLocks noGrp="1"/>
          </p:cNvSpPr>
          <p:nvPr>
            <p:ph type="body" sz="quarter" idx="45" hasCustomPrompt="1"/>
          </p:nvPr>
        </p:nvSpPr>
        <p:spPr>
          <a:xfrm>
            <a:off x="9692949" y="1550194"/>
            <a:ext cx="2243458" cy="1532770"/>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43" name="Text Placeholder 3">
            <a:extLst>
              <a:ext uri="{FF2B5EF4-FFF2-40B4-BE49-F238E27FC236}">
                <a16:creationId xmlns:a16="http://schemas.microsoft.com/office/drawing/2014/main" id="{E4E0EB06-A4BE-4402-B35F-8254E1154D47}"/>
              </a:ext>
            </a:extLst>
          </p:cNvPr>
          <p:cNvSpPr>
            <a:spLocks noGrp="1"/>
          </p:cNvSpPr>
          <p:nvPr>
            <p:ph type="body" sz="quarter" idx="46" hasCustomPrompt="1"/>
          </p:nvPr>
        </p:nvSpPr>
        <p:spPr>
          <a:xfrm>
            <a:off x="9692949" y="1327150"/>
            <a:ext cx="2243458"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Tree>
    <p:extLst>
      <p:ext uri="{BB962C8B-B14F-4D97-AF65-F5344CB8AC3E}">
        <p14:creationId xmlns:p14="http://schemas.microsoft.com/office/powerpoint/2010/main" val="2794710347"/>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Bulleted Timeline Graph A - Ligh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762E79-A28A-4E6E-8502-BB2D9895D26C}"/>
              </a:ext>
            </a:extLst>
          </p:cNvPr>
          <p:cNvSpPr>
            <a:spLocks noGrp="1"/>
          </p:cNvSpPr>
          <p:nvPr>
            <p:ph type="title"/>
          </p:nvPr>
        </p:nvSpPr>
        <p:spPr/>
        <p:txBody>
          <a:bodyPr/>
          <a:lstStyle/>
          <a:p>
            <a:r>
              <a:rPr lang="en-US"/>
              <a:t>Click to edit Master title style</a:t>
            </a:r>
          </a:p>
        </p:txBody>
      </p:sp>
      <p:sp>
        <p:nvSpPr>
          <p:cNvPr id="3" name="Footer Placeholder 2">
            <a:extLst>
              <a:ext uri="{FF2B5EF4-FFF2-40B4-BE49-F238E27FC236}">
                <a16:creationId xmlns:a16="http://schemas.microsoft.com/office/drawing/2014/main" id="{4E19C6E4-84D5-4EFA-9FB9-484F077DA7D0}"/>
              </a:ext>
            </a:extLst>
          </p:cNvPr>
          <p:cNvSpPr>
            <a:spLocks noGrp="1"/>
          </p:cNvSpPr>
          <p:nvPr>
            <p:ph type="ftr" sz="quarter" idx="10"/>
          </p:nvPr>
        </p:nvSpPr>
        <p:spPr/>
        <p:txBody>
          <a:bodyPr/>
          <a:lstStyle/>
          <a:p>
            <a:r>
              <a:rPr lang="en-US"/>
              <a:t>Mojang Studios</a:t>
            </a:r>
          </a:p>
        </p:txBody>
      </p:sp>
      <p:sp>
        <p:nvSpPr>
          <p:cNvPr id="4" name="Slide Number Placeholder 3">
            <a:extLst>
              <a:ext uri="{FF2B5EF4-FFF2-40B4-BE49-F238E27FC236}">
                <a16:creationId xmlns:a16="http://schemas.microsoft.com/office/drawing/2014/main" id="{20A8742F-5696-400D-B05E-CA9B2C26351F}"/>
              </a:ext>
            </a:extLst>
          </p:cNvPr>
          <p:cNvSpPr>
            <a:spLocks noGrp="1"/>
          </p:cNvSpPr>
          <p:nvPr>
            <p:ph type="sldNum" sz="quarter" idx="11"/>
          </p:nvPr>
        </p:nvSpPr>
        <p:spPr/>
        <p:txBody>
          <a:bodyPr/>
          <a:lstStyle/>
          <a:p>
            <a:fld id="{7C84D469-983E-45D1-83D0-D0A54F8F126E}" type="slidenum">
              <a:rPr lang="en-US" smtClean="0"/>
              <a:pPr/>
              <a:t>‹#›</a:t>
            </a:fld>
            <a:endParaRPr lang="en-US"/>
          </a:p>
        </p:txBody>
      </p:sp>
      <p:sp>
        <p:nvSpPr>
          <p:cNvPr id="5" name="Date Placeholder 4">
            <a:extLst>
              <a:ext uri="{FF2B5EF4-FFF2-40B4-BE49-F238E27FC236}">
                <a16:creationId xmlns:a16="http://schemas.microsoft.com/office/drawing/2014/main" id="{44C9A4AA-FBEE-4FAD-8C8A-528C23B20DD7}"/>
              </a:ext>
            </a:extLst>
          </p:cNvPr>
          <p:cNvSpPr>
            <a:spLocks noGrp="1"/>
          </p:cNvSpPr>
          <p:nvPr>
            <p:ph type="dt" sz="half" idx="12"/>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6" name="Text Placeholder 21">
            <a:extLst>
              <a:ext uri="{FF2B5EF4-FFF2-40B4-BE49-F238E27FC236}">
                <a16:creationId xmlns:a16="http://schemas.microsoft.com/office/drawing/2014/main" id="{6F197A40-E7B5-4502-8099-9C2D5CC1BFE0}"/>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cxnSp>
        <p:nvCxnSpPr>
          <p:cNvPr id="7" name="Straight Connector 6">
            <a:extLst>
              <a:ext uri="{FF2B5EF4-FFF2-40B4-BE49-F238E27FC236}">
                <a16:creationId xmlns:a16="http://schemas.microsoft.com/office/drawing/2014/main" id="{E2607F0F-B9B5-4381-89B7-DC0961C70578}"/>
              </a:ext>
            </a:extLst>
          </p:cNvPr>
          <p:cNvCxnSpPr>
            <a:cxnSpLocks/>
          </p:cNvCxnSpPr>
          <p:nvPr userDrawn="1"/>
        </p:nvCxnSpPr>
        <p:spPr>
          <a:xfrm>
            <a:off x="10814678" y="3137582"/>
            <a:ext cx="0" cy="335317"/>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A95B483F-D329-4DAC-893B-091D0B47BA50}"/>
              </a:ext>
            </a:extLst>
          </p:cNvPr>
          <p:cNvCxnSpPr>
            <a:cxnSpLocks/>
          </p:cNvCxnSpPr>
          <p:nvPr userDrawn="1"/>
        </p:nvCxnSpPr>
        <p:spPr>
          <a:xfrm>
            <a:off x="8447726" y="3490007"/>
            <a:ext cx="0" cy="335317"/>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DC3229B1-05C4-4F28-8DC9-D2199AD45040}"/>
              </a:ext>
            </a:extLst>
          </p:cNvPr>
          <p:cNvCxnSpPr>
            <a:cxnSpLocks/>
          </p:cNvCxnSpPr>
          <p:nvPr userDrawn="1"/>
        </p:nvCxnSpPr>
        <p:spPr>
          <a:xfrm>
            <a:off x="6096000" y="3137582"/>
            <a:ext cx="0" cy="335317"/>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sp>
        <p:nvSpPr>
          <p:cNvPr id="11" name="Text Placeholder 3">
            <a:extLst>
              <a:ext uri="{FF2B5EF4-FFF2-40B4-BE49-F238E27FC236}">
                <a16:creationId xmlns:a16="http://schemas.microsoft.com/office/drawing/2014/main" id="{286DFFF1-B1EB-44F9-A7BB-B409D6310D92}"/>
              </a:ext>
            </a:extLst>
          </p:cNvPr>
          <p:cNvSpPr>
            <a:spLocks noGrp="1"/>
          </p:cNvSpPr>
          <p:nvPr>
            <p:ph type="body" sz="quarter" idx="42" hasCustomPrompt="1"/>
          </p:nvPr>
        </p:nvSpPr>
        <p:spPr>
          <a:xfrm>
            <a:off x="4974271" y="1327150"/>
            <a:ext cx="2243458"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cxnSp>
        <p:nvCxnSpPr>
          <p:cNvPr id="12" name="Straight Connector 11">
            <a:extLst>
              <a:ext uri="{FF2B5EF4-FFF2-40B4-BE49-F238E27FC236}">
                <a16:creationId xmlns:a16="http://schemas.microsoft.com/office/drawing/2014/main" id="{11EBD181-0BB9-410F-9D9A-0D9329C41AAE}"/>
              </a:ext>
            </a:extLst>
          </p:cNvPr>
          <p:cNvCxnSpPr>
            <a:cxnSpLocks/>
          </p:cNvCxnSpPr>
          <p:nvPr userDrawn="1"/>
        </p:nvCxnSpPr>
        <p:spPr>
          <a:xfrm>
            <a:off x="3717292" y="3490007"/>
            <a:ext cx="0" cy="335317"/>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2450316F-D168-4478-9E25-569BB76B3D55}"/>
              </a:ext>
            </a:extLst>
          </p:cNvPr>
          <p:cNvCxnSpPr>
            <a:cxnSpLocks/>
          </p:cNvCxnSpPr>
          <p:nvPr userDrawn="1"/>
        </p:nvCxnSpPr>
        <p:spPr>
          <a:xfrm>
            <a:off x="1374142" y="3137582"/>
            <a:ext cx="0" cy="335317"/>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sp>
        <p:nvSpPr>
          <p:cNvPr id="15" name="Text Placeholder 3">
            <a:extLst>
              <a:ext uri="{FF2B5EF4-FFF2-40B4-BE49-F238E27FC236}">
                <a16:creationId xmlns:a16="http://schemas.microsoft.com/office/drawing/2014/main" id="{07DBF090-B420-4446-985D-6C8AA3E5B56B}"/>
              </a:ext>
            </a:extLst>
          </p:cNvPr>
          <p:cNvSpPr>
            <a:spLocks noGrp="1"/>
          </p:cNvSpPr>
          <p:nvPr>
            <p:ph type="body" sz="quarter" idx="32" hasCustomPrompt="1"/>
          </p:nvPr>
        </p:nvSpPr>
        <p:spPr>
          <a:xfrm>
            <a:off x="252413" y="1327150"/>
            <a:ext cx="2243458"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16" name="Text Placeholder 3">
            <a:extLst>
              <a:ext uri="{FF2B5EF4-FFF2-40B4-BE49-F238E27FC236}">
                <a16:creationId xmlns:a16="http://schemas.microsoft.com/office/drawing/2014/main" id="{E0CF505F-47A7-44A5-8589-587529718AD9}"/>
              </a:ext>
            </a:extLst>
          </p:cNvPr>
          <p:cNvSpPr>
            <a:spLocks noGrp="1"/>
          </p:cNvSpPr>
          <p:nvPr>
            <p:ph type="body" sz="quarter" idx="26" hasCustomPrompt="1"/>
          </p:nvPr>
        </p:nvSpPr>
        <p:spPr>
          <a:xfrm>
            <a:off x="2611728" y="3899171"/>
            <a:ext cx="2236497"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cxnSp>
        <p:nvCxnSpPr>
          <p:cNvPr id="18" name="Straight Connector 17">
            <a:extLst>
              <a:ext uri="{FF2B5EF4-FFF2-40B4-BE49-F238E27FC236}">
                <a16:creationId xmlns:a16="http://schemas.microsoft.com/office/drawing/2014/main" id="{2FC0F78C-8B49-42B8-B163-54460E790464}"/>
              </a:ext>
            </a:extLst>
          </p:cNvPr>
          <p:cNvCxnSpPr>
            <a:cxnSpLocks/>
          </p:cNvCxnSpPr>
          <p:nvPr userDrawn="1"/>
        </p:nvCxnSpPr>
        <p:spPr>
          <a:xfrm>
            <a:off x="252412" y="3478918"/>
            <a:ext cx="11687176" cy="0"/>
          </a:xfrm>
          <a:prstGeom prst="line">
            <a:avLst/>
          </a:prstGeom>
          <a:ln w="25400">
            <a:solidFill>
              <a:schemeClr val="tx2"/>
            </a:solidFill>
          </a:ln>
        </p:spPr>
        <p:style>
          <a:lnRef idx="1">
            <a:schemeClr val="accent1"/>
          </a:lnRef>
          <a:fillRef idx="0">
            <a:schemeClr val="accent1"/>
          </a:fillRef>
          <a:effectRef idx="0">
            <a:schemeClr val="accent1"/>
          </a:effectRef>
          <a:fontRef idx="minor">
            <a:schemeClr val="tx1"/>
          </a:fontRef>
        </p:style>
      </p:cxnSp>
      <p:sp>
        <p:nvSpPr>
          <p:cNvPr id="19" name="Text Placeholder 26">
            <a:extLst>
              <a:ext uri="{FF2B5EF4-FFF2-40B4-BE49-F238E27FC236}">
                <a16:creationId xmlns:a16="http://schemas.microsoft.com/office/drawing/2014/main" id="{50D73857-0255-4EBE-B527-29AC1C0DC5B2}"/>
              </a:ext>
            </a:extLst>
          </p:cNvPr>
          <p:cNvSpPr>
            <a:spLocks noGrp="1"/>
          </p:cNvSpPr>
          <p:nvPr>
            <p:ph type="body" sz="quarter" idx="33"/>
          </p:nvPr>
        </p:nvSpPr>
        <p:spPr>
          <a:xfrm>
            <a:off x="255592" y="3319003"/>
            <a:ext cx="2286000" cy="307792"/>
          </a:xfrm>
          <a:prstGeom prst="rect">
            <a:avLst/>
          </a:prstGeom>
          <a:solidFill>
            <a:schemeClr val="accent1"/>
          </a:solidFill>
        </p:spPr>
        <p:txBody>
          <a:bodyPr lIns="0" tIns="0" rIns="0" bIns="0" anchor="ctr" anchorCtr="0"/>
          <a:lstStyle>
            <a:lvl1pPr algn="ctr">
              <a:buFont typeface="Arial" panose="020B0604020202020204" pitchFamily="34" charset="0"/>
              <a:buNone/>
              <a:defRPr sz="1400" b="1">
                <a:solidFill>
                  <a:schemeClr val="bg1"/>
                </a:solidFill>
              </a:defRPr>
            </a:lvl1pPr>
            <a:lvl2pPr>
              <a:buNone/>
              <a:defRPr/>
            </a:lvl2pPr>
            <a:lvl3pPr>
              <a:buNone/>
              <a:defRPr/>
            </a:lvl3pPr>
            <a:lvl4pPr>
              <a:buNone/>
              <a:defRPr/>
            </a:lvl4pPr>
            <a:lvl5pPr>
              <a:buNone/>
              <a:defRPr/>
            </a:lvl5pPr>
          </a:lstStyle>
          <a:p>
            <a:pPr lvl="0"/>
            <a:r>
              <a:rPr lang="en-US"/>
              <a:t>Click to edit</a:t>
            </a:r>
          </a:p>
        </p:txBody>
      </p:sp>
      <p:sp>
        <p:nvSpPr>
          <p:cNvPr id="20" name="Text Placeholder 26">
            <a:extLst>
              <a:ext uri="{FF2B5EF4-FFF2-40B4-BE49-F238E27FC236}">
                <a16:creationId xmlns:a16="http://schemas.microsoft.com/office/drawing/2014/main" id="{23A9F394-5C54-4DD0-B1E4-CC7F412BF78D}"/>
              </a:ext>
            </a:extLst>
          </p:cNvPr>
          <p:cNvSpPr>
            <a:spLocks noGrp="1"/>
          </p:cNvSpPr>
          <p:nvPr>
            <p:ph type="body" sz="quarter" idx="37"/>
          </p:nvPr>
        </p:nvSpPr>
        <p:spPr>
          <a:xfrm>
            <a:off x="2616521" y="3319003"/>
            <a:ext cx="2240280" cy="307792"/>
          </a:xfrm>
          <a:prstGeom prst="rect">
            <a:avLst/>
          </a:prstGeom>
          <a:solidFill>
            <a:schemeClr val="accent1"/>
          </a:solidFill>
        </p:spPr>
        <p:txBody>
          <a:bodyPr lIns="0" tIns="0" rIns="0" bIns="0" anchor="ctr" anchorCtr="0"/>
          <a:lstStyle>
            <a:lvl1pPr algn="ctr">
              <a:buFont typeface="Arial" panose="020B0604020202020204" pitchFamily="34" charset="0"/>
              <a:buNone/>
              <a:defRPr sz="1400" b="1">
                <a:solidFill>
                  <a:schemeClr val="bg1"/>
                </a:solidFill>
              </a:defRPr>
            </a:lvl1pPr>
            <a:lvl2pPr>
              <a:buNone/>
              <a:defRPr/>
            </a:lvl2pPr>
            <a:lvl3pPr>
              <a:buNone/>
              <a:defRPr/>
            </a:lvl3pPr>
            <a:lvl4pPr>
              <a:buNone/>
              <a:defRPr/>
            </a:lvl4pPr>
            <a:lvl5pPr>
              <a:buNone/>
              <a:defRPr/>
            </a:lvl5pPr>
          </a:lstStyle>
          <a:p>
            <a:pPr lvl="0"/>
            <a:r>
              <a:rPr lang="en-US"/>
              <a:t>Click to edit</a:t>
            </a:r>
          </a:p>
        </p:txBody>
      </p:sp>
      <p:sp>
        <p:nvSpPr>
          <p:cNvPr id="21" name="Text Placeholder 26">
            <a:extLst>
              <a:ext uri="{FF2B5EF4-FFF2-40B4-BE49-F238E27FC236}">
                <a16:creationId xmlns:a16="http://schemas.microsoft.com/office/drawing/2014/main" id="{5CB2F7C3-0187-4B38-BC84-4E353E3C9DEE}"/>
              </a:ext>
            </a:extLst>
          </p:cNvPr>
          <p:cNvSpPr>
            <a:spLocks noGrp="1"/>
          </p:cNvSpPr>
          <p:nvPr>
            <p:ph type="body" sz="quarter" idx="38"/>
          </p:nvPr>
        </p:nvSpPr>
        <p:spPr>
          <a:xfrm>
            <a:off x="4977450" y="3319003"/>
            <a:ext cx="2240280" cy="307792"/>
          </a:xfrm>
          <a:prstGeom prst="rect">
            <a:avLst/>
          </a:prstGeom>
          <a:solidFill>
            <a:schemeClr val="accent1"/>
          </a:solidFill>
        </p:spPr>
        <p:txBody>
          <a:bodyPr lIns="0" tIns="0" rIns="0" bIns="0" anchor="ctr" anchorCtr="0"/>
          <a:lstStyle>
            <a:lvl1pPr algn="ctr">
              <a:buFont typeface="Arial" panose="020B0604020202020204" pitchFamily="34" charset="0"/>
              <a:buNone/>
              <a:defRPr sz="1400" b="1">
                <a:solidFill>
                  <a:schemeClr val="bg1"/>
                </a:solidFill>
              </a:defRPr>
            </a:lvl1pPr>
            <a:lvl2pPr>
              <a:buNone/>
              <a:defRPr/>
            </a:lvl2pPr>
            <a:lvl3pPr>
              <a:buNone/>
              <a:defRPr/>
            </a:lvl3pPr>
            <a:lvl4pPr>
              <a:buNone/>
              <a:defRPr/>
            </a:lvl4pPr>
            <a:lvl5pPr>
              <a:buNone/>
              <a:defRPr/>
            </a:lvl5pPr>
          </a:lstStyle>
          <a:p>
            <a:pPr lvl="0"/>
            <a:r>
              <a:rPr lang="en-US"/>
              <a:t>Click to edit</a:t>
            </a:r>
          </a:p>
        </p:txBody>
      </p:sp>
      <p:sp>
        <p:nvSpPr>
          <p:cNvPr id="22" name="Text Placeholder 26">
            <a:extLst>
              <a:ext uri="{FF2B5EF4-FFF2-40B4-BE49-F238E27FC236}">
                <a16:creationId xmlns:a16="http://schemas.microsoft.com/office/drawing/2014/main" id="{7125EE94-824C-41BB-81DF-39F287AF5735}"/>
              </a:ext>
            </a:extLst>
          </p:cNvPr>
          <p:cNvSpPr>
            <a:spLocks noGrp="1"/>
          </p:cNvSpPr>
          <p:nvPr>
            <p:ph type="body" sz="quarter" idx="39"/>
          </p:nvPr>
        </p:nvSpPr>
        <p:spPr>
          <a:xfrm>
            <a:off x="7338379" y="3319003"/>
            <a:ext cx="2240280" cy="307792"/>
          </a:xfrm>
          <a:prstGeom prst="rect">
            <a:avLst/>
          </a:prstGeom>
          <a:solidFill>
            <a:schemeClr val="accent1"/>
          </a:solidFill>
        </p:spPr>
        <p:txBody>
          <a:bodyPr lIns="0" tIns="0" rIns="0" bIns="0" anchor="ctr" anchorCtr="0"/>
          <a:lstStyle>
            <a:lvl1pPr algn="ctr">
              <a:buFont typeface="Arial" panose="020B0604020202020204" pitchFamily="34" charset="0"/>
              <a:buNone/>
              <a:defRPr sz="1400" b="1">
                <a:solidFill>
                  <a:schemeClr val="bg1"/>
                </a:solidFill>
              </a:defRPr>
            </a:lvl1pPr>
            <a:lvl2pPr>
              <a:buNone/>
              <a:defRPr/>
            </a:lvl2pPr>
            <a:lvl3pPr>
              <a:buNone/>
              <a:defRPr/>
            </a:lvl3pPr>
            <a:lvl4pPr>
              <a:buNone/>
              <a:defRPr/>
            </a:lvl4pPr>
            <a:lvl5pPr>
              <a:buNone/>
              <a:defRPr/>
            </a:lvl5pPr>
          </a:lstStyle>
          <a:p>
            <a:pPr lvl="0"/>
            <a:r>
              <a:rPr lang="en-US"/>
              <a:t>Click to edit</a:t>
            </a:r>
          </a:p>
        </p:txBody>
      </p:sp>
      <p:sp>
        <p:nvSpPr>
          <p:cNvPr id="23" name="Text Placeholder 26">
            <a:extLst>
              <a:ext uri="{FF2B5EF4-FFF2-40B4-BE49-F238E27FC236}">
                <a16:creationId xmlns:a16="http://schemas.microsoft.com/office/drawing/2014/main" id="{962D3239-EF1D-4544-8A84-E75B91C3FD8E}"/>
              </a:ext>
            </a:extLst>
          </p:cNvPr>
          <p:cNvSpPr>
            <a:spLocks noGrp="1"/>
          </p:cNvSpPr>
          <p:nvPr>
            <p:ph type="body" sz="quarter" idx="40"/>
          </p:nvPr>
        </p:nvSpPr>
        <p:spPr>
          <a:xfrm>
            <a:off x="9699308" y="3319003"/>
            <a:ext cx="2240280" cy="307792"/>
          </a:xfrm>
          <a:prstGeom prst="rect">
            <a:avLst/>
          </a:prstGeom>
          <a:solidFill>
            <a:schemeClr val="accent1"/>
          </a:solidFill>
        </p:spPr>
        <p:txBody>
          <a:bodyPr lIns="0" tIns="0" rIns="0" bIns="0" anchor="ctr" anchorCtr="0"/>
          <a:lstStyle>
            <a:lvl1pPr algn="ctr">
              <a:buFont typeface="Arial" panose="020B0604020202020204" pitchFamily="34" charset="0"/>
              <a:buNone/>
              <a:defRPr sz="1400" b="1">
                <a:solidFill>
                  <a:schemeClr val="bg1"/>
                </a:solidFill>
              </a:defRPr>
            </a:lvl1pPr>
            <a:lvl2pPr>
              <a:buNone/>
              <a:defRPr/>
            </a:lvl2pPr>
            <a:lvl3pPr>
              <a:buNone/>
              <a:defRPr/>
            </a:lvl3pPr>
            <a:lvl4pPr>
              <a:buNone/>
              <a:defRPr/>
            </a:lvl4pPr>
            <a:lvl5pPr>
              <a:buNone/>
              <a:defRPr/>
            </a:lvl5pPr>
          </a:lstStyle>
          <a:p>
            <a:pPr lvl="0"/>
            <a:r>
              <a:rPr lang="en-US"/>
              <a:t>Click to edit</a:t>
            </a:r>
          </a:p>
        </p:txBody>
      </p:sp>
      <p:sp>
        <p:nvSpPr>
          <p:cNvPr id="24" name="Text Placeholder 3">
            <a:extLst>
              <a:ext uri="{FF2B5EF4-FFF2-40B4-BE49-F238E27FC236}">
                <a16:creationId xmlns:a16="http://schemas.microsoft.com/office/drawing/2014/main" id="{96A613F1-4219-4C60-81D4-9B9A5921D8E7}"/>
              </a:ext>
            </a:extLst>
          </p:cNvPr>
          <p:cNvSpPr>
            <a:spLocks noGrp="1"/>
          </p:cNvSpPr>
          <p:nvPr>
            <p:ph type="body" sz="quarter" idx="43" hasCustomPrompt="1"/>
          </p:nvPr>
        </p:nvSpPr>
        <p:spPr>
          <a:xfrm>
            <a:off x="7342162" y="3899171"/>
            <a:ext cx="2236497"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27" name="Text Placeholder 3">
            <a:extLst>
              <a:ext uri="{FF2B5EF4-FFF2-40B4-BE49-F238E27FC236}">
                <a16:creationId xmlns:a16="http://schemas.microsoft.com/office/drawing/2014/main" id="{CF95E10D-A4E2-4EB1-913C-6ED8A2CAC4FE}"/>
              </a:ext>
            </a:extLst>
          </p:cNvPr>
          <p:cNvSpPr>
            <a:spLocks noGrp="1"/>
          </p:cNvSpPr>
          <p:nvPr>
            <p:ph type="body" sz="quarter" idx="46" hasCustomPrompt="1"/>
          </p:nvPr>
        </p:nvSpPr>
        <p:spPr>
          <a:xfrm>
            <a:off x="9692949" y="1327150"/>
            <a:ext cx="2243458"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28" name="Text Placeholder 3">
            <a:extLst>
              <a:ext uri="{FF2B5EF4-FFF2-40B4-BE49-F238E27FC236}">
                <a16:creationId xmlns:a16="http://schemas.microsoft.com/office/drawing/2014/main" id="{4AEED13E-0CA1-4D4D-81F4-AD98447CB66A}"/>
              </a:ext>
            </a:extLst>
          </p:cNvPr>
          <p:cNvSpPr>
            <a:spLocks noGrp="1"/>
          </p:cNvSpPr>
          <p:nvPr>
            <p:ph type="body" sz="quarter" idx="47" hasCustomPrompt="1"/>
          </p:nvPr>
        </p:nvSpPr>
        <p:spPr>
          <a:xfrm>
            <a:off x="252414" y="1546605"/>
            <a:ext cx="2240280" cy="1536192"/>
          </a:xfrm>
          <a:prstGeom prst="rect">
            <a:avLst/>
          </a:prstGeom>
        </p:spPr>
        <p:txBody>
          <a:bodyPr lIns="0" tIns="0" rIns="274320" bIns="0"/>
          <a:lstStyle>
            <a:lvl1pPr marL="18288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29" name="Text Placeholder 3">
            <a:extLst>
              <a:ext uri="{FF2B5EF4-FFF2-40B4-BE49-F238E27FC236}">
                <a16:creationId xmlns:a16="http://schemas.microsoft.com/office/drawing/2014/main" id="{8956F31C-0174-4226-AC2A-334A4CC5E2BD}"/>
              </a:ext>
            </a:extLst>
          </p:cNvPr>
          <p:cNvSpPr>
            <a:spLocks noGrp="1"/>
          </p:cNvSpPr>
          <p:nvPr>
            <p:ph type="body" sz="quarter" idx="41" hasCustomPrompt="1"/>
          </p:nvPr>
        </p:nvSpPr>
        <p:spPr>
          <a:xfrm>
            <a:off x="2615727" y="4123944"/>
            <a:ext cx="2237870" cy="1536192"/>
          </a:xfrm>
          <a:prstGeom prst="rect">
            <a:avLst/>
          </a:prstGeom>
        </p:spPr>
        <p:txBody>
          <a:bodyPr lIns="0" tIns="0" rIns="274320" bIns="0"/>
          <a:lstStyle>
            <a:lvl1pPr marL="18288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30" name="Text Placeholder 3">
            <a:extLst>
              <a:ext uri="{FF2B5EF4-FFF2-40B4-BE49-F238E27FC236}">
                <a16:creationId xmlns:a16="http://schemas.microsoft.com/office/drawing/2014/main" id="{3753BD56-22C3-46C1-A178-BE5BDF3ABF1A}"/>
              </a:ext>
            </a:extLst>
          </p:cNvPr>
          <p:cNvSpPr>
            <a:spLocks noGrp="1"/>
          </p:cNvSpPr>
          <p:nvPr>
            <p:ph type="body" sz="quarter" idx="48" hasCustomPrompt="1"/>
          </p:nvPr>
        </p:nvSpPr>
        <p:spPr>
          <a:xfrm>
            <a:off x="4975859" y="1546605"/>
            <a:ext cx="2240280" cy="1536192"/>
          </a:xfrm>
          <a:prstGeom prst="rect">
            <a:avLst/>
          </a:prstGeom>
        </p:spPr>
        <p:txBody>
          <a:bodyPr lIns="0" tIns="0" rIns="274320" bIns="0"/>
          <a:lstStyle>
            <a:lvl1pPr marL="18288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31" name="Text Placeholder 3">
            <a:extLst>
              <a:ext uri="{FF2B5EF4-FFF2-40B4-BE49-F238E27FC236}">
                <a16:creationId xmlns:a16="http://schemas.microsoft.com/office/drawing/2014/main" id="{45030636-ABB6-4619-995C-23FDF5D8B0A9}"/>
              </a:ext>
            </a:extLst>
          </p:cNvPr>
          <p:cNvSpPr>
            <a:spLocks noGrp="1"/>
          </p:cNvSpPr>
          <p:nvPr>
            <p:ph type="body" sz="quarter" idx="49" hasCustomPrompt="1"/>
          </p:nvPr>
        </p:nvSpPr>
        <p:spPr>
          <a:xfrm>
            <a:off x="7338373" y="4123944"/>
            <a:ext cx="2237085" cy="1536192"/>
          </a:xfrm>
          <a:prstGeom prst="rect">
            <a:avLst/>
          </a:prstGeom>
        </p:spPr>
        <p:txBody>
          <a:bodyPr lIns="0" tIns="0" rIns="274320" bIns="0"/>
          <a:lstStyle>
            <a:lvl1pPr marL="18288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32" name="Text Placeholder 3">
            <a:extLst>
              <a:ext uri="{FF2B5EF4-FFF2-40B4-BE49-F238E27FC236}">
                <a16:creationId xmlns:a16="http://schemas.microsoft.com/office/drawing/2014/main" id="{D57F7BFF-DF7C-4D93-99E9-96862E3945FA}"/>
              </a:ext>
            </a:extLst>
          </p:cNvPr>
          <p:cNvSpPr>
            <a:spLocks noGrp="1"/>
          </p:cNvSpPr>
          <p:nvPr>
            <p:ph type="body" sz="quarter" idx="50" hasCustomPrompt="1"/>
          </p:nvPr>
        </p:nvSpPr>
        <p:spPr>
          <a:xfrm>
            <a:off x="9696127" y="1546605"/>
            <a:ext cx="2240280" cy="1536192"/>
          </a:xfrm>
          <a:prstGeom prst="rect">
            <a:avLst/>
          </a:prstGeom>
        </p:spPr>
        <p:txBody>
          <a:bodyPr lIns="0" tIns="0" rIns="274320" bIns="0"/>
          <a:lstStyle>
            <a:lvl1pPr marL="18288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532144059"/>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Timeline Graph A - Dark">
    <p:bg>
      <p:bgRef idx="1001">
        <a:schemeClr val="bg1"/>
      </p:bgRef>
    </p:bg>
    <p:spTree>
      <p:nvGrpSpPr>
        <p:cNvPr id="1" name=""/>
        <p:cNvGrpSpPr/>
        <p:nvPr/>
      </p:nvGrpSpPr>
      <p:grpSpPr>
        <a:xfrm>
          <a:off x="0" y="0"/>
          <a:ext cx="0" cy="0"/>
          <a:chOff x="0" y="0"/>
          <a:chExt cx="0" cy="0"/>
        </a:xfrm>
      </p:grpSpPr>
      <p:cxnSp>
        <p:nvCxnSpPr>
          <p:cNvPr id="41" name="Straight Connector 40">
            <a:extLst>
              <a:ext uri="{FF2B5EF4-FFF2-40B4-BE49-F238E27FC236}">
                <a16:creationId xmlns:a16="http://schemas.microsoft.com/office/drawing/2014/main" id="{AADC1923-2C3E-4D67-9907-4307E66D17AC}"/>
              </a:ext>
            </a:extLst>
          </p:cNvPr>
          <p:cNvCxnSpPr>
            <a:cxnSpLocks/>
          </p:cNvCxnSpPr>
          <p:nvPr userDrawn="1"/>
        </p:nvCxnSpPr>
        <p:spPr>
          <a:xfrm>
            <a:off x="10814678" y="3137582"/>
            <a:ext cx="0" cy="335317"/>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cxnSp>
        <p:nvCxnSpPr>
          <p:cNvPr id="38" name="Straight Connector 37">
            <a:extLst>
              <a:ext uri="{FF2B5EF4-FFF2-40B4-BE49-F238E27FC236}">
                <a16:creationId xmlns:a16="http://schemas.microsoft.com/office/drawing/2014/main" id="{037C76D1-8ADD-449D-B726-57F202BF56BE}"/>
              </a:ext>
            </a:extLst>
          </p:cNvPr>
          <p:cNvCxnSpPr>
            <a:cxnSpLocks/>
          </p:cNvCxnSpPr>
          <p:nvPr userDrawn="1"/>
        </p:nvCxnSpPr>
        <p:spPr>
          <a:xfrm>
            <a:off x="8447726" y="3490007"/>
            <a:ext cx="0" cy="335317"/>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cxnSp>
        <p:nvCxnSpPr>
          <p:cNvPr id="35" name="Straight Connector 34">
            <a:extLst>
              <a:ext uri="{FF2B5EF4-FFF2-40B4-BE49-F238E27FC236}">
                <a16:creationId xmlns:a16="http://schemas.microsoft.com/office/drawing/2014/main" id="{316AEACC-9CDC-432A-B473-6067B7EA3D87}"/>
              </a:ext>
            </a:extLst>
          </p:cNvPr>
          <p:cNvCxnSpPr>
            <a:cxnSpLocks/>
          </p:cNvCxnSpPr>
          <p:nvPr userDrawn="1"/>
        </p:nvCxnSpPr>
        <p:spPr>
          <a:xfrm>
            <a:off x="6096000" y="3137582"/>
            <a:ext cx="0" cy="335317"/>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sp>
        <p:nvSpPr>
          <p:cNvPr id="36" name="Text Placeholder 3">
            <a:extLst>
              <a:ext uri="{FF2B5EF4-FFF2-40B4-BE49-F238E27FC236}">
                <a16:creationId xmlns:a16="http://schemas.microsoft.com/office/drawing/2014/main" id="{864057D1-5DEA-4C6C-8E66-A507758DBC09}"/>
              </a:ext>
            </a:extLst>
          </p:cNvPr>
          <p:cNvSpPr>
            <a:spLocks noGrp="1"/>
          </p:cNvSpPr>
          <p:nvPr>
            <p:ph type="body" sz="quarter" idx="41" hasCustomPrompt="1"/>
          </p:nvPr>
        </p:nvSpPr>
        <p:spPr>
          <a:xfrm>
            <a:off x="4974271" y="1550194"/>
            <a:ext cx="2243458" cy="1532770"/>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37" name="Text Placeholder 3">
            <a:extLst>
              <a:ext uri="{FF2B5EF4-FFF2-40B4-BE49-F238E27FC236}">
                <a16:creationId xmlns:a16="http://schemas.microsoft.com/office/drawing/2014/main" id="{1152C6EA-FF0C-4227-B611-400AA0E4774E}"/>
              </a:ext>
            </a:extLst>
          </p:cNvPr>
          <p:cNvSpPr>
            <a:spLocks noGrp="1"/>
          </p:cNvSpPr>
          <p:nvPr>
            <p:ph type="body" sz="quarter" idx="42" hasCustomPrompt="1"/>
          </p:nvPr>
        </p:nvSpPr>
        <p:spPr>
          <a:xfrm>
            <a:off x="4974271" y="1327150"/>
            <a:ext cx="2243458"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cxnSp>
        <p:nvCxnSpPr>
          <p:cNvPr id="34" name="Straight Connector 33">
            <a:extLst>
              <a:ext uri="{FF2B5EF4-FFF2-40B4-BE49-F238E27FC236}">
                <a16:creationId xmlns:a16="http://schemas.microsoft.com/office/drawing/2014/main" id="{87E6274F-C20A-4D41-885E-736EE1F79AC8}"/>
              </a:ext>
            </a:extLst>
          </p:cNvPr>
          <p:cNvCxnSpPr>
            <a:cxnSpLocks/>
          </p:cNvCxnSpPr>
          <p:nvPr userDrawn="1"/>
        </p:nvCxnSpPr>
        <p:spPr>
          <a:xfrm>
            <a:off x="3717292" y="3490007"/>
            <a:ext cx="0" cy="335317"/>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sp>
        <p:nvSpPr>
          <p:cNvPr id="2" name="Title 1">
            <a:extLst>
              <a:ext uri="{FF2B5EF4-FFF2-40B4-BE49-F238E27FC236}">
                <a16:creationId xmlns:a16="http://schemas.microsoft.com/office/drawing/2014/main" id="{8996A9E1-CC20-4D66-8880-010A1A70CF28}"/>
              </a:ext>
            </a:extLst>
          </p:cNvPr>
          <p:cNvSpPr>
            <a:spLocks noGrp="1"/>
          </p:cNvSpPr>
          <p:nvPr>
            <p:ph type="title"/>
          </p:nvPr>
        </p:nvSpPr>
        <p:spPr/>
        <p:txBody>
          <a:bodyPr/>
          <a:lstStyle/>
          <a:p>
            <a:r>
              <a:rPr lang="en-US"/>
              <a:t>Click to edit Master title style</a:t>
            </a:r>
          </a:p>
        </p:txBody>
      </p:sp>
      <p:sp>
        <p:nvSpPr>
          <p:cNvPr id="3" name="Footer Placeholder 2">
            <a:extLst>
              <a:ext uri="{FF2B5EF4-FFF2-40B4-BE49-F238E27FC236}">
                <a16:creationId xmlns:a16="http://schemas.microsoft.com/office/drawing/2014/main" id="{6D9FBE51-ABA6-408C-A41F-BA5299122241}"/>
              </a:ext>
            </a:extLst>
          </p:cNvPr>
          <p:cNvSpPr>
            <a:spLocks noGrp="1"/>
          </p:cNvSpPr>
          <p:nvPr>
            <p:ph type="ftr" sz="quarter" idx="10"/>
          </p:nvPr>
        </p:nvSpPr>
        <p:spPr/>
        <p:txBody>
          <a:bodyPr/>
          <a:lstStyle/>
          <a:p>
            <a:r>
              <a:rPr lang="en-US"/>
              <a:t>Mojang Studios</a:t>
            </a:r>
          </a:p>
        </p:txBody>
      </p:sp>
      <p:sp>
        <p:nvSpPr>
          <p:cNvPr id="4" name="Slide Number Placeholder 3">
            <a:extLst>
              <a:ext uri="{FF2B5EF4-FFF2-40B4-BE49-F238E27FC236}">
                <a16:creationId xmlns:a16="http://schemas.microsoft.com/office/drawing/2014/main" id="{2DBB3249-FBF9-4152-8926-B8F3A606468C}"/>
              </a:ext>
            </a:extLst>
          </p:cNvPr>
          <p:cNvSpPr>
            <a:spLocks noGrp="1"/>
          </p:cNvSpPr>
          <p:nvPr>
            <p:ph type="sldNum" sz="quarter" idx="11"/>
          </p:nvPr>
        </p:nvSpPr>
        <p:spPr/>
        <p:txBody>
          <a:bodyPr/>
          <a:lstStyle/>
          <a:p>
            <a:fld id="{7C84D469-983E-45D1-83D0-D0A54F8F126E}" type="slidenum">
              <a:rPr lang="en-US" smtClean="0"/>
              <a:pPr/>
              <a:t>‹#›</a:t>
            </a:fld>
            <a:endParaRPr lang="en-US"/>
          </a:p>
        </p:txBody>
      </p:sp>
      <p:sp>
        <p:nvSpPr>
          <p:cNvPr id="5" name="Date Placeholder 4">
            <a:extLst>
              <a:ext uri="{FF2B5EF4-FFF2-40B4-BE49-F238E27FC236}">
                <a16:creationId xmlns:a16="http://schemas.microsoft.com/office/drawing/2014/main" id="{C654CF24-C14A-4F65-871D-62C01C094B9F}"/>
              </a:ext>
            </a:extLst>
          </p:cNvPr>
          <p:cNvSpPr>
            <a:spLocks noGrp="1"/>
          </p:cNvSpPr>
          <p:nvPr>
            <p:ph type="dt" sz="half" idx="12"/>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cxnSp>
        <p:nvCxnSpPr>
          <p:cNvPr id="7" name="Straight Connector 6">
            <a:extLst>
              <a:ext uri="{FF2B5EF4-FFF2-40B4-BE49-F238E27FC236}">
                <a16:creationId xmlns:a16="http://schemas.microsoft.com/office/drawing/2014/main" id="{0A4EA806-1F6A-43F8-8096-07FA6ED01F75}"/>
              </a:ext>
            </a:extLst>
          </p:cNvPr>
          <p:cNvCxnSpPr>
            <a:cxnSpLocks/>
          </p:cNvCxnSpPr>
          <p:nvPr userDrawn="1"/>
        </p:nvCxnSpPr>
        <p:spPr>
          <a:xfrm>
            <a:off x="1374142" y="3137582"/>
            <a:ext cx="0" cy="335317"/>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sp>
        <p:nvSpPr>
          <p:cNvPr id="14" name="Text Placeholder 3">
            <a:extLst>
              <a:ext uri="{FF2B5EF4-FFF2-40B4-BE49-F238E27FC236}">
                <a16:creationId xmlns:a16="http://schemas.microsoft.com/office/drawing/2014/main" id="{DA648CE8-A5AB-46EA-90EA-09CE91ACBCAD}"/>
              </a:ext>
            </a:extLst>
          </p:cNvPr>
          <p:cNvSpPr>
            <a:spLocks noGrp="1"/>
          </p:cNvSpPr>
          <p:nvPr>
            <p:ph type="body" sz="quarter" idx="31" hasCustomPrompt="1"/>
          </p:nvPr>
        </p:nvSpPr>
        <p:spPr>
          <a:xfrm>
            <a:off x="252413" y="1550194"/>
            <a:ext cx="2243458" cy="1532770"/>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15" name="Text Placeholder 3">
            <a:extLst>
              <a:ext uri="{FF2B5EF4-FFF2-40B4-BE49-F238E27FC236}">
                <a16:creationId xmlns:a16="http://schemas.microsoft.com/office/drawing/2014/main" id="{2772D013-E4E1-49D4-A3D9-A639C522A695}"/>
              </a:ext>
            </a:extLst>
          </p:cNvPr>
          <p:cNvSpPr>
            <a:spLocks noGrp="1"/>
          </p:cNvSpPr>
          <p:nvPr>
            <p:ph type="body" sz="quarter" idx="32" hasCustomPrompt="1"/>
          </p:nvPr>
        </p:nvSpPr>
        <p:spPr>
          <a:xfrm>
            <a:off x="252413" y="1327150"/>
            <a:ext cx="2243458"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16" name="Text Placeholder 3">
            <a:extLst>
              <a:ext uri="{FF2B5EF4-FFF2-40B4-BE49-F238E27FC236}">
                <a16:creationId xmlns:a16="http://schemas.microsoft.com/office/drawing/2014/main" id="{2FA0BCE2-BBD0-4DA2-81A4-43851D24048A}"/>
              </a:ext>
            </a:extLst>
          </p:cNvPr>
          <p:cNvSpPr>
            <a:spLocks noGrp="1"/>
          </p:cNvSpPr>
          <p:nvPr>
            <p:ph type="body" sz="quarter" idx="26" hasCustomPrompt="1"/>
          </p:nvPr>
        </p:nvSpPr>
        <p:spPr>
          <a:xfrm>
            <a:off x="2611728" y="3899171"/>
            <a:ext cx="2236497"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17" name="Text Placeholder 3">
            <a:extLst>
              <a:ext uri="{FF2B5EF4-FFF2-40B4-BE49-F238E27FC236}">
                <a16:creationId xmlns:a16="http://schemas.microsoft.com/office/drawing/2014/main" id="{28AED922-C545-4ADD-B862-5B0CF3E2493C}"/>
              </a:ext>
            </a:extLst>
          </p:cNvPr>
          <p:cNvSpPr>
            <a:spLocks noGrp="1"/>
          </p:cNvSpPr>
          <p:nvPr>
            <p:ph type="body" sz="quarter" idx="25" hasCustomPrompt="1"/>
          </p:nvPr>
        </p:nvSpPr>
        <p:spPr>
          <a:xfrm>
            <a:off x="2611728" y="4122215"/>
            <a:ext cx="2236497" cy="1531338"/>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cxnSp>
        <p:nvCxnSpPr>
          <p:cNvPr id="18" name="Straight Connector 17">
            <a:extLst>
              <a:ext uri="{FF2B5EF4-FFF2-40B4-BE49-F238E27FC236}">
                <a16:creationId xmlns:a16="http://schemas.microsoft.com/office/drawing/2014/main" id="{5547FACD-957A-4826-A2A1-91961AC7E0EC}"/>
              </a:ext>
            </a:extLst>
          </p:cNvPr>
          <p:cNvCxnSpPr>
            <a:cxnSpLocks/>
          </p:cNvCxnSpPr>
          <p:nvPr userDrawn="1"/>
        </p:nvCxnSpPr>
        <p:spPr>
          <a:xfrm>
            <a:off x="252412" y="3478918"/>
            <a:ext cx="11687176" cy="0"/>
          </a:xfrm>
          <a:prstGeom prst="line">
            <a:avLst/>
          </a:prstGeom>
          <a:ln w="25400">
            <a:solidFill>
              <a:schemeClr val="tx2"/>
            </a:solidFill>
          </a:ln>
        </p:spPr>
        <p:style>
          <a:lnRef idx="1">
            <a:schemeClr val="accent1"/>
          </a:lnRef>
          <a:fillRef idx="0">
            <a:schemeClr val="accent1"/>
          </a:fillRef>
          <a:effectRef idx="0">
            <a:schemeClr val="accent1"/>
          </a:effectRef>
          <a:fontRef idx="minor">
            <a:schemeClr val="tx1"/>
          </a:fontRef>
        </p:style>
      </p:cxnSp>
      <p:sp>
        <p:nvSpPr>
          <p:cNvPr id="19" name="Text Placeholder 26">
            <a:extLst>
              <a:ext uri="{FF2B5EF4-FFF2-40B4-BE49-F238E27FC236}">
                <a16:creationId xmlns:a16="http://schemas.microsoft.com/office/drawing/2014/main" id="{DFC1BFFC-B816-4D6F-8174-9247C1EC5608}"/>
              </a:ext>
            </a:extLst>
          </p:cNvPr>
          <p:cNvSpPr>
            <a:spLocks noGrp="1"/>
          </p:cNvSpPr>
          <p:nvPr>
            <p:ph type="body" sz="quarter" idx="33"/>
          </p:nvPr>
        </p:nvSpPr>
        <p:spPr>
          <a:xfrm>
            <a:off x="255592" y="3319003"/>
            <a:ext cx="2286000" cy="307792"/>
          </a:xfrm>
          <a:prstGeom prst="rect">
            <a:avLst/>
          </a:prstGeom>
          <a:solidFill>
            <a:schemeClr val="accent5"/>
          </a:solidFill>
        </p:spPr>
        <p:txBody>
          <a:bodyPr lIns="0" tIns="0" rIns="0" bIns="0" anchor="ctr" anchorCtr="0"/>
          <a:lstStyle>
            <a:lvl1pPr algn="ctr">
              <a:buFont typeface="Arial" panose="020B0604020202020204" pitchFamily="34" charset="0"/>
              <a:buNone/>
              <a:defRPr sz="1400" b="1">
                <a:solidFill>
                  <a:schemeClr val="tx1"/>
                </a:solidFill>
              </a:defRPr>
            </a:lvl1pPr>
            <a:lvl2pPr>
              <a:buNone/>
              <a:defRPr/>
            </a:lvl2pPr>
            <a:lvl3pPr>
              <a:buNone/>
              <a:defRPr/>
            </a:lvl3pPr>
            <a:lvl4pPr>
              <a:buNone/>
              <a:defRPr/>
            </a:lvl4pPr>
            <a:lvl5pPr>
              <a:buNone/>
              <a:defRPr/>
            </a:lvl5pPr>
          </a:lstStyle>
          <a:p>
            <a:pPr lvl="0"/>
            <a:r>
              <a:rPr lang="en-US"/>
              <a:t>Click to edit</a:t>
            </a:r>
          </a:p>
        </p:txBody>
      </p:sp>
      <p:sp>
        <p:nvSpPr>
          <p:cNvPr id="20" name="Text Placeholder 26">
            <a:extLst>
              <a:ext uri="{FF2B5EF4-FFF2-40B4-BE49-F238E27FC236}">
                <a16:creationId xmlns:a16="http://schemas.microsoft.com/office/drawing/2014/main" id="{89C8B793-C002-4489-9290-BD428C56AE18}"/>
              </a:ext>
            </a:extLst>
          </p:cNvPr>
          <p:cNvSpPr>
            <a:spLocks noGrp="1"/>
          </p:cNvSpPr>
          <p:nvPr>
            <p:ph type="body" sz="quarter" idx="37"/>
          </p:nvPr>
        </p:nvSpPr>
        <p:spPr>
          <a:xfrm>
            <a:off x="2616521" y="3319003"/>
            <a:ext cx="2240280" cy="307792"/>
          </a:xfrm>
          <a:prstGeom prst="rect">
            <a:avLst/>
          </a:prstGeom>
          <a:solidFill>
            <a:schemeClr val="accent5"/>
          </a:solidFill>
        </p:spPr>
        <p:txBody>
          <a:bodyPr lIns="0" tIns="0" rIns="0" bIns="0" anchor="ctr" anchorCtr="0"/>
          <a:lstStyle>
            <a:lvl1pPr algn="ctr">
              <a:buFont typeface="Arial" panose="020B0604020202020204" pitchFamily="34" charset="0"/>
              <a:buNone/>
              <a:defRPr sz="1400" b="1">
                <a:solidFill>
                  <a:schemeClr val="tx1"/>
                </a:solidFill>
              </a:defRPr>
            </a:lvl1pPr>
            <a:lvl2pPr>
              <a:buNone/>
              <a:defRPr/>
            </a:lvl2pPr>
            <a:lvl3pPr>
              <a:buNone/>
              <a:defRPr/>
            </a:lvl3pPr>
            <a:lvl4pPr>
              <a:buNone/>
              <a:defRPr/>
            </a:lvl4pPr>
            <a:lvl5pPr>
              <a:buNone/>
              <a:defRPr/>
            </a:lvl5pPr>
          </a:lstStyle>
          <a:p>
            <a:pPr lvl="0"/>
            <a:r>
              <a:rPr lang="en-US"/>
              <a:t>Click to edit</a:t>
            </a:r>
          </a:p>
        </p:txBody>
      </p:sp>
      <p:sp>
        <p:nvSpPr>
          <p:cNvPr id="21" name="Text Placeholder 26">
            <a:extLst>
              <a:ext uri="{FF2B5EF4-FFF2-40B4-BE49-F238E27FC236}">
                <a16:creationId xmlns:a16="http://schemas.microsoft.com/office/drawing/2014/main" id="{64D5E3CD-7C2E-4E25-B2DD-33CF571DB42C}"/>
              </a:ext>
            </a:extLst>
          </p:cNvPr>
          <p:cNvSpPr>
            <a:spLocks noGrp="1"/>
          </p:cNvSpPr>
          <p:nvPr>
            <p:ph type="body" sz="quarter" idx="38"/>
          </p:nvPr>
        </p:nvSpPr>
        <p:spPr>
          <a:xfrm>
            <a:off x="4977450" y="3319003"/>
            <a:ext cx="2240280" cy="307792"/>
          </a:xfrm>
          <a:prstGeom prst="rect">
            <a:avLst/>
          </a:prstGeom>
          <a:solidFill>
            <a:schemeClr val="accent5"/>
          </a:solidFill>
        </p:spPr>
        <p:txBody>
          <a:bodyPr lIns="0" tIns="0" rIns="0" bIns="0" anchor="ctr" anchorCtr="0"/>
          <a:lstStyle>
            <a:lvl1pPr algn="ctr">
              <a:buFont typeface="Arial" panose="020B0604020202020204" pitchFamily="34" charset="0"/>
              <a:buNone/>
              <a:defRPr sz="1400" b="1">
                <a:solidFill>
                  <a:schemeClr val="tx1"/>
                </a:solidFill>
              </a:defRPr>
            </a:lvl1pPr>
            <a:lvl2pPr>
              <a:buNone/>
              <a:defRPr/>
            </a:lvl2pPr>
            <a:lvl3pPr>
              <a:buNone/>
              <a:defRPr/>
            </a:lvl3pPr>
            <a:lvl4pPr>
              <a:buNone/>
              <a:defRPr/>
            </a:lvl4pPr>
            <a:lvl5pPr>
              <a:buNone/>
              <a:defRPr/>
            </a:lvl5pPr>
          </a:lstStyle>
          <a:p>
            <a:pPr lvl="0"/>
            <a:r>
              <a:rPr lang="en-US"/>
              <a:t>Click to edit</a:t>
            </a:r>
          </a:p>
        </p:txBody>
      </p:sp>
      <p:sp>
        <p:nvSpPr>
          <p:cNvPr id="22" name="Text Placeholder 26">
            <a:extLst>
              <a:ext uri="{FF2B5EF4-FFF2-40B4-BE49-F238E27FC236}">
                <a16:creationId xmlns:a16="http://schemas.microsoft.com/office/drawing/2014/main" id="{C8C4A472-1FB0-4ABC-8E0B-12759417E058}"/>
              </a:ext>
            </a:extLst>
          </p:cNvPr>
          <p:cNvSpPr>
            <a:spLocks noGrp="1"/>
          </p:cNvSpPr>
          <p:nvPr>
            <p:ph type="body" sz="quarter" idx="39"/>
          </p:nvPr>
        </p:nvSpPr>
        <p:spPr>
          <a:xfrm>
            <a:off x="7338379" y="3319003"/>
            <a:ext cx="2240280" cy="307792"/>
          </a:xfrm>
          <a:prstGeom prst="rect">
            <a:avLst/>
          </a:prstGeom>
          <a:solidFill>
            <a:schemeClr val="accent5"/>
          </a:solidFill>
        </p:spPr>
        <p:txBody>
          <a:bodyPr lIns="0" tIns="0" rIns="0" bIns="0" anchor="ctr" anchorCtr="0"/>
          <a:lstStyle>
            <a:lvl1pPr algn="ctr">
              <a:buFont typeface="Arial" panose="020B0604020202020204" pitchFamily="34" charset="0"/>
              <a:buNone/>
              <a:defRPr sz="1400" b="1">
                <a:solidFill>
                  <a:schemeClr val="tx1"/>
                </a:solidFill>
              </a:defRPr>
            </a:lvl1pPr>
            <a:lvl2pPr>
              <a:buNone/>
              <a:defRPr/>
            </a:lvl2pPr>
            <a:lvl3pPr>
              <a:buNone/>
              <a:defRPr/>
            </a:lvl3pPr>
            <a:lvl4pPr>
              <a:buNone/>
              <a:defRPr/>
            </a:lvl4pPr>
            <a:lvl5pPr>
              <a:buNone/>
              <a:defRPr/>
            </a:lvl5pPr>
          </a:lstStyle>
          <a:p>
            <a:pPr lvl="0"/>
            <a:r>
              <a:rPr lang="en-US"/>
              <a:t>Click to edit</a:t>
            </a:r>
          </a:p>
        </p:txBody>
      </p:sp>
      <p:sp>
        <p:nvSpPr>
          <p:cNvPr id="23" name="Text Placeholder 26">
            <a:extLst>
              <a:ext uri="{FF2B5EF4-FFF2-40B4-BE49-F238E27FC236}">
                <a16:creationId xmlns:a16="http://schemas.microsoft.com/office/drawing/2014/main" id="{6F4E1109-2D06-4ABE-84BB-B533E56AE745}"/>
              </a:ext>
            </a:extLst>
          </p:cNvPr>
          <p:cNvSpPr>
            <a:spLocks noGrp="1"/>
          </p:cNvSpPr>
          <p:nvPr>
            <p:ph type="body" sz="quarter" idx="40"/>
          </p:nvPr>
        </p:nvSpPr>
        <p:spPr>
          <a:xfrm>
            <a:off x="9699308" y="3319003"/>
            <a:ext cx="2240280" cy="307792"/>
          </a:xfrm>
          <a:prstGeom prst="rect">
            <a:avLst/>
          </a:prstGeom>
          <a:solidFill>
            <a:schemeClr val="accent5"/>
          </a:solidFill>
        </p:spPr>
        <p:txBody>
          <a:bodyPr lIns="0" tIns="0" rIns="0" bIns="0" anchor="ctr" anchorCtr="0"/>
          <a:lstStyle>
            <a:lvl1pPr algn="ctr">
              <a:buFont typeface="Arial" panose="020B0604020202020204" pitchFamily="34" charset="0"/>
              <a:buNone/>
              <a:defRPr sz="1400" b="1">
                <a:solidFill>
                  <a:schemeClr val="tx1"/>
                </a:solidFill>
              </a:defRPr>
            </a:lvl1pPr>
            <a:lvl2pPr>
              <a:buNone/>
              <a:defRPr/>
            </a:lvl2pPr>
            <a:lvl3pPr>
              <a:buNone/>
              <a:defRPr/>
            </a:lvl3pPr>
            <a:lvl4pPr>
              <a:buNone/>
              <a:defRPr/>
            </a:lvl4pPr>
            <a:lvl5pPr>
              <a:buNone/>
              <a:defRPr/>
            </a:lvl5pPr>
          </a:lstStyle>
          <a:p>
            <a:pPr lvl="0"/>
            <a:r>
              <a:rPr lang="en-US"/>
              <a:t>Click to edit</a:t>
            </a:r>
          </a:p>
        </p:txBody>
      </p:sp>
      <p:sp>
        <p:nvSpPr>
          <p:cNvPr id="33" name="Text Placeholder 21">
            <a:extLst>
              <a:ext uri="{FF2B5EF4-FFF2-40B4-BE49-F238E27FC236}">
                <a16:creationId xmlns:a16="http://schemas.microsoft.com/office/drawing/2014/main" id="{D4DC336C-5DB4-47BD-B6CC-FB4CC7B5084A}"/>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
        <p:nvSpPr>
          <p:cNvPr id="39" name="Text Placeholder 3">
            <a:extLst>
              <a:ext uri="{FF2B5EF4-FFF2-40B4-BE49-F238E27FC236}">
                <a16:creationId xmlns:a16="http://schemas.microsoft.com/office/drawing/2014/main" id="{B95A0DBD-7EAF-4A00-8363-93282DB7808A}"/>
              </a:ext>
            </a:extLst>
          </p:cNvPr>
          <p:cNvSpPr>
            <a:spLocks noGrp="1"/>
          </p:cNvSpPr>
          <p:nvPr>
            <p:ph type="body" sz="quarter" idx="43" hasCustomPrompt="1"/>
          </p:nvPr>
        </p:nvSpPr>
        <p:spPr>
          <a:xfrm>
            <a:off x="7342162" y="3899171"/>
            <a:ext cx="2236497"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40" name="Text Placeholder 3">
            <a:extLst>
              <a:ext uri="{FF2B5EF4-FFF2-40B4-BE49-F238E27FC236}">
                <a16:creationId xmlns:a16="http://schemas.microsoft.com/office/drawing/2014/main" id="{0FA331ED-3E73-4749-AA56-FC7A7CB7B52D}"/>
              </a:ext>
            </a:extLst>
          </p:cNvPr>
          <p:cNvSpPr>
            <a:spLocks noGrp="1"/>
          </p:cNvSpPr>
          <p:nvPr>
            <p:ph type="body" sz="quarter" idx="44" hasCustomPrompt="1"/>
          </p:nvPr>
        </p:nvSpPr>
        <p:spPr>
          <a:xfrm>
            <a:off x="7342162" y="4122215"/>
            <a:ext cx="2236497" cy="1531338"/>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42" name="Text Placeholder 3">
            <a:extLst>
              <a:ext uri="{FF2B5EF4-FFF2-40B4-BE49-F238E27FC236}">
                <a16:creationId xmlns:a16="http://schemas.microsoft.com/office/drawing/2014/main" id="{9B001C3A-D004-4A04-9BD5-AD82E4F7F4AE}"/>
              </a:ext>
            </a:extLst>
          </p:cNvPr>
          <p:cNvSpPr>
            <a:spLocks noGrp="1"/>
          </p:cNvSpPr>
          <p:nvPr>
            <p:ph type="body" sz="quarter" idx="45" hasCustomPrompt="1"/>
          </p:nvPr>
        </p:nvSpPr>
        <p:spPr>
          <a:xfrm>
            <a:off x="9692949" y="1550194"/>
            <a:ext cx="2243458" cy="1532770"/>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43" name="Text Placeholder 3">
            <a:extLst>
              <a:ext uri="{FF2B5EF4-FFF2-40B4-BE49-F238E27FC236}">
                <a16:creationId xmlns:a16="http://schemas.microsoft.com/office/drawing/2014/main" id="{E4E0EB06-A4BE-4402-B35F-8254E1154D47}"/>
              </a:ext>
            </a:extLst>
          </p:cNvPr>
          <p:cNvSpPr>
            <a:spLocks noGrp="1"/>
          </p:cNvSpPr>
          <p:nvPr>
            <p:ph type="body" sz="quarter" idx="46" hasCustomPrompt="1"/>
          </p:nvPr>
        </p:nvSpPr>
        <p:spPr>
          <a:xfrm>
            <a:off x="9692949" y="1327150"/>
            <a:ext cx="2243458"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Tree>
    <p:extLst>
      <p:ext uri="{BB962C8B-B14F-4D97-AF65-F5344CB8AC3E}">
        <p14:creationId xmlns:p14="http://schemas.microsoft.com/office/powerpoint/2010/main" val="3947116310"/>
      </p:ext>
    </p:extLst>
  </p:cSld>
  <p:clrMapOvr>
    <a:overrideClrMapping bg1="dk1" tx1="lt1" bg2="dk2" tx2="lt2" accent1="accent1" accent2="accent2" accent3="accent3" accent4="accent4" accent5="accent5" accent6="accent6" hlink="hlink" folHlink="folHlink"/>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Bulleted Timeline Graph A - Dark">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762E79-A28A-4E6E-8502-BB2D9895D26C}"/>
              </a:ext>
            </a:extLst>
          </p:cNvPr>
          <p:cNvSpPr>
            <a:spLocks noGrp="1"/>
          </p:cNvSpPr>
          <p:nvPr>
            <p:ph type="title"/>
          </p:nvPr>
        </p:nvSpPr>
        <p:spPr/>
        <p:txBody>
          <a:bodyPr/>
          <a:lstStyle/>
          <a:p>
            <a:r>
              <a:rPr lang="en-US"/>
              <a:t>Click to edit Master title style</a:t>
            </a:r>
          </a:p>
        </p:txBody>
      </p:sp>
      <p:sp>
        <p:nvSpPr>
          <p:cNvPr id="3" name="Footer Placeholder 2">
            <a:extLst>
              <a:ext uri="{FF2B5EF4-FFF2-40B4-BE49-F238E27FC236}">
                <a16:creationId xmlns:a16="http://schemas.microsoft.com/office/drawing/2014/main" id="{4E19C6E4-84D5-4EFA-9FB9-484F077DA7D0}"/>
              </a:ext>
            </a:extLst>
          </p:cNvPr>
          <p:cNvSpPr>
            <a:spLocks noGrp="1"/>
          </p:cNvSpPr>
          <p:nvPr>
            <p:ph type="ftr" sz="quarter" idx="10"/>
          </p:nvPr>
        </p:nvSpPr>
        <p:spPr/>
        <p:txBody>
          <a:bodyPr/>
          <a:lstStyle/>
          <a:p>
            <a:r>
              <a:rPr lang="en-US"/>
              <a:t>Mojang Studios</a:t>
            </a:r>
          </a:p>
        </p:txBody>
      </p:sp>
      <p:sp>
        <p:nvSpPr>
          <p:cNvPr id="4" name="Slide Number Placeholder 3">
            <a:extLst>
              <a:ext uri="{FF2B5EF4-FFF2-40B4-BE49-F238E27FC236}">
                <a16:creationId xmlns:a16="http://schemas.microsoft.com/office/drawing/2014/main" id="{20A8742F-5696-400D-B05E-CA9B2C26351F}"/>
              </a:ext>
            </a:extLst>
          </p:cNvPr>
          <p:cNvSpPr>
            <a:spLocks noGrp="1"/>
          </p:cNvSpPr>
          <p:nvPr>
            <p:ph type="sldNum" sz="quarter" idx="11"/>
          </p:nvPr>
        </p:nvSpPr>
        <p:spPr/>
        <p:txBody>
          <a:bodyPr/>
          <a:lstStyle/>
          <a:p>
            <a:fld id="{7C84D469-983E-45D1-83D0-D0A54F8F126E}" type="slidenum">
              <a:rPr lang="en-US" smtClean="0"/>
              <a:pPr/>
              <a:t>‹#›</a:t>
            </a:fld>
            <a:endParaRPr lang="en-US"/>
          </a:p>
        </p:txBody>
      </p:sp>
      <p:sp>
        <p:nvSpPr>
          <p:cNvPr id="5" name="Date Placeholder 4">
            <a:extLst>
              <a:ext uri="{FF2B5EF4-FFF2-40B4-BE49-F238E27FC236}">
                <a16:creationId xmlns:a16="http://schemas.microsoft.com/office/drawing/2014/main" id="{44C9A4AA-FBEE-4FAD-8C8A-528C23B20DD7}"/>
              </a:ext>
            </a:extLst>
          </p:cNvPr>
          <p:cNvSpPr>
            <a:spLocks noGrp="1"/>
          </p:cNvSpPr>
          <p:nvPr>
            <p:ph type="dt" sz="half" idx="12"/>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6" name="Text Placeholder 21">
            <a:extLst>
              <a:ext uri="{FF2B5EF4-FFF2-40B4-BE49-F238E27FC236}">
                <a16:creationId xmlns:a16="http://schemas.microsoft.com/office/drawing/2014/main" id="{6F197A40-E7B5-4502-8099-9C2D5CC1BFE0}"/>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cxnSp>
        <p:nvCxnSpPr>
          <p:cNvPr id="7" name="Straight Connector 6">
            <a:extLst>
              <a:ext uri="{FF2B5EF4-FFF2-40B4-BE49-F238E27FC236}">
                <a16:creationId xmlns:a16="http://schemas.microsoft.com/office/drawing/2014/main" id="{E2607F0F-B9B5-4381-89B7-DC0961C70578}"/>
              </a:ext>
            </a:extLst>
          </p:cNvPr>
          <p:cNvCxnSpPr>
            <a:cxnSpLocks/>
          </p:cNvCxnSpPr>
          <p:nvPr userDrawn="1"/>
        </p:nvCxnSpPr>
        <p:spPr>
          <a:xfrm>
            <a:off x="10814678" y="3137582"/>
            <a:ext cx="0" cy="335317"/>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A95B483F-D329-4DAC-893B-091D0B47BA50}"/>
              </a:ext>
            </a:extLst>
          </p:cNvPr>
          <p:cNvCxnSpPr>
            <a:cxnSpLocks/>
          </p:cNvCxnSpPr>
          <p:nvPr userDrawn="1"/>
        </p:nvCxnSpPr>
        <p:spPr>
          <a:xfrm>
            <a:off x="8447726" y="3490007"/>
            <a:ext cx="0" cy="335317"/>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DC3229B1-05C4-4F28-8DC9-D2199AD45040}"/>
              </a:ext>
            </a:extLst>
          </p:cNvPr>
          <p:cNvCxnSpPr>
            <a:cxnSpLocks/>
          </p:cNvCxnSpPr>
          <p:nvPr userDrawn="1"/>
        </p:nvCxnSpPr>
        <p:spPr>
          <a:xfrm>
            <a:off x="6096000" y="3137582"/>
            <a:ext cx="0" cy="335317"/>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sp>
        <p:nvSpPr>
          <p:cNvPr id="11" name="Text Placeholder 3">
            <a:extLst>
              <a:ext uri="{FF2B5EF4-FFF2-40B4-BE49-F238E27FC236}">
                <a16:creationId xmlns:a16="http://schemas.microsoft.com/office/drawing/2014/main" id="{286DFFF1-B1EB-44F9-A7BB-B409D6310D92}"/>
              </a:ext>
            </a:extLst>
          </p:cNvPr>
          <p:cNvSpPr>
            <a:spLocks noGrp="1"/>
          </p:cNvSpPr>
          <p:nvPr>
            <p:ph type="body" sz="quarter" idx="42" hasCustomPrompt="1"/>
          </p:nvPr>
        </p:nvSpPr>
        <p:spPr>
          <a:xfrm>
            <a:off x="4974271" y="1327150"/>
            <a:ext cx="2243458"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cxnSp>
        <p:nvCxnSpPr>
          <p:cNvPr id="12" name="Straight Connector 11">
            <a:extLst>
              <a:ext uri="{FF2B5EF4-FFF2-40B4-BE49-F238E27FC236}">
                <a16:creationId xmlns:a16="http://schemas.microsoft.com/office/drawing/2014/main" id="{11EBD181-0BB9-410F-9D9A-0D9329C41AAE}"/>
              </a:ext>
            </a:extLst>
          </p:cNvPr>
          <p:cNvCxnSpPr>
            <a:cxnSpLocks/>
          </p:cNvCxnSpPr>
          <p:nvPr userDrawn="1"/>
        </p:nvCxnSpPr>
        <p:spPr>
          <a:xfrm>
            <a:off x="3717292" y="3490007"/>
            <a:ext cx="0" cy="335317"/>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2450316F-D168-4478-9E25-569BB76B3D55}"/>
              </a:ext>
            </a:extLst>
          </p:cNvPr>
          <p:cNvCxnSpPr>
            <a:cxnSpLocks/>
          </p:cNvCxnSpPr>
          <p:nvPr userDrawn="1"/>
        </p:nvCxnSpPr>
        <p:spPr>
          <a:xfrm>
            <a:off x="1374142" y="3137582"/>
            <a:ext cx="0" cy="335317"/>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sp>
        <p:nvSpPr>
          <p:cNvPr id="15" name="Text Placeholder 3">
            <a:extLst>
              <a:ext uri="{FF2B5EF4-FFF2-40B4-BE49-F238E27FC236}">
                <a16:creationId xmlns:a16="http://schemas.microsoft.com/office/drawing/2014/main" id="{07DBF090-B420-4446-985D-6C8AA3E5B56B}"/>
              </a:ext>
            </a:extLst>
          </p:cNvPr>
          <p:cNvSpPr>
            <a:spLocks noGrp="1"/>
          </p:cNvSpPr>
          <p:nvPr>
            <p:ph type="body" sz="quarter" idx="32" hasCustomPrompt="1"/>
          </p:nvPr>
        </p:nvSpPr>
        <p:spPr>
          <a:xfrm>
            <a:off x="252413" y="1327150"/>
            <a:ext cx="2243458"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16" name="Text Placeholder 3">
            <a:extLst>
              <a:ext uri="{FF2B5EF4-FFF2-40B4-BE49-F238E27FC236}">
                <a16:creationId xmlns:a16="http://schemas.microsoft.com/office/drawing/2014/main" id="{E0CF505F-47A7-44A5-8589-587529718AD9}"/>
              </a:ext>
            </a:extLst>
          </p:cNvPr>
          <p:cNvSpPr>
            <a:spLocks noGrp="1"/>
          </p:cNvSpPr>
          <p:nvPr>
            <p:ph type="body" sz="quarter" idx="26" hasCustomPrompt="1"/>
          </p:nvPr>
        </p:nvSpPr>
        <p:spPr>
          <a:xfrm>
            <a:off x="2611728" y="3899171"/>
            <a:ext cx="2236497"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cxnSp>
        <p:nvCxnSpPr>
          <p:cNvPr id="18" name="Straight Connector 17">
            <a:extLst>
              <a:ext uri="{FF2B5EF4-FFF2-40B4-BE49-F238E27FC236}">
                <a16:creationId xmlns:a16="http://schemas.microsoft.com/office/drawing/2014/main" id="{2FC0F78C-8B49-42B8-B163-54460E790464}"/>
              </a:ext>
            </a:extLst>
          </p:cNvPr>
          <p:cNvCxnSpPr>
            <a:cxnSpLocks/>
          </p:cNvCxnSpPr>
          <p:nvPr userDrawn="1"/>
        </p:nvCxnSpPr>
        <p:spPr>
          <a:xfrm>
            <a:off x="252412" y="3478918"/>
            <a:ext cx="11687176" cy="0"/>
          </a:xfrm>
          <a:prstGeom prst="line">
            <a:avLst/>
          </a:prstGeom>
          <a:ln w="25400">
            <a:solidFill>
              <a:schemeClr val="tx2"/>
            </a:solidFill>
          </a:ln>
        </p:spPr>
        <p:style>
          <a:lnRef idx="1">
            <a:schemeClr val="accent1"/>
          </a:lnRef>
          <a:fillRef idx="0">
            <a:schemeClr val="accent1"/>
          </a:fillRef>
          <a:effectRef idx="0">
            <a:schemeClr val="accent1"/>
          </a:effectRef>
          <a:fontRef idx="minor">
            <a:schemeClr val="tx1"/>
          </a:fontRef>
        </p:style>
      </p:cxnSp>
      <p:sp>
        <p:nvSpPr>
          <p:cNvPr id="19" name="Text Placeholder 26">
            <a:extLst>
              <a:ext uri="{FF2B5EF4-FFF2-40B4-BE49-F238E27FC236}">
                <a16:creationId xmlns:a16="http://schemas.microsoft.com/office/drawing/2014/main" id="{50D73857-0255-4EBE-B527-29AC1C0DC5B2}"/>
              </a:ext>
            </a:extLst>
          </p:cNvPr>
          <p:cNvSpPr>
            <a:spLocks noGrp="1"/>
          </p:cNvSpPr>
          <p:nvPr>
            <p:ph type="body" sz="quarter" idx="33"/>
          </p:nvPr>
        </p:nvSpPr>
        <p:spPr>
          <a:xfrm>
            <a:off x="255592" y="3319003"/>
            <a:ext cx="2286000" cy="307792"/>
          </a:xfrm>
          <a:prstGeom prst="rect">
            <a:avLst/>
          </a:prstGeom>
          <a:solidFill>
            <a:schemeClr val="accent5"/>
          </a:solidFill>
        </p:spPr>
        <p:txBody>
          <a:bodyPr lIns="0" tIns="0" rIns="0" bIns="0" anchor="ctr" anchorCtr="0"/>
          <a:lstStyle>
            <a:lvl1pPr algn="ctr">
              <a:buFont typeface="Arial" panose="020B0604020202020204" pitchFamily="34" charset="0"/>
              <a:buNone/>
              <a:defRPr sz="1400" b="1">
                <a:solidFill>
                  <a:schemeClr val="tx1"/>
                </a:solidFill>
              </a:defRPr>
            </a:lvl1pPr>
            <a:lvl2pPr>
              <a:buNone/>
              <a:defRPr/>
            </a:lvl2pPr>
            <a:lvl3pPr>
              <a:buNone/>
              <a:defRPr/>
            </a:lvl3pPr>
            <a:lvl4pPr>
              <a:buNone/>
              <a:defRPr/>
            </a:lvl4pPr>
            <a:lvl5pPr>
              <a:buNone/>
              <a:defRPr/>
            </a:lvl5pPr>
          </a:lstStyle>
          <a:p>
            <a:pPr lvl="0"/>
            <a:r>
              <a:rPr lang="en-US"/>
              <a:t>Click to edit</a:t>
            </a:r>
          </a:p>
        </p:txBody>
      </p:sp>
      <p:sp>
        <p:nvSpPr>
          <p:cNvPr id="20" name="Text Placeholder 26">
            <a:extLst>
              <a:ext uri="{FF2B5EF4-FFF2-40B4-BE49-F238E27FC236}">
                <a16:creationId xmlns:a16="http://schemas.microsoft.com/office/drawing/2014/main" id="{23A9F394-5C54-4DD0-B1E4-CC7F412BF78D}"/>
              </a:ext>
            </a:extLst>
          </p:cNvPr>
          <p:cNvSpPr>
            <a:spLocks noGrp="1"/>
          </p:cNvSpPr>
          <p:nvPr>
            <p:ph type="body" sz="quarter" idx="37"/>
          </p:nvPr>
        </p:nvSpPr>
        <p:spPr>
          <a:xfrm>
            <a:off x="2616521" y="3319003"/>
            <a:ext cx="2240280" cy="307792"/>
          </a:xfrm>
          <a:prstGeom prst="rect">
            <a:avLst/>
          </a:prstGeom>
          <a:solidFill>
            <a:schemeClr val="accent5"/>
          </a:solidFill>
        </p:spPr>
        <p:txBody>
          <a:bodyPr lIns="0" tIns="0" rIns="0" bIns="0" anchor="ctr" anchorCtr="0"/>
          <a:lstStyle>
            <a:lvl1pPr algn="ctr">
              <a:buFont typeface="Arial" panose="020B0604020202020204" pitchFamily="34" charset="0"/>
              <a:buNone/>
              <a:defRPr sz="1400" b="1">
                <a:solidFill>
                  <a:schemeClr val="tx1"/>
                </a:solidFill>
              </a:defRPr>
            </a:lvl1pPr>
            <a:lvl2pPr>
              <a:buNone/>
              <a:defRPr/>
            </a:lvl2pPr>
            <a:lvl3pPr>
              <a:buNone/>
              <a:defRPr/>
            </a:lvl3pPr>
            <a:lvl4pPr>
              <a:buNone/>
              <a:defRPr/>
            </a:lvl4pPr>
            <a:lvl5pPr>
              <a:buNone/>
              <a:defRPr/>
            </a:lvl5pPr>
          </a:lstStyle>
          <a:p>
            <a:pPr lvl="0"/>
            <a:r>
              <a:rPr lang="en-US"/>
              <a:t>Click to edit</a:t>
            </a:r>
          </a:p>
        </p:txBody>
      </p:sp>
      <p:sp>
        <p:nvSpPr>
          <p:cNvPr id="21" name="Text Placeholder 26">
            <a:extLst>
              <a:ext uri="{FF2B5EF4-FFF2-40B4-BE49-F238E27FC236}">
                <a16:creationId xmlns:a16="http://schemas.microsoft.com/office/drawing/2014/main" id="{5CB2F7C3-0187-4B38-BC84-4E353E3C9DEE}"/>
              </a:ext>
            </a:extLst>
          </p:cNvPr>
          <p:cNvSpPr>
            <a:spLocks noGrp="1"/>
          </p:cNvSpPr>
          <p:nvPr>
            <p:ph type="body" sz="quarter" idx="38"/>
          </p:nvPr>
        </p:nvSpPr>
        <p:spPr>
          <a:xfrm>
            <a:off x="4977450" y="3319003"/>
            <a:ext cx="2240280" cy="307792"/>
          </a:xfrm>
          <a:prstGeom prst="rect">
            <a:avLst/>
          </a:prstGeom>
          <a:solidFill>
            <a:schemeClr val="accent5"/>
          </a:solidFill>
        </p:spPr>
        <p:txBody>
          <a:bodyPr lIns="0" tIns="0" rIns="0" bIns="0" anchor="ctr" anchorCtr="0"/>
          <a:lstStyle>
            <a:lvl1pPr algn="ctr">
              <a:buFont typeface="Arial" panose="020B0604020202020204" pitchFamily="34" charset="0"/>
              <a:buNone/>
              <a:defRPr sz="1400" b="1">
                <a:solidFill>
                  <a:schemeClr val="tx1"/>
                </a:solidFill>
              </a:defRPr>
            </a:lvl1pPr>
            <a:lvl2pPr>
              <a:buNone/>
              <a:defRPr/>
            </a:lvl2pPr>
            <a:lvl3pPr>
              <a:buNone/>
              <a:defRPr/>
            </a:lvl3pPr>
            <a:lvl4pPr>
              <a:buNone/>
              <a:defRPr/>
            </a:lvl4pPr>
            <a:lvl5pPr>
              <a:buNone/>
              <a:defRPr/>
            </a:lvl5pPr>
          </a:lstStyle>
          <a:p>
            <a:pPr lvl="0"/>
            <a:r>
              <a:rPr lang="en-US"/>
              <a:t>Click to edit</a:t>
            </a:r>
          </a:p>
        </p:txBody>
      </p:sp>
      <p:sp>
        <p:nvSpPr>
          <p:cNvPr id="22" name="Text Placeholder 26">
            <a:extLst>
              <a:ext uri="{FF2B5EF4-FFF2-40B4-BE49-F238E27FC236}">
                <a16:creationId xmlns:a16="http://schemas.microsoft.com/office/drawing/2014/main" id="{7125EE94-824C-41BB-81DF-39F287AF5735}"/>
              </a:ext>
            </a:extLst>
          </p:cNvPr>
          <p:cNvSpPr>
            <a:spLocks noGrp="1"/>
          </p:cNvSpPr>
          <p:nvPr>
            <p:ph type="body" sz="quarter" idx="39"/>
          </p:nvPr>
        </p:nvSpPr>
        <p:spPr>
          <a:xfrm>
            <a:off x="7338379" y="3319003"/>
            <a:ext cx="2240280" cy="307792"/>
          </a:xfrm>
          <a:prstGeom prst="rect">
            <a:avLst/>
          </a:prstGeom>
          <a:solidFill>
            <a:schemeClr val="accent5"/>
          </a:solidFill>
        </p:spPr>
        <p:txBody>
          <a:bodyPr lIns="0" tIns="0" rIns="0" bIns="0" anchor="ctr" anchorCtr="0"/>
          <a:lstStyle>
            <a:lvl1pPr algn="ctr">
              <a:buFont typeface="Arial" panose="020B0604020202020204" pitchFamily="34" charset="0"/>
              <a:buNone/>
              <a:defRPr sz="1400" b="1">
                <a:solidFill>
                  <a:schemeClr val="tx1"/>
                </a:solidFill>
              </a:defRPr>
            </a:lvl1pPr>
            <a:lvl2pPr>
              <a:buNone/>
              <a:defRPr/>
            </a:lvl2pPr>
            <a:lvl3pPr>
              <a:buNone/>
              <a:defRPr/>
            </a:lvl3pPr>
            <a:lvl4pPr>
              <a:buNone/>
              <a:defRPr/>
            </a:lvl4pPr>
            <a:lvl5pPr>
              <a:buNone/>
              <a:defRPr/>
            </a:lvl5pPr>
          </a:lstStyle>
          <a:p>
            <a:pPr lvl="0"/>
            <a:r>
              <a:rPr lang="en-US"/>
              <a:t>Click to edit</a:t>
            </a:r>
          </a:p>
        </p:txBody>
      </p:sp>
      <p:sp>
        <p:nvSpPr>
          <p:cNvPr id="23" name="Text Placeholder 26">
            <a:extLst>
              <a:ext uri="{FF2B5EF4-FFF2-40B4-BE49-F238E27FC236}">
                <a16:creationId xmlns:a16="http://schemas.microsoft.com/office/drawing/2014/main" id="{962D3239-EF1D-4544-8A84-E75B91C3FD8E}"/>
              </a:ext>
            </a:extLst>
          </p:cNvPr>
          <p:cNvSpPr>
            <a:spLocks noGrp="1"/>
          </p:cNvSpPr>
          <p:nvPr>
            <p:ph type="body" sz="quarter" idx="40"/>
          </p:nvPr>
        </p:nvSpPr>
        <p:spPr>
          <a:xfrm>
            <a:off x="9699308" y="3319003"/>
            <a:ext cx="2240280" cy="307792"/>
          </a:xfrm>
          <a:prstGeom prst="rect">
            <a:avLst/>
          </a:prstGeom>
          <a:solidFill>
            <a:schemeClr val="accent5"/>
          </a:solidFill>
        </p:spPr>
        <p:txBody>
          <a:bodyPr lIns="0" tIns="0" rIns="0" bIns="0" anchor="ctr" anchorCtr="0"/>
          <a:lstStyle>
            <a:lvl1pPr algn="ctr">
              <a:buFont typeface="Arial" panose="020B0604020202020204" pitchFamily="34" charset="0"/>
              <a:buNone/>
              <a:defRPr sz="1400" b="1">
                <a:solidFill>
                  <a:schemeClr val="tx1"/>
                </a:solidFill>
              </a:defRPr>
            </a:lvl1pPr>
            <a:lvl2pPr>
              <a:buNone/>
              <a:defRPr/>
            </a:lvl2pPr>
            <a:lvl3pPr>
              <a:buNone/>
              <a:defRPr/>
            </a:lvl3pPr>
            <a:lvl4pPr>
              <a:buNone/>
              <a:defRPr/>
            </a:lvl4pPr>
            <a:lvl5pPr>
              <a:buNone/>
              <a:defRPr/>
            </a:lvl5pPr>
          </a:lstStyle>
          <a:p>
            <a:pPr lvl="0"/>
            <a:r>
              <a:rPr lang="en-US"/>
              <a:t>Click to edit</a:t>
            </a:r>
          </a:p>
        </p:txBody>
      </p:sp>
      <p:sp>
        <p:nvSpPr>
          <p:cNvPr id="24" name="Text Placeholder 3">
            <a:extLst>
              <a:ext uri="{FF2B5EF4-FFF2-40B4-BE49-F238E27FC236}">
                <a16:creationId xmlns:a16="http://schemas.microsoft.com/office/drawing/2014/main" id="{96A613F1-4219-4C60-81D4-9B9A5921D8E7}"/>
              </a:ext>
            </a:extLst>
          </p:cNvPr>
          <p:cNvSpPr>
            <a:spLocks noGrp="1"/>
          </p:cNvSpPr>
          <p:nvPr>
            <p:ph type="body" sz="quarter" idx="43" hasCustomPrompt="1"/>
          </p:nvPr>
        </p:nvSpPr>
        <p:spPr>
          <a:xfrm>
            <a:off x="7342162" y="3899171"/>
            <a:ext cx="2236497"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27" name="Text Placeholder 3">
            <a:extLst>
              <a:ext uri="{FF2B5EF4-FFF2-40B4-BE49-F238E27FC236}">
                <a16:creationId xmlns:a16="http://schemas.microsoft.com/office/drawing/2014/main" id="{CF95E10D-A4E2-4EB1-913C-6ED8A2CAC4FE}"/>
              </a:ext>
            </a:extLst>
          </p:cNvPr>
          <p:cNvSpPr>
            <a:spLocks noGrp="1"/>
          </p:cNvSpPr>
          <p:nvPr>
            <p:ph type="body" sz="quarter" idx="46" hasCustomPrompt="1"/>
          </p:nvPr>
        </p:nvSpPr>
        <p:spPr>
          <a:xfrm>
            <a:off x="9692949" y="1327150"/>
            <a:ext cx="2243458"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28" name="Text Placeholder 3">
            <a:extLst>
              <a:ext uri="{FF2B5EF4-FFF2-40B4-BE49-F238E27FC236}">
                <a16:creationId xmlns:a16="http://schemas.microsoft.com/office/drawing/2014/main" id="{4AEED13E-0CA1-4D4D-81F4-AD98447CB66A}"/>
              </a:ext>
            </a:extLst>
          </p:cNvPr>
          <p:cNvSpPr>
            <a:spLocks noGrp="1"/>
          </p:cNvSpPr>
          <p:nvPr>
            <p:ph type="body" sz="quarter" idx="47" hasCustomPrompt="1"/>
          </p:nvPr>
        </p:nvSpPr>
        <p:spPr>
          <a:xfrm>
            <a:off x="252414" y="1546605"/>
            <a:ext cx="2240280" cy="1536192"/>
          </a:xfrm>
          <a:prstGeom prst="rect">
            <a:avLst/>
          </a:prstGeom>
        </p:spPr>
        <p:txBody>
          <a:bodyPr lIns="0" tIns="0" rIns="274320" bIns="0"/>
          <a:lstStyle>
            <a:lvl1pPr marL="18288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29" name="Text Placeholder 3">
            <a:extLst>
              <a:ext uri="{FF2B5EF4-FFF2-40B4-BE49-F238E27FC236}">
                <a16:creationId xmlns:a16="http://schemas.microsoft.com/office/drawing/2014/main" id="{8956F31C-0174-4226-AC2A-334A4CC5E2BD}"/>
              </a:ext>
            </a:extLst>
          </p:cNvPr>
          <p:cNvSpPr>
            <a:spLocks noGrp="1"/>
          </p:cNvSpPr>
          <p:nvPr>
            <p:ph type="body" sz="quarter" idx="41" hasCustomPrompt="1"/>
          </p:nvPr>
        </p:nvSpPr>
        <p:spPr>
          <a:xfrm>
            <a:off x="2615727" y="4123944"/>
            <a:ext cx="2237870" cy="1536192"/>
          </a:xfrm>
          <a:prstGeom prst="rect">
            <a:avLst/>
          </a:prstGeom>
        </p:spPr>
        <p:txBody>
          <a:bodyPr lIns="0" tIns="0" rIns="274320" bIns="0"/>
          <a:lstStyle>
            <a:lvl1pPr marL="18288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30" name="Text Placeholder 3">
            <a:extLst>
              <a:ext uri="{FF2B5EF4-FFF2-40B4-BE49-F238E27FC236}">
                <a16:creationId xmlns:a16="http://schemas.microsoft.com/office/drawing/2014/main" id="{3753BD56-22C3-46C1-A178-BE5BDF3ABF1A}"/>
              </a:ext>
            </a:extLst>
          </p:cNvPr>
          <p:cNvSpPr>
            <a:spLocks noGrp="1"/>
          </p:cNvSpPr>
          <p:nvPr>
            <p:ph type="body" sz="quarter" idx="48" hasCustomPrompt="1"/>
          </p:nvPr>
        </p:nvSpPr>
        <p:spPr>
          <a:xfrm>
            <a:off x="4975859" y="1546605"/>
            <a:ext cx="2240280" cy="1536192"/>
          </a:xfrm>
          <a:prstGeom prst="rect">
            <a:avLst/>
          </a:prstGeom>
        </p:spPr>
        <p:txBody>
          <a:bodyPr lIns="0" tIns="0" rIns="274320" bIns="0"/>
          <a:lstStyle>
            <a:lvl1pPr marL="18288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31" name="Text Placeholder 3">
            <a:extLst>
              <a:ext uri="{FF2B5EF4-FFF2-40B4-BE49-F238E27FC236}">
                <a16:creationId xmlns:a16="http://schemas.microsoft.com/office/drawing/2014/main" id="{45030636-ABB6-4619-995C-23FDF5D8B0A9}"/>
              </a:ext>
            </a:extLst>
          </p:cNvPr>
          <p:cNvSpPr>
            <a:spLocks noGrp="1"/>
          </p:cNvSpPr>
          <p:nvPr>
            <p:ph type="body" sz="quarter" idx="49" hasCustomPrompt="1"/>
          </p:nvPr>
        </p:nvSpPr>
        <p:spPr>
          <a:xfrm>
            <a:off x="7338373" y="4123944"/>
            <a:ext cx="2237085" cy="1536192"/>
          </a:xfrm>
          <a:prstGeom prst="rect">
            <a:avLst/>
          </a:prstGeom>
        </p:spPr>
        <p:txBody>
          <a:bodyPr lIns="0" tIns="0" rIns="274320" bIns="0"/>
          <a:lstStyle>
            <a:lvl1pPr marL="18288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32" name="Text Placeholder 3">
            <a:extLst>
              <a:ext uri="{FF2B5EF4-FFF2-40B4-BE49-F238E27FC236}">
                <a16:creationId xmlns:a16="http://schemas.microsoft.com/office/drawing/2014/main" id="{D57F7BFF-DF7C-4D93-99E9-96862E3945FA}"/>
              </a:ext>
            </a:extLst>
          </p:cNvPr>
          <p:cNvSpPr>
            <a:spLocks noGrp="1"/>
          </p:cNvSpPr>
          <p:nvPr>
            <p:ph type="body" sz="quarter" idx="50" hasCustomPrompt="1"/>
          </p:nvPr>
        </p:nvSpPr>
        <p:spPr>
          <a:xfrm>
            <a:off x="9696127" y="1546605"/>
            <a:ext cx="2240280" cy="1536192"/>
          </a:xfrm>
          <a:prstGeom prst="rect">
            <a:avLst/>
          </a:prstGeom>
        </p:spPr>
        <p:txBody>
          <a:bodyPr lIns="0" tIns="0" rIns="274320" bIns="0"/>
          <a:lstStyle>
            <a:lvl1pPr marL="18288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889096358"/>
      </p:ext>
    </p:extLst>
  </p:cSld>
  <p:clrMapOvr>
    <a:overrideClrMapping bg1="dk1" tx1="lt1" bg2="dk2" tx2="lt2" accent1="accent1" accent2="accent2" accent3="accent3" accent4="accent4" accent5="accent5" accent6="accent6" hlink="hlink" folHlink="folHlink"/>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Timeline Graph - Light">
    <p:spTree>
      <p:nvGrpSpPr>
        <p:cNvPr id="1" name=""/>
        <p:cNvGrpSpPr/>
        <p:nvPr/>
      </p:nvGrpSpPr>
      <p:grpSpPr>
        <a:xfrm>
          <a:off x="0" y="0"/>
          <a:ext cx="0" cy="0"/>
          <a:chOff x="0" y="0"/>
          <a:chExt cx="0" cy="0"/>
        </a:xfrm>
      </p:grpSpPr>
      <p:cxnSp>
        <p:nvCxnSpPr>
          <p:cNvPr id="23" name="Straight Connector 22">
            <a:extLst>
              <a:ext uri="{FF2B5EF4-FFF2-40B4-BE49-F238E27FC236}">
                <a16:creationId xmlns:a16="http://schemas.microsoft.com/office/drawing/2014/main" id="{5AADF7C0-CAC0-45D6-8BF1-DD1678C5D695}"/>
              </a:ext>
            </a:extLst>
          </p:cNvPr>
          <p:cNvCxnSpPr/>
          <p:nvPr userDrawn="1"/>
        </p:nvCxnSpPr>
        <p:spPr>
          <a:xfrm flipV="1">
            <a:off x="9578659" y="1327150"/>
            <a:ext cx="0" cy="4273550"/>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DC0EE900-11F7-4E88-AD24-70FAFF570343}"/>
              </a:ext>
            </a:extLst>
          </p:cNvPr>
          <p:cNvCxnSpPr>
            <a:cxnSpLocks/>
          </p:cNvCxnSpPr>
          <p:nvPr userDrawn="1"/>
        </p:nvCxnSpPr>
        <p:spPr>
          <a:xfrm flipV="1">
            <a:off x="2495872" y="1343448"/>
            <a:ext cx="0" cy="4257252"/>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B90C38C1-F6AF-4109-9FBD-9E0590CC1D2D}"/>
              </a:ext>
            </a:extLst>
          </p:cNvPr>
          <p:cNvCxnSpPr/>
          <p:nvPr userDrawn="1"/>
        </p:nvCxnSpPr>
        <p:spPr>
          <a:xfrm flipV="1">
            <a:off x="4856801" y="1327150"/>
            <a:ext cx="0" cy="4273550"/>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5FCA16BC-3054-49F0-A2D0-5AF4482EF160}"/>
              </a:ext>
            </a:extLst>
          </p:cNvPr>
          <p:cNvCxnSpPr/>
          <p:nvPr userDrawn="1"/>
        </p:nvCxnSpPr>
        <p:spPr>
          <a:xfrm flipV="1">
            <a:off x="7212937" y="1327150"/>
            <a:ext cx="0" cy="4273550"/>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sp>
        <p:nvSpPr>
          <p:cNvPr id="2" name="Title 1">
            <a:extLst>
              <a:ext uri="{FF2B5EF4-FFF2-40B4-BE49-F238E27FC236}">
                <a16:creationId xmlns:a16="http://schemas.microsoft.com/office/drawing/2014/main" id="{80B21EF6-9690-4F37-BD5B-46B0E84947DD}"/>
              </a:ext>
            </a:extLst>
          </p:cNvPr>
          <p:cNvSpPr>
            <a:spLocks noGrp="1"/>
          </p:cNvSpPr>
          <p:nvPr>
            <p:ph type="title" hasCustomPrompt="1"/>
          </p:nvPr>
        </p:nvSpPr>
        <p:spPr/>
        <p:txBody>
          <a:bodyPr/>
          <a:lstStyle/>
          <a:p>
            <a:r>
              <a:rPr lang="en-US"/>
              <a:t>Content page title (14pt)</a:t>
            </a:r>
          </a:p>
        </p:txBody>
      </p:sp>
      <p:sp>
        <p:nvSpPr>
          <p:cNvPr id="3" name="Footer Placeholder 2">
            <a:extLst>
              <a:ext uri="{FF2B5EF4-FFF2-40B4-BE49-F238E27FC236}">
                <a16:creationId xmlns:a16="http://schemas.microsoft.com/office/drawing/2014/main" id="{E37C2393-0826-456D-B825-FEFD7D3DB0D6}"/>
              </a:ext>
            </a:extLst>
          </p:cNvPr>
          <p:cNvSpPr>
            <a:spLocks noGrp="1"/>
          </p:cNvSpPr>
          <p:nvPr>
            <p:ph type="ftr" sz="quarter" idx="10"/>
          </p:nvPr>
        </p:nvSpPr>
        <p:spPr/>
        <p:txBody>
          <a:bodyPr/>
          <a:lstStyle/>
          <a:p>
            <a:r>
              <a:rPr lang="en-US"/>
              <a:t>Mojang Studios</a:t>
            </a:r>
          </a:p>
        </p:txBody>
      </p:sp>
      <p:sp>
        <p:nvSpPr>
          <p:cNvPr id="4" name="Slide Number Placeholder 3">
            <a:extLst>
              <a:ext uri="{FF2B5EF4-FFF2-40B4-BE49-F238E27FC236}">
                <a16:creationId xmlns:a16="http://schemas.microsoft.com/office/drawing/2014/main" id="{0F3B4FA7-6154-4177-8788-6209B95457F9}"/>
              </a:ext>
            </a:extLst>
          </p:cNvPr>
          <p:cNvSpPr>
            <a:spLocks noGrp="1"/>
          </p:cNvSpPr>
          <p:nvPr>
            <p:ph type="sldNum" sz="quarter" idx="11"/>
          </p:nvPr>
        </p:nvSpPr>
        <p:spPr/>
        <p:txBody>
          <a:bodyPr/>
          <a:lstStyle/>
          <a:p>
            <a:fld id="{7C84D469-983E-45D1-83D0-D0A54F8F126E}" type="slidenum">
              <a:rPr lang="en-US" smtClean="0"/>
              <a:pPr/>
              <a:t>‹#›</a:t>
            </a:fld>
            <a:endParaRPr lang="en-US"/>
          </a:p>
        </p:txBody>
      </p:sp>
      <p:sp>
        <p:nvSpPr>
          <p:cNvPr id="5" name="Date Placeholder 4">
            <a:extLst>
              <a:ext uri="{FF2B5EF4-FFF2-40B4-BE49-F238E27FC236}">
                <a16:creationId xmlns:a16="http://schemas.microsoft.com/office/drawing/2014/main" id="{9250EFD7-0D63-450C-B436-15261428E424}"/>
              </a:ext>
            </a:extLst>
          </p:cNvPr>
          <p:cNvSpPr>
            <a:spLocks noGrp="1"/>
          </p:cNvSpPr>
          <p:nvPr>
            <p:ph type="dt" sz="half" idx="12"/>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6" name="Text Placeholder 3">
            <a:extLst>
              <a:ext uri="{FF2B5EF4-FFF2-40B4-BE49-F238E27FC236}">
                <a16:creationId xmlns:a16="http://schemas.microsoft.com/office/drawing/2014/main" id="{8DD0D77A-10A5-4D60-9B72-600163DF7D55}"/>
              </a:ext>
            </a:extLst>
          </p:cNvPr>
          <p:cNvSpPr>
            <a:spLocks noGrp="1"/>
          </p:cNvSpPr>
          <p:nvPr>
            <p:ph type="body" sz="quarter" idx="27" hasCustomPrompt="1"/>
          </p:nvPr>
        </p:nvSpPr>
        <p:spPr>
          <a:xfrm>
            <a:off x="4977450" y="1550193"/>
            <a:ext cx="2235486" cy="3846991"/>
          </a:xfrm>
          <a:prstGeom prst="rect">
            <a:avLst/>
          </a:prstGeom>
        </p:spPr>
        <p:txBody>
          <a:bodyPr lIns="0" tIns="0" rIns="274320" bIns="0"/>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7" name="Text Placeholder 3">
            <a:extLst>
              <a:ext uri="{FF2B5EF4-FFF2-40B4-BE49-F238E27FC236}">
                <a16:creationId xmlns:a16="http://schemas.microsoft.com/office/drawing/2014/main" id="{D402797E-A472-42BB-B4B3-95F7F99AAA55}"/>
              </a:ext>
            </a:extLst>
          </p:cNvPr>
          <p:cNvSpPr>
            <a:spLocks noGrp="1"/>
          </p:cNvSpPr>
          <p:nvPr>
            <p:ph type="body" sz="quarter" idx="28" hasCustomPrompt="1"/>
          </p:nvPr>
        </p:nvSpPr>
        <p:spPr>
          <a:xfrm>
            <a:off x="4977450" y="1327150"/>
            <a:ext cx="2235486"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8" name="Text Placeholder 3">
            <a:extLst>
              <a:ext uri="{FF2B5EF4-FFF2-40B4-BE49-F238E27FC236}">
                <a16:creationId xmlns:a16="http://schemas.microsoft.com/office/drawing/2014/main" id="{71D3A709-3D5A-4E70-BDA9-13538C13D397}"/>
              </a:ext>
            </a:extLst>
          </p:cNvPr>
          <p:cNvSpPr>
            <a:spLocks noGrp="1"/>
          </p:cNvSpPr>
          <p:nvPr>
            <p:ph type="body" sz="quarter" idx="29" hasCustomPrompt="1"/>
          </p:nvPr>
        </p:nvSpPr>
        <p:spPr>
          <a:xfrm>
            <a:off x="7338379" y="1546605"/>
            <a:ext cx="2240274" cy="3846991"/>
          </a:xfrm>
          <a:prstGeom prst="rect">
            <a:avLst/>
          </a:prstGeom>
        </p:spPr>
        <p:txBody>
          <a:bodyPr lIns="0" tIns="0" rIns="274320" bIns="0"/>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9" name="Text Placeholder 3">
            <a:extLst>
              <a:ext uri="{FF2B5EF4-FFF2-40B4-BE49-F238E27FC236}">
                <a16:creationId xmlns:a16="http://schemas.microsoft.com/office/drawing/2014/main" id="{DF90B9E2-930B-486A-A542-788D11877975}"/>
              </a:ext>
            </a:extLst>
          </p:cNvPr>
          <p:cNvSpPr>
            <a:spLocks noGrp="1"/>
          </p:cNvSpPr>
          <p:nvPr>
            <p:ph type="body" sz="quarter" idx="30" hasCustomPrompt="1"/>
          </p:nvPr>
        </p:nvSpPr>
        <p:spPr>
          <a:xfrm>
            <a:off x="7338379" y="1327150"/>
            <a:ext cx="2240274"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10" name="Text Placeholder 3">
            <a:extLst>
              <a:ext uri="{FF2B5EF4-FFF2-40B4-BE49-F238E27FC236}">
                <a16:creationId xmlns:a16="http://schemas.microsoft.com/office/drawing/2014/main" id="{27FC3224-30FF-456F-9B92-0DEA58DCBABB}"/>
              </a:ext>
            </a:extLst>
          </p:cNvPr>
          <p:cNvSpPr>
            <a:spLocks noGrp="1"/>
          </p:cNvSpPr>
          <p:nvPr>
            <p:ph type="body" sz="quarter" idx="31" hasCustomPrompt="1"/>
          </p:nvPr>
        </p:nvSpPr>
        <p:spPr>
          <a:xfrm>
            <a:off x="252413" y="1550193"/>
            <a:ext cx="2243458" cy="3846991"/>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11" name="Text Placeholder 3">
            <a:extLst>
              <a:ext uri="{FF2B5EF4-FFF2-40B4-BE49-F238E27FC236}">
                <a16:creationId xmlns:a16="http://schemas.microsoft.com/office/drawing/2014/main" id="{C1FD7774-AF52-42E5-B774-57FD41BB3529}"/>
              </a:ext>
            </a:extLst>
          </p:cNvPr>
          <p:cNvSpPr>
            <a:spLocks noGrp="1"/>
          </p:cNvSpPr>
          <p:nvPr>
            <p:ph type="body" sz="quarter" idx="32" hasCustomPrompt="1"/>
          </p:nvPr>
        </p:nvSpPr>
        <p:spPr>
          <a:xfrm>
            <a:off x="252413" y="1327150"/>
            <a:ext cx="2243458"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12" name="Text Placeholder 3">
            <a:extLst>
              <a:ext uri="{FF2B5EF4-FFF2-40B4-BE49-F238E27FC236}">
                <a16:creationId xmlns:a16="http://schemas.microsoft.com/office/drawing/2014/main" id="{3AAC55F7-0A5D-4481-BA59-104F92D5C188}"/>
              </a:ext>
            </a:extLst>
          </p:cNvPr>
          <p:cNvSpPr>
            <a:spLocks noGrp="1"/>
          </p:cNvSpPr>
          <p:nvPr>
            <p:ph type="body" sz="quarter" idx="26" hasCustomPrompt="1"/>
          </p:nvPr>
        </p:nvSpPr>
        <p:spPr>
          <a:xfrm>
            <a:off x="2611728" y="1327150"/>
            <a:ext cx="2236497"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13" name="Text Placeholder 3">
            <a:extLst>
              <a:ext uri="{FF2B5EF4-FFF2-40B4-BE49-F238E27FC236}">
                <a16:creationId xmlns:a16="http://schemas.microsoft.com/office/drawing/2014/main" id="{33311E9D-7361-4501-96C2-80649211EFA5}"/>
              </a:ext>
            </a:extLst>
          </p:cNvPr>
          <p:cNvSpPr>
            <a:spLocks noGrp="1"/>
          </p:cNvSpPr>
          <p:nvPr>
            <p:ph type="body" sz="quarter" idx="25" hasCustomPrompt="1"/>
          </p:nvPr>
        </p:nvSpPr>
        <p:spPr>
          <a:xfrm>
            <a:off x="2611728" y="1550193"/>
            <a:ext cx="2236497" cy="3843397"/>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cxnSp>
        <p:nvCxnSpPr>
          <p:cNvPr id="15" name="Straight Connector 14">
            <a:extLst>
              <a:ext uri="{FF2B5EF4-FFF2-40B4-BE49-F238E27FC236}">
                <a16:creationId xmlns:a16="http://schemas.microsoft.com/office/drawing/2014/main" id="{A3F7E6AF-E12F-43C6-988B-154028843BAE}"/>
              </a:ext>
            </a:extLst>
          </p:cNvPr>
          <p:cNvCxnSpPr>
            <a:cxnSpLocks/>
          </p:cNvCxnSpPr>
          <p:nvPr userDrawn="1"/>
        </p:nvCxnSpPr>
        <p:spPr>
          <a:xfrm>
            <a:off x="252412" y="5600700"/>
            <a:ext cx="11687176" cy="0"/>
          </a:xfrm>
          <a:prstGeom prst="line">
            <a:avLst/>
          </a:prstGeom>
          <a:ln w="25400">
            <a:solidFill>
              <a:schemeClr val="tx2"/>
            </a:solidFill>
          </a:ln>
        </p:spPr>
        <p:style>
          <a:lnRef idx="1">
            <a:schemeClr val="accent1"/>
          </a:lnRef>
          <a:fillRef idx="0">
            <a:schemeClr val="accent1"/>
          </a:fillRef>
          <a:effectRef idx="0">
            <a:schemeClr val="accent1"/>
          </a:effectRef>
          <a:fontRef idx="minor">
            <a:schemeClr val="tx1"/>
          </a:fontRef>
        </p:style>
      </p:cxnSp>
      <p:sp>
        <p:nvSpPr>
          <p:cNvPr id="32" name="Text Placeholder 26">
            <a:extLst>
              <a:ext uri="{FF2B5EF4-FFF2-40B4-BE49-F238E27FC236}">
                <a16:creationId xmlns:a16="http://schemas.microsoft.com/office/drawing/2014/main" id="{87623F24-DAE7-470A-9066-3541D4EB056A}"/>
              </a:ext>
            </a:extLst>
          </p:cNvPr>
          <p:cNvSpPr>
            <a:spLocks noGrp="1"/>
          </p:cNvSpPr>
          <p:nvPr>
            <p:ph type="body" sz="quarter" idx="33"/>
          </p:nvPr>
        </p:nvSpPr>
        <p:spPr>
          <a:xfrm>
            <a:off x="255592" y="5616998"/>
            <a:ext cx="2240280" cy="307792"/>
          </a:xfrm>
          <a:prstGeom prst="rect">
            <a:avLst/>
          </a:prstGeom>
          <a:solidFill>
            <a:schemeClr val="accent1"/>
          </a:solidFill>
        </p:spPr>
        <p:txBody>
          <a:bodyPr lIns="0" tIns="0" rIns="0" bIns="0" anchor="ctr" anchorCtr="0"/>
          <a:lstStyle>
            <a:lvl1pPr algn="ctr">
              <a:buFont typeface="Arial" panose="020B0604020202020204" pitchFamily="34" charset="0"/>
              <a:buNone/>
              <a:defRPr sz="1400" b="1">
                <a:solidFill>
                  <a:schemeClr val="bg1"/>
                </a:solidFill>
              </a:defRPr>
            </a:lvl1pPr>
            <a:lvl2pPr>
              <a:buNone/>
              <a:defRPr/>
            </a:lvl2pPr>
            <a:lvl3pPr>
              <a:buNone/>
              <a:defRPr/>
            </a:lvl3pPr>
            <a:lvl4pPr>
              <a:buNone/>
              <a:defRPr/>
            </a:lvl4pPr>
            <a:lvl5pPr>
              <a:buNone/>
              <a:defRPr/>
            </a:lvl5pPr>
          </a:lstStyle>
          <a:p>
            <a:pPr lvl="0"/>
            <a:r>
              <a:rPr lang="en-US"/>
              <a:t>Click to edit</a:t>
            </a:r>
          </a:p>
        </p:txBody>
      </p:sp>
      <p:sp>
        <p:nvSpPr>
          <p:cNvPr id="34" name="Text Placeholder 26">
            <a:extLst>
              <a:ext uri="{FF2B5EF4-FFF2-40B4-BE49-F238E27FC236}">
                <a16:creationId xmlns:a16="http://schemas.microsoft.com/office/drawing/2014/main" id="{EF02754E-A789-42E1-947A-076363B93D31}"/>
              </a:ext>
            </a:extLst>
          </p:cNvPr>
          <p:cNvSpPr>
            <a:spLocks noGrp="1"/>
          </p:cNvSpPr>
          <p:nvPr>
            <p:ph type="body" sz="quarter" idx="37"/>
          </p:nvPr>
        </p:nvSpPr>
        <p:spPr>
          <a:xfrm>
            <a:off x="2616521" y="5616998"/>
            <a:ext cx="2240280" cy="307792"/>
          </a:xfrm>
          <a:prstGeom prst="rect">
            <a:avLst/>
          </a:prstGeom>
          <a:solidFill>
            <a:schemeClr val="accent1"/>
          </a:solidFill>
        </p:spPr>
        <p:txBody>
          <a:bodyPr lIns="0" tIns="0" rIns="0" bIns="0" anchor="ctr" anchorCtr="0"/>
          <a:lstStyle>
            <a:lvl1pPr algn="ctr">
              <a:buFont typeface="Arial" panose="020B0604020202020204" pitchFamily="34" charset="0"/>
              <a:buNone/>
              <a:defRPr sz="1400" b="1">
                <a:solidFill>
                  <a:schemeClr val="bg1"/>
                </a:solidFill>
              </a:defRPr>
            </a:lvl1pPr>
            <a:lvl2pPr>
              <a:buNone/>
              <a:defRPr/>
            </a:lvl2pPr>
            <a:lvl3pPr>
              <a:buNone/>
              <a:defRPr/>
            </a:lvl3pPr>
            <a:lvl4pPr>
              <a:buNone/>
              <a:defRPr/>
            </a:lvl4pPr>
            <a:lvl5pPr>
              <a:buNone/>
              <a:defRPr/>
            </a:lvl5pPr>
          </a:lstStyle>
          <a:p>
            <a:pPr lvl="0"/>
            <a:r>
              <a:rPr lang="en-US"/>
              <a:t>Click to edit</a:t>
            </a:r>
          </a:p>
        </p:txBody>
      </p:sp>
      <p:sp>
        <p:nvSpPr>
          <p:cNvPr id="36" name="Text Placeholder 26">
            <a:extLst>
              <a:ext uri="{FF2B5EF4-FFF2-40B4-BE49-F238E27FC236}">
                <a16:creationId xmlns:a16="http://schemas.microsoft.com/office/drawing/2014/main" id="{F43902E8-6CF1-497B-A3E1-FA61A56147A5}"/>
              </a:ext>
            </a:extLst>
          </p:cNvPr>
          <p:cNvSpPr>
            <a:spLocks noGrp="1"/>
          </p:cNvSpPr>
          <p:nvPr>
            <p:ph type="body" sz="quarter" idx="38"/>
          </p:nvPr>
        </p:nvSpPr>
        <p:spPr>
          <a:xfrm>
            <a:off x="4977450" y="5616998"/>
            <a:ext cx="2240280" cy="307792"/>
          </a:xfrm>
          <a:prstGeom prst="rect">
            <a:avLst/>
          </a:prstGeom>
          <a:solidFill>
            <a:schemeClr val="accent1"/>
          </a:solidFill>
        </p:spPr>
        <p:txBody>
          <a:bodyPr lIns="0" tIns="0" rIns="0" bIns="0" anchor="ctr" anchorCtr="0"/>
          <a:lstStyle>
            <a:lvl1pPr algn="ctr">
              <a:buFont typeface="Arial" panose="020B0604020202020204" pitchFamily="34" charset="0"/>
              <a:buNone/>
              <a:defRPr sz="1400" b="1">
                <a:solidFill>
                  <a:schemeClr val="bg1"/>
                </a:solidFill>
              </a:defRPr>
            </a:lvl1pPr>
            <a:lvl2pPr>
              <a:buNone/>
              <a:defRPr/>
            </a:lvl2pPr>
            <a:lvl3pPr>
              <a:buNone/>
              <a:defRPr/>
            </a:lvl3pPr>
            <a:lvl4pPr>
              <a:buNone/>
              <a:defRPr/>
            </a:lvl4pPr>
            <a:lvl5pPr>
              <a:buNone/>
              <a:defRPr/>
            </a:lvl5pPr>
          </a:lstStyle>
          <a:p>
            <a:pPr lvl="0"/>
            <a:r>
              <a:rPr lang="en-US"/>
              <a:t>Click to edit</a:t>
            </a:r>
          </a:p>
        </p:txBody>
      </p:sp>
      <p:sp>
        <p:nvSpPr>
          <p:cNvPr id="38" name="Text Placeholder 26">
            <a:extLst>
              <a:ext uri="{FF2B5EF4-FFF2-40B4-BE49-F238E27FC236}">
                <a16:creationId xmlns:a16="http://schemas.microsoft.com/office/drawing/2014/main" id="{33414733-52C8-46A3-B307-2BC3A48F8F10}"/>
              </a:ext>
            </a:extLst>
          </p:cNvPr>
          <p:cNvSpPr>
            <a:spLocks noGrp="1"/>
          </p:cNvSpPr>
          <p:nvPr>
            <p:ph type="body" sz="quarter" idx="39"/>
          </p:nvPr>
        </p:nvSpPr>
        <p:spPr>
          <a:xfrm>
            <a:off x="7338379" y="5616998"/>
            <a:ext cx="2240280" cy="307792"/>
          </a:xfrm>
          <a:prstGeom prst="rect">
            <a:avLst/>
          </a:prstGeom>
          <a:solidFill>
            <a:schemeClr val="accent1"/>
          </a:solidFill>
        </p:spPr>
        <p:txBody>
          <a:bodyPr lIns="0" tIns="0" rIns="0" bIns="0" anchor="ctr" anchorCtr="0"/>
          <a:lstStyle>
            <a:lvl1pPr algn="ctr">
              <a:buFont typeface="Arial" panose="020B0604020202020204" pitchFamily="34" charset="0"/>
              <a:buNone/>
              <a:defRPr sz="1400" b="1">
                <a:solidFill>
                  <a:schemeClr val="bg1"/>
                </a:solidFill>
              </a:defRPr>
            </a:lvl1pPr>
            <a:lvl2pPr>
              <a:buNone/>
              <a:defRPr/>
            </a:lvl2pPr>
            <a:lvl3pPr>
              <a:buNone/>
              <a:defRPr/>
            </a:lvl3pPr>
            <a:lvl4pPr>
              <a:buNone/>
              <a:defRPr/>
            </a:lvl4pPr>
            <a:lvl5pPr>
              <a:buNone/>
              <a:defRPr/>
            </a:lvl5pPr>
          </a:lstStyle>
          <a:p>
            <a:pPr lvl="0"/>
            <a:r>
              <a:rPr lang="en-US"/>
              <a:t>Click to edit</a:t>
            </a:r>
          </a:p>
        </p:txBody>
      </p:sp>
      <p:sp>
        <p:nvSpPr>
          <p:cNvPr id="39" name="Text Placeholder 21">
            <a:extLst>
              <a:ext uri="{FF2B5EF4-FFF2-40B4-BE49-F238E27FC236}">
                <a16:creationId xmlns:a16="http://schemas.microsoft.com/office/drawing/2014/main" id="{2082D573-DFC5-41E4-84ED-8D0192EF74F4}"/>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
        <p:nvSpPr>
          <p:cNvPr id="24" name="Text Placeholder 26">
            <a:extLst>
              <a:ext uri="{FF2B5EF4-FFF2-40B4-BE49-F238E27FC236}">
                <a16:creationId xmlns:a16="http://schemas.microsoft.com/office/drawing/2014/main" id="{001CB4F3-A4D3-40CE-A156-B09787F280A8}"/>
              </a:ext>
            </a:extLst>
          </p:cNvPr>
          <p:cNvSpPr>
            <a:spLocks noGrp="1"/>
          </p:cNvSpPr>
          <p:nvPr>
            <p:ph type="body" sz="quarter" idx="40"/>
          </p:nvPr>
        </p:nvSpPr>
        <p:spPr>
          <a:xfrm>
            <a:off x="9699308" y="5616998"/>
            <a:ext cx="2240280" cy="307792"/>
          </a:xfrm>
          <a:prstGeom prst="rect">
            <a:avLst/>
          </a:prstGeom>
          <a:solidFill>
            <a:schemeClr val="accent1"/>
          </a:solidFill>
        </p:spPr>
        <p:txBody>
          <a:bodyPr lIns="0" tIns="0" rIns="0" bIns="0" anchor="ctr" anchorCtr="0"/>
          <a:lstStyle>
            <a:lvl1pPr algn="ctr">
              <a:buFont typeface="Arial" panose="020B0604020202020204" pitchFamily="34" charset="0"/>
              <a:buNone/>
              <a:defRPr sz="1400" b="1">
                <a:solidFill>
                  <a:schemeClr val="bg1"/>
                </a:solidFill>
              </a:defRPr>
            </a:lvl1pPr>
            <a:lvl2pPr>
              <a:buNone/>
              <a:defRPr/>
            </a:lvl2pPr>
            <a:lvl3pPr>
              <a:buNone/>
              <a:defRPr/>
            </a:lvl3pPr>
            <a:lvl4pPr>
              <a:buNone/>
              <a:defRPr/>
            </a:lvl4pPr>
            <a:lvl5pPr>
              <a:buNone/>
              <a:defRPr/>
            </a:lvl5pPr>
          </a:lstStyle>
          <a:p>
            <a:pPr lvl="0"/>
            <a:r>
              <a:rPr lang="en-US"/>
              <a:t>Click to edit</a:t>
            </a:r>
          </a:p>
        </p:txBody>
      </p:sp>
      <p:sp>
        <p:nvSpPr>
          <p:cNvPr id="25" name="Text Placeholder 3">
            <a:extLst>
              <a:ext uri="{FF2B5EF4-FFF2-40B4-BE49-F238E27FC236}">
                <a16:creationId xmlns:a16="http://schemas.microsoft.com/office/drawing/2014/main" id="{FA0FFF0E-491E-48AD-86EA-D26AFE355695}"/>
              </a:ext>
            </a:extLst>
          </p:cNvPr>
          <p:cNvSpPr>
            <a:spLocks noGrp="1"/>
          </p:cNvSpPr>
          <p:nvPr>
            <p:ph type="body" sz="quarter" idx="41" hasCustomPrompt="1"/>
          </p:nvPr>
        </p:nvSpPr>
        <p:spPr>
          <a:xfrm>
            <a:off x="9696128" y="1550193"/>
            <a:ext cx="2235486" cy="3846991"/>
          </a:xfrm>
          <a:prstGeom prst="rect">
            <a:avLst/>
          </a:prstGeom>
        </p:spPr>
        <p:txBody>
          <a:bodyPr lIns="0" tIns="0" rIns="274320" bIns="0"/>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26" name="Text Placeholder 3">
            <a:extLst>
              <a:ext uri="{FF2B5EF4-FFF2-40B4-BE49-F238E27FC236}">
                <a16:creationId xmlns:a16="http://schemas.microsoft.com/office/drawing/2014/main" id="{2DAF3D16-C4C8-454C-A44B-69B6E0951E09}"/>
              </a:ext>
            </a:extLst>
          </p:cNvPr>
          <p:cNvSpPr>
            <a:spLocks noGrp="1"/>
          </p:cNvSpPr>
          <p:nvPr>
            <p:ph type="body" sz="quarter" idx="42" hasCustomPrompt="1"/>
          </p:nvPr>
        </p:nvSpPr>
        <p:spPr>
          <a:xfrm>
            <a:off x="9696128" y="1327150"/>
            <a:ext cx="2235486"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Tree>
    <p:extLst>
      <p:ext uri="{BB962C8B-B14F-4D97-AF65-F5344CB8AC3E}">
        <p14:creationId xmlns:p14="http://schemas.microsoft.com/office/powerpoint/2010/main" val="3869196271"/>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Bulleted Timeline Graph - Light">
    <p:spTree>
      <p:nvGrpSpPr>
        <p:cNvPr id="1" name=""/>
        <p:cNvGrpSpPr/>
        <p:nvPr/>
      </p:nvGrpSpPr>
      <p:grpSpPr>
        <a:xfrm>
          <a:off x="0" y="0"/>
          <a:ext cx="0" cy="0"/>
          <a:chOff x="0" y="0"/>
          <a:chExt cx="0" cy="0"/>
        </a:xfrm>
      </p:grpSpPr>
      <p:cxnSp>
        <p:nvCxnSpPr>
          <p:cNvPr id="48" name="Straight Connector 47">
            <a:extLst>
              <a:ext uri="{FF2B5EF4-FFF2-40B4-BE49-F238E27FC236}">
                <a16:creationId xmlns:a16="http://schemas.microsoft.com/office/drawing/2014/main" id="{3E909EE7-1961-4971-8EBF-1A38712A1A34}"/>
              </a:ext>
            </a:extLst>
          </p:cNvPr>
          <p:cNvCxnSpPr>
            <a:cxnSpLocks/>
          </p:cNvCxnSpPr>
          <p:nvPr userDrawn="1"/>
        </p:nvCxnSpPr>
        <p:spPr>
          <a:xfrm flipV="1">
            <a:off x="9578659" y="1327150"/>
            <a:ext cx="0" cy="4273550"/>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cxnSp>
        <p:nvCxnSpPr>
          <p:cNvPr id="50" name="Straight Connector 49">
            <a:extLst>
              <a:ext uri="{FF2B5EF4-FFF2-40B4-BE49-F238E27FC236}">
                <a16:creationId xmlns:a16="http://schemas.microsoft.com/office/drawing/2014/main" id="{9D59E49E-D747-4C0E-B027-3879AA735E7E}"/>
              </a:ext>
            </a:extLst>
          </p:cNvPr>
          <p:cNvCxnSpPr>
            <a:cxnSpLocks/>
          </p:cNvCxnSpPr>
          <p:nvPr userDrawn="1"/>
        </p:nvCxnSpPr>
        <p:spPr>
          <a:xfrm flipV="1">
            <a:off x="2495872" y="1343448"/>
            <a:ext cx="0" cy="4257252"/>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cxnSp>
        <p:nvCxnSpPr>
          <p:cNvPr id="52" name="Straight Connector 51">
            <a:extLst>
              <a:ext uri="{FF2B5EF4-FFF2-40B4-BE49-F238E27FC236}">
                <a16:creationId xmlns:a16="http://schemas.microsoft.com/office/drawing/2014/main" id="{C23D054B-C88F-415B-9ADD-55528CE40AAD}"/>
              </a:ext>
            </a:extLst>
          </p:cNvPr>
          <p:cNvCxnSpPr>
            <a:cxnSpLocks/>
          </p:cNvCxnSpPr>
          <p:nvPr userDrawn="1"/>
        </p:nvCxnSpPr>
        <p:spPr>
          <a:xfrm flipV="1">
            <a:off x="4856801" y="1327150"/>
            <a:ext cx="0" cy="4273550"/>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cxnSp>
        <p:nvCxnSpPr>
          <p:cNvPr id="54" name="Straight Connector 53">
            <a:extLst>
              <a:ext uri="{FF2B5EF4-FFF2-40B4-BE49-F238E27FC236}">
                <a16:creationId xmlns:a16="http://schemas.microsoft.com/office/drawing/2014/main" id="{E905351F-49BA-4BDE-8A02-648BEBA9F569}"/>
              </a:ext>
            </a:extLst>
          </p:cNvPr>
          <p:cNvCxnSpPr>
            <a:cxnSpLocks/>
          </p:cNvCxnSpPr>
          <p:nvPr userDrawn="1"/>
        </p:nvCxnSpPr>
        <p:spPr>
          <a:xfrm flipV="1">
            <a:off x="7212937" y="1327150"/>
            <a:ext cx="0" cy="4273550"/>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sp>
        <p:nvSpPr>
          <p:cNvPr id="2" name="Title 1">
            <a:extLst>
              <a:ext uri="{FF2B5EF4-FFF2-40B4-BE49-F238E27FC236}">
                <a16:creationId xmlns:a16="http://schemas.microsoft.com/office/drawing/2014/main" id="{80B21EF6-9690-4F37-BD5B-46B0E84947DD}"/>
              </a:ext>
            </a:extLst>
          </p:cNvPr>
          <p:cNvSpPr>
            <a:spLocks noGrp="1"/>
          </p:cNvSpPr>
          <p:nvPr>
            <p:ph type="title" hasCustomPrompt="1"/>
          </p:nvPr>
        </p:nvSpPr>
        <p:spPr/>
        <p:txBody>
          <a:bodyPr/>
          <a:lstStyle/>
          <a:p>
            <a:r>
              <a:rPr lang="en-US"/>
              <a:t>Content page title (14pt)</a:t>
            </a:r>
          </a:p>
        </p:txBody>
      </p:sp>
      <p:sp>
        <p:nvSpPr>
          <p:cNvPr id="3" name="Footer Placeholder 2">
            <a:extLst>
              <a:ext uri="{FF2B5EF4-FFF2-40B4-BE49-F238E27FC236}">
                <a16:creationId xmlns:a16="http://schemas.microsoft.com/office/drawing/2014/main" id="{E37C2393-0826-456D-B825-FEFD7D3DB0D6}"/>
              </a:ext>
            </a:extLst>
          </p:cNvPr>
          <p:cNvSpPr>
            <a:spLocks noGrp="1"/>
          </p:cNvSpPr>
          <p:nvPr>
            <p:ph type="ftr" sz="quarter" idx="10"/>
          </p:nvPr>
        </p:nvSpPr>
        <p:spPr/>
        <p:txBody>
          <a:bodyPr/>
          <a:lstStyle/>
          <a:p>
            <a:r>
              <a:rPr lang="en-US"/>
              <a:t>Mojang Studios</a:t>
            </a:r>
          </a:p>
        </p:txBody>
      </p:sp>
      <p:sp>
        <p:nvSpPr>
          <p:cNvPr id="4" name="Slide Number Placeholder 3">
            <a:extLst>
              <a:ext uri="{FF2B5EF4-FFF2-40B4-BE49-F238E27FC236}">
                <a16:creationId xmlns:a16="http://schemas.microsoft.com/office/drawing/2014/main" id="{0F3B4FA7-6154-4177-8788-6209B95457F9}"/>
              </a:ext>
            </a:extLst>
          </p:cNvPr>
          <p:cNvSpPr>
            <a:spLocks noGrp="1"/>
          </p:cNvSpPr>
          <p:nvPr>
            <p:ph type="sldNum" sz="quarter" idx="11"/>
          </p:nvPr>
        </p:nvSpPr>
        <p:spPr/>
        <p:txBody>
          <a:bodyPr/>
          <a:lstStyle/>
          <a:p>
            <a:fld id="{7C84D469-983E-45D1-83D0-D0A54F8F126E}" type="slidenum">
              <a:rPr lang="en-US" smtClean="0"/>
              <a:pPr/>
              <a:t>‹#›</a:t>
            </a:fld>
            <a:endParaRPr lang="en-US"/>
          </a:p>
        </p:txBody>
      </p:sp>
      <p:sp>
        <p:nvSpPr>
          <p:cNvPr id="5" name="Date Placeholder 4">
            <a:extLst>
              <a:ext uri="{FF2B5EF4-FFF2-40B4-BE49-F238E27FC236}">
                <a16:creationId xmlns:a16="http://schemas.microsoft.com/office/drawing/2014/main" id="{9250EFD7-0D63-450C-B436-15261428E424}"/>
              </a:ext>
            </a:extLst>
          </p:cNvPr>
          <p:cNvSpPr>
            <a:spLocks noGrp="1"/>
          </p:cNvSpPr>
          <p:nvPr>
            <p:ph type="dt" sz="half" idx="12"/>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7" name="Text Placeholder 3">
            <a:extLst>
              <a:ext uri="{FF2B5EF4-FFF2-40B4-BE49-F238E27FC236}">
                <a16:creationId xmlns:a16="http://schemas.microsoft.com/office/drawing/2014/main" id="{D402797E-A472-42BB-B4B3-95F7F99AAA55}"/>
              </a:ext>
            </a:extLst>
          </p:cNvPr>
          <p:cNvSpPr>
            <a:spLocks noGrp="1"/>
          </p:cNvSpPr>
          <p:nvPr>
            <p:ph type="body" sz="quarter" idx="28" hasCustomPrompt="1"/>
          </p:nvPr>
        </p:nvSpPr>
        <p:spPr>
          <a:xfrm>
            <a:off x="4975859" y="1327150"/>
            <a:ext cx="224028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11" name="Text Placeholder 3">
            <a:extLst>
              <a:ext uri="{FF2B5EF4-FFF2-40B4-BE49-F238E27FC236}">
                <a16:creationId xmlns:a16="http://schemas.microsoft.com/office/drawing/2014/main" id="{C1FD7774-AF52-42E5-B774-57FD41BB3529}"/>
              </a:ext>
            </a:extLst>
          </p:cNvPr>
          <p:cNvSpPr>
            <a:spLocks noGrp="1"/>
          </p:cNvSpPr>
          <p:nvPr>
            <p:ph type="body" sz="quarter" idx="32" hasCustomPrompt="1"/>
          </p:nvPr>
        </p:nvSpPr>
        <p:spPr>
          <a:xfrm>
            <a:off x="252412" y="1327150"/>
            <a:ext cx="224028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12" name="Text Placeholder 3">
            <a:extLst>
              <a:ext uri="{FF2B5EF4-FFF2-40B4-BE49-F238E27FC236}">
                <a16:creationId xmlns:a16="http://schemas.microsoft.com/office/drawing/2014/main" id="{3AAC55F7-0A5D-4481-BA59-104F92D5C188}"/>
              </a:ext>
            </a:extLst>
          </p:cNvPr>
          <p:cNvSpPr>
            <a:spLocks noGrp="1"/>
          </p:cNvSpPr>
          <p:nvPr>
            <p:ph type="body" sz="quarter" idx="26" hasCustomPrompt="1"/>
          </p:nvPr>
        </p:nvSpPr>
        <p:spPr>
          <a:xfrm>
            <a:off x="2615727" y="1327150"/>
            <a:ext cx="223787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cxnSp>
        <p:nvCxnSpPr>
          <p:cNvPr id="15" name="Straight Connector 14">
            <a:extLst>
              <a:ext uri="{FF2B5EF4-FFF2-40B4-BE49-F238E27FC236}">
                <a16:creationId xmlns:a16="http://schemas.microsoft.com/office/drawing/2014/main" id="{A3F7E6AF-E12F-43C6-988B-154028843BAE}"/>
              </a:ext>
            </a:extLst>
          </p:cNvPr>
          <p:cNvCxnSpPr/>
          <p:nvPr userDrawn="1"/>
        </p:nvCxnSpPr>
        <p:spPr>
          <a:xfrm>
            <a:off x="252412" y="5600700"/>
            <a:ext cx="11687176" cy="0"/>
          </a:xfrm>
          <a:prstGeom prst="line">
            <a:avLst/>
          </a:prstGeom>
          <a:ln w="25400">
            <a:solidFill>
              <a:schemeClr val="tx2"/>
            </a:solidFill>
          </a:ln>
        </p:spPr>
        <p:style>
          <a:lnRef idx="1">
            <a:schemeClr val="accent1"/>
          </a:lnRef>
          <a:fillRef idx="0">
            <a:schemeClr val="accent1"/>
          </a:fillRef>
          <a:effectRef idx="0">
            <a:schemeClr val="accent1"/>
          </a:effectRef>
          <a:fontRef idx="minor">
            <a:schemeClr val="tx1"/>
          </a:fontRef>
        </p:style>
      </p:cxnSp>
      <p:sp>
        <p:nvSpPr>
          <p:cNvPr id="39" name="Text Placeholder 21">
            <a:extLst>
              <a:ext uri="{FF2B5EF4-FFF2-40B4-BE49-F238E27FC236}">
                <a16:creationId xmlns:a16="http://schemas.microsoft.com/office/drawing/2014/main" id="{2082D573-DFC5-41E4-84ED-8D0192EF74F4}"/>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
        <p:nvSpPr>
          <p:cNvPr id="24" name="Text Placeholder 3">
            <a:extLst>
              <a:ext uri="{FF2B5EF4-FFF2-40B4-BE49-F238E27FC236}">
                <a16:creationId xmlns:a16="http://schemas.microsoft.com/office/drawing/2014/main" id="{7658603B-2D54-4126-9762-E08B29741319}"/>
              </a:ext>
            </a:extLst>
          </p:cNvPr>
          <p:cNvSpPr>
            <a:spLocks noGrp="1"/>
          </p:cNvSpPr>
          <p:nvPr>
            <p:ph type="body" sz="quarter" idx="40" hasCustomPrompt="1"/>
          </p:nvPr>
        </p:nvSpPr>
        <p:spPr>
          <a:xfrm>
            <a:off x="252414" y="1546605"/>
            <a:ext cx="2240280" cy="3850579"/>
          </a:xfrm>
          <a:prstGeom prst="rect">
            <a:avLst/>
          </a:prstGeom>
        </p:spPr>
        <p:txBody>
          <a:bodyPr lIns="0" tIns="0" rIns="274320" bIns="0"/>
          <a:lstStyle>
            <a:lvl1pPr marL="18288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26" name="Text Placeholder 3">
            <a:extLst>
              <a:ext uri="{FF2B5EF4-FFF2-40B4-BE49-F238E27FC236}">
                <a16:creationId xmlns:a16="http://schemas.microsoft.com/office/drawing/2014/main" id="{D5472CD2-8B33-4B89-8EA7-44AE47FD3F31}"/>
              </a:ext>
            </a:extLst>
          </p:cNvPr>
          <p:cNvSpPr>
            <a:spLocks noGrp="1"/>
          </p:cNvSpPr>
          <p:nvPr>
            <p:ph type="body" sz="quarter" idx="41" hasCustomPrompt="1"/>
          </p:nvPr>
        </p:nvSpPr>
        <p:spPr>
          <a:xfrm>
            <a:off x="2615727" y="1550195"/>
            <a:ext cx="2237870" cy="3842986"/>
          </a:xfrm>
          <a:prstGeom prst="rect">
            <a:avLst/>
          </a:prstGeom>
        </p:spPr>
        <p:txBody>
          <a:bodyPr lIns="0" tIns="0" rIns="274320" bIns="0"/>
          <a:lstStyle>
            <a:lvl1pPr marL="18288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28" name="Text Placeholder 3">
            <a:extLst>
              <a:ext uri="{FF2B5EF4-FFF2-40B4-BE49-F238E27FC236}">
                <a16:creationId xmlns:a16="http://schemas.microsoft.com/office/drawing/2014/main" id="{D0822FC7-368A-4C2A-8E5F-D429D6A5A68D}"/>
              </a:ext>
            </a:extLst>
          </p:cNvPr>
          <p:cNvSpPr>
            <a:spLocks noGrp="1"/>
          </p:cNvSpPr>
          <p:nvPr>
            <p:ph type="body" sz="quarter" idx="42" hasCustomPrompt="1"/>
          </p:nvPr>
        </p:nvSpPr>
        <p:spPr>
          <a:xfrm>
            <a:off x="4975859" y="1546605"/>
            <a:ext cx="2240280" cy="3850579"/>
          </a:xfrm>
          <a:prstGeom prst="rect">
            <a:avLst/>
          </a:prstGeom>
        </p:spPr>
        <p:txBody>
          <a:bodyPr lIns="0" tIns="0" rIns="274320" bIns="0"/>
          <a:lstStyle>
            <a:lvl1pPr marL="18288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30" name="Text Placeholder 3">
            <a:extLst>
              <a:ext uri="{FF2B5EF4-FFF2-40B4-BE49-F238E27FC236}">
                <a16:creationId xmlns:a16="http://schemas.microsoft.com/office/drawing/2014/main" id="{FA2B6370-8FFE-4283-B19E-91D884F40C30}"/>
              </a:ext>
            </a:extLst>
          </p:cNvPr>
          <p:cNvSpPr>
            <a:spLocks noGrp="1"/>
          </p:cNvSpPr>
          <p:nvPr>
            <p:ph type="body" sz="quarter" idx="43" hasCustomPrompt="1"/>
          </p:nvPr>
        </p:nvSpPr>
        <p:spPr>
          <a:xfrm>
            <a:off x="7338373" y="1546605"/>
            <a:ext cx="2237085" cy="3850579"/>
          </a:xfrm>
          <a:prstGeom prst="rect">
            <a:avLst/>
          </a:prstGeom>
        </p:spPr>
        <p:txBody>
          <a:bodyPr lIns="0" tIns="0" rIns="274320" bIns="0"/>
          <a:lstStyle>
            <a:lvl1pPr marL="18288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33" name="Text Placeholder 3">
            <a:extLst>
              <a:ext uri="{FF2B5EF4-FFF2-40B4-BE49-F238E27FC236}">
                <a16:creationId xmlns:a16="http://schemas.microsoft.com/office/drawing/2014/main" id="{E2FEB32E-11F3-4266-B1C6-A7A28311E5EB}"/>
              </a:ext>
            </a:extLst>
          </p:cNvPr>
          <p:cNvSpPr>
            <a:spLocks noGrp="1"/>
          </p:cNvSpPr>
          <p:nvPr>
            <p:ph type="body" sz="quarter" idx="45" hasCustomPrompt="1"/>
          </p:nvPr>
        </p:nvSpPr>
        <p:spPr>
          <a:xfrm>
            <a:off x="9696127" y="1327150"/>
            <a:ext cx="224028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35" name="Text Placeholder 3">
            <a:extLst>
              <a:ext uri="{FF2B5EF4-FFF2-40B4-BE49-F238E27FC236}">
                <a16:creationId xmlns:a16="http://schemas.microsoft.com/office/drawing/2014/main" id="{65A653FE-B6B4-49CC-9495-CF60F4855182}"/>
              </a:ext>
            </a:extLst>
          </p:cNvPr>
          <p:cNvSpPr>
            <a:spLocks noGrp="1"/>
          </p:cNvSpPr>
          <p:nvPr>
            <p:ph type="body" sz="quarter" idx="46" hasCustomPrompt="1"/>
          </p:nvPr>
        </p:nvSpPr>
        <p:spPr>
          <a:xfrm>
            <a:off x="9696127" y="1546605"/>
            <a:ext cx="2240280" cy="3850579"/>
          </a:xfrm>
          <a:prstGeom prst="rect">
            <a:avLst/>
          </a:prstGeom>
        </p:spPr>
        <p:txBody>
          <a:bodyPr lIns="0" tIns="0" rIns="274320" bIns="0"/>
          <a:lstStyle>
            <a:lvl1pPr marL="18288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37" name="Text Placeholder 26">
            <a:extLst>
              <a:ext uri="{FF2B5EF4-FFF2-40B4-BE49-F238E27FC236}">
                <a16:creationId xmlns:a16="http://schemas.microsoft.com/office/drawing/2014/main" id="{E6BAB3FD-DDE9-4A68-9D16-C013B07A8746}"/>
              </a:ext>
            </a:extLst>
          </p:cNvPr>
          <p:cNvSpPr>
            <a:spLocks noGrp="1"/>
          </p:cNvSpPr>
          <p:nvPr>
            <p:ph type="body" sz="quarter" idx="33"/>
          </p:nvPr>
        </p:nvSpPr>
        <p:spPr>
          <a:xfrm>
            <a:off x="255592" y="5616998"/>
            <a:ext cx="2240280" cy="307792"/>
          </a:xfrm>
          <a:prstGeom prst="rect">
            <a:avLst/>
          </a:prstGeom>
          <a:solidFill>
            <a:schemeClr val="accent1"/>
          </a:solidFill>
        </p:spPr>
        <p:txBody>
          <a:bodyPr lIns="0" tIns="0" rIns="0" bIns="0" anchor="ctr" anchorCtr="0"/>
          <a:lstStyle>
            <a:lvl1pPr algn="ctr">
              <a:buFont typeface="Arial" panose="020B0604020202020204" pitchFamily="34" charset="0"/>
              <a:buNone/>
              <a:defRPr sz="1400" b="1">
                <a:solidFill>
                  <a:schemeClr val="bg1"/>
                </a:solidFill>
              </a:defRPr>
            </a:lvl1pPr>
            <a:lvl2pPr>
              <a:buNone/>
              <a:defRPr/>
            </a:lvl2pPr>
            <a:lvl3pPr>
              <a:buNone/>
              <a:defRPr/>
            </a:lvl3pPr>
            <a:lvl4pPr>
              <a:buNone/>
              <a:defRPr/>
            </a:lvl4pPr>
            <a:lvl5pPr>
              <a:buNone/>
              <a:defRPr/>
            </a:lvl5pPr>
          </a:lstStyle>
          <a:p>
            <a:pPr lvl="0"/>
            <a:r>
              <a:rPr lang="en-US"/>
              <a:t>Click to edit</a:t>
            </a:r>
          </a:p>
        </p:txBody>
      </p:sp>
      <p:sp>
        <p:nvSpPr>
          <p:cNvPr id="40" name="Text Placeholder 26">
            <a:extLst>
              <a:ext uri="{FF2B5EF4-FFF2-40B4-BE49-F238E27FC236}">
                <a16:creationId xmlns:a16="http://schemas.microsoft.com/office/drawing/2014/main" id="{6CB738ED-E2C2-4228-9C4C-C0EE39414FB9}"/>
              </a:ext>
            </a:extLst>
          </p:cNvPr>
          <p:cNvSpPr>
            <a:spLocks noGrp="1"/>
          </p:cNvSpPr>
          <p:nvPr>
            <p:ph type="body" sz="quarter" idx="37"/>
          </p:nvPr>
        </p:nvSpPr>
        <p:spPr>
          <a:xfrm>
            <a:off x="2616521" y="5616998"/>
            <a:ext cx="2240280" cy="307792"/>
          </a:xfrm>
          <a:prstGeom prst="rect">
            <a:avLst/>
          </a:prstGeom>
          <a:solidFill>
            <a:schemeClr val="accent1"/>
          </a:solidFill>
        </p:spPr>
        <p:txBody>
          <a:bodyPr lIns="0" tIns="0" rIns="0" bIns="0" anchor="ctr" anchorCtr="0"/>
          <a:lstStyle>
            <a:lvl1pPr algn="ctr">
              <a:buFont typeface="Arial" panose="020B0604020202020204" pitchFamily="34" charset="0"/>
              <a:buNone/>
              <a:defRPr sz="1400" b="1">
                <a:solidFill>
                  <a:schemeClr val="bg1"/>
                </a:solidFill>
              </a:defRPr>
            </a:lvl1pPr>
            <a:lvl2pPr>
              <a:buNone/>
              <a:defRPr/>
            </a:lvl2pPr>
            <a:lvl3pPr>
              <a:buNone/>
              <a:defRPr/>
            </a:lvl3pPr>
            <a:lvl4pPr>
              <a:buNone/>
              <a:defRPr/>
            </a:lvl4pPr>
            <a:lvl5pPr>
              <a:buNone/>
              <a:defRPr/>
            </a:lvl5pPr>
          </a:lstStyle>
          <a:p>
            <a:pPr lvl="0"/>
            <a:r>
              <a:rPr lang="en-US"/>
              <a:t>Click to edit</a:t>
            </a:r>
          </a:p>
        </p:txBody>
      </p:sp>
      <p:sp>
        <p:nvSpPr>
          <p:cNvPr id="41" name="Text Placeholder 26">
            <a:extLst>
              <a:ext uri="{FF2B5EF4-FFF2-40B4-BE49-F238E27FC236}">
                <a16:creationId xmlns:a16="http://schemas.microsoft.com/office/drawing/2014/main" id="{0F81BC14-2094-4921-9699-DBC6D6443E8B}"/>
              </a:ext>
            </a:extLst>
          </p:cNvPr>
          <p:cNvSpPr>
            <a:spLocks noGrp="1"/>
          </p:cNvSpPr>
          <p:nvPr>
            <p:ph type="body" sz="quarter" idx="38"/>
          </p:nvPr>
        </p:nvSpPr>
        <p:spPr>
          <a:xfrm>
            <a:off x="4977450" y="5616998"/>
            <a:ext cx="2240280" cy="307792"/>
          </a:xfrm>
          <a:prstGeom prst="rect">
            <a:avLst/>
          </a:prstGeom>
          <a:solidFill>
            <a:schemeClr val="accent1"/>
          </a:solidFill>
        </p:spPr>
        <p:txBody>
          <a:bodyPr lIns="0" tIns="0" rIns="0" bIns="0" anchor="ctr" anchorCtr="0"/>
          <a:lstStyle>
            <a:lvl1pPr algn="ctr">
              <a:buFont typeface="Arial" panose="020B0604020202020204" pitchFamily="34" charset="0"/>
              <a:buNone/>
              <a:defRPr sz="1400" b="1">
                <a:solidFill>
                  <a:schemeClr val="bg1"/>
                </a:solidFill>
              </a:defRPr>
            </a:lvl1pPr>
            <a:lvl2pPr>
              <a:buNone/>
              <a:defRPr/>
            </a:lvl2pPr>
            <a:lvl3pPr>
              <a:buNone/>
              <a:defRPr/>
            </a:lvl3pPr>
            <a:lvl4pPr>
              <a:buNone/>
              <a:defRPr/>
            </a:lvl4pPr>
            <a:lvl5pPr>
              <a:buNone/>
              <a:defRPr/>
            </a:lvl5pPr>
          </a:lstStyle>
          <a:p>
            <a:pPr lvl="0"/>
            <a:r>
              <a:rPr lang="en-US"/>
              <a:t>Click to edit</a:t>
            </a:r>
          </a:p>
        </p:txBody>
      </p:sp>
      <p:sp>
        <p:nvSpPr>
          <p:cNvPr id="42" name="Text Placeholder 26">
            <a:extLst>
              <a:ext uri="{FF2B5EF4-FFF2-40B4-BE49-F238E27FC236}">
                <a16:creationId xmlns:a16="http://schemas.microsoft.com/office/drawing/2014/main" id="{7DA29E2B-7077-4532-AED9-01689030665D}"/>
              </a:ext>
            </a:extLst>
          </p:cNvPr>
          <p:cNvSpPr>
            <a:spLocks noGrp="1"/>
          </p:cNvSpPr>
          <p:nvPr>
            <p:ph type="body" sz="quarter" idx="39"/>
          </p:nvPr>
        </p:nvSpPr>
        <p:spPr>
          <a:xfrm>
            <a:off x="7338379" y="5616998"/>
            <a:ext cx="2240280" cy="307792"/>
          </a:xfrm>
          <a:prstGeom prst="rect">
            <a:avLst/>
          </a:prstGeom>
          <a:solidFill>
            <a:schemeClr val="accent1"/>
          </a:solidFill>
        </p:spPr>
        <p:txBody>
          <a:bodyPr lIns="0" tIns="0" rIns="0" bIns="0" anchor="ctr" anchorCtr="0"/>
          <a:lstStyle>
            <a:lvl1pPr algn="ctr">
              <a:buFont typeface="Arial" panose="020B0604020202020204" pitchFamily="34" charset="0"/>
              <a:buNone/>
              <a:defRPr sz="1400" b="1">
                <a:solidFill>
                  <a:schemeClr val="bg1"/>
                </a:solidFill>
              </a:defRPr>
            </a:lvl1pPr>
            <a:lvl2pPr>
              <a:buNone/>
              <a:defRPr/>
            </a:lvl2pPr>
            <a:lvl3pPr>
              <a:buNone/>
              <a:defRPr/>
            </a:lvl3pPr>
            <a:lvl4pPr>
              <a:buNone/>
              <a:defRPr/>
            </a:lvl4pPr>
            <a:lvl5pPr>
              <a:buNone/>
              <a:defRPr/>
            </a:lvl5pPr>
          </a:lstStyle>
          <a:p>
            <a:pPr lvl="0"/>
            <a:r>
              <a:rPr lang="en-US"/>
              <a:t>Click to edit</a:t>
            </a:r>
          </a:p>
        </p:txBody>
      </p:sp>
      <p:sp>
        <p:nvSpPr>
          <p:cNvPr id="43" name="Text Placeholder 26">
            <a:extLst>
              <a:ext uri="{FF2B5EF4-FFF2-40B4-BE49-F238E27FC236}">
                <a16:creationId xmlns:a16="http://schemas.microsoft.com/office/drawing/2014/main" id="{0B245836-4574-4514-92F5-A7AB1ED1C6BB}"/>
              </a:ext>
            </a:extLst>
          </p:cNvPr>
          <p:cNvSpPr>
            <a:spLocks noGrp="1"/>
          </p:cNvSpPr>
          <p:nvPr>
            <p:ph type="body" sz="quarter" idx="47"/>
          </p:nvPr>
        </p:nvSpPr>
        <p:spPr>
          <a:xfrm>
            <a:off x="9699308" y="5616998"/>
            <a:ext cx="2240280" cy="307792"/>
          </a:xfrm>
          <a:prstGeom prst="rect">
            <a:avLst/>
          </a:prstGeom>
          <a:solidFill>
            <a:schemeClr val="accent1"/>
          </a:solidFill>
        </p:spPr>
        <p:txBody>
          <a:bodyPr lIns="0" tIns="0" rIns="0" bIns="0" anchor="ctr" anchorCtr="0"/>
          <a:lstStyle>
            <a:lvl1pPr algn="ctr">
              <a:buFont typeface="Arial" panose="020B0604020202020204" pitchFamily="34" charset="0"/>
              <a:buNone/>
              <a:defRPr sz="1400" b="1">
                <a:solidFill>
                  <a:schemeClr val="bg1"/>
                </a:solidFill>
              </a:defRPr>
            </a:lvl1pPr>
            <a:lvl2pPr>
              <a:buNone/>
              <a:defRPr/>
            </a:lvl2pPr>
            <a:lvl3pPr>
              <a:buNone/>
              <a:defRPr/>
            </a:lvl3pPr>
            <a:lvl4pPr>
              <a:buNone/>
              <a:defRPr/>
            </a:lvl4pPr>
            <a:lvl5pPr>
              <a:buNone/>
              <a:defRPr/>
            </a:lvl5pPr>
          </a:lstStyle>
          <a:p>
            <a:pPr lvl="0"/>
            <a:r>
              <a:rPr lang="en-US"/>
              <a:t>Click to edit</a:t>
            </a:r>
          </a:p>
        </p:txBody>
      </p:sp>
      <p:sp>
        <p:nvSpPr>
          <p:cNvPr id="55" name="Text Placeholder 3">
            <a:extLst>
              <a:ext uri="{FF2B5EF4-FFF2-40B4-BE49-F238E27FC236}">
                <a16:creationId xmlns:a16="http://schemas.microsoft.com/office/drawing/2014/main" id="{8C9E4F49-1B67-4D62-B9F5-729C5C6D82C9}"/>
              </a:ext>
            </a:extLst>
          </p:cNvPr>
          <p:cNvSpPr>
            <a:spLocks noGrp="1"/>
          </p:cNvSpPr>
          <p:nvPr>
            <p:ph type="body" sz="quarter" idx="30" hasCustomPrompt="1"/>
          </p:nvPr>
        </p:nvSpPr>
        <p:spPr>
          <a:xfrm>
            <a:off x="7338379" y="1327150"/>
            <a:ext cx="223708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Tree>
    <p:extLst>
      <p:ext uri="{BB962C8B-B14F-4D97-AF65-F5344CB8AC3E}">
        <p14:creationId xmlns:p14="http://schemas.microsoft.com/office/powerpoint/2010/main" val="2002249835"/>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Timeline Graph - Dark">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B21EF6-9690-4F37-BD5B-46B0E84947DD}"/>
              </a:ext>
            </a:extLst>
          </p:cNvPr>
          <p:cNvSpPr>
            <a:spLocks noGrp="1"/>
          </p:cNvSpPr>
          <p:nvPr>
            <p:ph type="title" hasCustomPrompt="1"/>
          </p:nvPr>
        </p:nvSpPr>
        <p:spPr/>
        <p:txBody>
          <a:bodyPr/>
          <a:lstStyle/>
          <a:p>
            <a:r>
              <a:rPr lang="en-US"/>
              <a:t>Content page title (14pt)</a:t>
            </a:r>
          </a:p>
        </p:txBody>
      </p:sp>
      <p:sp>
        <p:nvSpPr>
          <p:cNvPr id="3" name="Footer Placeholder 2">
            <a:extLst>
              <a:ext uri="{FF2B5EF4-FFF2-40B4-BE49-F238E27FC236}">
                <a16:creationId xmlns:a16="http://schemas.microsoft.com/office/drawing/2014/main" id="{E37C2393-0826-456D-B825-FEFD7D3DB0D6}"/>
              </a:ext>
            </a:extLst>
          </p:cNvPr>
          <p:cNvSpPr>
            <a:spLocks noGrp="1"/>
          </p:cNvSpPr>
          <p:nvPr>
            <p:ph type="ftr" sz="quarter" idx="10"/>
          </p:nvPr>
        </p:nvSpPr>
        <p:spPr/>
        <p:txBody>
          <a:bodyPr/>
          <a:lstStyle/>
          <a:p>
            <a:r>
              <a:rPr lang="en-US"/>
              <a:t>Mojang Studios</a:t>
            </a:r>
          </a:p>
        </p:txBody>
      </p:sp>
      <p:sp>
        <p:nvSpPr>
          <p:cNvPr id="4" name="Slide Number Placeholder 3">
            <a:extLst>
              <a:ext uri="{FF2B5EF4-FFF2-40B4-BE49-F238E27FC236}">
                <a16:creationId xmlns:a16="http://schemas.microsoft.com/office/drawing/2014/main" id="{0F3B4FA7-6154-4177-8788-6209B95457F9}"/>
              </a:ext>
            </a:extLst>
          </p:cNvPr>
          <p:cNvSpPr>
            <a:spLocks noGrp="1"/>
          </p:cNvSpPr>
          <p:nvPr>
            <p:ph type="sldNum" sz="quarter" idx="11"/>
          </p:nvPr>
        </p:nvSpPr>
        <p:spPr/>
        <p:txBody>
          <a:bodyPr/>
          <a:lstStyle/>
          <a:p>
            <a:fld id="{7C84D469-983E-45D1-83D0-D0A54F8F126E}" type="slidenum">
              <a:rPr lang="en-US" smtClean="0"/>
              <a:pPr/>
              <a:t>‹#›</a:t>
            </a:fld>
            <a:endParaRPr lang="en-US"/>
          </a:p>
        </p:txBody>
      </p:sp>
      <p:sp>
        <p:nvSpPr>
          <p:cNvPr id="5" name="Date Placeholder 4">
            <a:extLst>
              <a:ext uri="{FF2B5EF4-FFF2-40B4-BE49-F238E27FC236}">
                <a16:creationId xmlns:a16="http://schemas.microsoft.com/office/drawing/2014/main" id="{9250EFD7-0D63-450C-B436-15261428E424}"/>
              </a:ext>
            </a:extLst>
          </p:cNvPr>
          <p:cNvSpPr>
            <a:spLocks noGrp="1"/>
          </p:cNvSpPr>
          <p:nvPr>
            <p:ph type="dt" sz="half" idx="12"/>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39" name="Text Placeholder 21">
            <a:extLst>
              <a:ext uri="{FF2B5EF4-FFF2-40B4-BE49-F238E27FC236}">
                <a16:creationId xmlns:a16="http://schemas.microsoft.com/office/drawing/2014/main" id="{2082D573-DFC5-41E4-84ED-8D0192EF74F4}"/>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cxnSp>
        <p:nvCxnSpPr>
          <p:cNvPr id="42" name="Straight Connector 41">
            <a:extLst>
              <a:ext uri="{FF2B5EF4-FFF2-40B4-BE49-F238E27FC236}">
                <a16:creationId xmlns:a16="http://schemas.microsoft.com/office/drawing/2014/main" id="{656BB29C-C39B-45B8-B2F5-3FF28E6A6E65}"/>
              </a:ext>
            </a:extLst>
          </p:cNvPr>
          <p:cNvCxnSpPr/>
          <p:nvPr userDrawn="1"/>
        </p:nvCxnSpPr>
        <p:spPr>
          <a:xfrm flipV="1">
            <a:off x="9578659" y="1327150"/>
            <a:ext cx="0" cy="4273550"/>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A9EFC0E4-88CF-4C54-A546-B8C0DBAE4044}"/>
              </a:ext>
            </a:extLst>
          </p:cNvPr>
          <p:cNvCxnSpPr>
            <a:cxnSpLocks/>
          </p:cNvCxnSpPr>
          <p:nvPr userDrawn="1"/>
        </p:nvCxnSpPr>
        <p:spPr>
          <a:xfrm flipV="1">
            <a:off x="2495872" y="1343448"/>
            <a:ext cx="0" cy="4257252"/>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02379AE7-A3BD-4195-897E-41BBDA028C95}"/>
              </a:ext>
            </a:extLst>
          </p:cNvPr>
          <p:cNvCxnSpPr/>
          <p:nvPr userDrawn="1"/>
        </p:nvCxnSpPr>
        <p:spPr>
          <a:xfrm flipV="1">
            <a:off x="4856801" y="1327150"/>
            <a:ext cx="0" cy="4273550"/>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2723CF67-A828-4627-A232-C0B69776C584}"/>
              </a:ext>
            </a:extLst>
          </p:cNvPr>
          <p:cNvCxnSpPr/>
          <p:nvPr userDrawn="1"/>
        </p:nvCxnSpPr>
        <p:spPr>
          <a:xfrm flipV="1">
            <a:off x="7212937" y="1327150"/>
            <a:ext cx="0" cy="4273550"/>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sp>
        <p:nvSpPr>
          <p:cNvPr id="46" name="Text Placeholder 3">
            <a:extLst>
              <a:ext uri="{FF2B5EF4-FFF2-40B4-BE49-F238E27FC236}">
                <a16:creationId xmlns:a16="http://schemas.microsoft.com/office/drawing/2014/main" id="{31B62DEE-E473-4936-82BB-BA619F8215BE}"/>
              </a:ext>
            </a:extLst>
          </p:cNvPr>
          <p:cNvSpPr>
            <a:spLocks noGrp="1"/>
          </p:cNvSpPr>
          <p:nvPr>
            <p:ph type="body" sz="quarter" idx="27" hasCustomPrompt="1"/>
          </p:nvPr>
        </p:nvSpPr>
        <p:spPr>
          <a:xfrm>
            <a:off x="4977450" y="1550193"/>
            <a:ext cx="2235486" cy="3846991"/>
          </a:xfrm>
          <a:prstGeom prst="rect">
            <a:avLst/>
          </a:prstGeom>
        </p:spPr>
        <p:txBody>
          <a:bodyPr lIns="0" tIns="0" rIns="274320" bIns="0"/>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47" name="Text Placeholder 3">
            <a:extLst>
              <a:ext uri="{FF2B5EF4-FFF2-40B4-BE49-F238E27FC236}">
                <a16:creationId xmlns:a16="http://schemas.microsoft.com/office/drawing/2014/main" id="{724E09D1-7B23-440C-B3F6-84D0AB9CE615}"/>
              </a:ext>
            </a:extLst>
          </p:cNvPr>
          <p:cNvSpPr>
            <a:spLocks noGrp="1"/>
          </p:cNvSpPr>
          <p:nvPr>
            <p:ph type="body" sz="quarter" idx="28" hasCustomPrompt="1"/>
          </p:nvPr>
        </p:nvSpPr>
        <p:spPr>
          <a:xfrm>
            <a:off x="4977450" y="1327150"/>
            <a:ext cx="2235486"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48" name="Text Placeholder 3">
            <a:extLst>
              <a:ext uri="{FF2B5EF4-FFF2-40B4-BE49-F238E27FC236}">
                <a16:creationId xmlns:a16="http://schemas.microsoft.com/office/drawing/2014/main" id="{D6DA49F5-7483-4327-B606-466E45A38902}"/>
              </a:ext>
            </a:extLst>
          </p:cNvPr>
          <p:cNvSpPr>
            <a:spLocks noGrp="1"/>
          </p:cNvSpPr>
          <p:nvPr>
            <p:ph type="body" sz="quarter" idx="29" hasCustomPrompt="1"/>
          </p:nvPr>
        </p:nvSpPr>
        <p:spPr>
          <a:xfrm>
            <a:off x="7338379" y="1546605"/>
            <a:ext cx="2240274" cy="3846991"/>
          </a:xfrm>
          <a:prstGeom prst="rect">
            <a:avLst/>
          </a:prstGeom>
        </p:spPr>
        <p:txBody>
          <a:bodyPr lIns="0" tIns="0" rIns="274320" bIns="0"/>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49" name="Text Placeholder 3">
            <a:extLst>
              <a:ext uri="{FF2B5EF4-FFF2-40B4-BE49-F238E27FC236}">
                <a16:creationId xmlns:a16="http://schemas.microsoft.com/office/drawing/2014/main" id="{F5BF9F7A-F23D-4C4D-95FB-1BAC8848FC34}"/>
              </a:ext>
            </a:extLst>
          </p:cNvPr>
          <p:cNvSpPr>
            <a:spLocks noGrp="1"/>
          </p:cNvSpPr>
          <p:nvPr>
            <p:ph type="body" sz="quarter" idx="30" hasCustomPrompt="1"/>
          </p:nvPr>
        </p:nvSpPr>
        <p:spPr>
          <a:xfrm>
            <a:off x="7338379" y="1327150"/>
            <a:ext cx="2240274"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50" name="Text Placeholder 3">
            <a:extLst>
              <a:ext uri="{FF2B5EF4-FFF2-40B4-BE49-F238E27FC236}">
                <a16:creationId xmlns:a16="http://schemas.microsoft.com/office/drawing/2014/main" id="{FC57C1FD-423D-4A44-AB78-7A5276829A00}"/>
              </a:ext>
            </a:extLst>
          </p:cNvPr>
          <p:cNvSpPr>
            <a:spLocks noGrp="1"/>
          </p:cNvSpPr>
          <p:nvPr>
            <p:ph type="body" sz="quarter" idx="31" hasCustomPrompt="1"/>
          </p:nvPr>
        </p:nvSpPr>
        <p:spPr>
          <a:xfrm>
            <a:off x="252413" y="1550193"/>
            <a:ext cx="2243458" cy="3846991"/>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51" name="Text Placeholder 3">
            <a:extLst>
              <a:ext uri="{FF2B5EF4-FFF2-40B4-BE49-F238E27FC236}">
                <a16:creationId xmlns:a16="http://schemas.microsoft.com/office/drawing/2014/main" id="{B96FFABE-8874-45AC-B1E8-B2F3983C7664}"/>
              </a:ext>
            </a:extLst>
          </p:cNvPr>
          <p:cNvSpPr>
            <a:spLocks noGrp="1"/>
          </p:cNvSpPr>
          <p:nvPr>
            <p:ph type="body" sz="quarter" idx="32" hasCustomPrompt="1"/>
          </p:nvPr>
        </p:nvSpPr>
        <p:spPr>
          <a:xfrm>
            <a:off x="252413" y="1327150"/>
            <a:ext cx="2243458"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52" name="Text Placeholder 3">
            <a:extLst>
              <a:ext uri="{FF2B5EF4-FFF2-40B4-BE49-F238E27FC236}">
                <a16:creationId xmlns:a16="http://schemas.microsoft.com/office/drawing/2014/main" id="{A890BC2D-CA63-4812-B701-1F2BD3E51585}"/>
              </a:ext>
            </a:extLst>
          </p:cNvPr>
          <p:cNvSpPr>
            <a:spLocks noGrp="1"/>
          </p:cNvSpPr>
          <p:nvPr>
            <p:ph type="body" sz="quarter" idx="26" hasCustomPrompt="1"/>
          </p:nvPr>
        </p:nvSpPr>
        <p:spPr>
          <a:xfrm>
            <a:off x="2611728" y="1327150"/>
            <a:ext cx="2236497"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53" name="Text Placeholder 3">
            <a:extLst>
              <a:ext uri="{FF2B5EF4-FFF2-40B4-BE49-F238E27FC236}">
                <a16:creationId xmlns:a16="http://schemas.microsoft.com/office/drawing/2014/main" id="{57F82266-45AF-4146-A3B0-5E31E7E18838}"/>
              </a:ext>
            </a:extLst>
          </p:cNvPr>
          <p:cNvSpPr>
            <a:spLocks noGrp="1"/>
          </p:cNvSpPr>
          <p:nvPr>
            <p:ph type="body" sz="quarter" idx="25" hasCustomPrompt="1"/>
          </p:nvPr>
        </p:nvSpPr>
        <p:spPr>
          <a:xfrm>
            <a:off x="2611728" y="1550193"/>
            <a:ext cx="2236497" cy="3843397"/>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cxnSp>
        <p:nvCxnSpPr>
          <p:cNvPr id="54" name="Straight Connector 53">
            <a:extLst>
              <a:ext uri="{FF2B5EF4-FFF2-40B4-BE49-F238E27FC236}">
                <a16:creationId xmlns:a16="http://schemas.microsoft.com/office/drawing/2014/main" id="{947FCB01-CF09-45B3-AE9C-7BEDF82423EF}"/>
              </a:ext>
            </a:extLst>
          </p:cNvPr>
          <p:cNvCxnSpPr>
            <a:cxnSpLocks/>
          </p:cNvCxnSpPr>
          <p:nvPr userDrawn="1"/>
        </p:nvCxnSpPr>
        <p:spPr>
          <a:xfrm>
            <a:off x="252412" y="5600700"/>
            <a:ext cx="11687176" cy="0"/>
          </a:xfrm>
          <a:prstGeom prst="line">
            <a:avLst/>
          </a:prstGeom>
          <a:ln w="25400">
            <a:solidFill>
              <a:schemeClr val="tx2"/>
            </a:solidFill>
          </a:ln>
        </p:spPr>
        <p:style>
          <a:lnRef idx="1">
            <a:schemeClr val="accent1"/>
          </a:lnRef>
          <a:fillRef idx="0">
            <a:schemeClr val="accent1"/>
          </a:fillRef>
          <a:effectRef idx="0">
            <a:schemeClr val="accent1"/>
          </a:effectRef>
          <a:fontRef idx="minor">
            <a:schemeClr val="tx1"/>
          </a:fontRef>
        </p:style>
      </p:cxnSp>
      <p:sp>
        <p:nvSpPr>
          <p:cNvPr id="55" name="Text Placeholder 26">
            <a:extLst>
              <a:ext uri="{FF2B5EF4-FFF2-40B4-BE49-F238E27FC236}">
                <a16:creationId xmlns:a16="http://schemas.microsoft.com/office/drawing/2014/main" id="{F0C0329C-DF58-4A1A-ADE5-D692076062FD}"/>
              </a:ext>
            </a:extLst>
          </p:cNvPr>
          <p:cNvSpPr>
            <a:spLocks noGrp="1"/>
          </p:cNvSpPr>
          <p:nvPr>
            <p:ph type="body" sz="quarter" idx="33"/>
          </p:nvPr>
        </p:nvSpPr>
        <p:spPr>
          <a:xfrm>
            <a:off x="255592" y="5616998"/>
            <a:ext cx="2240280" cy="307792"/>
          </a:xfrm>
          <a:prstGeom prst="rect">
            <a:avLst/>
          </a:prstGeom>
          <a:solidFill>
            <a:schemeClr val="accent5"/>
          </a:solidFill>
        </p:spPr>
        <p:txBody>
          <a:bodyPr lIns="0" tIns="0" rIns="0" bIns="0" anchor="ctr" anchorCtr="0"/>
          <a:lstStyle>
            <a:lvl1pPr algn="ctr">
              <a:buFont typeface="Arial" panose="020B0604020202020204" pitchFamily="34" charset="0"/>
              <a:buNone/>
              <a:defRPr sz="1400" b="1">
                <a:solidFill>
                  <a:schemeClr val="tx1"/>
                </a:solidFill>
              </a:defRPr>
            </a:lvl1pPr>
            <a:lvl2pPr>
              <a:buNone/>
              <a:defRPr/>
            </a:lvl2pPr>
            <a:lvl3pPr>
              <a:buNone/>
              <a:defRPr/>
            </a:lvl3pPr>
            <a:lvl4pPr>
              <a:buNone/>
              <a:defRPr/>
            </a:lvl4pPr>
            <a:lvl5pPr>
              <a:buNone/>
              <a:defRPr/>
            </a:lvl5pPr>
          </a:lstStyle>
          <a:p>
            <a:pPr lvl="0"/>
            <a:r>
              <a:rPr lang="en-US"/>
              <a:t>Click to edit</a:t>
            </a:r>
          </a:p>
        </p:txBody>
      </p:sp>
      <p:sp>
        <p:nvSpPr>
          <p:cNvPr id="56" name="Text Placeholder 26">
            <a:extLst>
              <a:ext uri="{FF2B5EF4-FFF2-40B4-BE49-F238E27FC236}">
                <a16:creationId xmlns:a16="http://schemas.microsoft.com/office/drawing/2014/main" id="{E7D83BDE-1C40-499C-8B8F-4AE3A923C12F}"/>
              </a:ext>
            </a:extLst>
          </p:cNvPr>
          <p:cNvSpPr>
            <a:spLocks noGrp="1"/>
          </p:cNvSpPr>
          <p:nvPr>
            <p:ph type="body" sz="quarter" idx="37"/>
          </p:nvPr>
        </p:nvSpPr>
        <p:spPr>
          <a:xfrm>
            <a:off x="2616521" y="5616998"/>
            <a:ext cx="2240280" cy="307792"/>
          </a:xfrm>
          <a:prstGeom prst="rect">
            <a:avLst/>
          </a:prstGeom>
          <a:solidFill>
            <a:schemeClr val="accent5"/>
          </a:solidFill>
        </p:spPr>
        <p:txBody>
          <a:bodyPr lIns="0" tIns="0" rIns="0" bIns="0" anchor="ctr" anchorCtr="0"/>
          <a:lstStyle>
            <a:lvl1pPr algn="ctr">
              <a:buFont typeface="Arial" panose="020B0604020202020204" pitchFamily="34" charset="0"/>
              <a:buNone/>
              <a:defRPr sz="1400" b="1">
                <a:solidFill>
                  <a:schemeClr val="tx1"/>
                </a:solidFill>
              </a:defRPr>
            </a:lvl1pPr>
            <a:lvl2pPr>
              <a:buNone/>
              <a:defRPr/>
            </a:lvl2pPr>
            <a:lvl3pPr>
              <a:buNone/>
              <a:defRPr/>
            </a:lvl3pPr>
            <a:lvl4pPr>
              <a:buNone/>
              <a:defRPr/>
            </a:lvl4pPr>
            <a:lvl5pPr>
              <a:buNone/>
              <a:defRPr/>
            </a:lvl5pPr>
          </a:lstStyle>
          <a:p>
            <a:pPr lvl="0"/>
            <a:r>
              <a:rPr lang="en-US"/>
              <a:t>Click to edit</a:t>
            </a:r>
          </a:p>
        </p:txBody>
      </p:sp>
      <p:sp>
        <p:nvSpPr>
          <p:cNvPr id="57" name="Text Placeholder 26">
            <a:extLst>
              <a:ext uri="{FF2B5EF4-FFF2-40B4-BE49-F238E27FC236}">
                <a16:creationId xmlns:a16="http://schemas.microsoft.com/office/drawing/2014/main" id="{635686B1-C7F3-45E6-8DED-479C7F8BE032}"/>
              </a:ext>
            </a:extLst>
          </p:cNvPr>
          <p:cNvSpPr>
            <a:spLocks noGrp="1"/>
          </p:cNvSpPr>
          <p:nvPr>
            <p:ph type="body" sz="quarter" idx="38"/>
          </p:nvPr>
        </p:nvSpPr>
        <p:spPr>
          <a:xfrm>
            <a:off x="4977450" y="5616998"/>
            <a:ext cx="2240280" cy="307792"/>
          </a:xfrm>
          <a:prstGeom prst="rect">
            <a:avLst/>
          </a:prstGeom>
          <a:solidFill>
            <a:schemeClr val="accent5"/>
          </a:solidFill>
        </p:spPr>
        <p:txBody>
          <a:bodyPr lIns="0" tIns="0" rIns="0" bIns="0" anchor="ctr" anchorCtr="0"/>
          <a:lstStyle>
            <a:lvl1pPr algn="ctr">
              <a:buFont typeface="Arial" panose="020B0604020202020204" pitchFamily="34" charset="0"/>
              <a:buNone/>
              <a:defRPr sz="1400" b="1">
                <a:solidFill>
                  <a:schemeClr val="tx1"/>
                </a:solidFill>
              </a:defRPr>
            </a:lvl1pPr>
            <a:lvl2pPr>
              <a:buNone/>
              <a:defRPr/>
            </a:lvl2pPr>
            <a:lvl3pPr>
              <a:buNone/>
              <a:defRPr/>
            </a:lvl3pPr>
            <a:lvl4pPr>
              <a:buNone/>
              <a:defRPr/>
            </a:lvl4pPr>
            <a:lvl5pPr>
              <a:buNone/>
              <a:defRPr/>
            </a:lvl5pPr>
          </a:lstStyle>
          <a:p>
            <a:pPr lvl="0"/>
            <a:r>
              <a:rPr lang="en-US"/>
              <a:t>Click to edit</a:t>
            </a:r>
          </a:p>
        </p:txBody>
      </p:sp>
      <p:sp>
        <p:nvSpPr>
          <p:cNvPr id="58" name="Text Placeholder 26">
            <a:extLst>
              <a:ext uri="{FF2B5EF4-FFF2-40B4-BE49-F238E27FC236}">
                <a16:creationId xmlns:a16="http://schemas.microsoft.com/office/drawing/2014/main" id="{667B2187-3369-436B-902A-D238ED9D498C}"/>
              </a:ext>
            </a:extLst>
          </p:cNvPr>
          <p:cNvSpPr>
            <a:spLocks noGrp="1"/>
          </p:cNvSpPr>
          <p:nvPr>
            <p:ph type="body" sz="quarter" idx="39"/>
          </p:nvPr>
        </p:nvSpPr>
        <p:spPr>
          <a:xfrm>
            <a:off x="7338379" y="5616998"/>
            <a:ext cx="2240280" cy="307792"/>
          </a:xfrm>
          <a:prstGeom prst="rect">
            <a:avLst/>
          </a:prstGeom>
          <a:solidFill>
            <a:schemeClr val="accent5"/>
          </a:solidFill>
        </p:spPr>
        <p:txBody>
          <a:bodyPr lIns="0" tIns="0" rIns="0" bIns="0" anchor="ctr" anchorCtr="0"/>
          <a:lstStyle>
            <a:lvl1pPr algn="ctr">
              <a:buFont typeface="Arial" panose="020B0604020202020204" pitchFamily="34" charset="0"/>
              <a:buNone/>
              <a:defRPr sz="1400" b="1">
                <a:solidFill>
                  <a:schemeClr val="tx1"/>
                </a:solidFill>
              </a:defRPr>
            </a:lvl1pPr>
            <a:lvl2pPr>
              <a:buNone/>
              <a:defRPr/>
            </a:lvl2pPr>
            <a:lvl3pPr>
              <a:buNone/>
              <a:defRPr/>
            </a:lvl3pPr>
            <a:lvl4pPr>
              <a:buNone/>
              <a:defRPr/>
            </a:lvl4pPr>
            <a:lvl5pPr>
              <a:buNone/>
              <a:defRPr/>
            </a:lvl5pPr>
          </a:lstStyle>
          <a:p>
            <a:pPr lvl="0"/>
            <a:r>
              <a:rPr lang="en-US"/>
              <a:t>Click to edit</a:t>
            </a:r>
          </a:p>
        </p:txBody>
      </p:sp>
      <p:sp>
        <p:nvSpPr>
          <p:cNvPr id="59" name="Text Placeholder 26">
            <a:extLst>
              <a:ext uri="{FF2B5EF4-FFF2-40B4-BE49-F238E27FC236}">
                <a16:creationId xmlns:a16="http://schemas.microsoft.com/office/drawing/2014/main" id="{544426FA-AD3A-4C81-9E57-FC7A9CD55EA0}"/>
              </a:ext>
            </a:extLst>
          </p:cNvPr>
          <p:cNvSpPr>
            <a:spLocks noGrp="1"/>
          </p:cNvSpPr>
          <p:nvPr>
            <p:ph type="body" sz="quarter" idx="40"/>
          </p:nvPr>
        </p:nvSpPr>
        <p:spPr>
          <a:xfrm>
            <a:off x="9699308" y="5616998"/>
            <a:ext cx="2240280" cy="307792"/>
          </a:xfrm>
          <a:prstGeom prst="rect">
            <a:avLst/>
          </a:prstGeom>
          <a:solidFill>
            <a:schemeClr val="accent5"/>
          </a:solidFill>
        </p:spPr>
        <p:txBody>
          <a:bodyPr lIns="0" tIns="0" rIns="0" bIns="0" anchor="ctr" anchorCtr="0"/>
          <a:lstStyle>
            <a:lvl1pPr algn="ctr">
              <a:buFont typeface="Arial" panose="020B0604020202020204" pitchFamily="34" charset="0"/>
              <a:buNone/>
              <a:defRPr sz="1400" b="1">
                <a:solidFill>
                  <a:schemeClr val="tx1"/>
                </a:solidFill>
              </a:defRPr>
            </a:lvl1pPr>
            <a:lvl2pPr>
              <a:buNone/>
              <a:defRPr/>
            </a:lvl2pPr>
            <a:lvl3pPr>
              <a:buNone/>
              <a:defRPr/>
            </a:lvl3pPr>
            <a:lvl4pPr>
              <a:buNone/>
              <a:defRPr/>
            </a:lvl4pPr>
            <a:lvl5pPr>
              <a:buNone/>
              <a:defRPr/>
            </a:lvl5pPr>
          </a:lstStyle>
          <a:p>
            <a:pPr lvl="0"/>
            <a:r>
              <a:rPr lang="en-US"/>
              <a:t>Click to edit</a:t>
            </a:r>
          </a:p>
        </p:txBody>
      </p:sp>
      <p:sp>
        <p:nvSpPr>
          <p:cNvPr id="60" name="Text Placeholder 3">
            <a:extLst>
              <a:ext uri="{FF2B5EF4-FFF2-40B4-BE49-F238E27FC236}">
                <a16:creationId xmlns:a16="http://schemas.microsoft.com/office/drawing/2014/main" id="{236731A4-B0F1-4BB9-AE21-57009C39BD64}"/>
              </a:ext>
            </a:extLst>
          </p:cNvPr>
          <p:cNvSpPr>
            <a:spLocks noGrp="1"/>
          </p:cNvSpPr>
          <p:nvPr>
            <p:ph type="body" sz="quarter" idx="41" hasCustomPrompt="1"/>
          </p:nvPr>
        </p:nvSpPr>
        <p:spPr>
          <a:xfrm>
            <a:off x="9696128" y="1550193"/>
            <a:ext cx="2235486" cy="3846991"/>
          </a:xfrm>
          <a:prstGeom prst="rect">
            <a:avLst/>
          </a:prstGeom>
        </p:spPr>
        <p:txBody>
          <a:bodyPr lIns="0" tIns="0" rIns="274320" bIns="0"/>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61" name="Text Placeholder 3">
            <a:extLst>
              <a:ext uri="{FF2B5EF4-FFF2-40B4-BE49-F238E27FC236}">
                <a16:creationId xmlns:a16="http://schemas.microsoft.com/office/drawing/2014/main" id="{EE503F5F-10CD-4F8F-BBBA-903C7D70A02B}"/>
              </a:ext>
            </a:extLst>
          </p:cNvPr>
          <p:cNvSpPr>
            <a:spLocks noGrp="1"/>
          </p:cNvSpPr>
          <p:nvPr>
            <p:ph type="body" sz="quarter" idx="42" hasCustomPrompt="1"/>
          </p:nvPr>
        </p:nvSpPr>
        <p:spPr>
          <a:xfrm>
            <a:off x="9696128" y="1327150"/>
            <a:ext cx="2235486"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Tree>
    <p:extLst>
      <p:ext uri="{BB962C8B-B14F-4D97-AF65-F5344CB8AC3E}">
        <p14:creationId xmlns:p14="http://schemas.microsoft.com/office/powerpoint/2010/main" val="421327122"/>
      </p:ext>
    </p:extLst>
  </p:cSld>
  <p:clrMapOvr>
    <a:overrideClrMapping bg1="dk1" tx1="lt1" bg2="dk2" tx2="lt2" accent1="accent1" accent2="accent2" accent3="accent3" accent4="accent4" accent5="accent5" accent6="accent6" hlink="hlink" folHlink="folHlink"/>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hapter Divider 1 - Light">
    <p:bg>
      <p:bgPr>
        <a:solidFill>
          <a:schemeClr val="bg1"/>
        </a:solidFill>
        <a:effectLst/>
      </p:bgPr>
    </p:bg>
    <p:spTree>
      <p:nvGrpSpPr>
        <p:cNvPr id="1" name=""/>
        <p:cNvGrpSpPr/>
        <p:nvPr/>
      </p:nvGrpSpPr>
      <p:grpSpPr>
        <a:xfrm>
          <a:off x="0" y="0"/>
          <a:ext cx="0" cy="0"/>
          <a:chOff x="0" y="0"/>
          <a:chExt cx="0" cy="0"/>
        </a:xfrm>
      </p:grpSpPr>
      <p:sp>
        <p:nvSpPr>
          <p:cNvPr id="14" name="Text Placeholder 20">
            <a:extLst>
              <a:ext uri="{FF2B5EF4-FFF2-40B4-BE49-F238E27FC236}">
                <a16:creationId xmlns:a16="http://schemas.microsoft.com/office/drawing/2014/main" id="{C03EA3E8-7D51-4B63-B1D3-02DEC1AE0C1A}"/>
              </a:ext>
            </a:extLst>
          </p:cNvPr>
          <p:cNvSpPr>
            <a:spLocks noGrp="1"/>
          </p:cNvSpPr>
          <p:nvPr>
            <p:ph type="body" sz="quarter" idx="16" hasCustomPrompt="1"/>
          </p:nvPr>
        </p:nvSpPr>
        <p:spPr>
          <a:xfrm>
            <a:off x="3195638" y="1327150"/>
            <a:ext cx="8743950" cy="3111500"/>
          </a:xfrm>
          <a:prstGeom prst="rect">
            <a:avLst/>
          </a:prstGeom>
        </p:spPr>
        <p:txBody>
          <a:bodyPr lIns="0" tIns="54864" rIns="0" bIns="0" anchor="t" anchorCtr="0"/>
          <a:lstStyle>
            <a:lvl1pPr marL="0" indent="0">
              <a:lnSpc>
                <a:spcPct val="77000"/>
              </a:lnSpc>
              <a:spcBef>
                <a:spcPts val="0"/>
              </a:spcBef>
              <a:spcAft>
                <a:spcPts val="1200"/>
              </a:spcAft>
              <a:buFont typeface="Arial" panose="020B0604020202020204" pitchFamily="34" charset="0"/>
              <a:buNone/>
              <a:defRPr sz="4000" b="1" normalizeH="0" baseline="0"/>
            </a:lvl1pPr>
            <a:lvl2pPr marL="228600" indent="0">
              <a:buFont typeface="Arial" panose="020B0604020202020204" pitchFamily="34" charset="0"/>
              <a:buNone/>
              <a:defRPr/>
            </a:lvl2pPr>
            <a:lvl3pPr marL="502920" indent="0">
              <a:buFont typeface="Arial" panose="020B0604020202020204" pitchFamily="34" charset="0"/>
              <a:buNone/>
              <a:defRPr/>
            </a:lvl3pPr>
            <a:lvl4pPr marL="777240" indent="0">
              <a:buFont typeface="Arial" panose="020B0604020202020204" pitchFamily="34" charset="0"/>
              <a:buNone/>
              <a:defRPr/>
            </a:lvl4pPr>
            <a:lvl5pPr marL="1051560" indent="0">
              <a:buFont typeface="Arial" panose="020B0604020202020204" pitchFamily="34" charset="0"/>
              <a:buNone/>
              <a:defRPr/>
            </a:lvl5pPr>
          </a:lstStyle>
          <a:p>
            <a:r>
              <a:rPr lang="en-US"/>
              <a:t>Chapter divider title 1 (40pt)</a:t>
            </a:r>
          </a:p>
        </p:txBody>
      </p:sp>
      <p:sp>
        <p:nvSpPr>
          <p:cNvPr id="8" name="Title 23">
            <a:extLst>
              <a:ext uri="{FF2B5EF4-FFF2-40B4-BE49-F238E27FC236}">
                <a16:creationId xmlns:a16="http://schemas.microsoft.com/office/drawing/2014/main" id="{8F8CA7B3-9B28-4A72-8AE3-6DFE3877B510}"/>
              </a:ext>
            </a:extLst>
          </p:cNvPr>
          <p:cNvSpPr>
            <a:spLocks noGrp="1"/>
          </p:cNvSpPr>
          <p:nvPr>
            <p:ph type="title" hasCustomPrompt="1"/>
          </p:nvPr>
        </p:nvSpPr>
        <p:spPr>
          <a:xfrm>
            <a:off x="252413" y="1327150"/>
            <a:ext cx="2851150" cy="206375"/>
          </a:xfrm>
          <a:prstGeom prst="rect">
            <a:avLst/>
          </a:prstGeom>
        </p:spPr>
        <p:txBody>
          <a:bodyPr rIns="274320" anchor="t" anchorCtr="0">
            <a:noAutofit/>
          </a:bodyPr>
          <a:lstStyle>
            <a:lvl1pPr>
              <a:lnSpc>
                <a:spcPct val="105000"/>
              </a:lnSpc>
              <a:defRPr/>
            </a:lvl1pPr>
          </a:lstStyle>
          <a:p>
            <a:r>
              <a:rPr lang="en-US"/>
              <a:t>Chapter divider (14pt)</a:t>
            </a:r>
          </a:p>
        </p:txBody>
      </p:sp>
      <p:sp>
        <p:nvSpPr>
          <p:cNvPr id="9" name="Text Placeholder 21">
            <a:extLst>
              <a:ext uri="{FF2B5EF4-FFF2-40B4-BE49-F238E27FC236}">
                <a16:creationId xmlns:a16="http://schemas.microsoft.com/office/drawing/2014/main" id="{54E41824-FC4A-4302-9BC0-DA845CE49866}"/>
              </a:ext>
            </a:extLst>
          </p:cNvPr>
          <p:cNvSpPr>
            <a:spLocks noGrp="1"/>
          </p:cNvSpPr>
          <p:nvPr>
            <p:ph type="body" sz="quarter" idx="15" hasCustomPrompt="1"/>
          </p:nvPr>
        </p:nvSpPr>
        <p:spPr>
          <a:xfrm>
            <a:off x="252413" y="1533526"/>
            <a:ext cx="2851150" cy="231774"/>
          </a:xfrm>
          <a:prstGeom prst="rect">
            <a:avLst/>
          </a:prstGeom>
        </p:spPr>
        <p:txBody>
          <a:bodyPr lIns="0" tIns="18288"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Number (14pt)</a:t>
            </a:r>
          </a:p>
        </p:txBody>
      </p:sp>
      <p:sp>
        <p:nvSpPr>
          <p:cNvPr id="5" name="Date Placeholder 4">
            <a:extLst>
              <a:ext uri="{FF2B5EF4-FFF2-40B4-BE49-F238E27FC236}">
                <a16:creationId xmlns:a16="http://schemas.microsoft.com/office/drawing/2014/main" id="{A588EDA6-F7BD-4444-B5C6-8388A7BF6853}"/>
              </a:ext>
            </a:extLst>
          </p:cNvPr>
          <p:cNvSpPr>
            <a:spLocks noGrp="1"/>
          </p:cNvSpPr>
          <p:nvPr>
            <p:ph type="dt" sz="half" idx="17"/>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6" name="Footer Placeholder 5">
            <a:extLst>
              <a:ext uri="{FF2B5EF4-FFF2-40B4-BE49-F238E27FC236}">
                <a16:creationId xmlns:a16="http://schemas.microsoft.com/office/drawing/2014/main" id="{146CF0C6-C494-48D5-9405-ADD3F6FCD4F2}"/>
              </a:ext>
            </a:extLst>
          </p:cNvPr>
          <p:cNvSpPr>
            <a:spLocks noGrp="1"/>
          </p:cNvSpPr>
          <p:nvPr>
            <p:ph type="ftr" sz="quarter" idx="18"/>
          </p:nvPr>
        </p:nvSpPr>
        <p:spPr>
          <a:xfrm>
            <a:off x="1724025" y="6512719"/>
            <a:ext cx="1377945" cy="87751"/>
          </a:xfrm>
        </p:spPr>
        <p:txBody>
          <a:bodyPr/>
          <a:lstStyle>
            <a:lvl1pPr>
              <a:defRPr>
                <a:solidFill>
                  <a:schemeClr val="bg1"/>
                </a:solidFill>
              </a:defRPr>
            </a:lvl1pPr>
          </a:lstStyle>
          <a:p>
            <a:r>
              <a:rPr lang="en-US"/>
              <a:t>Mojang Studios</a:t>
            </a:r>
          </a:p>
        </p:txBody>
      </p:sp>
      <p:sp>
        <p:nvSpPr>
          <p:cNvPr id="32" name="Freeform: Shape 31">
            <a:extLst>
              <a:ext uri="{FF2B5EF4-FFF2-40B4-BE49-F238E27FC236}">
                <a16:creationId xmlns:a16="http://schemas.microsoft.com/office/drawing/2014/main" id="{6DEB94C3-BA20-4989-A9E8-583A90428041}"/>
              </a:ext>
            </a:extLst>
          </p:cNvPr>
          <p:cNvSpPr/>
          <p:nvPr userDrawn="1"/>
        </p:nvSpPr>
        <p:spPr>
          <a:xfrm>
            <a:off x="10730593" y="5397414"/>
            <a:ext cx="1207435" cy="1207011"/>
          </a:xfrm>
          <a:custGeom>
            <a:avLst/>
            <a:gdLst>
              <a:gd name="connsiteX0" fmla="*/ 1177313 w 1207435"/>
              <a:gd name="connsiteY0" fmla="*/ 603293 h 1207011"/>
              <a:gd name="connsiteX1" fmla="*/ 1011429 w 1207435"/>
              <a:gd name="connsiteY1" fmla="*/ 603293 h 1207011"/>
              <a:gd name="connsiteX2" fmla="*/ 981306 w 1207435"/>
              <a:gd name="connsiteY2" fmla="*/ 573171 h 1207011"/>
              <a:gd name="connsiteX3" fmla="*/ 981306 w 1207435"/>
              <a:gd name="connsiteY3" fmla="*/ 301647 h 1207011"/>
              <a:gd name="connsiteX4" fmla="*/ 981306 w 1207435"/>
              <a:gd name="connsiteY4" fmla="*/ 30122 h 1207011"/>
              <a:gd name="connsiteX5" fmla="*/ 951184 w 1207435"/>
              <a:gd name="connsiteY5" fmla="*/ 0 h 1207011"/>
              <a:gd name="connsiteX6" fmla="*/ 105640 w 1207435"/>
              <a:gd name="connsiteY6" fmla="*/ 0 h 1207011"/>
              <a:gd name="connsiteX7" fmla="*/ 75518 w 1207435"/>
              <a:gd name="connsiteY7" fmla="*/ 30122 h 1207011"/>
              <a:gd name="connsiteX8" fmla="*/ 75518 w 1207435"/>
              <a:gd name="connsiteY8" fmla="*/ 271524 h 1207011"/>
              <a:gd name="connsiteX9" fmla="*/ 105640 w 1207435"/>
              <a:gd name="connsiteY9" fmla="*/ 301647 h 1207011"/>
              <a:gd name="connsiteX10" fmla="*/ 226553 w 1207435"/>
              <a:gd name="connsiteY10" fmla="*/ 301647 h 1207011"/>
              <a:gd name="connsiteX11" fmla="*/ 226553 w 1207435"/>
              <a:gd name="connsiteY11" fmla="*/ 905364 h 1207011"/>
              <a:gd name="connsiteX12" fmla="*/ 30122 w 1207435"/>
              <a:gd name="connsiteY12" fmla="*/ 905364 h 1207011"/>
              <a:gd name="connsiteX13" fmla="*/ 0 w 1207435"/>
              <a:gd name="connsiteY13" fmla="*/ 935487 h 1207011"/>
              <a:gd name="connsiteX14" fmla="*/ 0 w 1207435"/>
              <a:gd name="connsiteY14" fmla="*/ 1176889 h 1207011"/>
              <a:gd name="connsiteX15" fmla="*/ 30122 w 1207435"/>
              <a:gd name="connsiteY15" fmla="*/ 1207011 h 1207011"/>
              <a:gd name="connsiteX16" fmla="*/ 950760 w 1207435"/>
              <a:gd name="connsiteY16" fmla="*/ 1207011 h 1207011"/>
              <a:gd name="connsiteX17" fmla="*/ 980882 w 1207435"/>
              <a:gd name="connsiteY17" fmla="*/ 1176889 h 1207011"/>
              <a:gd name="connsiteX18" fmla="*/ 980882 w 1207435"/>
              <a:gd name="connsiteY18" fmla="*/ 935487 h 1207011"/>
              <a:gd name="connsiteX19" fmla="*/ 1011004 w 1207435"/>
              <a:gd name="connsiteY19" fmla="*/ 905364 h 1207011"/>
              <a:gd name="connsiteX20" fmla="*/ 1177313 w 1207435"/>
              <a:gd name="connsiteY20" fmla="*/ 905364 h 1207011"/>
              <a:gd name="connsiteX21" fmla="*/ 1207435 w 1207435"/>
              <a:gd name="connsiteY21" fmla="*/ 875242 h 1207011"/>
              <a:gd name="connsiteX22" fmla="*/ 1207435 w 1207435"/>
              <a:gd name="connsiteY22" fmla="*/ 633840 h 1207011"/>
              <a:gd name="connsiteX23" fmla="*/ 1177313 w 1207435"/>
              <a:gd name="connsiteY23" fmla="*/ 603293 h 1207011"/>
              <a:gd name="connsiteX24" fmla="*/ 754753 w 1207435"/>
              <a:gd name="connsiteY24" fmla="*/ 603293 h 1207011"/>
              <a:gd name="connsiteX25" fmla="*/ 679235 w 1207435"/>
              <a:gd name="connsiteY25" fmla="*/ 678811 h 1207011"/>
              <a:gd name="connsiteX26" fmla="*/ 528200 w 1207435"/>
              <a:gd name="connsiteY26" fmla="*/ 678811 h 1207011"/>
              <a:gd name="connsiteX27" fmla="*/ 452682 w 1207435"/>
              <a:gd name="connsiteY27" fmla="*/ 603293 h 1207011"/>
              <a:gd name="connsiteX28" fmla="*/ 452682 w 1207435"/>
              <a:gd name="connsiteY28" fmla="*/ 452258 h 1207011"/>
              <a:gd name="connsiteX29" fmla="*/ 528200 w 1207435"/>
              <a:gd name="connsiteY29" fmla="*/ 376740 h 1207011"/>
              <a:gd name="connsiteX30" fmla="*/ 679235 w 1207435"/>
              <a:gd name="connsiteY30" fmla="*/ 376740 h 1207011"/>
              <a:gd name="connsiteX31" fmla="*/ 754753 w 1207435"/>
              <a:gd name="connsiteY31" fmla="*/ 452258 h 1207011"/>
              <a:gd name="connsiteX32" fmla="*/ 754753 w 1207435"/>
              <a:gd name="connsiteY32" fmla="*/ 603293 h 1207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207435" h="1207011">
                <a:moveTo>
                  <a:pt x="1177313" y="603293"/>
                </a:moveTo>
                <a:lnTo>
                  <a:pt x="1011429" y="603293"/>
                </a:lnTo>
                <a:cubicBezTo>
                  <a:pt x="994883" y="603293"/>
                  <a:pt x="981306" y="589717"/>
                  <a:pt x="981306" y="573171"/>
                </a:cubicBezTo>
                <a:lnTo>
                  <a:pt x="981306" y="301647"/>
                </a:lnTo>
                <a:lnTo>
                  <a:pt x="981306" y="30122"/>
                </a:lnTo>
                <a:cubicBezTo>
                  <a:pt x="981306" y="13576"/>
                  <a:pt x="967730" y="0"/>
                  <a:pt x="951184" y="0"/>
                </a:cubicBezTo>
                <a:lnTo>
                  <a:pt x="105640" y="0"/>
                </a:lnTo>
                <a:cubicBezTo>
                  <a:pt x="89094" y="0"/>
                  <a:pt x="75518" y="13576"/>
                  <a:pt x="75518" y="30122"/>
                </a:cubicBezTo>
                <a:lnTo>
                  <a:pt x="75518" y="271524"/>
                </a:lnTo>
                <a:cubicBezTo>
                  <a:pt x="75518" y="288071"/>
                  <a:pt x="89094" y="301647"/>
                  <a:pt x="105640" y="301647"/>
                </a:cubicBezTo>
                <a:lnTo>
                  <a:pt x="226553" y="301647"/>
                </a:lnTo>
                <a:lnTo>
                  <a:pt x="226553" y="905364"/>
                </a:lnTo>
                <a:lnTo>
                  <a:pt x="30122" y="905364"/>
                </a:lnTo>
                <a:cubicBezTo>
                  <a:pt x="13576" y="905364"/>
                  <a:pt x="0" y="918940"/>
                  <a:pt x="0" y="935487"/>
                </a:cubicBezTo>
                <a:lnTo>
                  <a:pt x="0" y="1176889"/>
                </a:lnTo>
                <a:cubicBezTo>
                  <a:pt x="0" y="1193435"/>
                  <a:pt x="13576" y="1207011"/>
                  <a:pt x="30122" y="1207011"/>
                </a:cubicBezTo>
                <a:lnTo>
                  <a:pt x="950760" y="1207011"/>
                </a:lnTo>
                <a:cubicBezTo>
                  <a:pt x="967306" y="1207011"/>
                  <a:pt x="980882" y="1193435"/>
                  <a:pt x="980882" y="1176889"/>
                </a:cubicBezTo>
                <a:lnTo>
                  <a:pt x="980882" y="935487"/>
                </a:lnTo>
                <a:cubicBezTo>
                  <a:pt x="980882" y="918940"/>
                  <a:pt x="994458" y="905364"/>
                  <a:pt x="1011004" y="905364"/>
                </a:cubicBezTo>
                <a:lnTo>
                  <a:pt x="1177313" y="905364"/>
                </a:lnTo>
                <a:cubicBezTo>
                  <a:pt x="1193859" y="905364"/>
                  <a:pt x="1207435" y="891788"/>
                  <a:pt x="1207435" y="875242"/>
                </a:cubicBezTo>
                <a:lnTo>
                  <a:pt x="1207435" y="633840"/>
                </a:lnTo>
                <a:cubicBezTo>
                  <a:pt x="1207435" y="616445"/>
                  <a:pt x="1193859" y="603293"/>
                  <a:pt x="1177313" y="603293"/>
                </a:cubicBezTo>
                <a:close/>
                <a:moveTo>
                  <a:pt x="754753" y="603293"/>
                </a:moveTo>
                <a:cubicBezTo>
                  <a:pt x="754753" y="644871"/>
                  <a:pt x="720813" y="678811"/>
                  <a:pt x="679235" y="678811"/>
                </a:cubicBezTo>
                <a:lnTo>
                  <a:pt x="528200" y="678811"/>
                </a:lnTo>
                <a:cubicBezTo>
                  <a:pt x="486623" y="678811"/>
                  <a:pt x="452682" y="644871"/>
                  <a:pt x="452682" y="603293"/>
                </a:cubicBezTo>
                <a:lnTo>
                  <a:pt x="452682" y="452258"/>
                </a:lnTo>
                <a:cubicBezTo>
                  <a:pt x="452682" y="410681"/>
                  <a:pt x="486623" y="376740"/>
                  <a:pt x="528200" y="376740"/>
                </a:cubicBezTo>
                <a:lnTo>
                  <a:pt x="679235" y="376740"/>
                </a:lnTo>
                <a:cubicBezTo>
                  <a:pt x="720813" y="376740"/>
                  <a:pt x="754753" y="410681"/>
                  <a:pt x="754753" y="452258"/>
                </a:cubicBezTo>
                <a:lnTo>
                  <a:pt x="754753" y="603293"/>
                </a:lnTo>
                <a:close/>
              </a:path>
            </a:pathLst>
          </a:custGeom>
          <a:solidFill>
            <a:schemeClr val="accent1"/>
          </a:solidFill>
          <a:ln w="4242" cap="flat">
            <a:noFill/>
            <a:prstDash val="solid"/>
            <a:miter/>
          </a:ln>
        </p:spPr>
        <p:txBody>
          <a:bodyPr rtlCol="0" anchor="ctr"/>
          <a:lstStyle/>
          <a:p>
            <a:endParaRPr lang="en-US"/>
          </a:p>
        </p:txBody>
      </p:sp>
      <p:sp>
        <p:nvSpPr>
          <p:cNvPr id="33" name="Slide Number Placeholder 32">
            <a:extLst>
              <a:ext uri="{FF2B5EF4-FFF2-40B4-BE49-F238E27FC236}">
                <a16:creationId xmlns:a16="http://schemas.microsoft.com/office/drawing/2014/main" id="{E40A02B5-84C8-4F99-A8AC-E73051D7CD9F}"/>
              </a:ext>
            </a:extLst>
          </p:cNvPr>
          <p:cNvSpPr>
            <a:spLocks noGrp="1"/>
          </p:cNvSpPr>
          <p:nvPr>
            <p:ph type="sldNum" sz="quarter" idx="19"/>
          </p:nvPr>
        </p:nvSpPr>
        <p:spPr/>
        <p:txBody>
          <a:bodyPr/>
          <a:lstStyle>
            <a:lvl1pPr>
              <a:defRPr>
                <a:solidFill>
                  <a:schemeClr val="bg1"/>
                </a:solidFill>
              </a:defRPr>
            </a:lvl1pPr>
          </a:lstStyle>
          <a:p>
            <a:fld id="{7C84D469-983E-45D1-83D0-D0A54F8F126E}" type="slidenum">
              <a:rPr lang="en-US" smtClean="0"/>
              <a:pPr/>
              <a:t>‹#›</a:t>
            </a:fld>
            <a:endParaRPr lang="en-US"/>
          </a:p>
        </p:txBody>
      </p:sp>
      <p:grpSp>
        <p:nvGrpSpPr>
          <p:cNvPr id="11" name="Graphic 27">
            <a:extLst>
              <a:ext uri="{FF2B5EF4-FFF2-40B4-BE49-F238E27FC236}">
                <a16:creationId xmlns:a16="http://schemas.microsoft.com/office/drawing/2014/main" id="{F0FFCE5B-809F-4E2A-A396-CC88BAFBCA38}"/>
              </a:ext>
            </a:extLst>
          </p:cNvPr>
          <p:cNvGrpSpPr/>
          <p:nvPr userDrawn="1"/>
        </p:nvGrpSpPr>
        <p:grpSpPr>
          <a:xfrm>
            <a:off x="211138" y="6093845"/>
            <a:ext cx="634650" cy="548640"/>
            <a:chOff x="3214686" y="1004887"/>
            <a:chExt cx="5765431" cy="4850549"/>
          </a:xfrm>
        </p:grpSpPr>
        <p:sp>
          <p:nvSpPr>
            <p:cNvPr id="12" name="Freeform: Shape 11">
              <a:extLst>
                <a:ext uri="{FF2B5EF4-FFF2-40B4-BE49-F238E27FC236}">
                  <a16:creationId xmlns:a16="http://schemas.microsoft.com/office/drawing/2014/main" id="{B56FE822-FDD7-4699-9BF9-BA97A43C07D0}"/>
                </a:ext>
              </a:extLst>
            </p:cNvPr>
            <p:cNvSpPr/>
            <p:nvPr/>
          </p:nvSpPr>
          <p:spPr>
            <a:xfrm>
              <a:off x="3214686" y="1004887"/>
              <a:ext cx="5765431" cy="4850549"/>
            </a:xfrm>
            <a:custGeom>
              <a:avLst/>
              <a:gdLst>
                <a:gd name="connsiteX0" fmla="*/ 5574315 w 5765431"/>
                <a:gd name="connsiteY0" fmla="*/ -287 h 4850549"/>
                <a:gd name="connsiteX1" fmla="*/ 190747 w 5765431"/>
                <a:gd name="connsiteY1" fmla="*/ -287 h 4850549"/>
                <a:gd name="connsiteX2" fmla="*/ 253 w 5765431"/>
                <a:gd name="connsiteY2" fmla="*/ 190169 h 4850549"/>
                <a:gd name="connsiteX3" fmla="*/ -624 w 5765431"/>
                <a:gd name="connsiteY3" fmla="*/ 4659733 h 4850549"/>
                <a:gd name="connsiteX4" fmla="*/ 189831 w 5765431"/>
                <a:gd name="connsiteY4" fmla="*/ 4850263 h 4850549"/>
                <a:gd name="connsiteX5" fmla="*/ 189869 w 5765431"/>
                <a:gd name="connsiteY5" fmla="*/ 4850263 h 4850549"/>
                <a:gd name="connsiteX6" fmla="*/ 5574315 w 5765431"/>
                <a:gd name="connsiteY6" fmla="*/ 4850263 h 4850549"/>
                <a:gd name="connsiteX7" fmla="*/ 5764808 w 5765431"/>
                <a:gd name="connsiteY7" fmla="*/ 4659770 h 4850549"/>
                <a:gd name="connsiteX8" fmla="*/ 5764808 w 5765431"/>
                <a:gd name="connsiteY8" fmla="*/ 190205 h 4850549"/>
                <a:gd name="connsiteX9" fmla="*/ 5574315 w 5765431"/>
                <a:gd name="connsiteY9" fmla="*/ -287 h 4850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65431" h="4850549">
                  <a:moveTo>
                    <a:pt x="5574315" y="-287"/>
                  </a:moveTo>
                  <a:lnTo>
                    <a:pt x="190747" y="-287"/>
                  </a:lnTo>
                  <a:cubicBezTo>
                    <a:pt x="85555" y="-287"/>
                    <a:pt x="274" y="84977"/>
                    <a:pt x="253" y="190169"/>
                  </a:cubicBezTo>
                  <a:lnTo>
                    <a:pt x="-624" y="4659733"/>
                  </a:lnTo>
                  <a:cubicBezTo>
                    <a:pt x="-645" y="4764940"/>
                    <a:pt x="84625" y="4850242"/>
                    <a:pt x="189831" y="4850263"/>
                  </a:cubicBezTo>
                  <a:cubicBezTo>
                    <a:pt x="189844" y="4850263"/>
                    <a:pt x="189856" y="4850263"/>
                    <a:pt x="189869" y="4850263"/>
                  </a:cubicBezTo>
                  <a:lnTo>
                    <a:pt x="5574315" y="4850263"/>
                  </a:lnTo>
                  <a:cubicBezTo>
                    <a:pt x="5679521" y="4850263"/>
                    <a:pt x="5764808" y="4764976"/>
                    <a:pt x="5764808" y="4659770"/>
                  </a:cubicBezTo>
                  <a:lnTo>
                    <a:pt x="5764808" y="190205"/>
                  </a:lnTo>
                  <a:cubicBezTo>
                    <a:pt x="5764808" y="84999"/>
                    <a:pt x="5679521" y="-287"/>
                    <a:pt x="5574315" y="-287"/>
                  </a:cubicBezTo>
                  <a:close/>
                </a:path>
              </a:pathLst>
            </a:custGeom>
            <a:solidFill>
              <a:srgbClr val="EF323D"/>
            </a:solidFill>
            <a:ln w="9525" cap="flat">
              <a:noFill/>
              <a:prstDash val="solid"/>
              <a:miter/>
            </a:ln>
          </p:spPr>
          <p:txBody>
            <a:bodyPr rtlCol="0" anchor="ctr"/>
            <a:lstStyle/>
            <a:p>
              <a:endParaRPr lang="en-US"/>
            </a:p>
          </p:txBody>
        </p:sp>
        <p:grpSp>
          <p:nvGrpSpPr>
            <p:cNvPr id="13" name="Graphic 27">
              <a:extLst>
                <a:ext uri="{FF2B5EF4-FFF2-40B4-BE49-F238E27FC236}">
                  <a16:creationId xmlns:a16="http://schemas.microsoft.com/office/drawing/2014/main" id="{689D3491-4CB9-42B7-A74E-FCF80AD48D95}"/>
                </a:ext>
              </a:extLst>
            </p:cNvPr>
            <p:cNvGrpSpPr/>
            <p:nvPr/>
          </p:nvGrpSpPr>
          <p:grpSpPr>
            <a:xfrm>
              <a:off x="3588488" y="1366527"/>
              <a:ext cx="5031814" cy="4160789"/>
              <a:chOff x="3588488" y="1366527"/>
              <a:chExt cx="5031814" cy="4160789"/>
            </a:xfrm>
            <a:solidFill>
              <a:srgbClr val="FFFFFF"/>
            </a:solidFill>
          </p:grpSpPr>
          <p:grpSp>
            <p:nvGrpSpPr>
              <p:cNvPr id="15" name="Graphic 27">
                <a:extLst>
                  <a:ext uri="{FF2B5EF4-FFF2-40B4-BE49-F238E27FC236}">
                    <a16:creationId xmlns:a16="http://schemas.microsoft.com/office/drawing/2014/main" id="{86E90DE0-20C4-475E-8237-72BA8F1667AE}"/>
                  </a:ext>
                </a:extLst>
              </p:cNvPr>
              <p:cNvGrpSpPr/>
              <p:nvPr/>
            </p:nvGrpSpPr>
            <p:grpSpPr>
              <a:xfrm>
                <a:off x="3588488" y="4982639"/>
                <a:ext cx="5031814" cy="544677"/>
                <a:chOff x="3588488" y="4982639"/>
                <a:chExt cx="5031814" cy="544677"/>
              </a:xfrm>
              <a:solidFill>
                <a:srgbClr val="FFFFFF"/>
              </a:solidFill>
            </p:grpSpPr>
            <p:sp>
              <p:nvSpPr>
                <p:cNvPr id="23" name="Freeform: Shape 22">
                  <a:extLst>
                    <a:ext uri="{FF2B5EF4-FFF2-40B4-BE49-F238E27FC236}">
                      <a16:creationId xmlns:a16="http://schemas.microsoft.com/office/drawing/2014/main" id="{C244BEE5-7FFF-4E05-9A95-A5028FC46467}"/>
                    </a:ext>
                  </a:extLst>
                </p:cNvPr>
                <p:cNvSpPr/>
                <p:nvPr/>
              </p:nvSpPr>
              <p:spPr>
                <a:xfrm>
                  <a:off x="4332862" y="4996495"/>
                  <a:ext cx="458636" cy="516241"/>
                </a:xfrm>
                <a:custGeom>
                  <a:avLst/>
                  <a:gdLst>
                    <a:gd name="connsiteX0" fmla="*/ 438721 w 458636"/>
                    <a:gd name="connsiteY0" fmla="*/ -287 h 516241"/>
                    <a:gd name="connsiteX1" fmla="*/ 18666 w 458636"/>
                    <a:gd name="connsiteY1" fmla="*/ -287 h 516241"/>
                    <a:gd name="connsiteX2" fmla="*/ -624 w 458636"/>
                    <a:gd name="connsiteY2" fmla="*/ 19002 h 516241"/>
                    <a:gd name="connsiteX3" fmla="*/ -624 w 458636"/>
                    <a:gd name="connsiteY3" fmla="*/ 19003 h 516241"/>
                    <a:gd name="connsiteX4" fmla="*/ -624 w 458636"/>
                    <a:gd name="connsiteY4" fmla="*/ 115315 h 516241"/>
                    <a:gd name="connsiteX5" fmla="*/ 18666 w 458636"/>
                    <a:gd name="connsiteY5" fmla="*/ 134606 h 516241"/>
                    <a:gd name="connsiteX6" fmla="*/ 18667 w 458636"/>
                    <a:gd name="connsiteY6" fmla="*/ 134606 h 516241"/>
                    <a:gd name="connsiteX7" fmla="*/ 133938 w 458636"/>
                    <a:gd name="connsiteY7" fmla="*/ 134606 h 516241"/>
                    <a:gd name="connsiteX8" fmla="*/ 153229 w 458636"/>
                    <a:gd name="connsiteY8" fmla="*/ 153896 h 516241"/>
                    <a:gd name="connsiteX9" fmla="*/ 153229 w 458636"/>
                    <a:gd name="connsiteY9" fmla="*/ 153896 h 516241"/>
                    <a:gd name="connsiteX10" fmla="*/ 153228 w 458636"/>
                    <a:gd name="connsiteY10" fmla="*/ 496663 h 516241"/>
                    <a:gd name="connsiteX11" fmla="*/ 172519 w 458636"/>
                    <a:gd name="connsiteY11" fmla="*/ 515954 h 516241"/>
                    <a:gd name="connsiteX12" fmla="*/ 284874 w 458636"/>
                    <a:gd name="connsiteY12" fmla="*/ 515953 h 516241"/>
                    <a:gd name="connsiteX13" fmla="*/ 304165 w 458636"/>
                    <a:gd name="connsiteY13" fmla="*/ 496663 h 516241"/>
                    <a:gd name="connsiteX14" fmla="*/ 304165 w 458636"/>
                    <a:gd name="connsiteY14" fmla="*/ 496663 h 516241"/>
                    <a:gd name="connsiteX15" fmla="*/ 304165 w 458636"/>
                    <a:gd name="connsiteY15" fmla="*/ 153896 h 516241"/>
                    <a:gd name="connsiteX16" fmla="*/ 323455 w 458636"/>
                    <a:gd name="connsiteY16" fmla="*/ 134606 h 516241"/>
                    <a:gd name="connsiteX17" fmla="*/ 438721 w 458636"/>
                    <a:gd name="connsiteY17" fmla="*/ 134606 h 516241"/>
                    <a:gd name="connsiteX18" fmla="*/ 458012 w 458636"/>
                    <a:gd name="connsiteY18" fmla="*/ 115316 h 516241"/>
                    <a:gd name="connsiteX19" fmla="*/ 458012 w 458636"/>
                    <a:gd name="connsiteY19" fmla="*/ 115315 h 516241"/>
                    <a:gd name="connsiteX20" fmla="*/ 458012 w 458636"/>
                    <a:gd name="connsiteY20" fmla="*/ 19003 h 516241"/>
                    <a:gd name="connsiteX21" fmla="*/ 438723 w 458636"/>
                    <a:gd name="connsiteY21" fmla="*/ -287 h 516241"/>
                    <a:gd name="connsiteX22" fmla="*/ 438721 w 458636"/>
                    <a:gd name="connsiteY22" fmla="*/ -28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58636" h="516241">
                      <a:moveTo>
                        <a:pt x="438721" y="-287"/>
                      </a:moveTo>
                      <a:lnTo>
                        <a:pt x="18666" y="-287"/>
                      </a:lnTo>
                      <a:cubicBezTo>
                        <a:pt x="8013" y="-288"/>
                        <a:pt x="-624" y="8349"/>
                        <a:pt x="-624" y="19002"/>
                      </a:cubicBezTo>
                      <a:cubicBezTo>
                        <a:pt x="-624" y="19003"/>
                        <a:pt x="-624" y="19003"/>
                        <a:pt x="-624" y="19003"/>
                      </a:cubicBezTo>
                      <a:lnTo>
                        <a:pt x="-624" y="115315"/>
                      </a:lnTo>
                      <a:cubicBezTo>
                        <a:pt x="-624" y="125968"/>
                        <a:pt x="8012" y="134605"/>
                        <a:pt x="18666" y="134606"/>
                      </a:cubicBezTo>
                      <a:cubicBezTo>
                        <a:pt x="18666" y="134606"/>
                        <a:pt x="18666" y="134606"/>
                        <a:pt x="18667" y="134606"/>
                      </a:cubicBezTo>
                      <a:lnTo>
                        <a:pt x="133938" y="134606"/>
                      </a:lnTo>
                      <a:cubicBezTo>
                        <a:pt x="144592" y="134606"/>
                        <a:pt x="153229" y="143242"/>
                        <a:pt x="153229" y="153896"/>
                      </a:cubicBezTo>
                      <a:cubicBezTo>
                        <a:pt x="153229" y="153896"/>
                        <a:pt x="153229" y="153896"/>
                        <a:pt x="153229" y="153896"/>
                      </a:cubicBezTo>
                      <a:lnTo>
                        <a:pt x="153228" y="496663"/>
                      </a:lnTo>
                      <a:cubicBezTo>
                        <a:pt x="153228" y="507317"/>
                        <a:pt x="161865" y="515954"/>
                        <a:pt x="172519" y="515954"/>
                      </a:cubicBezTo>
                      <a:lnTo>
                        <a:pt x="284874" y="515953"/>
                      </a:lnTo>
                      <a:cubicBezTo>
                        <a:pt x="295528" y="515953"/>
                        <a:pt x="304165" y="507317"/>
                        <a:pt x="304165" y="496663"/>
                      </a:cubicBezTo>
                      <a:cubicBezTo>
                        <a:pt x="304165" y="496663"/>
                        <a:pt x="304165" y="496663"/>
                        <a:pt x="304165" y="496663"/>
                      </a:cubicBezTo>
                      <a:lnTo>
                        <a:pt x="304165" y="153896"/>
                      </a:lnTo>
                      <a:cubicBezTo>
                        <a:pt x="304165" y="143242"/>
                        <a:pt x="312801" y="134606"/>
                        <a:pt x="323455" y="134606"/>
                      </a:cubicBezTo>
                      <a:lnTo>
                        <a:pt x="438721" y="134606"/>
                      </a:lnTo>
                      <a:cubicBezTo>
                        <a:pt x="449375" y="134606"/>
                        <a:pt x="458012" y="125970"/>
                        <a:pt x="458012" y="115316"/>
                      </a:cubicBezTo>
                      <a:cubicBezTo>
                        <a:pt x="458012" y="115316"/>
                        <a:pt x="458012" y="115316"/>
                        <a:pt x="458012" y="115315"/>
                      </a:cubicBezTo>
                      <a:lnTo>
                        <a:pt x="458012" y="19003"/>
                      </a:lnTo>
                      <a:cubicBezTo>
                        <a:pt x="458013" y="8350"/>
                        <a:pt x="449377" y="-287"/>
                        <a:pt x="438723" y="-287"/>
                      </a:cubicBezTo>
                      <a:cubicBezTo>
                        <a:pt x="438722" y="-287"/>
                        <a:pt x="438722" y="-287"/>
                        <a:pt x="438721" y="-287"/>
                      </a:cubicBezTo>
                      <a:close/>
                    </a:path>
                  </a:pathLst>
                </a:custGeom>
                <a:solidFill>
                  <a:srgbClr val="FFFFFF"/>
                </a:solidFill>
                <a:ln w="9525" cap="flat">
                  <a:noFill/>
                  <a:prstDash val="solid"/>
                  <a:miter/>
                </a:ln>
              </p:spPr>
              <p:txBody>
                <a:bodyPr rtlCol="0" anchor="ctr"/>
                <a:lstStyle/>
                <a:p>
                  <a:endParaRPr lang="en-US"/>
                </a:p>
              </p:txBody>
            </p:sp>
            <p:sp>
              <p:nvSpPr>
                <p:cNvPr id="24" name="Freeform: Shape 23">
                  <a:extLst>
                    <a:ext uri="{FF2B5EF4-FFF2-40B4-BE49-F238E27FC236}">
                      <a16:creationId xmlns:a16="http://schemas.microsoft.com/office/drawing/2014/main" id="{67D7E67A-5965-4B34-9CC8-2B23E9BB34C2}"/>
                    </a:ext>
                  </a:extLst>
                </p:cNvPr>
                <p:cNvSpPr/>
                <p:nvPr/>
              </p:nvSpPr>
              <p:spPr>
                <a:xfrm>
                  <a:off x="5981381" y="4996495"/>
                  <a:ext cx="475404" cy="516241"/>
                </a:xfrm>
                <a:custGeom>
                  <a:avLst/>
                  <a:gdLst>
                    <a:gd name="connsiteX0" fmla="*/ 179474 w 475404"/>
                    <a:gd name="connsiteY0" fmla="*/ -287 h 516241"/>
                    <a:gd name="connsiteX1" fmla="*/ 18666 w 475404"/>
                    <a:gd name="connsiteY1" fmla="*/ -287 h 516241"/>
                    <a:gd name="connsiteX2" fmla="*/ -624 w 475404"/>
                    <a:gd name="connsiteY2" fmla="*/ 19002 h 516241"/>
                    <a:gd name="connsiteX3" fmla="*/ -624 w 475404"/>
                    <a:gd name="connsiteY3" fmla="*/ 19003 h 516241"/>
                    <a:gd name="connsiteX4" fmla="*/ -624 w 475404"/>
                    <a:gd name="connsiteY4" fmla="*/ 496663 h 516241"/>
                    <a:gd name="connsiteX5" fmla="*/ 18666 w 475404"/>
                    <a:gd name="connsiteY5" fmla="*/ 515954 h 516241"/>
                    <a:gd name="connsiteX6" fmla="*/ 18666 w 475404"/>
                    <a:gd name="connsiteY6" fmla="*/ 515954 h 516241"/>
                    <a:gd name="connsiteX7" fmla="*/ 178748 w 475404"/>
                    <a:gd name="connsiteY7" fmla="*/ 515953 h 516241"/>
                    <a:gd name="connsiteX8" fmla="*/ 474780 w 475404"/>
                    <a:gd name="connsiteY8" fmla="*/ 256374 h 516241"/>
                    <a:gd name="connsiteX9" fmla="*/ 179474 w 475404"/>
                    <a:gd name="connsiteY9" fmla="*/ -287 h 516241"/>
                    <a:gd name="connsiteX10" fmla="*/ 171985 w 475404"/>
                    <a:gd name="connsiteY10" fmla="*/ 383977 h 516241"/>
                    <a:gd name="connsiteX11" fmla="*/ 164912 w 475404"/>
                    <a:gd name="connsiteY11" fmla="*/ 383977 h 516241"/>
                    <a:gd name="connsiteX12" fmla="*/ 145307 w 475404"/>
                    <a:gd name="connsiteY12" fmla="*/ 364686 h 516241"/>
                    <a:gd name="connsiteX13" fmla="*/ 145307 w 475404"/>
                    <a:gd name="connsiteY13" fmla="*/ 150979 h 516241"/>
                    <a:gd name="connsiteX14" fmla="*/ 164912 w 475404"/>
                    <a:gd name="connsiteY14" fmla="*/ 131688 h 516241"/>
                    <a:gd name="connsiteX15" fmla="*/ 173470 w 475404"/>
                    <a:gd name="connsiteY15" fmla="*/ 131689 h 516241"/>
                    <a:gd name="connsiteX16" fmla="*/ 320932 w 475404"/>
                    <a:gd name="connsiteY16" fmla="*/ 256374 h 516241"/>
                    <a:gd name="connsiteX17" fmla="*/ 171985 w 475404"/>
                    <a:gd name="connsiteY17" fmla="*/ 38397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75404" h="516241">
                      <a:moveTo>
                        <a:pt x="179474" y="-287"/>
                      </a:moveTo>
                      <a:lnTo>
                        <a:pt x="18666" y="-287"/>
                      </a:lnTo>
                      <a:cubicBezTo>
                        <a:pt x="8013" y="-288"/>
                        <a:pt x="-624" y="8349"/>
                        <a:pt x="-624" y="19002"/>
                      </a:cubicBezTo>
                      <a:cubicBezTo>
                        <a:pt x="-624" y="19003"/>
                        <a:pt x="-624" y="19003"/>
                        <a:pt x="-624" y="19003"/>
                      </a:cubicBezTo>
                      <a:lnTo>
                        <a:pt x="-624" y="496663"/>
                      </a:lnTo>
                      <a:cubicBezTo>
                        <a:pt x="-624" y="507317"/>
                        <a:pt x="8012" y="515954"/>
                        <a:pt x="18666" y="515954"/>
                      </a:cubicBezTo>
                      <a:cubicBezTo>
                        <a:pt x="18666" y="515954"/>
                        <a:pt x="18666" y="515954"/>
                        <a:pt x="18666" y="515954"/>
                      </a:cubicBezTo>
                      <a:lnTo>
                        <a:pt x="178748" y="515953"/>
                      </a:lnTo>
                      <a:cubicBezTo>
                        <a:pt x="361033" y="515953"/>
                        <a:pt x="474780" y="416788"/>
                        <a:pt x="474780" y="256374"/>
                      </a:cubicBezTo>
                      <a:cubicBezTo>
                        <a:pt x="474780" y="98879"/>
                        <a:pt x="365411" y="-287"/>
                        <a:pt x="179474" y="-287"/>
                      </a:cubicBezTo>
                      <a:close/>
                      <a:moveTo>
                        <a:pt x="171985" y="383977"/>
                      </a:moveTo>
                      <a:lnTo>
                        <a:pt x="164912" y="383977"/>
                      </a:lnTo>
                      <a:cubicBezTo>
                        <a:pt x="154172" y="384063"/>
                        <a:pt x="145395" y="375427"/>
                        <a:pt x="145307" y="364686"/>
                      </a:cubicBezTo>
                      <a:lnTo>
                        <a:pt x="145307" y="150979"/>
                      </a:lnTo>
                      <a:cubicBezTo>
                        <a:pt x="145395" y="140239"/>
                        <a:pt x="154171" y="131602"/>
                        <a:pt x="164912" y="131688"/>
                      </a:cubicBezTo>
                      <a:lnTo>
                        <a:pt x="173470" y="131689"/>
                      </a:lnTo>
                      <a:cubicBezTo>
                        <a:pt x="271284" y="131689"/>
                        <a:pt x="320932" y="169608"/>
                        <a:pt x="320932" y="256374"/>
                      </a:cubicBezTo>
                      <a:cubicBezTo>
                        <a:pt x="320932" y="346063"/>
                        <a:pt x="271284" y="383977"/>
                        <a:pt x="171985" y="383977"/>
                      </a:cubicBezTo>
                      <a:close/>
                    </a:path>
                  </a:pathLst>
                </a:custGeom>
                <a:solidFill>
                  <a:srgbClr val="FFFFFF"/>
                </a:solidFill>
                <a:ln w="9525" cap="flat">
                  <a:noFill/>
                  <a:prstDash val="solid"/>
                  <a:miter/>
                </a:ln>
              </p:spPr>
              <p:txBody>
                <a:bodyPr rtlCol="0" anchor="ctr"/>
                <a:lstStyle/>
                <a:p>
                  <a:endParaRPr lang="en-US"/>
                </a:p>
              </p:txBody>
            </p:sp>
            <p:sp>
              <p:nvSpPr>
                <p:cNvPr id="25" name="Freeform: Shape 24">
                  <a:extLst>
                    <a:ext uri="{FF2B5EF4-FFF2-40B4-BE49-F238E27FC236}">
                      <a16:creationId xmlns:a16="http://schemas.microsoft.com/office/drawing/2014/main" id="{26E45F01-D6DB-4A09-AA98-AED9564CA1B6}"/>
                    </a:ext>
                  </a:extLst>
                </p:cNvPr>
                <p:cNvSpPr/>
                <p:nvPr/>
              </p:nvSpPr>
              <p:spPr>
                <a:xfrm>
                  <a:off x="6832758" y="4996495"/>
                  <a:ext cx="154394" cy="516240"/>
                </a:xfrm>
                <a:custGeom>
                  <a:avLst/>
                  <a:gdLst>
                    <a:gd name="connsiteX0" fmla="*/ 135104 w 154394"/>
                    <a:gd name="connsiteY0" fmla="*/ 0 h 516240"/>
                    <a:gd name="connsiteX1" fmla="*/ 154395 w 154394"/>
                    <a:gd name="connsiteY1" fmla="*/ 0 h 516240"/>
                    <a:gd name="connsiteX2" fmla="*/ 154395 w 154394"/>
                    <a:gd name="connsiteY2" fmla="*/ 516241 h 516240"/>
                    <a:gd name="connsiteX3" fmla="*/ 135104 w 154394"/>
                    <a:gd name="connsiteY3" fmla="*/ 516241 h 516240"/>
                    <a:gd name="connsiteX4" fmla="*/ 19291 w 154394"/>
                    <a:gd name="connsiteY4" fmla="*/ 516241 h 516240"/>
                    <a:gd name="connsiteX5" fmla="*/ 19291 w 154394"/>
                    <a:gd name="connsiteY5" fmla="*/ 0 h 516240"/>
                    <a:gd name="connsiteX6" fmla="*/ 0 w 154394"/>
                    <a:gd name="connsiteY6" fmla="*/ 0 h 516240"/>
                    <a:gd name="connsiteX7" fmla="*/ 19291 w 154394"/>
                    <a:gd name="connsiteY7" fmla="*/ 0 h 516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4394" h="516240">
                      <a:moveTo>
                        <a:pt x="135104" y="0"/>
                      </a:moveTo>
                      <a:cubicBezTo>
                        <a:pt x="145758" y="0"/>
                        <a:pt x="154395" y="0"/>
                        <a:pt x="154395" y="0"/>
                      </a:cubicBezTo>
                      <a:lnTo>
                        <a:pt x="154395" y="516241"/>
                      </a:lnTo>
                      <a:cubicBezTo>
                        <a:pt x="154395" y="516241"/>
                        <a:pt x="145758" y="516241"/>
                        <a:pt x="135104" y="516241"/>
                      </a:cubicBezTo>
                      <a:lnTo>
                        <a:pt x="19291" y="516241"/>
                      </a:lnTo>
                      <a:lnTo>
                        <a:pt x="19291" y="0"/>
                      </a:lnTo>
                      <a:cubicBezTo>
                        <a:pt x="8637" y="0"/>
                        <a:pt x="0" y="0"/>
                        <a:pt x="0" y="0"/>
                      </a:cubicBezTo>
                      <a:cubicBezTo>
                        <a:pt x="0" y="0"/>
                        <a:pt x="8637" y="0"/>
                        <a:pt x="19291" y="0"/>
                      </a:cubicBezTo>
                      <a:close/>
                    </a:path>
                  </a:pathLst>
                </a:custGeom>
                <a:solidFill>
                  <a:srgbClr val="FFFFFF"/>
                </a:solidFill>
                <a:ln w="9525" cap="flat">
                  <a:noFill/>
                  <a:prstDash val="solid"/>
                  <a:miter/>
                </a:ln>
              </p:spPr>
              <p:txBody>
                <a:bodyPr rtlCol="0" anchor="ctr"/>
                <a:lstStyle/>
                <a:p>
                  <a:endParaRPr lang="en-US"/>
                </a:p>
              </p:txBody>
            </p:sp>
            <p:sp>
              <p:nvSpPr>
                <p:cNvPr id="26" name="Freeform: Shape 25">
                  <a:extLst>
                    <a:ext uri="{FF2B5EF4-FFF2-40B4-BE49-F238E27FC236}">
                      <a16:creationId xmlns:a16="http://schemas.microsoft.com/office/drawing/2014/main" id="{9E8CC897-61F0-428C-8DE1-F7C0D4E98E74}"/>
                    </a:ext>
                  </a:extLst>
                </p:cNvPr>
                <p:cNvSpPr/>
                <p:nvPr/>
              </p:nvSpPr>
              <p:spPr>
                <a:xfrm>
                  <a:off x="5145840" y="4996495"/>
                  <a:ext cx="459367" cy="530096"/>
                </a:xfrm>
                <a:custGeom>
                  <a:avLst/>
                  <a:gdLst>
                    <a:gd name="connsiteX0" fmla="*/ 439452 w 459367"/>
                    <a:gd name="connsiteY0" fmla="*/ -287 h 530096"/>
                    <a:gd name="connsiteX1" fmla="*/ 329285 w 459367"/>
                    <a:gd name="connsiteY1" fmla="*/ -287 h 530096"/>
                    <a:gd name="connsiteX2" fmla="*/ 309994 w 459367"/>
                    <a:gd name="connsiteY2" fmla="*/ 19003 h 530096"/>
                    <a:gd name="connsiteX3" fmla="*/ 309994 w 459367"/>
                    <a:gd name="connsiteY3" fmla="*/ 19003 h 530096"/>
                    <a:gd name="connsiteX4" fmla="*/ 309994 w 459367"/>
                    <a:gd name="connsiteY4" fmla="*/ 275334 h 530096"/>
                    <a:gd name="connsiteX5" fmla="*/ 229062 w 459367"/>
                    <a:gd name="connsiteY5" fmla="*/ 391268 h 530096"/>
                    <a:gd name="connsiteX6" fmla="*/ 148125 w 459367"/>
                    <a:gd name="connsiteY6" fmla="*/ 275334 h 530096"/>
                    <a:gd name="connsiteX7" fmla="*/ 148125 w 459367"/>
                    <a:gd name="connsiteY7" fmla="*/ 19003 h 530096"/>
                    <a:gd name="connsiteX8" fmla="*/ 128835 w 459367"/>
                    <a:gd name="connsiteY8" fmla="*/ -287 h 530096"/>
                    <a:gd name="connsiteX9" fmla="*/ 128834 w 459367"/>
                    <a:gd name="connsiteY9" fmla="*/ -287 h 530096"/>
                    <a:gd name="connsiteX10" fmla="*/ 18666 w 459367"/>
                    <a:gd name="connsiteY10" fmla="*/ -287 h 530096"/>
                    <a:gd name="connsiteX11" fmla="*/ -624 w 459367"/>
                    <a:gd name="connsiteY11" fmla="*/ 19003 h 530096"/>
                    <a:gd name="connsiteX12" fmla="*/ -624 w 459367"/>
                    <a:gd name="connsiteY12" fmla="*/ 19003 h 530096"/>
                    <a:gd name="connsiteX13" fmla="*/ -624 w 459367"/>
                    <a:gd name="connsiteY13" fmla="*/ 289915 h 530096"/>
                    <a:gd name="connsiteX14" fmla="*/ 229062 w 459367"/>
                    <a:gd name="connsiteY14" fmla="*/ 529809 h 530096"/>
                    <a:gd name="connsiteX15" fmla="*/ 458743 w 459367"/>
                    <a:gd name="connsiteY15" fmla="*/ 289184 h 530096"/>
                    <a:gd name="connsiteX16" fmla="*/ 458743 w 459367"/>
                    <a:gd name="connsiteY16" fmla="*/ 19003 h 530096"/>
                    <a:gd name="connsiteX17" fmla="*/ 439453 w 459367"/>
                    <a:gd name="connsiteY17" fmla="*/ -287 h 530096"/>
                    <a:gd name="connsiteX18" fmla="*/ 439453 w 459367"/>
                    <a:gd name="connsiteY18" fmla="*/ -287 h 530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59367" h="530096">
                      <a:moveTo>
                        <a:pt x="439452" y="-287"/>
                      </a:moveTo>
                      <a:lnTo>
                        <a:pt x="329285" y="-287"/>
                      </a:lnTo>
                      <a:cubicBezTo>
                        <a:pt x="318631" y="-287"/>
                        <a:pt x="309994" y="8349"/>
                        <a:pt x="309994" y="19003"/>
                      </a:cubicBezTo>
                      <a:cubicBezTo>
                        <a:pt x="309994" y="19003"/>
                        <a:pt x="309994" y="19003"/>
                        <a:pt x="309994" y="19003"/>
                      </a:cubicBezTo>
                      <a:lnTo>
                        <a:pt x="309994" y="275334"/>
                      </a:lnTo>
                      <a:cubicBezTo>
                        <a:pt x="309994" y="361375"/>
                        <a:pt x="286661" y="391268"/>
                        <a:pt x="229062" y="391268"/>
                      </a:cubicBezTo>
                      <a:cubicBezTo>
                        <a:pt x="171458" y="391268"/>
                        <a:pt x="148125" y="361375"/>
                        <a:pt x="148125" y="275334"/>
                      </a:cubicBezTo>
                      <a:lnTo>
                        <a:pt x="148125" y="19003"/>
                      </a:lnTo>
                      <a:cubicBezTo>
                        <a:pt x="148125" y="8349"/>
                        <a:pt x="139489" y="-287"/>
                        <a:pt x="128835" y="-287"/>
                      </a:cubicBezTo>
                      <a:cubicBezTo>
                        <a:pt x="128835" y="-287"/>
                        <a:pt x="128834" y="-287"/>
                        <a:pt x="128834" y="-287"/>
                      </a:cubicBezTo>
                      <a:lnTo>
                        <a:pt x="18666" y="-287"/>
                      </a:lnTo>
                      <a:cubicBezTo>
                        <a:pt x="8012" y="-287"/>
                        <a:pt x="-624" y="8349"/>
                        <a:pt x="-624" y="19003"/>
                      </a:cubicBezTo>
                      <a:cubicBezTo>
                        <a:pt x="-624" y="19003"/>
                        <a:pt x="-624" y="19003"/>
                        <a:pt x="-624" y="19003"/>
                      </a:cubicBezTo>
                      <a:lnTo>
                        <a:pt x="-624" y="289915"/>
                      </a:lnTo>
                      <a:cubicBezTo>
                        <a:pt x="-624" y="448142"/>
                        <a:pt x="70105" y="529809"/>
                        <a:pt x="229062" y="529809"/>
                      </a:cubicBezTo>
                      <a:cubicBezTo>
                        <a:pt x="383640" y="529809"/>
                        <a:pt x="458743" y="443768"/>
                        <a:pt x="458743" y="289184"/>
                      </a:cubicBezTo>
                      <a:lnTo>
                        <a:pt x="458743" y="19003"/>
                      </a:lnTo>
                      <a:cubicBezTo>
                        <a:pt x="458743" y="8349"/>
                        <a:pt x="450107" y="-287"/>
                        <a:pt x="439453" y="-287"/>
                      </a:cubicBezTo>
                      <a:cubicBezTo>
                        <a:pt x="439453" y="-287"/>
                        <a:pt x="439453" y="-287"/>
                        <a:pt x="439453" y="-287"/>
                      </a:cubicBezTo>
                      <a:close/>
                    </a:path>
                  </a:pathLst>
                </a:custGeom>
                <a:solidFill>
                  <a:srgbClr val="FFFFFF"/>
                </a:solidFill>
                <a:ln w="9525" cap="flat">
                  <a:noFill/>
                  <a:prstDash val="solid"/>
                  <a:miter/>
                </a:ln>
              </p:spPr>
              <p:txBody>
                <a:bodyPr rtlCol="0" anchor="ctr"/>
                <a:lstStyle/>
                <a:p>
                  <a:endParaRPr lang="en-US"/>
                </a:p>
              </p:txBody>
            </p:sp>
            <p:sp>
              <p:nvSpPr>
                <p:cNvPr id="27" name="Freeform: Shape 26">
                  <a:extLst>
                    <a:ext uri="{FF2B5EF4-FFF2-40B4-BE49-F238E27FC236}">
                      <a16:creationId xmlns:a16="http://schemas.microsoft.com/office/drawing/2014/main" id="{DDDADCDE-8694-441F-B3D1-8EA5150BE78E}"/>
                    </a:ext>
                  </a:extLst>
                </p:cNvPr>
                <p:cNvSpPr/>
                <p:nvPr/>
              </p:nvSpPr>
              <p:spPr>
                <a:xfrm>
                  <a:off x="3588488" y="4982639"/>
                  <a:ext cx="402067" cy="544677"/>
                </a:xfrm>
                <a:custGeom>
                  <a:avLst/>
                  <a:gdLst>
                    <a:gd name="connsiteX0" fmla="*/ 269467 w 402067"/>
                    <a:gd name="connsiteY0" fmla="*/ 217730 h 544677"/>
                    <a:gd name="connsiteX1" fmla="*/ 203655 w 402067"/>
                    <a:gd name="connsiteY1" fmla="*/ 190741 h 544677"/>
                    <a:gd name="connsiteX2" fmla="*/ 166087 w 402067"/>
                    <a:gd name="connsiteY2" fmla="*/ 137105 h 544677"/>
                    <a:gd name="connsiteX3" fmla="*/ 229317 w 402067"/>
                    <a:gd name="connsiteY3" fmla="*/ 120071 h 544677"/>
                    <a:gd name="connsiteX4" fmla="*/ 284563 w 402067"/>
                    <a:gd name="connsiteY4" fmla="*/ 163075 h 544677"/>
                    <a:gd name="connsiteX5" fmla="*/ 294647 w 402067"/>
                    <a:gd name="connsiteY5" fmla="*/ 169458 h 544677"/>
                    <a:gd name="connsiteX6" fmla="*/ 294647 w 402067"/>
                    <a:gd name="connsiteY6" fmla="*/ 169458 h 544677"/>
                    <a:gd name="connsiteX7" fmla="*/ 308525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4 w 402067"/>
                    <a:gd name="connsiteY13" fmla="*/ 312747 h 544677"/>
                    <a:gd name="connsiteX14" fmla="*/ 203493 w 402067"/>
                    <a:gd name="connsiteY14" fmla="*/ 336403 h 544677"/>
                    <a:gd name="connsiteX15" fmla="*/ 248693 w 402067"/>
                    <a:gd name="connsiteY15" fmla="*/ 400935 h 544677"/>
                    <a:gd name="connsiteX16" fmla="*/ 172617 w 402067"/>
                    <a:gd name="connsiteY16" fmla="*/ 421429 h 544677"/>
                    <a:gd name="connsiteX17" fmla="*/ 110729 w 402067"/>
                    <a:gd name="connsiteY17" fmla="*/ 373801 h 544677"/>
                    <a:gd name="connsiteX18" fmla="*/ 101303 w 402067"/>
                    <a:gd name="connsiteY18" fmla="*/ 368072 h 544677"/>
                    <a:gd name="connsiteX19" fmla="*/ 101045 w 402067"/>
                    <a:gd name="connsiteY19" fmla="*/ 368017 h 544677"/>
                    <a:gd name="connsiteX20" fmla="*/ 87613 w 402067"/>
                    <a:gd name="connsiteY20" fmla="*/ 370752 h 544677"/>
                    <a:gd name="connsiteX21" fmla="*/ 6780 w 402067"/>
                    <a:gd name="connsiteY21" fmla="*/ 427161 h 544677"/>
                    <a:gd name="connsiteX22" fmla="*/ 2511 w 402067"/>
                    <a:gd name="connsiteY22" fmla="*/ 451323 h 544677"/>
                    <a:gd name="connsiteX23" fmla="*/ 2980 w 402067"/>
                    <a:gd name="connsiteY23" fmla="*/ 451961 h 544677"/>
                    <a:gd name="connsiteX24" fmla="*/ 198007 w 402067"/>
                    <a:gd name="connsiteY24" fmla="*/ 544390 h 544677"/>
                    <a:gd name="connsiteX25" fmla="*/ 401443 w 402067"/>
                    <a:gd name="connsiteY25" fmla="*/ 370852 h 544677"/>
                    <a:gd name="connsiteX26" fmla="*/ 269467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7" y="217730"/>
                      </a:moveTo>
                      <a:cubicBezTo>
                        <a:pt x="253517" y="210896"/>
                        <a:pt x="209665" y="192693"/>
                        <a:pt x="203655" y="190741"/>
                      </a:cubicBezTo>
                      <a:cubicBezTo>
                        <a:pt x="161018" y="176893"/>
                        <a:pt x="159000" y="156620"/>
                        <a:pt x="166087" y="137105"/>
                      </a:cubicBezTo>
                      <a:cubicBezTo>
                        <a:pt x="173174" y="117589"/>
                        <a:pt x="201884" y="108919"/>
                        <a:pt x="229317" y="120071"/>
                      </a:cubicBezTo>
                      <a:cubicBezTo>
                        <a:pt x="244044" y="126057"/>
                        <a:pt x="280586" y="159194"/>
                        <a:pt x="284563" y="163075"/>
                      </a:cubicBezTo>
                      <a:cubicBezTo>
                        <a:pt x="287208" y="166165"/>
                        <a:pt x="290722" y="168388"/>
                        <a:pt x="294647" y="169458"/>
                      </a:cubicBezTo>
                      <a:lnTo>
                        <a:pt x="294647" y="169458"/>
                      </a:lnTo>
                      <a:cubicBezTo>
                        <a:pt x="299497" y="170480"/>
                        <a:pt x="304553" y="169366"/>
                        <a:pt x="308525" y="166401"/>
                      </a:cubicBezTo>
                      <a:lnTo>
                        <a:pt x="388854" y="106445"/>
                      </a:lnTo>
                      <a:cubicBezTo>
                        <a:pt x="396529" y="100703"/>
                        <a:pt x="398095"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4" y="312747"/>
                      </a:cubicBezTo>
                      <a:cubicBezTo>
                        <a:pt x="162099" y="320852"/>
                        <a:pt x="191666" y="332924"/>
                        <a:pt x="203493" y="336403"/>
                      </a:cubicBezTo>
                      <a:cubicBezTo>
                        <a:pt x="255235" y="351627"/>
                        <a:pt x="257218" y="377455"/>
                        <a:pt x="248693" y="400935"/>
                      </a:cubicBezTo>
                      <a:cubicBezTo>
                        <a:pt x="240168" y="424414"/>
                        <a:pt x="205764" y="434494"/>
                        <a:pt x="172617" y="421429"/>
                      </a:cubicBezTo>
                      <a:cubicBezTo>
                        <a:pt x="149484" y="412310"/>
                        <a:pt x="113254" y="377309"/>
                        <a:pt x="110729" y="373801"/>
                      </a:cubicBezTo>
                      <a:cubicBezTo>
                        <a:pt x="108295" y="370915"/>
                        <a:pt x="104985" y="368904"/>
                        <a:pt x="101303" y="368072"/>
                      </a:cubicBezTo>
                      <a:lnTo>
                        <a:pt x="101045" y="368017"/>
                      </a:lnTo>
                      <a:cubicBezTo>
                        <a:pt x="96382" y="367035"/>
                        <a:pt x="91520" y="368025"/>
                        <a:pt x="87613" y="370752"/>
                      </a:cubicBezTo>
                      <a:lnTo>
                        <a:pt x="6780" y="427161"/>
                      </a:lnTo>
                      <a:cubicBezTo>
                        <a:pt x="-1070" y="432654"/>
                        <a:pt x="-2982" y="443472"/>
                        <a:pt x="2511" y="451323"/>
                      </a:cubicBezTo>
                      <a:cubicBezTo>
                        <a:pt x="2662" y="451539"/>
                        <a:pt x="2819" y="451752"/>
                        <a:pt x="2980" y="451961"/>
                      </a:cubicBezTo>
                      <a:cubicBezTo>
                        <a:pt x="49728" y="512420"/>
                        <a:pt x="118225" y="544390"/>
                        <a:pt x="198007" y="544390"/>
                      </a:cubicBezTo>
                      <a:cubicBezTo>
                        <a:pt x="316858" y="544390"/>
                        <a:pt x="401443" y="470749"/>
                        <a:pt x="401443" y="370852"/>
                      </a:cubicBezTo>
                      <a:cubicBezTo>
                        <a:pt x="401443" y="305232"/>
                        <a:pt x="365711" y="258567"/>
                        <a:pt x="269467" y="217730"/>
                      </a:cubicBezTo>
                      <a:close/>
                    </a:path>
                  </a:pathLst>
                </a:custGeom>
                <a:solidFill>
                  <a:srgbClr val="FFFFFF"/>
                </a:solidFill>
                <a:ln w="9525" cap="flat">
                  <a:noFill/>
                  <a:prstDash val="solid"/>
                  <a:miter/>
                </a:ln>
              </p:spPr>
              <p:txBody>
                <a:bodyPr rtlCol="0" anchor="ctr"/>
                <a:lstStyle/>
                <a:p>
                  <a:endParaRPr lang="en-US"/>
                </a:p>
              </p:txBody>
            </p:sp>
            <p:sp>
              <p:nvSpPr>
                <p:cNvPr id="28" name="Freeform: Shape 27">
                  <a:extLst>
                    <a:ext uri="{FF2B5EF4-FFF2-40B4-BE49-F238E27FC236}">
                      <a16:creationId xmlns:a16="http://schemas.microsoft.com/office/drawing/2014/main" id="{8EE457D6-0C90-4EB2-9638-93680AD10840}"/>
                    </a:ext>
                  </a:extLst>
                </p:cNvPr>
                <p:cNvSpPr/>
                <p:nvPr/>
              </p:nvSpPr>
              <p:spPr>
                <a:xfrm>
                  <a:off x="7354513" y="4982640"/>
                  <a:ext cx="543938" cy="543937"/>
                </a:xfrm>
                <a:custGeom>
                  <a:avLst/>
                  <a:gdLst>
                    <a:gd name="connsiteX0" fmla="*/ 271345 w 543938"/>
                    <a:gd name="connsiteY0" fmla="*/ -287 h 543937"/>
                    <a:gd name="connsiteX1" fmla="*/ -624 w 543938"/>
                    <a:gd name="connsiteY1" fmla="*/ 271682 h 543937"/>
                    <a:gd name="connsiteX2" fmla="*/ 271345 w 543938"/>
                    <a:gd name="connsiteY2" fmla="*/ 543650 h 543937"/>
                    <a:gd name="connsiteX3" fmla="*/ 543315 w 543938"/>
                    <a:gd name="connsiteY3" fmla="*/ 271682 h 543937"/>
                    <a:gd name="connsiteX4" fmla="*/ 271346 w 543938"/>
                    <a:gd name="connsiteY4" fmla="*/ -287 h 543937"/>
                    <a:gd name="connsiteX5" fmla="*/ 271345 w 543938"/>
                    <a:gd name="connsiteY5" fmla="*/ 393052 h 543937"/>
                    <a:gd name="connsiteX6" fmla="*/ 149975 w 543938"/>
                    <a:gd name="connsiteY6" fmla="*/ 271682 h 543937"/>
                    <a:gd name="connsiteX7" fmla="*/ 271345 w 543938"/>
                    <a:gd name="connsiteY7" fmla="*/ 150311 h 543937"/>
                    <a:gd name="connsiteX8" fmla="*/ 392716 w 543938"/>
                    <a:gd name="connsiteY8" fmla="*/ 271682 h 543937"/>
                    <a:gd name="connsiteX9" fmla="*/ 271345 w 543938"/>
                    <a:gd name="connsiteY9" fmla="*/ 393052 h 543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3938" h="543937">
                      <a:moveTo>
                        <a:pt x="271345" y="-287"/>
                      </a:moveTo>
                      <a:cubicBezTo>
                        <a:pt x="121140" y="-287"/>
                        <a:pt x="-624" y="121477"/>
                        <a:pt x="-624" y="271682"/>
                      </a:cubicBezTo>
                      <a:cubicBezTo>
                        <a:pt x="-624" y="421886"/>
                        <a:pt x="121140" y="543650"/>
                        <a:pt x="271345" y="543650"/>
                      </a:cubicBezTo>
                      <a:cubicBezTo>
                        <a:pt x="421550" y="543650"/>
                        <a:pt x="543315" y="421886"/>
                        <a:pt x="543315" y="271682"/>
                      </a:cubicBezTo>
                      <a:cubicBezTo>
                        <a:pt x="543315" y="121477"/>
                        <a:pt x="421550" y="-287"/>
                        <a:pt x="271346" y="-287"/>
                      </a:cubicBezTo>
                      <a:close/>
                      <a:moveTo>
                        <a:pt x="271345" y="393052"/>
                      </a:moveTo>
                      <a:cubicBezTo>
                        <a:pt x="204314" y="393052"/>
                        <a:pt x="149975" y="338712"/>
                        <a:pt x="149975" y="271682"/>
                      </a:cubicBezTo>
                      <a:cubicBezTo>
                        <a:pt x="149975" y="204650"/>
                        <a:pt x="204314" y="150311"/>
                        <a:pt x="271345" y="150311"/>
                      </a:cubicBezTo>
                      <a:cubicBezTo>
                        <a:pt x="338376" y="150311"/>
                        <a:pt x="392716" y="204651"/>
                        <a:pt x="392716" y="271682"/>
                      </a:cubicBezTo>
                      <a:cubicBezTo>
                        <a:pt x="392640" y="338682"/>
                        <a:pt x="338344" y="392977"/>
                        <a:pt x="271345" y="393052"/>
                      </a:cubicBezTo>
                      <a:close/>
                    </a:path>
                  </a:pathLst>
                </a:custGeom>
                <a:solidFill>
                  <a:srgbClr val="FFFFFF"/>
                </a:solidFill>
                <a:ln w="9525" cap="flat">
                  <a:noFill/>
                  <a:prstDash val="solid"/>
                  <a:miter/>
                </a:ln>
              </p:spPr>
              <p:txBody>
                <a:bodyPr rtlCol="0" anchor="ctr"/>
                <a:lstStyle/>
                <a:p>
                  <a:endParaRPr lang="en-US"/>
                </a:p>
              </p:txBody>
            </p:sp>
            <p:sp>
              <p:nvSpPr>
                <p:cNvPr id="29" name="Freeform: Shape 28">
                  <a:extLst>
                    <a:ext uri="{FF2B5EF4-FFF2-40B4-BE49-F238E27FC236}">
                      <a16:creationId xmlns:a16="http://schemas.microsoft.com/office/drawing/2014/main" id="{CE299023-5A84-4B64-8DB0-74FFF35F3711}"/>
                    </a:ext>
                  </a:extLst>
                </p:cNvPr>
                <p:cNvSpPr/>
                <p:nvPr/>
              </p:nvSpPr>
              <p:spPr>
                <a:xfrm>
                  <a:off x="8218235" y="4982639"/>
                  <a:ext cx="402067" cy="544677"/>
                </a:xfrm>
                <a:custGeom>
                  <a:avLst/>
                  <a:gdLst>
                    <a:gd name="connsiteX0" fmla="*/ 269466 w 402067"/>
                    <a:gd name="connsiteY0" fmla="*/ 217730 h 544677"/>
                    <a:gd name="connsiteX1" fmla="*/ 203655 w 402067"/>
                    <a:gd name="connsiteY1" fmla="*/ 190741 h 544677"/>
                    <a:gd name="connsiteX2" fmla="*/ 166087 w 402067"/>
                    <a:gd name="connsiteY2" fmla="*/ 137105 h 544677"/>
                    <a:gd name="connsiteX3" fmla="*/ 229316 w 402067"/>
                    <a:gd name="connsiteY3" fmla="*/ 120071 h 544677"/>
                    <a:gd name="connsiteX4" fmla="*/ 284562 w 402067"/>
                    <a:gd name="connsiteY4" fmla="*/ 163075 h 544677"/>
                    <a:gd name="connsiteX5" fmla="*/ 294646 w 402067"/>
                    <a:gd name="connsiteY5" fmla="*/ 169458 h 544677"/>
                    <a:gd name="connsiteX6" fmla="*/ 294647 w 402067"/>
                    <a:gd name="connsiteY6" fmla="*/ 169458 h 544677"/>
                    <a:gd name="connsiteX7" fmla="*/ 308526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5 w 402067"/>
                    <a:gd name="connsiteY13" fmla="*/ 312747 h 544677"/>
                    <a:gd name="connsiteX14" fmla="*/ 203492 w 402067"/>
                    <a:gd name="connsiteY14" fmla="*/ 336403 h 544677"/>
                    <a:gd name="connsiteX15" fmla="*/ 248693 w 402067"/>
                    <a:gd name="connsiteY15" fmla="*/ 400935 h 544677"/>
                    <a:gd name="connsiteX16" fmla="*/ 172618 w 402067"/>
                    <a:gd name="connsiteY16" fmla="*/ 421429 h 544677"/>
                    <a:gd name="connsiteX17" fmla="*/ 110728 w 402067"/>
                    <a:gd name="connsiteY17" fmla="*/ 373801 h 544677"/>
                    <a:gd name="connsiteX18" fmla="*/ 101302 w 402067"/>
                    <a:gd name="connsiteY18" fmla="*/ 368072 h 544677"/>
                    <a:gd name="connsiteX19" fmla="*/ 101045 w 402067"/>
                    <a:gd name="connsiteY19" fmla="*/ 368017 h 544677"/>
                    <a:gd name="connsiteX20" fmla="*/ 87614 w 402067"/>
                    <a:gd name="connsiteY20" fmla="*/ 370752 h 544677"/>
                    <a:gd name="connsiteX21" fmla="*/ 6780 w 402067"/>
                    <a:gd name="connsiteY21" fmla="*/ 427161 h 544677"/>
                    <a:gd name="connsiteX22" fmla="*/ 2512 w 402067"/>
                    <a:gd name="connsiteY22" fmla="*/ 451323 h 544677"/>
                    <a:gd name="connsiteX23" fmla="*/ 2980 w 402067"/>
                    <a:gd name="connsiteY23" fmla="*/ 451962 h 544677"/>
                    <a:gd name="connsiteX24" fmla="*/ 198007 w 402067"/>
                    <a:gd name="connsiteY24" fmla="*/ 544390 h 544677"/>
                    <a:gd name="connsiteX25" fmla="*/ 401443 w 402067"/>
                    <a:gd name="connsiteY25" fmla="*/ 370852 h 544677"/>
                    <a:gd name="connsiteX26" fmla="*/ 269466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6" y="217730"/>
                      </a:moveTo>
                      <a:cubicBezTo>
                        <a:pt x="253517" y="210896"/>
                        <a:pt x="209665" y="192693"/>
                        <a:pt x="203655" y="190741"/>
                      </a:cubicBezTo>
                      <a:cubicBezTo>
                        <a:pt x="161018" y="176893"/>
                        <a:pt x="159000" y="156620"/>
                        <a:pt x="166087" y="137105"/>
                      </a:cubicBezTo>
                      <a:cubicBezTo>
                        <a:pt x="173173" y="117589"/>
                        <a:pt x="201883" y="108919"/>
                        <a:pt x="229316" y="120071"/>
                      </a:cubicBezTo>
                      <a:cubicBezTo>
                        <a:pt x="244043" y="126057"/>
                        <a:pt x="280585" y="159194"/>
                        <a:pt x="284562" y="163075"/>
                      </a:cubicBezTo>
                      <a:cubicBezTo>
                        <a:pt x="287208" y="166165"/>
                        <a:pt x="290721" y="168389"/>
                        <a:pt x="294646" y="169458"/>
                      </a:cubicBezTo>
                      <a:lnTo>
                        <a:pt x="294647" y="169458"/>
                      </a:lnTo>
                      <a:cubicBezTo>
                        <a:pt x="299498" y="170480"/>
                        <a:pt x="304553" y="169366"/>
                        <a:pt x="308526" y="166401"/>
                      </a:cubicBezTo>
                      <a:lnTo>
                        <a:pt x="388854" y="106445"/>
                      </a:lnTo>
                      <a:cubicBezTo>
                        <a:pt x="396530" y="100703"/>
                        <a:pt x="398096"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5" y="312747"/>
                      </a:cubicBezTo>
                      <a:cubicBezTo>
                        <a:pt x="162100" y="320852"/>
                        <a:pt x="191666" y="332924"/>
                        <a:pt x="203492" y="336403"/>
                      </a:cubicBezTo>
                      <a:cubicBezTo>
                        <a:pt x="255236" y="351627"/>
                        <a:pt x="257218" y="377455"/>
                        <a:pt x="248693" y="400935"/>
                      </a:cubicBezTo>
                      <a:cubicBezTo>
                        <a:pt x="240168" y="424414"/>
                        <a:pt x="205764" y="434494"/>
                        <a:pt x="172618" y="421429"/>
                      </a:cubicBezTo>
                      <a:cubicBezTo>
                        <a:pt x="149483" y="412310"/>
                        <a:pt x="113254" y="377309"/>
                        <a:pt x="110728" y="373801"/>
                      </a:cubicBezTo>
                      <a:cubicBezTo>
                        <a:pt x="108295" y="370915"/>
                        <a:pt x="104985" y="368904"/>
                        <a:pt x="101302" y="368072"/>
                      </a:cubicBezTo>
                      <a:lnTo>
                        <a:pt x="101045" y="368017"/>
                      </a:lnTo>
                      <a:cubicBezTo>
                        <a:pt x="96383" y="367035"/>
                        <a:pt x="91521" y="368025"/>
                        <a:pt x="87614" y="370752"/>
                      </a:cubicBezTo>
                      <a:lnTo>
                        <a:pt x="6780" y="427161"/>
                      </a:lnTo>
                      <a:cubicBezTo>
                        <a:pt x="-1071" y="432654"/>
                        <a:pt x="-2982" y="443472"/>
                        <a:pt x="2512" y="451323"/>
                      </a:cubicBezTo>
                      <a:cubicBezTo>
                        <a:pt x="2663" y="451539"/>
                        <a:pt x="2820" y="451753"/>
                        <a:pt x="2980" y="451962"/>
                      </a:cubicBezTo>
                      <a:cubicBezTo>
                        <a:pt x="49729" y="512420"/>
                        <a:pt x="118226" y="544390"/>
                        <a:pt x="198007" y="544390"/>
                      </a:cubicBezTo>
                      <a:cubicBezTo>
                        <a:pt x="316858" y="544390"/>
                        <a:pt x="401443" y="470749"/>
                        <a:pt x="401443" y="370852"/>
                      </a:cubicBezTo>
                      <a:cubicBezTo>
                        <a:pt x="401442" y="305232"/>
                        <a:pt x="365710" y="258567"/>
                        <a:pt x="269466" y="217730"/>
                      </a:cubicBezTo>
                      <a:close/>
                    </a:path>
                  </a:pathLst>
                </a:custGeom>
                <a:solidFill>
                  <a:srgbClr val="FFFFFF"/>
                </a:solidFill>
                <a:ln w="9525" cap="flat">
                  <a:noFill/>
                  <a:prstDash val="solid"/>
                  <a:miter/>
                </a:ln>
              </p:spPr>
              <p:txBody>
                <a:bodyPr rtlCol="0" anchor="ctr"/>
                <a:lstStyle/>
                <a:p>
                  <a:endParaRPr lang="en-US"/>
                </a:p>
              </p:txBody>
            </p:sp>
          </p:grpSp>
          <p:grpSp>
            <p:nvGrpSpPr>
              <p:cNvPr id="16" name="Graphic 27">
                <a:extLst>
                  <a:ext uri="{FF2B5EF4-FFF2-40B4-BE49-F238E27FC236}">
                    <a16:creationId xmlns:a16="http://schemas.microsoft.com/office/drawing/2014/main" id="{23C39247-3150-469B-B287-15FDADD9EC64}"/>
                  </a:ext>
                </a:extLst>
              </p:cNvPr>
              <p:cNvGrpSpPr/>
              <p:nvPr/>
            </p:nvGrpSpPr>
            <p:grpSpPr>
              <a:xfrm>
                <a:off x="3603806" y="1366527"/>
                <a:ext cx="4995343" cy="3257719"/>
                <a:chOff x="3603806" y="1366527"/>
                <a:chExt cx="4995343" cy="3257719"/>
              </a:xfrm>
              <a:solidFill>
                <a:srgbClr val="FFFFFF"/>
              </a:solidFill>
            </p:grpSpPr>
            <p:sp>
              <p:nvSpPr>
                <p:cNvPr id="17" name="Freeform: Shape 16">
                  <a:extLst>
                    <a:ext uri="{FF2B5EF4-FFF2-40B4-BE49-F238E27FC236}">
                      <a16:creationId xmlns:a16="http://schemas.microsoft.com/office/drawing/2014/main" id="{03A9F332-93A6-411D-B8AD-F2CF96C465C9}"/>
                    </a:ext>
                  </a:extLst>
                </p:cNvPr>
                <p:cNvSpPr/>
                <p:nvPr/>
              </p:nvSpPr>
              <p:spPr>
                <a:xfrm>
                  <a:off x="5424889" y="1366527"/>
                  <a:ext cx="1562043" cy="1562043"/>
                </a:xfrm>
                <a:custGeom>
                  <a:avLst/>
                  <a:gdLst>
                    <a:gd name="connsiteX0" fmla="*/ 780397 w 1562043"/>
                    <a:gd name="connsiteY0" fmla="*/ -287 h 1562043"/>
                    <a:gd name="connsiteX1" fmla="*/ -624 w 1562043"/>
                    <a:gd name="connsiteY1" fmla="*/ 780734 h 1562043"/>
                    <a:gd name="connsiteX2" fmla="*/ 780397 w 1562043"/>
                    <a:gd name="connsiteY2" fmla="*/ 1561756 h 1562043"/>
                    <a:gd name="connsiteX3" fmla="*/ 1561419 w 1562043"/>
                    <a:gd name="connsiteY3" fmla="*/ 780734 h 1562043"/>
                    <a:gd name="connsiteX4" fmla="*/ 780397 w 1562043"/>
                    <a:gd name="connsiteY4" fmla="*/ -287 h 1562043"/>
                    <a:gd name="connsiteX5" fmla="*/ 780397 w 1562043"/>
                    <a:gd name="connsiteY5" fmla="*/ 1161720 h 1562043"/>
                    <a:gd name="connsiteX6" fmla="*/ 399411 w 1562043"/>
                    <a:gd name="connsiteY6" fmla="*/ 780734 h 1562043"/>
                    <a:gd name="connsiteX7" fmla="*/ 780397 w 1562043"/>
                    <a:gd name="connsiteY7" fmla="*/ 399748 h 1562043"/>
                    <a:gd name="connsiteX8" fmla="*/ 1161383 w 1562043"/>
                    <a:gd name="connsiteY8" fmla="*/ 780734 h 1562043"/>
                    <a:gd name="connsiteX9" fmla="*/ 780397 w 1562043"/>
                    <a:gd name="connsiteY9" fmla="*/ 1161720 h 1562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62043" h="1562043">
                      <a:moveTo>
                        <a:pt x="780397" y="-287"/>
                      </a:moveTo>
                      <a:cubicBezTo>
                        <a:pt x="349051" y="-287"/>
                        <a:pt x="-624" y="349388"/>
                        <a:pt x="-624" y="780734"/>
                      </a:cubicBezTo>
                      <a:cubicBezTo>
                        <a:pt x="-624" y="1212081"/>
                        <a:pt x="349051" y="1561756"/>
                        <a:pt x="780397" y="1561756"/>
                      </a:cubicBezTo>
                      <a:cubicBezTo>
                        <a:pt x="1211744" y="1561756"/>
                        <a:pt x="1561419" y="1212081"/>
                        <a:pt x="1561419" y="780734"/>
                      </a:cubicBezTo>
                      <a:cubicBezTo>
                        <a:pt x="1561419" y="349388"/>
                        <a:pt x="1211744" y="-287"/>
                        <a:pt x="780397" y="-287"/>
                      </a:cubicBezTo>
                      <a:close/>
                      <a:moveTo>
                        <a:pt x="780397" y="1161720"/>
                      </a:moveTo>
                      <a:cubicBezTo>
                        <a:pt x="569984" y="1161720"/>
                        <a:pt x="399411" y="991147"/>
                        <a:pt x="399411" y="780734"/>
                      </a:cubicBezTo>
                      <a:cubicBezTo>
                        <a:pt x="399411" y="570322"/>
                        <a:pt x="569984" y="399748"/>
                        <a:pt x="780397" y="399748"/>
                      </a:cubicBezTo>
                      <a:cubicBezTo>
                        <a:pt x="990810" y="399748"/>
                        <a:pt x="1161383" y="570322"/>
                        <a:pt x="1161383" y="780734"/>
                      </a:cubicBezTo>
                      <a:cubicBezTo>
                        <a:pt x="1161145" y="991048"/>
                        <a:pt x="990712" y="1161483"/>
                        <a:pt x="780397" y="1161720"/>
                      </a:cubicBezTo>
                      <a:close/>
                    </a:path>
                  </a:pathLst>
                </a:custGeom>
                <a:solidFill>
                  <a:srgbClr val="FFFFFF"/>
                </a:solidFill>
                <a:ln w="9525" cap="flat">
                  <a:noFill/>
                  <a:prstDash val="solid"/>
                  <a:miter/>
                </a:ln>
              </p:spPr>
              <p:txBody>
                <a:bodyPr rtlCol="0" anchor="ctr"/>
                <a:lstStyle/>
                <a:p>
                  <a:endParaRPr lang="en-US"/>
                </a:p>
              </p:txBody>
            </p:sp>
            <p:sp>
              <p:nvSpPr>
                <p:cNvPr id="18" name="Freeform: Shape 17">
                  <a:extLst>
                    <a:ext uri="{FF2B5EF4-FFF2-40B4-BE49-F238E27FC236}">
                      <a16:creationId xmlns:a16="http://schemas.microsoft.com/office/drawing/2014/main" id="{273DABE0-8DE8-4358-BE7F-B3F8A854090A}"/>
                    </a:ext>
                  </a:extLst>
                </p:cNvPr>
                <p:cNvSpPr/>
                <p:nvPr/>
              </p:nvSpPr>
              <p:spPr>
                <a:xfrm>
                  <a:off x="7076167" y="1385576"/>
                  <a:ext cx="1522971" cy="1523944"/>
                </a:xfrm>
                <a:custGeom>
                  <a:avLst/>
                  <a:gdLst>
                    <a:gd name="connsiteX0" fmla="*/ 1484248 w 1522971"/>
                    <a:gd name="connsiteY0" fmla="*/ -287 h 1523944"/>
                    <a:gd name="connsiteX1" fmla="*/ 417487 w 1522971"/>
                    <a:gd name="connsiteY1" fmla="*/ -287 h 1523944"/>
                    <a:gd name="connsiteX2" fmla="*/ 379388 w 1522971"/>
                    <a:gd name="connsiteY2" fmla="*/ 37811 h 1523944"/>
                    <a:gd name="connsiteX3" fmla="*/ 379388 w 1522971"/>
                    <a:gd name="connsiteY3" fmla="*/ 342601 h 1523944"/>
                    <a:gd name="connsiteX4" fmla="*/ 417487 w 1522971"/>
                    <a:gd name="connsiteY4" fmla="*/ 380699 h 1523944"/>
                    <a:gd name="connsiteX5" fmla="*/ 1141361 w 1522971"/>
                    <a:gd name="connsiteY5" fmla="*/ 380699 h 1523944"/>
                    <a:gd name="connsiteX6" fmla="*/ 1141361 w 1522971"/>
                    <a:gd name="connsiteY6" fmla="*/ 1047419 h 1523944"/>
                    <a:gd name="connsiteX7" fmla="*/ 1046114 w 1522971"/>
                    <a:gd name="connsiteY7" fmla="*/ 1142665 h 1523944"/>
                    <a:gd name="connsiteX8" fmla="*/ 1046116 w 1522971"/>
                    <a:gd name="connsiteY8" fmla="*/ 1142671 h 1523944"/>
                    <a:gd name="connsiteX9" fmla="*/ 760375 w 1522971"/>
                    <a:gd name="connsiteY9" fmla="*/ 1142671 h 1523944"/>
                    <a:gd name="connsiteX10" fmla="*/ 380906 w 1522971"/>
                    <a:gd name="connsiteY10" fmla="*/ 795833 h 1523944"/>
                    <a:gd name="connsiteX11" fmla="*/ 343167 w 1522971"/>
                    <a:gd name="connsiteY11" fmla="*/ 761686 h 1523944"/>
                    <a:gd name="connsiteX12" fmla="*/ 37614 w 1522971"/>
                    <a:gd name="connsiteY12" fmla="*/ 761685 h 1523944"/>
                    <a:gd name="connsiteX13" fmla="*/ -623 w 1522971"/>
                    <a:gd name="connsiteY13" fmla="*/ 799229 h 1523944"/>
                    <a:gd name="connsiteX14" fmla="*/ -574 w 1522971"/>
                    <a:gd name="connsiteY14" fmla="*/ 801525 h 1523944"/>
                    <a:gd name="connsiteX15" fmla="*/ 760375 w 1522971"/>
                    <a:gd name="connsiteY15" fmla="*/ 1523658 h 1523944"/>
                    <a:gd name="connsiteX16" fmla="*/ 1103262 w 1522971"/>
                    <a:gd name="connsiteY16" fmla="*/ 1523658 h 1523944"/>
                    <a:gd name="connsiteX17" fmla="*/ 1141361 w 1522971"/>
                    <a:gd name="connsiteY17" fmla="*/ 1485559 h 1523944"/>
                    <a:gd name="connsiteX18" fmla="*/ 1141361 w 1522971"/>
                    <a:gd name="connsiteY18" fmla="*/ 1333161 h 1523944"/>
                    <a:gd name="connsiteX19" fmla="*/ 1331854 w 1522971"/>
                    <a:gd name="connsiteY19" fmla="*/ 1142669 h 1523944"/>
                    <a:gd name="connsiteX20" fmla="*/ 1331858 w 1522971"/>
                    <a:gd name="connsiteY20" fmla="*/ 1142669 h 1523944"/>
                    <a:gd name="connsiteX21" fmla="*/ 1484248 w 1522971"/>
                    <a:gd name="connsiteY21" fmla="*/ 1142671 h 1523944"/>
                    <a:gd name="connsiteX22" fmla="*/ 1522347 w 1522971"/>
                    <a:gd name="connsiteY22" fmla="*/ 1104574 h 1523944"/>
                    <a:gd name="connsiteX23" fmla="*/ 1522347 w 1522971"/>
                    <a:gd name="connsiteY23" fmla="*/ 1104573 h 1523944"/>
                    <a:gd name="connsiteX24" fmla="*/ 1522347 w 1522971"/>
                    <a:gd name="connsiteY24" fmla="*/ 37811 h 1523944"/>
                    <a:gd name="connsiteX25" fmla="*/ 1484248 w 1522971"/>
                    <a:gd name="connsiteY25" fmla="*/ -287 h 1523944"/>
                    <a:gd name="connsiteX26" fmla="*/ 1484248 w 1522971"/>
                    <a:gd name="connsiteY26"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522971" h="1523944">
                      <a:moveTo>
                        <a:pt x="1484248" y="-287"/>
                      </a:moveTo>
                      <a:lnTo>
                        <a:pt x="417487" y="-287"/>
                      </a:lnTo>
                      <a:cubicBezTo>
                        <a:pt x="396445" y="-287"/>
                        <a:pt x="379388" y="16770"/>
                        <a:pt x="379388" y="37811"/>
                      </a:cubicBezTo>
                      <a:lnTo>
                        <a:pt x="379388" y="342601"/>
                      </a:lnTo>
                      <a:cubicBezTo>
                        <a:pt x="379388" y="363642"/>
                        <a:pt x="396445" y="380699"/>
                        <a:pt x="417487" y="380699"/>
                      </a:cubicBezTo>
                      <a:lnTo>
                        <a:pt x="1141361" y="380699"/>
                      </a:lnTo>
                      <a:lnTo>
                        <a:pt x="1141361" y="1047419"/>
                      </a:lnTo>
                      <a:cubicBezTo>
                        <a:pt x="1141361" y="1100022"/>
                        <a:pt x="1098717" y="1142665"/>
                        <a:pt x="1046114" y="1142665"/>
                      </a:cubicBezTo>
                      <a:lnTo>
                        <a:pt x="1046116" y="1142671"/>
                      </a:lnTo>
                      <a:lnTo>
                        <a:pt x="760375" y="1142671"/>
                      </a:lnTo>
                      <a:cubicBezTo>
                        <a:pt x="563285" y="1142431"/>
                        <a:pt x="398819" y="992107"/>
                        <a:pt x="380906" y="795833"/>
                      </a:cubicBezTo>
                      <a:cubicBezTo>
                        <a:pt x="379041" y="776408"/>
                        <a:pt x="362681" y="761605"/>
                        <a:pt x="343167" y="761686"/>
                      </a:cubicBezTo>
                      <a:lnTo>
                        <a:pt x="37614" y="761685"/>
                      </a:lnTo>
                      <a:cubicBezTo>
                        <a:pt x="16688" y="761494"/>
                        <a:pt x="-431" y="778303"/>
                        <a:pt x="-623" y="799229"/>
                      </a:cubicBezTo>
                      <a:cubicBezTo>
                        <a:pt x="-630" y="799995"/>
                        <a:pt x="-614" y="800760"/>
                        <a:pt x="-574" y="801525"/>
                      </a:cubicBezTo>
                      <a:cubicBezTo>
                        <a:pt x="20635" y="1206314"/>
                        <a:pt x="355031" y="1523651"/>
                        <a:pt x="760375" y="1523658"/>
                      </a:cubicBezTo>
                      <a:lnTo>
                        <a:pt x="1103262" y="1523658"/>
                      </a:lnTo>
                      <a:cubicBezTo>
                        <a:pt x="1124304" y="1523658"/>
                        <a:pt x="1141361" y="1506600"/>
                        <a:pt x="1141361" y="1485559"/>
                      </a:cubicBezTo>
                      <a:lnTo>
                        <a:pt x="1141361" y="1333161"/>
                      </a:lnTo>
                      <a:cubicBezTo>
                        <a:pt x="1141361" y="1227955"/>
                        <a:pt x="1226648" y="1142669"/>
                        <a:pt x="1331854" y="1142669"/>
                      </a:cubicBezTo>
                      <a:cubicBezTo>
                        <a:pt x="1331855" y="1142669"/>
                        <a:pt x="1331856" y="1142669"/>
                        <a:pt x="1331858" y="1142669"/>
                      </a:cubicBezTo>
                      <a:lnTo>
                        <a:pt x="1484248" y="1142671"/>
                      </a:lnTo>
                      <a:cubicBezTo>
                        <a:pt x="1505289" y="1142672"/>
                        <a:pt x="1522347" y="1125615"/>
                        <a:pt x="1522347" y="1104574"/>
                      </a:cubicBezTo>
                      <a:cubicBezTo>
                        <a:pt x="1522347" y="1104574"/>
                        <a:pt x="1522347" y="1104574"/>
                        <a:pt x="1522347" y="1104573"/>
                      </a:cubicBezTo>
                      <a:lnTo>
                        <a:pt x="1522347" y="37811"/>
                      </a:lnTo>
                      <a:cubicBezTo>
                        <a:pt x="1522347" y="16770"/>
                        <a:pt x="1505290" y="-287"/>
                        <a:pt x="1484248" y="-287"/>
                      </a:cubicBezTo>
                      <a:cubicBezTo>
                        <a:pt x="1484248" y="-287"/>
                        <a:pt x="1484248" y="-287"/>
                        <a:pt x="1484248" y="-287"/>
                      </a:cubicBezTo>
                      <a:close/>
                    </a:path>
                  </a:pathLst>
                </a:custGeom>
                <a:solidFill>
                  <a:srgbClr val="FFFFFF"/>
                </a:solidFill>
                <a:ln w="9525" cap="flat">
                  <a:noFill/>
                  <a:prstDash val="solid"/>
                  <a:miter/>
                </a:ln>
              </p:spPr>
              <p:txBody>
                <a:bodyPr rtlCol="0" anchor="ctr"/>
                <a:lstStyle/>
                <a:p>
                  <a:endParaRPr lang="en-US"/>
                </a:p>
              </p:txBody>
            </p:sp>
            <p:sp>
              <p:nvSpPr>
                <p:cNvPr id="19" name="Freeform: Shape 18">
                  <a:extLst>
                    <a:ext uri="{FF2B5EF4-FFF2-40B4-BE49-F238E27FC236}">
                      <a16:creationId xmlns:a16="http://schemas.microsoft.com/office/drawing/2014/main" id="{65390640-73C9-4191-94E3-A93651D4F5AD}"/>
                    </a:ext>
                  </a:extLst>
                </p:cNvPr>
                <p:cNvSpPr/>
                <p:nvPr/>
              </p:nvSpPr>
              <p:spPr>
                <a:xfrm>
                  <a:off x="3603806" y="1385576"/>
                  <a:ext cx="1714437" cy="1523944"/>
                </a:xfrm>
                <a:custGeom>
                  <a:avLst/>
                  <a:gdLst>
                    <a:gd name="connsiteX0" fmla="*/ 1523019 w 1714437"/>
                    <a:gd name="connsiteY0" fmla="*/ 380699 h 1523944"/>
                    <a:gd name="connsiteX1" fmla="*/ 1332526 w 1714437"/>
                    <a:gd name="connsiteY1" fmla="*/ 190206 h 1523944"/>
                    <a:gd name="connsiteX2" fmla="*/ 1332526 w 1714437"/>
                    <a:gd name="connsiteY2" fmla="*/ 189829 h 1523944"/>
                    <a:gd name="connsiteX3" fmla="*/ 1332827 w 1714437"/>
                    <a:gd name="connsiteY3" fmla="*/ 37812 h 1523944"/>
                    <a:gd name="connsiteX4" fmla="*/ 1294728 w 1714437"/>
                    <a:gd name="connsiteY4" fmla="*/ -287 h 1523944"/>
                    <a:gd name="connsiteX5" fmla="*/ 37474 w 1714437"/>
                    <a:gd name="connsiteY5" fmla="*/ -287 h 1523944"/>
                    <a:gd name="connsiteX6" fmla="*/ -624 w 1714437"/>
                    <a:gd name="connsiteY6" fmla="*/ 37811 h 1523944"/>
                    <a:gd name="connsiteX7" fmla="*/ -624 w 1714437"/>
                    <a:gd name="connsiteY7" fmla="*/ 1485559 h 1523944"/>
                    <a:gd name="connsiteX8" fmla="*/ 37475 w 1714437"/>
                    <a:gd name="connsiteY8" fmla="*/ 1523657 h 1523944"/>
                    <a:gd name="connsiteX9" fmla="*/ 342263 w 1714437"/>
                    <a:gd name="connsiteY9" fmla="*/ 1523657 h 1523944"/>
                    <a:gd name="connsiteX10" fmla="*/ 380362 w 1714437"/>
                    <a:gd name="connsiteY10" fmla="*/ 1485559 h 1523944"/>
                    <a:gd name="connsiteX11" fmla="*/ 380362 w 1714437"/>
                    <a:gd name="connsiteY11" fmla="*/ 475899 h 1523944"/>
                    <a:gd name="connsiteX12" fmla="*/ 475609 w 1714437"/>
                    <a:gd name="connsiteY12" fmla="*/ 380652 h 1523944"/>
                    <a:gd name="connsiteX13" fmla="*/ 570855 w 1714437"/>
                    <a:gd name="connsiteY13" fmla="*/ 380652 h 1523944"/>
                    <a:gd name="connsiteX14" fmla="*/ 666102 w 1714437"/>
                    <a:gd name="connsiteY14" fmla="*/ 475898 h 1523944"/>
                    <a:gd name="connsiteX15" fmla="*/ 666102 w 1714437"/>
                    <a:gd name="connsiteY15" fmla="*/ 1103601 h 1523944"/>
                    <a:gd name="connsiteX16" fmla="*/ 704200 w 1714437"/>
                    <a:gd name="connsiteY16" fmla="*/ 1141700 h 1523944"/>
                    <a:gd name="connsiteX17" fmla="*/ 1008990 w 1714437"/>
                    <a:gd name="connsiteY17" fmla="*/ 1141700 h 1523944"/>
                    <a:gd name="connsiteX18" fmla="*/ 1047088 w 1714437"/>
                    <a:gd name="connsiteY18" fmla="*/ 1103602 h 1523944"/>
                    <a:gd name="connsiteX19" fmla="*/ 1047088 w 1714437"/>
                    <a:gd name="connsiteY19" fmla="*/ 475899 h 1523944"/>
                    <a:gd name="connsiteX20" fmla="*/ 1142335 w 1714437"/>
                    <a:gd name="connsiteY20" fmla="*/ 380652 h 1523944"/>
                    <a:gd name="connsiteX21" fmla="*/ 1237154 w 1714437"/>
                    <a:gd name="connsiteY21" fmla="*/ 380652 h 1523944"/>
                    <a:gd name="connsiteX22" fmla="*/ 1332401 w 1714437"/>
                    <a:gd name="connsiteY22" fmla="*/ 475858 h 1523944"/>
                    <a:gd name="connsiteX23" fmla="*/ 1332827 w 1714437"/>
                    <a:gd name="connsiteY23" fmla="*/ 1485558 h 1523944"/>
                    <a:gd name="connsiteX24" fmla="*/ 1370926 w 1714437"/>
                    <a:gd name="connsiteY24" fmla="*/ 1523657 h 1523944"/>
                    <a:gd name="connsiteX25" fmla="*/ 1675714 w 1714437"/>
                    <a:gd name="connsiteY25" fmla="*/ 1523657 h 1523944"/>
                    <a:gd name="connsiteX26" fmla="*/ 1713813 w 1714437"/>
                    <a:gd name="connsiteY26" fmla="*/ 1485558 h 1523944"/>
                    <a:gd name="connsiteX27" fmla="*/ 1713813 w 1714437"/>
                    <a:gd name="connsiteY27" fmla="*/ 418798 h 1523944"/>
                    <a:gd name="connsiteX28" fmla="*/ 1675714 w 1714437"/>
                    <a:gd name="connsiteY28"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714437" h="1523944">
                      <a:moveTo>
                        <a:pt x="1523019" y="380699"/>
                      </a:moveTo>
                      <a:cubicBezTo>
                        <a:pt x="1417812" y="380699"/>
                        <a:pt x="1332526" y="295413"/>
                        <a:pt x="1332526" y="190206"/>
                      </a:cubicBezTo>
                      <a:cubicBezTo>
                        <a:pt x="1332526" y="190081"/>
                        <a:pt x="1332526" y="189955"/>
                        <a:pt x="1332526" y="189829"/>
                      </a:cubicBezTo>
                      <a:lnTo>
                        <a:pt x="1332827" y="37812"/>
                      </a:lnTo>
                      <a:cubicBezTo>
                        <a:pt x="1332827" y="16770"/>
                        <a:pt x="1315770" y="-287"/>
                        <a:pt x="1294728" y="-287"/>
                      </a:cubicBezTo>
                      <a:lnTo>
                        <a:pt x="37474" y="-287"/>
                      </a:lnTo>
                      <a:cubicBezTo>
                        <a:pt x="16433" y="-287"/>
                        <a:pt x="-624" y="16770"/>
                        <a:pt x="-624" y="37811"/>
                      </a:cubicBezTo>
                      <a:lnTo>
                        <a:pt x="-624" y="1485559"/>
                      </a:lnTo>
                      <a:cubicBezTo>
                        <a:pt x="-624" y="1506600"/>
                        <a:pt x="16433" y="1523657"/>
                        <a:pt x="37475" y="1523657"/>
                      </a:cubicBezTo>
                      <a:lnTo>
                        <a:pt x="342263" y="1523657"/>
                      </a:lnTo>
                      <a:cubicBezTo>
                        <a:pt x="363305" y="1523657"/>
                        <a:pt x="380362" y="1506600"/>
                        <a:pt x="380362" y="1485559"/>
                      </a:cubicBezTo>
                      <a:lnTo>
                        <a:pt x="380362" y="475899"/>
                      </a:lnTo>
                      <a:cubicBezTo>
                        <a:pt x="380362" y="423295"/>
                        <a:pt x="423006" y="380652"/>
                        <a:pt x="475609" y="380652"/>
                      </a:cubicBezTo>
                      <a:lnTo>
                        <a:pt x="570855" y="380652"/>
                      </a:lnTo>
                      <a:cubicBezTo>
                        <a:pt x="623458" y="380652"/>
                        <a:pt x="666102" y="423295"/>
                        <a:pt x="666102" y="475898"/>
                      </a:cubicBezTo>
                      <a:lnTo>
                        <a:pt x="666102" y="1103601"/>
                      </a:lnTo>
                      <a:cubicBezTo>
                        <a:pt x="666102" y="1124642"/>
                        <a:pt x="683159" y="1141700"/>
                        <a:pt x="704200" y="1141700"/>
                      </a:cubicBezTo>
                      <a:lnTo>
                        <a:pt x="1008990" y="1141700"/>
                      </a:lnTo>
                      <a:cubicBezTo>
                        <a:pt x="1030031" y="1141700"/>
                        <a:pt x="1047088" y="1124643"/>
                        <a:pt x="1047088" y="1103602"/>
                      </a:cubicBezTo>
                      <a:lnTo>
                        <a:pt x="1047088" y="475899"/>
                      </a:lnTo>
                      <a:cubicBezTo>
                        <a:pt x="1047088" y="423295"/>
                        <a:pt x="1089732" y="380652"/>
                        <a:pt x="1142335" y="380652"/>
                      </a:cubicBezTo>
                      <a:lnTo>
                        <a:pt x="1237154" y="380652"/>
                      </a:lnTo>
                      <a:cubicBezTo>
                        <a:pt x="1289742" y="380652"/>
                        <a:pt x="1332379" y="423271"/>
                        <a:pt x="1332401" y="475858"/>
                      </a:cubicBezTo>
                      <a:lnTo>
                        <a:pt x="1332827" y="1485558"/>
                      </a:lnTo>
                      <a:cubicBezTo>
                        <a:pt x="1332827" y="1506599"/>
                        <a:pt x="1349884" y="1523657"/>
                        <a:pt x="1370926" y="1523657"/>
                      </a:cubicBezTo>
                      <a:lnTo>
                        <a:pt x="1675714" y="1523657"/>
                      </a:lnTo>
                      <a:cubicBezTo>
                        <a:pt x="1696755" y="1523657"/>
                        <a:pt x="1713813" y="1506600"/>
                        <a:pt x="1713813" y="1485558"/>
                      </a:cubicBezTo>
                      <a:lnTo>
                        <a:pt x="1713813" y="418798"/>
                      </a:lnTo>
                      <a:cubicBezTo>
                        <a:pt x="1713813" y="397756"/>
                        <a:pt x="1696756" y="380699"/>
                        <a:pt x="1675714" y="380699"/>
                      </a:cubicBezTo>
                      <a:close/>
                    </a:path>
                  </a:pathLst>
                </a:custGeom>
                <a:solidFill>
                  <a:srgbClr val="FFFFFF"/>
                </a:solidFill>
                <a:ln w="9525" cap="flat">
                  <a:noFill/>
                  <a:prstDash val="solid"/>
                  <a:miter/>
                </a:ln>
              </p:spPr>
              <p:txBody>
                <a:bodyPr rtlCol="0" anchor="ctr"/>
                <a:lstStyle/>
                <a:p>
                  <a:endParaRPr lang="en-US"/>
                </a:p>
              </p:txBody>
            </p:sp>
            <p:sp>
              <p:nvSpPr>
                <p:cNvPr id="20" name="Freeform: Shape 19">
                  <a:extLst>
                    <a:ext uri="{FF2B5EF4-FFF2-40B4-BE49-F238E27FC236}">
                      <a16:creationId xmlns:a16="http://schemas.microsoft.com/office/drawing/2014/main" id="{05706ADE-DB11-45BD-A9CF-5DE642717CD7}"/>
                    </a:ext>
                  </a:extLst>
                </p:cNvPr>
                <p:cNvSpPr/>
                <p:nvPr/>
              </p:nvSpPr>
              <p:spPr>
                <a:xfrm>
                  <a:off x="5361741" y="3100244"/>
                  <a:ext cx="1523944" cy="1523944"/>
                </a:xfrm>
                <a:custGeom>
                  <a:avLst/>
                  <a:gdLst>
                    <a:gd name="connsiteX0" fmla="*/ 37474 w 1523944"/>
                    <a:gd name="connsiteY0" fmla="*/ -287 h 1523944"/>
                    <a:gd name="connsiteX1" fmla="*/ 1104236 w 1523944"/>
                    <a:gd name="connsiteY1" fmla="*/ -287 h 1523944"/>
                    <a:gd name="connsiteX2" fmla="*/ 1142334 w 1523944"/>
                    <a:gd name="connsiteY2" fmla="*/ 37811 h 1523944"/>
                    <a:gd name="connsiteX3" fmla="*/ 1142334 w 1523944"/>
                    <a:gd name="connsiteY3" fmla="*/ 190003 h 1523944"/>
                    <a:gd name="connsiteX4" fmla="*/ 1332573 w 1523944"/>
                    <a:gd name="connsiteY4" fmla="*/ 380495 h 1523944"/>
                    <a:gd name="connsiteX5" fmla="*/ 1485222 w 1523944"/>
                    <a:gd name="connsiteY5" fmla="*/ 380699 h 1523944"/>
                    <a:gd name="connsiteX6" fmla="*/ 1523320 w 1523944"/>
                    <a:gd name="connsiteY6" fmla="*/ 418797 h 1523944"/>
                    <a:gd name="connsiteX7" fmla="*/ 1523320 w 1523944"/>
                    <a:gd name="connsiteY7" fmla="*/ 418797 h 1523944"/>
                    <a:gd name="connsiteX8" fmla="*/ 1523320 w 1523944"/>
                    <a:gd name="connsiteY8" fmla="*/ 1485558 h 1523944"/>
                    <a:gd name="connsiteX9" fmla="*/ 1485222 w 1523944"/>
                    <a:gd name="connsiteY9" fmla="*/ 1523657 h 1523944"/>
                    <a:gd name="connsiteX10" fmla="*/ 1180433 w 1523944"/>
                    <a:gd name="connsiteY10" fmla="*/ 1523657 h 1523944"/>
                    <a:gd name="connsiteX11" fmla="*/ 1142334 w 1523944"/>
                    <a:gd name="connsiteY11" fmla="*/ 1485558 h 1523944"/>
                    <a:gd name="connsiteX12" fmla="*/ 1142334 w 1523944"/>
                    <a:gd name="connsiteY12" fmla="*/ 475940 h 1523944"/>
                    <a:gd name="connsiteX13" fmla="*/ 1047146 w 1523944"/>
                    <a:gd name="connsiteY13" fmla="*/ 380699 h 1523944"/>
                    <a:gd name="connsiteX14" fmla="*/ 475551 w 1523944"/>
                    <a:gd name="connsiteY14" fmla="*/ 380699 h 1523944"/>
                    <a:gd name="connsiteX15" fmla="*/ 380362 w 1523944"/>
                    <a:gd name="connsiteY15" fmla="*/ 475940 h 1523944"/>
                    <a:gd name="connsiteX16" fmla="*/ 380362 w 1523944"/>
                    <a:gd name="connsiteY16" fmla="*/ 1485558 h 1523944"/>
                    <a:gd name="connsiteX17" fmla="*/ 342263 w 1523944"/>
                    <a:gd name="connsiteY17" fmla="*/ 1523657 h 1523944"/>
                    <a:gd name="connsiteX18" fmla="*/ 37474 w 1523944"/>
                    <a:gd name="connsiteY18" fmla="*/ 1523657 h 1523944"/>
                    <a:gd name="connsiteX19" fmla="*/ -624 w 1523944"/>
                    <a:gd name="connsiteY19" fmla="*/ 1485558 h 1523944"/>
                    <a:gd name="connsiteX20" fmla="*/ -624 w 1523944"/>
                    <a:gd name="connsiteY20" fmla="*/ 37812 h 1523944"/>
                    <a:gd name="connsiteX21" fmla="*/ 37474 w 1523944"/>
                    <a:gd name="connsiteY21"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23944" h="1523944">
                      <a:moveTo>
                        <a:pt x="37474" y="-287"/>
                      </a:moveTo>
                      <a:lnTo>
                        <a:pt x="1104236" y="-287"/>
                      </a:lnTo>
                      <a:cubicBezTo>
                        <a:pt x="1125277" y="-287"/>
                        <a:pt x="1142334" y="16770"/>
                        <a:pt x="1142334" y="37811"/>
                      </a:cubicBezTo>
                      <a:lnTo>
                        <a:pt x="1142334" y="190003"/>
                      </a:lnTo>
                      <a:cubicBezTo>
                        <a:pt x="1142334" y="295110"/>
                        <a:pt x="1227466" y="380355"/>
                        <a:pt x="1332573" y="380495"/>
                      </a:cubicBezTo>
                      <a:lnTo>
                        <a:pt x="1485222" y="380699"/>
                      </a:lnTo>
                      <a:cubicBezTo>
                        <a:pt x="1506263" y="380699"/>
                        <a:pt x="1523320" y="397756"/>
                        <a:pt x="1523320" y="418797"/>
                      </a:cubicBezTo>
                      <a:cubicBezTo>
                        <a:pt x="1523320" y="418797"/>
                        <a:pt x="1523320" y="418797"/>
                        <a:pt x="1523320" y="418797"/>
                      </a:cubicBezTo>
                      <a:lnTo>
                        <a:pt x="1523320" y="1485558"/>
                      </a:lnTo>
                      <a:cubicBezTo>
                        <a:pt x="1523320" y="1506600"/>
                        <a:pt x="1506263" y="1523657"/>
                        <a:pt x="1485222" y="1523657"/>
                      </a:cubicBezTo>
                      <a:lnTo>
                        <a:pt x="1180433" y="1523657"/>
                      </a:lnTo>
                      <a:cubicBezTo>
                        <a:pt x="1159392" y="1523657"/>
                        <a:pt x="1142334" y="1506600"/>
                        <a:pt x="1142334" y="1485558"/>
                      </a:cubicBezTo>
                      <a:lnTo>
                        <a:pt x="1142334" y="475940"/>
                      </a:lnTo>
                      <a:cubicBezTo>
                        <a:pt x="1142333" y="423361"/>
                        <a:pt x="1099725" y="380729"/>
                        <a:pt x="1047146" y="380699"/>
                      </a:cubicBezTo>
                      <a:lnTo>
                        <a:pt x="475551" y="380699"/>
                      </a:lnTo>
                      <a:cubicBezTo>
                        <a:pt x="422972" y="380729"/>
                        <a:pt x="380363" y="423360"/>
                        <a:pt x="380362" y="475940"/>
                      </a:cubicBezTo>
                      <a:lnTo>
                        <a:pt x="380362" y="1485558"/>
                      </a:lnTo>
                      <a:cubicBezTo>
                        <a:pt x="380362" y="1506600"/>
                        <a:pt x="363305" y="1523657"/>
                        <a:pt x="342263" y="1523657"/>
                      </a:cubicBezTo>
                      <a:lnTo>
                        <a:pt x="37474" y="1523657"/>
                      </a:lnTo>
                      <a:cubicBezTo>
                        <a:pt x="16433" y="1523657"/>
                        <a:pt x="-624" y="1506600"/>
                        <a:pt x="-624" y="1485558"/>
                      </a:cubicBezTo>
                      <a:lnTo>
                        <a:pt x="-624" y="37812"/>
                      </a:lnTo>
                      <a:cubicBezTo>
                        <a:pt x="-624" y="16770"/>
                        <a:pt x="16433" y="-287"/>
                        <a:pt x="37474" y="-287"/>
                      </a:cubicBezTo>
                      <a:close/>
                    </a:path>
                  </a:pathLst>
                </a:custGeom>
                <a:solidFill>
                  <a:srgbClr val="FFFFFF"/>
                </a:solidFill>
                <a:ln w="9525" cap="flat">
                  <a:noFill/>
                  <a:prstDash val="solid"/>
                  <a:miter/>
                </a:ln>
              </p:spPr>
              <p:txBody>
                <a:bodyPr rtlCol="0" anchor="ctr"/>
                <a:lstStyle/>
                <a:p>
                  <a:endParaRPr lang="en-US"/>
                </a:p>
              </p:txBody>
            </p:sp>
            <p:sp>
              <p:nvSpPr>
                <p:cNvPr id="21" name="Freeform: Shape 20">
                  <a:extLst>
                    <a:ext uri="{FF2B5EF4-FFF2-40B4-BE49-F238E27FC236}">
                      <a16:creationId xmlns:a16="http://schemas.microsoft.com/office/drawing/2014/main" id="{F04583EB-1F77-4E84-8212-40D7821D0401}"/>
                    </a:ext>
                  </a:extLst>
                </p:cNvPr>
                <p:cNvSpPr/>
                <p:nvPr/>
              </p:nvSpPr>
              <p:spPr>
                <a:xfrm>
                  <a:off x="3603806" y="3100244"/>
                  <a:ext cx="1523944" cy="1523944"/>
                </a:xfrm>
                <a:custGeom>
                  <a:avLst/>
                  <a:gdLst>
                    <a:gd name="connsiteX0" fmla="*/ 1485221 w 1523944"/>
                    <a:gd name="connsiteY0" fmla="*/ 380699 h 1523944"/>
                    <a:gd name="connsiteX1" fmla="*/ 1332080 w 1523944"/>
                    <a:gd name="connsiteY1" fmla="*/ 380099 h 1523944"/>
                    <a:gd name="connsiteX2" fmla="*/ 1142333 w 1523944"/>
                    <a:gd name="connsiteY2" fmla="*/ 189608 h 1523944"/>
                    <a:gd name="connsiteX3" fmla="*/ 1142334 w 1523944"/>
                    <a:gd name="connsiteY3" fmla="*/ 37812 h 1523944"/>
                    <a:gd name="connsiteX4" fmla="*/ 1104235 w 1523944"/>
                    <a:gd name="connsiteY4" fmla="*/ -287 h 1523944"/>
                    <a:gd name="connsiteX5" fmla="*/ 761348 w 1523944"/>
                    <a:gd name="connsiteY5" fmla="*/ -287 h 1523944"/>
                    <a:gd name="connsiteX6" fmla="*/ -624 w 1523944"/>
                    <a:gd name="connsiteY6" fmla="*/ 761685 h 1523944"/>
                    <a:gd name="connsiteX7" fmla="*/ -624 w 1523944"/>
                    <a:gd name="connsiteY7" fmla="*/ 1485558 h 1523944"/>
                    <a:gd name="connsiteX8" fmla="*/ 37474 w 1523944"/>
                    <a:gd name="connsiteY8" fmla="*/ 1523657 h 1523944"/>
                    <a:gd name="connsiteX9" fmla="*/ 342263 w 1523944"/>
                    <a:gd name="connsiteY9" fmla="*/ 1523657 h 1523944"/>
                    <a:gd name="connsiteX10" fmla="*/ 380362 w 1523944"/>
                    <a:gd name="connsiteY10" fmla="*/ 1485558 h 1523944"/>
                    <a:gd name="connsiteX11" fmla="*/ 380362 w 1523944"/>
                    <a:gd name="connsiteY11" fmla="*/ 761685 h 1523944"/>
                    <a:gd name="connsiteX12" fmla="*/ 761348 w 1523944"/>
                    <a:gd name="connsiteY12" fmla="*/ 380700 h 1523944"/>
                    <a:gd name="connsiteX13" fmla="*/ 1047145 w 1523944"/>
                    <a:gd name="connsiteY13" fmla="*/ 380699 h 1523944"/>
                    <a:gd name="connsiteX14" fmla="*/ 1142334 w 1523944"/>
                    <a:gd name="connsiteY14" fmla="*/ 475940 h 1523944"/>
                    <a:gd name="connsiteX15" fmla="*/ 1142334 w 1523944"/>
                    <a:gd name="connsiteY15" fmla="*/ 666433 h 1523944"/>
                    <a:gd name="connsiteX16" fmla="*/ 1047087 w 1523944"/>
                    <a:gd name="connsiteY16" fmla="*/ 761679 h 1523944"/>
                    <a:gd name="connsiteX17" fmla="*/ 1047088 w 1523944"/>
                    <a:gd name="connsiteY17" fmla="*/ 761685 h 1523944"/>
                    <a:gd name="connsiteX18" fmla="*/ 628002 w 1523944"/>
                    <a:gd name="connsiteY18" fmla="*/ 761685 h 1523944"/>
                    <a:gd name="connsiteX19" fmla="*/ 589904 w 1523944"/>
                    <a:gd name="connsiteY19" fmla="*/ 799783 h 1523944"/>
                    <a:gd name="connsiteX20" fmla="*/ 589904 w 1523944"/>
                    <a:gd name="connsiteY20" fmla="*/ 1104573 h 1523944"/>
                    <a:gd name="connsiteX21" fmla="*/ 628002 w 1523944"/>
                    <a:gd name="connsiteY21" fmla="*/ 1142672 h 1523944"/>
                    <a:gd name="connsiteX22" fmla="*/ 1047145 w 1523944"/>
                    <a:gd name="connsiteY22" fmla="*/ 1142671 h 1523944"/>
                    <a:gd name="connsiteX23" fmla="*/ 1142334 w 1523944"/>
                    <a:gd name="connsiteY23" fmla="*/ 1237912 h 1523944"/>
                    <a:gd name="connsiteX24" fmla="*/ 1142334 w 1523944"/>
                    <a:gd name="connsiteY24" fmla="*/ 1485558 h 1523944"/>
                    <a:gd name="connsiteX25" fmla="*/ 1180433 w 1523944"/>
                    <a:gd name="connsiteY25" fmla="*/ 1523657 h 1523944"/>
                    <a:gd name="connsiteX26" fmla="*/ 1485221 w 1523944"/>
                    <a:gd name="connsiteY26" fmla="*/ 1523657 h 1523944"/>
                    <a:gd name="connsiteX27" fmla="*/ 1523320 w 1523944"/>
                    <a:gd name="connsiteY27" fmla="*/ 1485558 h 1523944"/>
                    <a:gd name="connsiteX28" fmla="*/ 1523320 w 1523944"/>
                    <a:gd name="connsiteY28" fmla="*/ 418797 h 1523944"/>
                    <a:gd name="connsiteX29" fmla="*/ 1485222 w 1523944"/>
                    <a:gd name="connsiteY29"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523944" h="1523944">
                      <a:moveTo>
                        <a:pt x="1485221" y="380699"/>
                      </a:moveTo>
                      <a:lnTo>
                        <a:pt x="1332080" y="380099"/>
                      </a:lnTo>
                      <a:cubicBezTo>
                        <a:pt x="1227166" y="379688"/>
                        <a:pt x="1142333" y="294523"/>
                        <a:pt x="1142333" y="189608"/>
                      </a:cubicBezTo>
                      <a:lnTo>
                        <a:pt x="1142334" y="37812"/>
                      </a:lnTo>
                      <a:cubicBezTo>
                        <a:pt x="1142334" y="16770"/>
                        <a:pt x="1125277" y="-287"/>
                        <a:pt x="1104235" y="-287"/>
                      </a:cubicBezTo>
                      <a:lnTo>
                        <a:pt x="761348" y="-287"/>
                      </a:lnTo>
                      <a:cubicBezTo>
                        <a:pt x="340522" y="-287"/>
                        <a:pt x="-624" y="340859"/>
                        <a:pt x="-624" y="761685"/>
                      </a:cubicBezTo>
                      <a:lnTo>
                        <a:pt x="-624" y="1485558"/>
                      </a:lnTo>
                      <a:cubicBezTo>
                        <a:pt x="-624" y="1506600"/>
                        <a:pt x="16433" y="1523657"/>
                        <a:pt x="37474" y="1523657"/>
                      </a:cubicBezTo>
                      <a:lnTo>
                        <a:pt x="342263" y="1523657"/>
                      </a:lnTo>
                      <a:cubicBezTo>
                        <a:pt x="363304" y="1523657"/>
                        <a:pt x="380362" y="1506600"/>
                        <a:pt x="380362" y="1485558"/>
                      </a:cubicBezTo>
                      <a:lnTo>
                        <a:pt x="380362" y="761685"/>
                      </a:lnTo>
                      <a:cubicBezTo>
                        <a:pt x="380362" y="551272"/>
                        <a:pt x="550935" y="380700"/>
                        <a:pt x="761348" y="380700"/>
                      </a:cubicBezTo>
                      <a:lnTo>
                        <a:pt x="1047145" y="380699"/>
                      </a:lnTo>
                      <a:cubicBezTo>
                        <a:pt x="1099724" y="380729"/>
                        <a:pt x="1142333" y="423360"/>
                        <a:pt x="1142334" y="475940"/>
                      </a:cubicBezTo>
                      <a:lnTo>
                        <a:pt x="1142334" y="666433"/>
                      </a:lnTo>
                      <a:cubicBezTo>
                        <a:pt x="1142334" y="719036"/>
                        <a:pt x="1099690" y="761679"/>
                        <a:pt x="1047087" y="761679"/>
                      </a:cubicBezTo>
                      <a:lnTo>
                        <a:pt x="1047088" y="761685"/>
                      </a:lnTo>
                      <a:lnTo>
                        <a:pt x="628002" y="761685"/>
                      </a:lnTo>
                      <a:cubicBezTo>
                        <a:pt x="606961" y="761685"/>
                        <a:pt x="589904" y="778742"/>
                        <a:pt x="589904" y="799783"/>
                      </a:cubicBezTo>
                      <a:lnTo>
                        <a:pt x="589904" y="1104573"/>
                      </a:lnTo>
                      <a:cubicBezTo>
                        <a:pt x="589904" y="1125614"/>
                        <a:pt x="606961" y="1142672"/>
                        <a:pt x="628002" y="1142672"/>
                      </a:cubicBezTo>
                      <a:lnTo>
                        <a:pt x="1047145" y="1142671"/>
                      </a:lnTo>
                      <a:cubicBezTo>
                        <a:pt x="1099724" y="1142701"/>
                        <a:pt x="1142333" y="1185333"/>
                        <a:pt x="1142334" y="1237912"/>
                      </a:cubicBezTo>
                      <a:lnTo>
                        <a:pt x="1142334" y="1485558"/>
                      </a:lnTo>
                      <a:cubicBezTo>
                        <a:pt x="1142334" y="1506600"/>
                        <a:pt x="1159391" y="1523657"/>
                        <a:pt x="1180433" y="1523657"/>
                      </a:cubicBezTo>
                      <a:lnTo>
                        <a:pt x="1485221" y="1523657"/>
                      </a:lnTo>
                      <a:cubicBezTo>
                        <a:pt x="1506262" y="1523657"/>
                        <a:pt x="1523320" y="1506600"/>
                        <a:pt x="1523320" y="1485558"/>
                      </a:cubicBezTo>
                      <a:lnTo>
                        <a:pt x="1523320" y="418797"/>
                      </a:lnTo>
                      <a:cubicBezTo>
                        <a:pt x="1523320" y="397756"/>
                        <a:pt x="1506263" y="380699"/>
                        <a:pt x="1485222" y="380699"/>
                      </a:cubicBezTo>
                      <a:close/>
                    </a:path>
                  </a:pathLst>
                </a:custGeom>
                <a:solidFill>
                  <a:srgbClr val="FFFFFF"/>
                </a:solidFill>
                <a:ln w="9525" cap="flat">
                  <a:noFill/>
                  <a:prstDash val="solid"/>
                  <a:miter/>
                </a:ln>
              </p:spPr>
              <p:txBody>
                <a:bodyPr rtlCol="0" anchor="ctr"/>
                <a:lstStyle/>
                <a:p>
                  <a:endParaRPr lang="en-US"/>
                </a:p>
              </p:txBody>
            </p:sp>
            <p:sp>
              <p:nvSpPr>
                <p:cNvPr id="22" name="Freeform: Shape 21">
                  <a:extLst>
                    <a:ext uri="{FF2B5EF4-FFF2-40B4-BE49-F238E27FC236}">
                      <a16:creationId xmlns:a16="http://schemas.microsoft.com/office/drawing/2014/main" id="{32600BAE-2BF8-44B2-B8FF-0EBD5A677D25}"/>
                    </a:ext>
                  </a:extLst>
                </p:cNvPr>
                <p:cNvSpPr/>
                <p:nvPr/>
              </p:nvSpPr>
              <p:spPr>
                <a:xfrm>
                  <a:off x="7075150" y="3100244"/>
                  <a:ext cx="1523999" cy="1524002"/>
                </a:xfrm>
                <a:custGeom>
                  <a:avLst/>
                  <a:gdLst>
                    <a:gd name="connsiteX0" fmla="*/ 750663 w 1523999"/>
                    <a:gd name="connsiteY0" fmla="*/ 380711 h 1524002"/>
                    <a:gd name="connsiteX1" fmla="*/ 1485275 w 1523999"/>
                    <a:gd name="connsiteY1" fmla="*/ 380711 h 1524002"/>
                    <a:gd name="connsiteX2" fmla="*/ 1523375 w 1523999"/>
                    <a:gd name="connsiteY2" fmla="*/ 342619 h 1524002"/>
                    <a:gd name="connsiteX3" fmla="*/ 1523375 w 1523999"/>
                    <a:gd name="connsiteY3" fmla="*/ 342611 h 1524002"/>
                    <a:gd name="connsiteX4" fmla="*/ 1523375 w 1523999"/>
                    <a:gd name="connsiteY4" fmla="*/ 37813 h 1524002"/>
                    <a:gd name="connsiteX5" fmla="*/ 1485275 w 1523999"/>
                    <a:gd name="connsiteY5" fmla="*/ -287 h 1524002"/>
                    <a:gd name="connsiteX6" fmla="*/ 751339 w 1523999"/>
                    <a:gd name="connsiteY6" fmla="*/ -287 h 1524002"/>
                    <a:gd name="connsiteX7" fmla="*/ 36139 w 1523999"/>
                    <a:gd name="connsiteY7" fmla="*/ 521356 h 1524002"/>
                    <a:gd name="connsiteX8" fmla="*/ 721640 w 1523999"/>
                    <a:gd name="connsiteY8" fmla="*/ 1522695 h 1524002"/>
                    <a:gd name="connsiteX9" fmla="*/ 761334 w 1523999"/>
                    <a:gd name="connsiteY9" fmla="*/ 1486723 h 1524002"/>
                    <a:gd name="connsiteX10" fmla="*/ 761378 w 1523999"/>
                    <a:gd name="connsiteY10" fmla="*/ 1484500 h 1524002"/>
                    <a:gd name="connsiteX11" fmla="*/ 761378 w 1523999"/>
                    <a:gd name="connsiteY11" fmla="*/ 1237957 h 1524002"/>
                    <a:gd name="connsiteX12" fmla="*/ 856571 w 1523999"/>
                    <a:gd name="connsiteY12" fmla="*/ 1142707 h 1524002"/>
                    <a:gd name="connsiteX13" fmla="*/ 1047184 w 1523999"/>
                    <a:gd name="connsiteY13" fmla="*/ 1142707 h 1524002"/>
                    <a:gd name="connsiteX14" fmla="*/ 1142377 w 1523999"/>
                    <a:gd name="connsiteY14" fmla="*/ 1237957 h 1524002"/>
                    <a:gd name="connsiteX15" fmla="*/ 1142377 w 1523999"/>
                    <a:gd name="connsiteY15" fmla="*/ 1485615 h 1524002"/>
                    <a:gd name="connsiteX16" fmla="*/ 1180477 w 1523999"/>
                    <a:gd name="connsiteY16" fmla="*/ 1523715 h 1524002"/>
                    <a:gd name="connsiteX17" fmla="*/ 1485275 w 1523999"/>
                    <a:gd name="connsiteY17" fmla="*/ 1523715 h 1524002"/>
                    <a:gd name="connsiteX18" fmla="*/ 1523375 w 1523999"/>
                    <a:gd name="connsiteY18" fmla="*/ 1485615 h 1524002"/>
                    <a:gd name="connsiteX19" fmla="*/ 1523375 w 1523999"/>
                    <a:gd name="connsiteY19" fmla="*/ 799809 h 1524002"/>
                    <a:gd name="connsiteX20" fmla="*/ 1485275 w 1523999"/>
                    <a:gd name="connsiteY20" fmla="*/ 761709 h 1524002"/>
                    <a:gd name="connsiteX21" fmla="*/ 799478 w 1523999"/>
                    <a:gd name="connsiteY21" fmla="*/ 761709 h 1524002"/>
                    <a:gd name="connsiteX22" fmla="*/ 761378 w 1523999"/>
                    <a:gd name="connsiteY22" fmla="*/ 799809 h 1524002"/>
                    <a:gd name="connsiteX23" fmla="*/ 761378 w 1523999"/>
                    <a:gd name="connsiteY23" fmla="*/ 1001052 h 1524002"/>
                    <a:gd name="connsiteX24" fmla="*/ 653269 w 1523999"/>
                    <a:gd name="connsiteY24" fmla="*/ 1109505 h 1524002"/>
                    <a:gd name="connsiteX25" fmla="*/ 634372 w 1523999"/>
                    <a:gd name="connsiteY25" fmla="*/ 1107874 h 1524002"/>
                    <a:gd name="connsiteX26" fmla="*/ 525551 w 1523999"/>
                    <a:gd name="connsiteY26" fmla="*/ 1060599 h 1524002"/>
                    <a:gd name="connsiteX27" fmla="*/ 408697 w 1523999"/>
                    <a:gd name="connsiteY27" fmla="*/ 613206 h 1524002"/>
                    <a:gd name="connsiteX28" fmla="*/ 750662 w 1523999"/>
                    <a:gd name="connsiteY28" fmla="*/ 380711 h 1524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523999" h="1524002">
                      <a:moveTo>
                        <a:pt x="750663" y="380711"/>
                      </a:moveTo>
                      <a:lnTo>
                        <a:pt x="1485275" y="380711"/>
                      </a:lnTo>
                      <a:cubicBezTo>
                        <a:pt x="1506314" y="380713"/>
                        <a:pt x="1523373" y="363659"/>
                        <a:pt x="1523375" y="342619"/>
                      </a:cubicBezTo>
                      <a:cubicBezTo>
                        <a:pt x="1523375" y="342617"/>
                        <a:pt x="1523375" y="342614"/>
                        <a:pt x="1523375" y="342611"/>
                      </a:cubicBezTo>
                      <a:lnTo>
                        <a:pt x="1523375" y="37813"/>
                      </a:lnTo>
                      <a:cubicBezTo>
                        <a:pt x="1523374" y="16771"/>
                        <a:pt x="1506317" y="-286"/>
                        <a:pt x="1485275" y="-287"/>
                      </a:cubicBezTo>
                      <a:lnTo>
                        <a:pt x="751339" y="-287"/>
                      </a:lnTo>
                      <a:cubicBezTo>
                        <a:pt x="424919" y="-287"/>
                        <a:pt x="131827" y="209280"/>
                        <a:pt x="36139" y="521356"/>
                      </a:cubicBezTo>
                      <a:cubicBezTo>
                        <a:pt x="-119966" y="1030512"/>
                        <a:pt x="242306" y="1498073"/>
                        <a:pt x="721640" y="1522695"/>
                      </a:cubicBezTo>
                      <a:cubicBezTo>
                        <a:pt x="742534" y="1523723"/>
                        <a:pt x="760306" y="1507618"/>
                        <a:pt x="761334" y="1486723"/>
                      </a:cubicBezTo>
                      <a:cubicBezTo>
                        <a:pt x="761370" y="1485983"/>
                        <a:pt x="761385" y="1485241"/>
                        <a:pt x="761378" y="1484500"/>
                      </a:cubicBezTo>
                      <a:lnTo>
                        <a:pt x="761378" y="1237957"/>
                      </a:lnTo>
                      <a:cubicBezTo>
                        <a:pt x="761381" y="1185374"/>
                        <a:pt x="803990" y="1142740"/>
                        <a:pt x="856571" y="1142707"/>
                      </a:cubicBezTo>
                      <a:lnTo>
                        <a:pt x="1047184" y="1142707"/>
                      </a:lnTo>
                      <a:cubicBezTo>
                        <a:pt x="1099766" y="1142740"/>
                        <a:pt x="1142375" y="1185375"/>
                        <a:pt x="1142377" y="1237957"/>
                      </a:cubicBezTo>
                      <a:lnTo>
                        <a:pt x="1142377" y="1485615"/>
                      </a:lnTo>
                      <a:cubicBezTo>
                        <a:pt x="1142378" y="1506657"/>
                        <a:pt x="1159435" y="1523714"/>
                        <a:pt x="1180477" y="1523715"/>
                      </a:cubicBezTo>
                      <a:lnTo>
                        <a:pt x="1485275" y="1523715"/>
                      </a:lnTo>
                      <a:cubicBezTo>
                        <a:pt x="1506317" y="1523714"/>
                        <a:pt x="1523374" y="1506657"/>
                        <a:pt x="1523375" y="1485615"/>
                      </a:cubicBezTo>
                      <a:lnTo>
                        <a:pt x="1523375" y="799809"/>
                      </a:lnTo>
                      <a:cubicBezTo>
                        <a:pt x="1523374" y="778767"/>
                        <a:pt x="1506317" y="761710"/>
                        <a:pt x="1485275" y="761709"/>
                      </a:cubicBezTo>
                      <a:lnTo>
                        <a:pt x="799478" y="761709"/>
                      </a:lnTo>
                      <a:cubicBezTo>
                        <a:pt x="778437" y="761710"/>
                        <a:pt x="761379" y="778767"/>
                        <a:pt x="761378" y="799809"/>
                      </a:cubicBezTo>
                      <a:lnTo>
                        <a:pt x="761378" y="1001052"/>
                      </a:lnTo>
                      <a:cubicBezTo>
                        <a:pt x="761474" y="1060854"/>
                        <a:pt x="713071" y="1109410"/>
                        <a:pt x="653269" y="1109505"/>
                      </a:cubicBezTo>
                      <a:cubicBezTo>
                        <a:pt x="646934" y="1109515"/>
                        <a:pt x="640611" y="1108969"/>
                        <a:pt x="634372" y="1107874"/>
                      </a:cubicBezTo>
                      <a:cubicBezTo>
                        <a:pt x="594787" y="1101219"/>
                        <a:pt x="557430" y="1084990"/>
                        <a:pt x="525551" y="1060599"/>
                      </a:cubicBezTo>
                      <a:cubicBezTo>
                        <a:pt x="402277" y="963001"/>
                        <a:pt x="340321" y="791186"/>
                        <a:pt x="408697" y="613206"/>
                      </a:cubicBezTo>
                      <a:cubicBezTo>
                        <a:pt x="463696" y="472494"/>
                        <a:pt x="599585" y="380107"/>
                        <a:pt x="750662" y="380711"/>
                      </a:cubicBezTo>
                    </a:path>
                  </a:pathLst>
                </a:custGeom>
                <a:solidFill>
                  <a:srgbClr val="FFFFFF"/>
                </a:solidFill>
                <a:ln w="9525" cap="flat">
                  <a:noFill/>
                  <a:prstDash val="solid"/>
                  <a:miter/>
                </a:ln>
              </p:spPr>
              <p:txBody>
                <a:bodyPr rtlCol="0" anchor="ctr"/>
                <a:lstStyle/>
                <a:p>
                  <a:endParaRPr lang="en-US"/>
                </a:p>
              </p:txBody>
            </p:sp>
          </p:grpSp>
        </p:grpSp>
      </p:grpSp>
    </p:spTree>
    <p:extLst>
      <p:ext uri="{BB962C8B-B14F-4D97-AF65-F5344CB8AC3E}">
        <p14:creationId xmlns:p14="http://schemas.microsoft.com/office/powerpoint/2010/main" val="577792453"/>
      </p:ext>
    </p:extLst>
  </p:cSld>
  <p:clrMapOvr>
    <a:masterClrMapping/>
  </p:clrMapOvr>
  <p:extLst>
    <p:ext uri="{DCECCB84-F9BA-43D5-87BE-67443E8EF086}">
      <p15:sldGuideLst xmlns:p15="http://schemas.microsoft.com/office/powerpoint/2012/main"/>
    </p:ext>
  </p:extLst>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Bulleted Timeline Graph - Dark">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B21EF6-9690-4F37-BD5B-46B0E84947DD}"/>
              </a:ext>
            </a:extLst>
          </p:cNvPr>
          <p:cNvSpPr>
            <a:spLocks noGrp="1"/>
          </p:cNvSpPr>
          <p:nvPr>
            <p:ph type="title" hasCustomPrompt="1"/>
          </p:nvPr>
        </p:nvSpPr>
        <p:spPr/>
        <p:txBody>
          <a:bodyPr/>
          <a:lstStyle/>
          <a:p>
            <a:r>
              <a:rPr lang="en-US"/>
              <a:t>Content page title (14pt)</a:t>
            </a:r>
          </a:p>
        </p:txBody>
      </p:sp>
      <p:sp>
        <p:nvSpPr>
          <p:cNvPr id="3" name="Footer Placeholder 2">
            <a:extLst>
              <a:ext uri="{FF2B5EF4-FFF2-40B4-BE49-F238E27FC236}">
                <a16:creationId xmlns:a16="http://schemas.microsoft.com/office/drawing/2014/main" id="{E37C2393-0826-456D-B825-FEFD7D3DB0D6}"/>
              </a:ext>
            </a:extLst>
          </p:cNvPr>
          <p:cNvSpPr>
            <a:spLocks noGrp="1"/>
          </p:cNvSpPr>
          <p:nvPr>
            <p:ph type="ftr" sz="quarter" idx="10"/>
          </p:nvPr>
        </p:nvSpPr>
        <p:spPr/>
        <p:txBody>
          <a:bodyPr/>
          <a:lstStyle/>
          <a:p>
            <a:r>
              <a:rPr lang="en-US"/>
              <a:t>Mojang Studios</a:t>
            </a:r>
          </a:p>
        </p:txBody>
      </p:sp>
      <p:sp>
        <p:nvSpPr>
          <p:cNvPr id="4" name="Slide Number Placeholder 3">
            <a:extLst>
              <a:ext uri="{FF2B5EF4-FFF2-40B4-BE49-F238E27FC236}">
                <a16:creationId xmlns:a16="http://schemas.microsoft.com/office/drawing/2014/main" id="{0F3B4FA7-6154-4177-8788-6209B95457F9}"/>
              </a:ext>
            </a:extLst>
          </p:cNvPr>
          <p:cNvSpPr>
            <a:spLocks noGrp="1"/>
          </p:cNvSpPr>
          <p:nvPr>
            <p:ph type="sldNum" sz="quarter" idx="11"/>
          </p:nvPr>
        </p:nvSpPr>
        <p:spPr/>
        <p:txBody>
          <a:bodyPr/>
          <a:lstStyle/>
          <a:p>
            <a:fld id="{7C84D469-983E-45D1-83D0-D0A54F8F126E}" type="slidenum">
              <a:rPr lang="en-US" smtClean="0"/>
              <a:pPr/>
              <a:t>‹#›</a:t>
            </a:fld>
            <a:endParaRPr lang="en-US"/>
          </a:p>
        </p:txBody>
      </p:sp>
      <p:sp>
        <p:nvSpPr>
          <p:cNvPr id="5" name="Date Placeholder 4">
            <a:extLst>
              <a:ext uri="{FF2B5EF4-FFF2-40B4-BE49-F238E27FC236}">
                <a16:creationId xmlns:a16="http://schemas.microsoft.com/office/drawing/2014/main" id="{9250EFD7-0D63-450C-B436-15261428E424}"/>
              </a:ext>
            </a:extLst>
          </p:cNvPr>
          <p:cNvSpPr>
            <a:spLocks noGrp="1"/>
          </p:cNvSpPr>
          <p:nvPr>
            <p:ph type="dt" sz="half" idx="12"/>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39" name="Text Placeholder 21">
            <a:extLst>
              <a:ext uri="{FF2B5EF4-FFF2-40B4-BE49-F238E27FC236}">
                <a16:creationId xmlns:a16="http://schemas.microsoft.com/office/drawing/2014/main" id="{2082D573-DFC5-41E4-84ED-8D0192EF74F4}"/>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cxnSp>
        <p:nvCxnSpPr>
          <p:cNvPr id="27" name="Straight Connector 26">
            <a:extLst>
              <a:ext uri="{FF2B5EF4-FFF2-40B4-BE49-F238E27FC236}">
                <a16:creationId xmlns:a16="http://schemas.microsoft.com/office/drawing/2014/main" id="{69EEA68B-4FA4-46B0-9E3B-091F2D42818F}"/>
              </a:ext>
            </a:extLst>
          </p:cNvPr>
          <p:cNvCxnSpPr>
            <a:cxnSpLocks/>
          </p:cNvCxnSpPr>
          <p:nvPr userDrawn="1"/>
        </p:nvCxnSpPr>
        <p:spPr>
          <a:xfrm flipV="1">
            <a:off x="9578659" y="1327150"/>
            <a:ext cx="0" cy="4273550"/>
          </a:xfrm>
          <a:prstGeom prst="line">
            <a:avLst/>
          </a:prstGeom>
          <a:ln w="25400" cap="sq">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C08B16D0-FA6B-472A-8980-B54598693C77}"/>
              </a:ext>
            </a:extLst>
          </p:cNvPr>
          <p:cNvCxnSpPr>
            <a:cxnSpLocks/>
          </p:cNvCxnSpPr>
          <p:nvPr userDrawn="1"/>
        </p:nvCxnSpPr>
        <p:spPr>
          <a:xfrm flipV="1">
            <a:off x="2495872" y="1343448"/>
            <a:ext cx="0" cy="4257252"/>
          </a:xfrm>
          <a:prstGeom prst="line">
            <a:avLst/>
          </a:prstGeom>
          <a:ln w="25400" cap="sq">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6FF8547D-2D38-4163-877D-73FF852A7C39}"/>
              </a:ext>
            </a:extLst>
          </p:cNvPr>
          <p:cNvCxnSpPr>
            <a:cxnSpLocks/>
          </p:cNvCxnSpPr>
          <p:nvPr userDrawn="1"/>
        </p:nvCxnSpPr>
        <p:spPr>
          <a:xfrm flipV="1">
            <a:off x="4856801" y="1327150"/>
            <a:ext cx="0" cy="4273550"/>
          </a:xfrm>
          <a:prstGeom prst="line">
            <a:avLst/>
          </a:prstGeom>
          <a:ln w="25400" cap="sq">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44B4DDBE-E59B-4D41-B954-B2594D11C822}"/>
              </a:ext>
            </a:extLst>
          </p:cNvPr>
          <p:cNvCxnSpPr>
            <a:cxnSpLocks/>
          </p:cNvCxnSpPr>
          <p:nvPr userDrawn="1"/>
        </p:nvCxnSpPr>
        <p:spPr>
          <a:xfrm flipV="1">
            <a:off x="7212937" y="1327150"/>
            <a:ext cx="0" cy="4273550"/>
          </a:xfrm>
          <a:prstGeom prst="line">
            <a:avLst/>
          </a:prstGeom>
          <a:ln w="25400" cap="sq">
            <a:solidFill>
              <a:schemeClr val="tx1"/>
            </a:solidFill>
            <a:prstDash val="solid"/>
          </a:ln>
        </p:spPr>
        <p:style>
          <a:lnRef idx="1">
            <a:schemeClr val="accent1"/>
          </a:lnRef>
          <a:fillRef idx="0">
            <a:schemeClr val="accent1"/>
          </a:fillRef>
          <a:effectRef idx="0">
            <a:schemeClr val="accent1"/>
          </a:effectRef>
          <a:fontRef idx="minor">
            <a:schemeClr val="tx1"/>
          </a:fontRef>
        </p:style>
      </p:cxnSp>
      <p:sp>
        <p:nvSpPr>
          <p:cNvPr id="34" name="Text Placeholder 3">
            <a:extLst>
              <a:ext uri="{FF2B5EF4-FFF2-40B4-BE49-F238E27FC236}">
                <a16:creationId xmlns:a16="http://schemas.microsoft.com/office/drawing/2014/main" id="{69E93A2C-0238-4FB1-9CC3-E55E2B06770C}"/>
              </a:ext>
            </a:extLst>
          </p:cNvPr>
          <p:cNvSpPr>
            <a:spLocks noGrp="1"/>
          </p:cNvSpPr>
          <p:nvPr>
            <p:ph type="body" sz="quarter" idx="28" hasCustomPrompt="1"/>
          </p:nvPr>
        </p:nvSpPr>
        <p:spPr>
          <a:xfrm>
            <a:off x="4975859" y="1327150"/>
            <a:ext cx="224028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36" name="Text Placeholder 3">
            <a:extLst>
              <a:ext uri="{FF2B5EF4-FFF2-40B4-BE49-F238E27FC236}">
                <a16:creationId xmlns:a16="http://schemas.microsoft.com/office/drawing/2014/main" id="{F9825AAC-0773-4330-85CE-B11E289BC96E}"/>
              </a:ext>
            </a:extLst>
          </p:cNvPr>
          <p:cNvSpPr>
            <a:spLocks noGrp="1"/>
          </p:cNvSpPr>
          <p:nvPr>
            <p:ph type="body" sz="quarter" idx="32" hasCustomPrompt="1"/>
          </p:nvPr>
        </p:nvSpPr>
        <p:spPr>
          <a:xfrm>
            <a:off x="252412" y="1327150"/>
            <a:ext cx="224028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38" name="Text Placeholder 3">
            <a:extLst>
              <a:ext uri="{FF2B5EF4-FFF2-40B4-BE49-F238E27FC236}">
                <a16:creationId xmlns:a16="http://schemas.microsoft.com/office/drawing/2014/main" id="{AB2A3668-012B-4333-B1A0-46FAA698563F}"/>
              </a:ext>
            </a:extLst>
          </p:cNvPr>
          <p:cNvSpPr>
            <a:spLocks noGrp="1"/>
          </p:cNvSpPr>
          <p:nvPr>
            <p:ph type="body" sz="quarter" idx="26" hasCustomPrompt="1"/>
          </p:nvPr>
        </p:nvSpPr>
        <p:spPr>
          <a:xfrm>
            <a:off x="2615727" y="1327150"/>
            <a:ext cx="223787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45" name="Text Placeholder 3">
            <a:extLst>
              <a:ext uri="{FF2B5EF4-FFF2-40B4-BE49-F238E27FC236}">
                <a16:creationId xmlns:a16="http://schemas.microsoft.com/office/drawing/2014/main" id="{1F028C0E-446A-4433-A80B-A5B38A0D92E4}"/>
              </a:ext>
            </a:extLst>
          </p:cNvPr>
          <p:cNvSpPr>
            <a:spLocks noGrp="1"/>
          </p:cNvSpPr>
          <p:nvPr>
            <p:ph type="body" sz="quarter" idx="40" hasCustomPrompt="1"/>
          </p:nvPr>
        </p:nvSpPr>
        <p:spPr>
          <a:xfrm>
            <a:off x="252414" y="1546605"/>
            <a:ext cx="2240280" cy="3850579"/>
          </a:xfrm>
          <a:prstGeom prst="rect">
            <a:avLst/>
          </a:prstGeom>
        </p:spPr>
        <p:txBody>
          <a:bodyPr lIns="0" tIns="0" rIns="274320" bIns="0"/>
          <a:lstStyle>
            <a:lvl1pPr marL="18288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46" name="Text Placeholder 3">
            <a:extLst>
              <a:ext uri="{FF2B5EF4-FFF2-40B4-BE49-F238E27FC236}">
                <a16:creationId xmlns:a16="http://schemas.microsoft.com/office/drawing/2014/main" id="{0196A323-EB93-402B-81AB-FB4E6E0B5001}"/>
              </a:ext>
            </a:extLst>
          </p:cNvPr>
          <p:cNvSpPr>
            <a:spLocks noGrp="1"/>
          </p:cNvSpPr>
          <p:nvPr>
            <p:ph type="body" sz="quarter" idx="41" hasCustomPrompt="1"/>
          </p:nvPr>
        </p:nvSpPr>
        <p:spPr>
          <a:xfrm>
            <a:off x="2615727" y="1550195"/>
            <a:ext cx="2237870" cy="3842986"/>
          </a:xfrm>
          <a:prstGeom prst="rect">
            <a:avLst/>
          </a:prstGeom>
        </p:spPr>
        <p:txBody>
          <a:bodyPr lIns="0" tIns="0" rIns="274320" bIns="0"/>
          <a:lstStyle>
            <a:lvl1pPr marL="18288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47" name="Text Placeholder 3">
            <a:extLst>
              <a:ext uri="{FF2B5EF4-FFF2-40B4-BE49-F238E27FC236}">
                <a16:creationId xmlns:a16="http://schemas.microsoft.com/office/drawing/2014/main" id="{F0B2DCFE-4D4A-4235-8486-45807E0C0EF8}"/>
              </a:ext>
            </a:extLst>
          </p:cNvPr>
          <p:cNvSpPr>
            <a:spLocks noGrp="1"/>
          </p:cNvSpPr>
          <p:nvPr>
            <p:ph type="body" sz="quarter" idx="42" hasCustomPrompt="1"/>
          </p:nvPr>
        </p:nvSpPr>
        <p:spPr>
          <a:xfrm>
            <a:off x="4975859" y="1546605"/>
            <a:ext cx="2240280" cy="3850579"/>
          </a:xfrm>
          <a:prstGeom prst="rect">
            <a:avLst/>
          </a:prstGeom>
        </p:spPr>
        <p:txBody>
          <a:bodyPr lIns="0" tIns="0" rIns="274320" bIns="0"/>
          <a:lstStyle>
            <a:lvl1pPr marL="18288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48" name="Text Placeholder 3">
            <a:extLst>
              <a:ext uri="{FF2B5EF4-FFF2-40B4-BE49-F238E27FC236}">
                <a16:creationId xmlns:a16="http://schemas.microsoft.com/office/drawing/2014/main" id="{17F48E59-F3FA-446F-A6DC-E8203A15622B}"/>
              </a:ext>
            </a:extLst>
          </p:cNvPr>
          <p:cNvSpPr>
            <a:spLocks noGrp="1"/>
          </p:cNvSpPr>
          <p:nvPr>
            <p:ph type="body" sz="quarter" idx="43" hasCustomPrompt="1"/>
          </p:nvPr>
        </p:nvSpPr>
        <p:spPr>
          <a:xfrm>
            <a:off x="7338373" y="1546605"/>
            <a:ext cx="2237085" cy="3850579"/>
          </a:xfrm>
          <a:prstGeom prst="rect">
            <a:avLst/>
          </a:prstGeom>
        </p:spPr>
        <p:txBody>
          <a:bodyPr lIns="0" tIns="0" rIns="274320" bIns="0"/>
          <a:lstStyle>
            <a:lvl1pPr marL="18288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49" name="Text Placeholder 3">
            <a:extLst>
              <a:ext uri="{FF2B5EF4-FFF2-40B4-BE49-F238E27FC236}">
                <a16:creationId xmlns:a16="http://schemas.microsoft.com/office/drawing/2014/main" id="{AF67FBDD-7F45-42B1-86C8-57B48E4193D8}"/>
              </a:ext>
            </a:extLst>
          </p:cNvPr>
          <p:cNvSpPr>
            <a:spLocks noGrp="1"/>
          </p:cNvSpPr>
          <p:nvPr>
            <p:ph type="body" sz="quarter" idx="45" hasCustomPrompt="1"/>
          </p:nvPr>
        </p:nvSpPr>
        <p:spPr>
          <a:xfrm>
            <a:off x="9696127" y="1327150"/>
            <a:ext cx="224028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50" name="Text Placeholder 3">
            <a:extLst>
              <a:ext uri="{FF2B5EF4-FFF2-40B4-BE49-F238E27FC236}">
                <a16:creationId xmlns:a16="http://schemas.microsoft.com/office/drawing/2014/main" id="{83830F32-D1E9-4A7C-A8F4-BED15303761A}"/>
              </a:ext>
            </a:extLst>
          </p:cNvPr>
          <p:cNvSpPr>
            <a:spLocks noGrp="1"/>
          </p:cNvSpPr>
          <p:nvPr>
            <p:ph type="body" sz="quarter" idx="46" hasCustomPrompt="1"/>
          </p:nvPr>
        </p:nvSpPr>
        <p:spPr>
          <a:xfrm>
            <a:off x="9696127" y="1546605"/>
            <a:ext cx="2240280" cy="3850579"/>
          </a:xfrm>
          <a:prstGeom prst="rect">
            <a:avLst/>
          </a:prstGeom>
        </p:spPr>
        <p:txBody>
          <a:bodyPr lIns="0" tIns="0" rIns="274320" bIns="0"/>
          <a:lstStyle>
            <a:lvl1pPr marL="18288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51" name="Text Placeholder 3">
            <a:extLst>
              <a:ext uri="{FF2B5EF4-FFF2-40B4-BE49-F238E27FC236}">
                <a16:creationId xmlns:a16="http://schemas.microsoft.com/office/drawing/2014/main" id="{D58F168A-2DA9-46F9-BB6D-79EAD1598EB4}"/>
              </a:ext>
            </a:extLst>
          </p:cNvPr>
          <p:cNvSpPr>
            <a:spLocks noGrp="1"/>
          </p:cNvSpPr>
          <p:nvPr>
            <p:ph type="body" sz="quarter" idx="30" hasCustomPrompt="1"/>
          </p:nvPr>
        </p:nvSpPr>
        <p:spPr>
          <a:xfrm>
            <a:off x="7338379" y="1327150"/>
            <a:ext cx="223708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37" name="Text Placeholder 26">
            <a:extLst>
              <a:ext uri="{FF2B5EF4-FFF2-40B4-BE49-F238E27FC236}">
                <a16:creationId xmlns:a16="http://schemas.microsoft.com/office/drawing/2014/main" id="{E6BAB3FD-DDE9-4A68-9D16-C013B07A8746}"/>
              </a:ext>
            </a:extLst>
          </p:cNvPr>
          <p:cNvSpPr>
            <a:spLocks noGrp="1"/>
          </p:cNvSpPr>
          <p:nvPr>
            <p:ph type="body" sz="quarter" idx="33"/>
          </p:nvPr>
        </p:nvSpPr>
        <p:spPr>
          <a:xfrm>
            <a:off x="255592" y="5616998"/>
            <a:ext cx="2240280" cy="307792"/>
          </a:xfrm>
          <a:prstGeom prst="rect">
            <a:avLst/>
          </a:prstGeom>
          <a:solidFill>
            <a:schemeClr val="accent5"/>
          </a:solidFill>
        </p:spPr>
        <p:txBody>
          <a:bodyPr lIns="0" tIns="0" rIns="0" bIns="0" anchor="ctr" anchorCtr="0"/>
          <a:lstStyle>
            <a:lvl1pPr algn="ctr">
              <a:buFont typeface="Arial" panose="020B0604020202020204" pitchFamily="34" charset="0"/>
              <a:buNone/>
              <a:defRPr sz="1400" b="1">
                <a:solidFill>
                  <a:schemeClr val="tx1"/>
                </a:solidFill>
              </a:defRPr>
            </a:lvl1pPr>
            <a:lvl2pPr>
              <a:buNone/>
              <a:defRPr/>
            </a:lvl2pPr>
            <a:lvl3pPr>
              <a:buNone/>
              <a:defRPr/>
            </a:lvl3pPr>
            <a:lvl4pPr>
              <a:buNone/>
              <a:defRPr/>
            </a:lvl4pPr>
            <a:lvl5pPr>
              <a:buNone/>
              <a:defRPr/>
            </a:lvl5pPr>
          </a:lstStyle>
          <a:p>
            <a:pPr lvl="0"/>
            <a:r>
              <a:rPr lang="en-US"/>
              <a:t>Click to edit</a:t>
            </a:r>
          </a:p>
        </p:txBody>
      </p:sp>
      <p:sp>
        <p:nvSpPr>
          <p:cNvPr id="40" name="Text Placeholder 26">
            <a:extLst>
              <a:ext uri="{FF2B5EF4-FFF2-40B4-BE49-F238E27FC236}">
                <a16:creationId xmlns:a16="http://schemas.microsoft.com/office/drawing/2014/main" id="{6CB738ED-E2C2-4228-9C4C-C0EE39414FB9}"/>
              </a:ext>
            </a:extLst>
          </p:cNvPr>
          <p:cNvSpPr>
            <a:spLocks noGrp="1"/>
          </p:cNvSpPr>
          <p:nvPr>
            <p:ph type="body" sz="quarter" idx="37"/>
          </p:nvPr>
        </p:nvSpPr>
        <p:spPr>
          <a:xfrm>
            <a:off x="2616521" y="5616998"/>
            <a:ext cx="2240280" cy="307792"/>
          </a:xfrm>
          <a:prstGeom prst="rect">
            <a:avLst/>
          </a:prstGeom>
          <a:solidFill>
            <a:schemeClr val="accent5"/>
          </a:solidFill>
        </p:spPr>
        <p:txBody>
          <a:bodyPr lIns="0" tIns="0" rIns="0" bIns="0" anchor="ctr" anchorCtr="0"/>
          <a:lstStyle>
            <a:lvl1pPr algn="ctr">
              <a:buFont typeface="Arial" panose="020B0604020202020204" pitchFamily="34" charset="0"/>
              <a:buNone/>
              <a:defRPr sz="1400" b="1">
                <a:solidFill>
                  <a:schemeClr val="tx1"/>
                </a:solidFill>
              </a:defRPr>
            </a:lvl1pPr>
            <a:lvl2pPr>
              <a:buNone/>
              <a:defRPr/>
            </a:lvl2pPr>
            <a:lvl3pPr>
              <a:buNone/>
              <a:defRPr/>
            </a:lvl3pPr>
            <a:lvl4pPr>
              <a:buNone/>
              <a:defRPr/>
            </a:lvl4pPr>
            <a:lvl5pPr>
              <a:buNone/>
              <a:defRPr/>
            </a:lvl5pPr>
          </a:lstStyle>
          <a:p>
            <a:pPr lvl="0"/>
            <a:r>
              <a:rPr lang="en-US"/>
              <a:t>Click to edit</a:t>
            </a:r>
          </a:p>
        </p:txBody>
      </p:sp>
      <p:sp>
        <p:nvSpPr>
          <p:cNvPr id="41" name="Text Placeholder 26">
            <a:extLst>
              <a:ext uri="{FF2B5EF4-FFF2-40B4-BE49-F238E27FC236}">
                <a16:creationId xmlns:a16="http://schemas.microsoft.com/office/drawing/2014/main" id="{0F81BC14-2094-4921-9699-DBC6D6443E8B}"/>
              </a:ext>
            </a:extLst>
          </p:cNvPr>
          <p:cNvSpPr>
            <a:spLocks noGrp="1"/>
          </p:cNvSpPr>
          <p:nvPr>
            <p:ph type="body" sz="quarter" idx="38"/>
          </p:nvPr>
        </p:nvSpPr>
        <p:spPr>
          <a:xfrm>
            <a:off x="4977450" y="5616998"/>
            <a:ext cx="2240280" cy="307792"/>
          </a:xfrm>
          <a:prstGeom prst="rect">
            <a:avLst/>
          </a:prstGeom>
          <a:solidFill>
            <a:schemeClr val="accent5"/>
          </a:solidFill>
        </p:spPr>
        <p:txBody>
          <a:bodyPr lIns="0" tIns="0" rIns="0" bIns="0" anchor="ctr" anchorCtr="0"/>
          <a:lstStyle>
            <a:lvl1pPr algn="ctr">
              <a:buFont typeface="Arial" panose="020B0604020202020204" pitchFamily="34" charset="0"/>
              <a:buNone/>
              <a:defRPr sz="1400" b="1">
                <a:solidFill>
                  <a:schemeClr val="tx1"/>
                </a:solidFill>
              </a:defRPr>
            </a:lvl1pPr>
            <a:lvl2pPr>
              <a:buNone/>
              <a:defRPr/>
            </a:lvl2pPr>
            <a:lvl3pPr>
              <a:buNone/>
              <a:defRPr/>
            </a:lvl3pPr>
            <a:lvl4pPr>
              <a:buNone/>
              <a:defRPr/>
            </a:lvl4pPr>
            <a:lvl5pPr>
              <a:buNone/>
              <a:defRPr/>
            </a:lvl5pPr>
          </a:lstStyle>
          <a:p>
            <a:pPr lvl="0"/>
            <a:r>
              <a:rPr lang="en-US"/>
              <a:t>Click to edit</a:t>
            </a:r>
          </a:p>
        </p:txBody>
      </p:sp>
      <p:sp>
        <p:nvSpPr>
          <p:cNvPr id="42" name="Text Placeholder 26">
            <a:extLst>
              <a:ext uri="{FF2B5EF4-FFF2-40B4-BE49-F238E27FC236}">
                <a16:creationId xmlns:a16="http://schemas.microsoft.com/office/drawing/2014/main" id="{7DA29E2B-7077-4532-AED9-01689030665D}"/>
              </a:ext>
            </a:extLst>
          </p:cNvPr>
          <p:cNvSpPr>
            <a:spLocks noGrp="1"/>
          </p:cNvSpPr>
          <p:nvPr>
            <p:ph type="body" sz="quarter" idx="39"/>
          </p:nvPr>
        </p:nvSpPr>
        <p:spPr>
          <a:xfrm>
            <a:off x="7338379" y="5616998"/>
            <a:ext cx="2240280" cy="307792"/>
          </a:xfrm>
          <a:prstGeom prst="rect">
            <a:avLst/>
          </a:prstGeom>
          <a:solidFill>
            <a:schemeClr val="accent5"/>
          </a:solidFill>
        </p:spPr>
        <p:txBody>
          <a:bodyPr lIns="0" tIns="0" rIns="0" bIns="0" anchor="ctr" anchorCtr="0"/>
          <a:lstStyle>
            <a:lvl1pPr algn="ctr">
              <a:buFont typeface="Arial" panose="020B0604020202020204" pitchFamily="34" charset="0"/>
              <a:buNone/>
              <a:defRPr sz="1400" b="1">
                <a:solidFill>
                  <a:schemeClr val="tx1"/>
                </a:solidFill>
              </a:defRPr>
            </a:lvl1pPr>
            <a:lvl2pPr>
              <a:buNone/>
              <a:defRPr/>
            </a:lvl2pPr>
            <a:lvl3pPr>
              <a:buNone/>
              <a:defRPr/>
            </a:lvl3pPr>
            <a:lvl4pPr>
              <a:buNone/>
              <a:defRPr/>
            </a:lvl4pPr>
            <a:lvl5pPr>
              <a:buNone/>
              <a:defRPr/>
            </a:lvl5pPr>
          </a:lstStyle>
          <a:p>
            <a:pPr lvl="0"/>
            <a:r>
              <a:rPr lang="en-US"/>
              <a:t>Click to edit</a:t>
            </a:r>
          </a:p>
        </p:txBody>
      </p:sp>
      <p:sp>
        <p:nvSpPr>
          <p:cNvPr id="43" name="Text Placeholder 26">
            <a:extLst>
              <a:ext uri="{FF2B5EF4-FFF2-40B4-BE49-F238E27FC236}">
                <a16:creationId xmlns:a16="http://schemas.microsoft.com/office/drawing/2014/main" id="{0B245836-4574-4514-92F5-A7AB1ED1C6BB}"/>
              </a:ext>
            </a:extLst>
          </p:cNvPr>
          <p:cNvSpPr>
            <a:spLocks noGrp="1"/>
          </p:cNvSpPr>
          <p:nvPr>
            <p:ph type="body" sz="quarter" idx="47"/>
          </p:nvPr>
        </p:nvSpPr>
        <p:spPr>
          <a:xfrm>
            <a:off x="9699308" y="5616998"/>
            <a:ext cx="2240280" cy="307792"/>
          </a:xfrm>
          <a:prstGeom prst="rect">
            <a:avLst/>
          </a:prstGeom>
          <a:solidFill>
            <a:schemeClr val="accent5"/>
          </a:solidFill>
        </p:spPr>
        <p:txBody>
          <a:bodyPr lIns="0" tIns="0" rIns="0" bIns="0" anchor="ctr" anchorCtr="0"/>
          <a:lstStyle>
            <a:lvl1pPr algn="ctr">
              <a:buFont typeface="Arial" panose="020B0604020202020204" pitchFamily="34" charset="0"/>
              <a:buNone/>
              <a:defRPr sz="1400" b="1">
                <a:solidFill>
                  <a:schemeClr val="tx1"/>
                </a:solidFill>
              </a:defRPr>
            </a:lvl1pPr>
            <a:lvl2pPr>
              <a:buNone/>
              <a:defRPr/>
            </a:lvl2pPr>
            <a:lvl3pPr>
              <a:buNone/>
              <a:defRPr/>
            </a:lvl3pPr>
            <a:lvl4pPr>
              <a:buNone/>
              <a:defRPr/>
            </a:lvl4pPr>
            <a:lvl5pPr>
              <a:buNone/>
              <a:defRPr/>
            </a:lvl5pPr>
          </a:lstStyle>
          <a:p>
            <a:pPr lvl="0"/>
            <a:r>
              <a:rPr lang="en-US"/>
              <a:t>Click to edit</a:t>
            </a:r>
          </a:p>
        </p:txBody>
      </p:sp>
      <p:cxnSp>
        <p:nvCxnSpPr>
          <p:cNvPr id="44" name="Straight Connector 43">
            <a:extLst>
              <a:ext uri="{FF2B5EF4-FFF2-40B4-BE49-F238E27FC236}">
                <a16:creationId xmlns:a16="http://schemas.microsoft.com/office/drawing/2014/main" id="{FC21B682-9369-4ABB-9CCB-F3E68552CB68}"/>
              </a:ext>
            </a:extLst>
          </p:cNvPr>
          <p:cNvCxnSpPr/>
          <p:nvPr userDrawn="1"/>
        </p:nvCxnSpPr>
        <p:spPr>
          <a:xfrm>
            <a:off x="252412" y="5600700"/>
            <a:ext cx="11687176" cy="0"/>
          </a:xfrm>
          <a:prstGeom prst="line">
            <a:avLst/>
          </a:prstGeom>
          <a:ln w="2540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60255004"/>
      </p:ext>
    </p:extLst>
  </p:cSld>
  <p:clrMapOvr>
    <a:overrideClrMapping bg1="dk1" tx1="lt1" bg2="dk2" tx2="lt2" accent1="accent1" accent2="accent2" accent3="accent3" accent4="accent4" accent5="accent5" accent6="accent6" hlink="hlink" folHlink="folHlink"/>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Free Space for Images - Light">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6A36EB8C-4C6E-4E99-B5AD-5C80EEDEB2F2}"/>
              </a:ext>
            </a:extLst>
          </p:cNvPr>
          <p:cNvSpPr>
            <a:spLocks noGrp="1"/>
          </p:cNvSpPr>
          <p:nvPr>
            <p:ph type="dt" sz="half" idx="16"/>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A106A990-DDAF-4F02-BDA9-62E8DEB38F2B}"/>
              </a:ext>
            </a:extLst>
          </p:cNvPr>
          <p:cNvSpPr>
            <a:spLocks noGrp="1"/>
          </p:cNvSpPr>
          <p:nvPr>
            <p:ph type="ftr" sz="quarter" idx="17"/>
          </p:nvPr>
        </p:nvSpPr>
        <p:spPr/>
        <p:txBody>
          <a:bodyPr/>
          <a:lstStyle/>
          <a:p>
            <a:r>
              <a:rPr lang="en-US"/>
              <a:t>Mojang Studios</a:t>
            </a:r>
          </a:p>
        </p:txBody>
      </p:sp>
      <p:sp>
        <p:nvSpPr>
          <p:cNvPr id="5" name="Slide Number Placeholder 4">
            <a:extLst>
              <a:ext uri="{FF2B5EF4-FFF2-40B4-BE49-F238E27FC236}">
                <a16:creationId xmlns:a16="http://schemas.microsoft.com/office/drawing/2014/main" id="{9851F561-1DC7-4E49-AD88-BE36601C8F8A}"/>
              </a:ext>
            </a:extLst>
          </p:cNvPr>
          <p:cNvSpPr>
            <a:spLocks noGrp="1"/>
          </p:cNvSpPr>
          <p:nvPr>
            <p:ph type="sldNum" sz="quarter" idx="18"/>
          </p:nvPr>
        </p:nvSpPr>
        <p:spPr/>
        <p:txBody>
          <a:bodyPr/>
          <a:lstStyle/>
          <a:p>
            <a:fld id="{7C84D469-983E-45D1-83D0-D0A54F8F126E}" type="slidenum">
              <a:rPr lang="en-US" smtClean="0"/>
              <a:pPr/>
              <a:t>‹#›</a:t>
            </a:fld>
            <a:endParaRPr lang="en-US"/>
          </a:p>
        </p:txBody>
      </p:sp>
      <p:sp>
        <p:nvSpPr>
          <p:cNvPr id="7" name="Title 23">
            <a:extLst>
              <a:ext uri="{FF2B5EF4-FFF2-40B4-BE49-F238E27FC236}">
                <a16:creationId xmlns:a16="http://schemas.microsoft.com/office/drawing/2014/main" id="{02A3B79A-E8F0-45EC-AD01-A692887CE60B}"/>
              </a:ext>
            </a:extLst>
          </p:cNvPr>
          <p:cNvSpPr>
            <a:spLocks noGrp="1"/>
          </p:cNvSpPr>
          <p:nvPr>
            <p:ph type="title" hasCustomPrompt="1"/>
          </p:nvPr>
        </p:nvSpPr>
        <p:spPr>
          <a:xfrm>
            <a:off x="252412" y="255588"/>
            <a:ext cx="11687175" cy="223044"/>
          </a:xfrm>
          <a:prstGeom prst="rect">
            <a:avLst/>
          </a:prstGeom>
        </p:spPr>
        <p:txBody>
          <a:bodyPr rIns="274320" anchor="t" anchorCtr="0">
            <a:noAutofit/>
          </a:bodyPr>
          <a:lstStyle>
            <a:lvl1pPr>
              <a:lnSpc>
                <a:spcPct val="105000"/>
              </a:lnSpc>
              <a:defRPr/>
            </a:lvl1pPr>
          </a:lstStyle>
          <a:p>
            <a:r>
              <a:rPr lang="en-US"/>
              <a:t>Open Background for Dynamic Multi-Image Display (14pt)</a:t>
            </a:r>
          </a:p>
        </p:txBody>
      </p:sp>
      <p:sp>
        <p:nvSpPr>
          <p:cNvPr id="8" name="Text Placeholder 21">
            <a:extLst>
              <a:ext uri="{FF2B5EF4-FFF2-40B4-BE49-F238E27FC236}">
                <a16:creationId xmlns:a16="http://schemas.microsoft.com/office/drawing/2014/main" id="{F4C5A1B9-6C6E-480D-B09B-9C20E441F228}"/>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2955707973"/>
      </p:ext>
    </p:extLst>
  </p:cSld>
  <p:clrMapOvr>
    <a:masterClrMapping/>
  </p:clrMapOvr>
  <p:extLst>
    <p:ext uri="{DCECCB84-F9BA-43D5-87BE-67443E8EF086}">
      <p15:sldGuideLst xmlns:p15="http://schemas.microsoft.com/office/powerpoint/2012/main"/>
    </p:ext>
  </p:extLst>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Free Space for Images - Dark">
    <p:bg>
      <p:bgPr>
        <a:solidFill>
          <a:schemeClr val="bg1"/>
        </a:solidFill>
        <a:effectLst/>
      </p:bgPr>
    </p:bg>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A4E3535A-7B23-4322-9E4D-6FBBD361C6DB}"/>
              </a:ext>
            </a:extLst>
          </p:cNvPr>
          <p:cNvSpPr>
            <a:spLocks noGrp="1"/>
          </p:cNvSpPr>
          <p:nvPr>
            <p:ph type="dt" sz="half" idx="16"/>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04C15AA6-5926-4ADF-866C-F6ED7DBD92FC}"/>
              </a:ext>
            </a:extLst>
          </p:cNvPr>
          <p:cNvSpPr>
            <a:spLocks noGrp="1"/>
          </p:cNvSpPr>
          <p:nvPr>
            <p:ph type="ftr" sz="quarter" idx="17"/>
          </p:nvPr>
        </p:nvSpPr>
        <p:spPr/>
        <p:txBody>
          <a:bodyPr/>
          <a:lstStyle/>
          <a:p>
            <a:r>
              <a:rPr lang="en-US"/>
              <a:t>Mojang Studios</a:t>
            </a:r>
          </a:p>
        </p:txBody>
      </p:sp>
      <p:sp>
        <p:nvSpPr>
          <p:cNvPr id="5" name="Slide Number Placeholder 4">
            <a:extLst>
              <a:ext uri="{FF2B5EF4-FFF2-40B4-BE49-F238E27FC236}">
                <a16:creationId xmlns:a16="http://schemas.microsoft.com/office/drawing/2014/main" id="{54316AC3-EE9C-46A5-9BAD-D43CCD1E5ACA}"/>
              </a:ext>
            </a:extLst>
          </p:cNvPr>
          <p:cNvSpPr>
            <a:spLocks noGrp="1"/>
          </p:cNvSpPr>
          <p:nvPr>
            <p:ph type="sldNum" sz="quarter" idx="18"/>
          </p:nvPr>
        </p:nvSpPr>
        <p:spPr/>
        <p:txBody>
          <a:bodyPr/>
          <a:lstStyle/>
          <a:p>
            <a:fld id="{7C84D469-983E-45D1-83D0-D0A54F8F126E}" type="slidenum">
              <a:rPr lang="en-US" smtClean="0"/>
              <a:pPr/>
              <a:t>‹#›</a:t>
            </a:fld>
            <a:endParaRPr lang="en-US"/>
          </a:p>
        </p:txBody>
      </p:sp>
      <p:sp>
        <p:nvSpPr>
          <p:cNvPr id="7" name="Title 23">
            <a:extLst>
              <a:ext uri="{FF2B5EF4-FFF2-40B4-BE49-F238E27FC236}">
                <a16:creationId xmlns:a16="http://schemas.microsoft.com/office/drawing/2014/main" id="{D5F806F2-CD2C-4E79-B4BE-E280A0ADF6C5}"/>
              </a:ext>
            </a:extLst>
          </p:cNvPr>
          <p:cNvSpPr>
            <a:spLocks noGrp="1"/>
          </p:cNvSpPr>
          <p:nvPr>
            <p:ph type="title" hasCustomPrompt="1"/>
          </p:nvPr>
        </p:nvSpPr>
        <p:spPr>
          <a:xfrm>
            <a:off x="252412" y="255588"/>
            <a:ext cx="11687175" cy="223044"/>
          </a:xfrm>
          <a:prstGeom prst="rect">
            <a:avLst/>
          </a:prstGeom>
        </p:spPr>
        <p:txBody>
          <a:bodyPr rIns="274320" anchor="t" anchorCtr="0">
            <a:noAutofit/>
          </a:bodyPr>
          <a:lstStyle>
            <a:lvl1pPr>
              <a:lnSpc>
                <a:spcPct val="105000"/>
              </a:lnSpc>
              <a:defRPr/>
            </a:lvl1pPr>
          </a:lstStyle>
          <a:p>
            <a:r>
              <a:rPr lang="en-US"/>
              <a:t>Open Background for Dynamic Multi-Image Display (14pt)</a:t>
            </a:r>
          </a:p>
        </p:txBody>
      </p:sp>
      <p:sp>
        <p:nvSpPr>
          <p:cNvPr id="8" name="Text Placeholder 21">
            <a:extLst>
              <a:ext uri="{FF2B5EF4-FFF2-40B4-BE49-F238E27FC236}">
                <a16:creationId xmlns:a16="http://schemas.microsoft.com/office/drawing/2014/main" id="{7F9F43A7-BE1E-40D6-9135-4510FB33D7CE}"/>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4196351874"/>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Chart/Graph - Light">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A071748B-87B0-4480-9A7C-A04CAF1500E7}"/>
              </a:ext>
            </a:extLst>
          </p:cNvPr>
          <p:cNvSpPr>
            <a:spLocks noGrp="1"/>
          </p:cNvSpPr>
          <p:nvPr>
            <p:ph type="dt" sz="half" idx="16"/>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E2960D54-80DD-4AA1-83C3-211175512BAF}"/>
              </a:ext>
            </a:extLst>
          </p:cNvPr>
          <p:cNvSpPr>
            <a:spLocks noGrp="1"/>
          </p:cNvSpPr>
          <p:nvPr>
            <p:ph type="ftr" sz="quarter" idx="17"/>
          </p:nvPr>
        </p:nvSpPr>
        <p:spPr/>
        <p:txBody>
          <a:bodyPr/>
          <a:lstStyle/>
          <a:p>
            <a:r>
              <a:rPr lang="en-US"/>
              <a:t>Mojang Studios</a:t>
            </a:r>
          </a:p>
        </p:txBody>
      </p:sp>
      <p:sp>
        <p:nvSpPr>
          <p:cNvPr id="5" name="Slide Number Placeholder 4">
            <a:extLst>
              <a:ext uri="{FF2B5EF4-FFF2-40B4-BE49-F238E27FC236}">
                <a16:creationId xmlns:a16="http://schemas.microsoft.com/office/drawing/2014/main" id="{95761EEF-F4D7-4D8D-B505-666F8396D6F0}"/>
              </a:ext>
            </a:extLst>
          </p:cNvPr>
          <p:cNvSpPr>
            <a:spLocks noGrp="1"/>
          </p:cNvSpPr>
          <p:nvPr>
            <p:ph type="sldNum" sz="quarter" idx="18"/>
          </p:nvPr>
        </p:nvSpPr>
        <p:spPr/>
        <p:txBody>
          <a:bodyPr/>
          <a:lstStyle/>
          <a:p>
            <a:fld id="{7C84D469-983E-45D1-83D0-D0A54F8F126E}" type="slidenum">
              <a:rPr lang="en-US" smtClean="0"/>
              <a:pPr/>
              <a:t>‹#›</a:t>
            </a:fld>
            <a:endParaRPr lang="en-US"/>
          </a:p>
        </p:txBody>
      </p:sp>
      <p:sp>
        <p:nvSpPr>
          <p:cNvPr id="8" name="Title 23">
            <a:extLst>
              <a:ext uri="{FF2B5EF4-FFF2-40B4-BE49-F238E27FC236}">
                <a16:creationId xmlns:a16="http://schemas.microsoft.com/office/drawing/2014/main" id="{DCE71C72-D8D7-42BB-A4B1-2973E2FE1BF0}"/>
              </a:ext>
            </a:extLst>
          </p:cNvPr>
          <p:cNvSpPr>
            <a:spLocks noGrp="1"/>
          </p:cNvSpPr>
          <p:nvPr>
            <p:ph type="title" hasCustomPrompt="1"/>
          </p:nvPr>
        </p:nvSpPr>
        <p:spPr>
          <a:xfrm>
            <a:off x="252412" y="255588"/>
            <a:ext cx="11687175"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0" name="Text Placeholder 21">
            <a:extLst>
              <a:ext uri="{FF2B5EF4-FFF2-40B4-BE49-F238E27FC236}">
                <a16:creationId xmlns:a16="http://schemas.microsoft.com/office/drawing/2014/main" id="{B7C8DD00-28DE-438E-B7D2-20FE65A03EBF}"/>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2545813958"/>
      </p:ext>
    </p:extLst>
  </p:cSld>
  <p:clrMapOvr>
    <a:masterClrMapping/>
  </p:clrMapOvr>
  <p:extLst>
    <p:ext uri="{DCECCB84-F9BA-43D5-87BE-67443E8EF086}">
      <p15:sldGuideLst xmlns:p15="http://schemas.microsoft.com/office/powerpoint/2012/main"/>
    </p:ext>
  </p:extLst>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Chart/Graph - Dark">
    <p:bg>
      <p:bgRef idx="1001">
        <a:schemeClr val="bg1"/>
      </p:bgRef>
    </p:bg>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95874780-A5B2-4BDE-8042-2E6F61B7E9D4}"/>
              </a:ext>
            </a:extLst>
          </p:cNvPr>
          <p:cNvSpPr>
            <a:spLocks noGrp="1"/>
          </p:cNvSpPr>
          <p:nvPr>
            <p:ph type="dt" sz="half" idx="16"/>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E0B18E3C-0DA3-424D-B418-221A33B05CCB}"/>
              </a:ext>
            </a:extLst>
          </p:cNvPr>
          <p:cNvSpPr>
            <a:spLocks noGrp="1"/>
          </p:cNvSpPr>
          <p:nvPr>
            <p:ph type="ftr" sz="quarter" idx="17"/>
          </p:nvPr>
        </p:nvSpPr>
        <p:spPr/>
        <p:txBody>
          <a:bodyPr/>
          <a:lstStyle/>
          <a:p>
            <a:r>
              <a:rPr lang="en-US"/>
              <a:t>Mojang Studios</a:t>
            </a:r>
          </a:p>
        </p:txBody>
      </p:sp>
      <p:sp>
        <p:nvSpPr>
          <p:cNvPr id="5" name="Slide Number Placeholder 4">
            <a:extLst>
              <a:ext uri="{FF2B5EF4-FFF2-40B4-BE49-F238E27FC236}">
                <a16:creationId xmlns:a16="http://schemas.microsoft.com/office/drawing/2014/main" id="{A705F1F7-44A5-483A-BAE9-D76917DBEBC6}"/>
              </a:ext>
            </a:extLst>
          </p:cNvPr>
          <p:cNvSpPr>
            <a:spLocks noGrp="1"/>
          </p:cNvSpPr>
          <p:nvPr>
            <p:ph type="sldNum" sz="quarter" idx="18"/>
          </p:nvPr>
        </p:nvSpPr>
        <p:spPr/>
        <p:txBody>
          <a:bodyPr/>
          <a:lstStyle/>
          <a:p>
            <a:fld id="{7C84D469-983E-45D1-83D0-D0A54F8F126E}" type="slidenum">
              <a:rPr lang="en-US" smtClean="0"/>
              <a:pPr/>
              <a:t>‹#›</a:t>
            </a:fld>
            <a:endParaRPr lang="en-US"/>
          </a:p>
        </p:txBody>
      </p:sp>
      <p:sp>
        <p:nvSpPr>
          <p:cNvPr id="8" name="Title 23">
            <a:extLst>
              <a:ext uri="{FF2B5EF4-FFF2-40B4-BE49-F238E27FC236}">
                <a16:creationId xmlns:a16="http://schemas.microsoft.com/office/drawing/2014/main" id="{BE871AA8-3862-4048-B207-A29DA19176CF}"/>
              </a:ext>
            </a:extLst>
          </p:cNvPr>
          <p:cNvSpPr>
            <a:spLocks noGrp="1"/>
          </p:cNvSpPr>
          <p:nvPr>
            <p:ph type="title" hasCustomPrompt="1"/>
          </p:nvPr>
        </p:nvSpPr>
        <p:spPr>
          <a:xfrm>
            <a:off x="252412" y="255588"/>
            <a:ext cx="11687175"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0" name="Text Placeholder 21">
            <a:extLst>
              <a:ext uri="{FF2B5EF4-FFF2-40B4-BE49-F238E27FC236}">
                <a16:creationId xmlns:a16="http://schemas.microsoft.com/office/drawing/2014/main" id="{B3454E32-5C6E-406F-A5DE-E65FB626E903}"/>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53655862"/>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1 Column Bullet x 1 Chart/Graph - Light">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D867721A-6F3E-4E69-9B45-158155EB9D46}"/>
              </a:ext>
            </a:extLst>
          </p:cNvPr>
          <p:cNvSpPr>
            <a:spLocks noGrp="1"/>
          </p:cNvSpPr>
          <p:nvPr>
            <p:ph type="ftr" sz="quarter" idx="10"/>
          </p:nvPr>
        </p:nvSpPr>
        <p:spPr/>
        <p:txBody>
          <a:bodyPr/>
          <a:lstStyle/>
          <a:p>
            <a:r>
              <a:rPr lang="en-US"/>
              <a:t>Mojang Studios</a:t>
            </a:r>
          </a:p>
        </p:txBody>
      </p:sp>
      <p:sp>
        <p:nvSpPr>
          <p:cNvPr id="4" name="Slide Number Placeholder 3">
            <a:extLst>
              <a:ext uri="{FF2B5EF4-FFF2-40B4-BE49-F238E27FC236}">
                <a16:creationId xmlns:a16="http://schemas.microsoft.com/office/drawing/2014/main" id="{ECCDA768-9765-4302-AA41-24FE4DA31537}"/>
              </a:ext>
            </a:extLst>
          </p:cNvPr>
          <p:cNvSpPr>
            <a:spLocks noGrp="1"/>
          </p:cNvSpPr>
          <p:nvPr>
            <p:ph type="sldNum" sz="quarter" idx="11"/>
          </p:nvPr>
        </p:nvSpPr>
        <p:spPr/>
        <p:txBody>
          <a:bodyPr/>
          <a:lstStyle/>
          <a:p>
            <a:fld id="{7C84D469-983E-45D1-83D0-D0A54F8F126E}" type="slidenum">
              <a:rPr lang="en-US" smtClean="0"/>
              <a:pPr/>
              <a:t>‹#›</a:t>
            </a:fld>
            <a:endParaRPr lang="en-US"/>
          </a:p>
        </p:txBody>
      </p:sp>
      <p:sp>
        <p:nvSpPr>
          <p:cNvPr id="5" name="Date Placeholder 4">
            <a:extLst>
              <a:ext uri="{FF2B5EF4-FFF2-40B4-BE49-F238E27FC236}">
                <a16:creationId xmlns:a16="http://schemas.microsoft.com/office/drawing/2014/main" id="{8130D698-83FF-4246-8316-B8ED4921C230}"/>
              </a:ext>
            </a:extLst>
          </p:cNvPr>
          <p:cNvSpPr>
            <a:spLocks noGrp="1"/>
          </p:cNvSpPr>
          <p:nvPr>
            <p:ph type="dt" sz="half" idx="12"/>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6" name="Text Placeholder 15">
            <a:extLst>
              <a:ext uri="{FF2B5EF4-FFF2-40B4-BE49-F238E27FC236}">
                <a16:creationId xmlns:a16="http://schemas.microsoft.com/office/drawing/2014/main" id="{33580FBB-CE5D-48F2-96DF-5527C69725D6}"/>
              </a:ext>
            </a:extLst>
          </p:cNvPr>
          <p:cNvSpPr>
            <a:spLocks noGrp="1"/>
          </p:cNvSpPr>
          <p:nvPr>
            <p:ph type="body" sz="quarter" idx="33" hasCustomPrompt="1"/>
          </p:nvPr>
        </p:nvSpPr>
        <p:spPr>
          <a:xfrm>
            <a:off x="252413" y="1546606"/>
            <a:ext cx="2851150" cy="4549394"/>
          </a:xfrm>
          <a:prstGeom prst="rect">
            <a:avLst/>
          </a:prstGeom>
        </p:spPr>
        <p:txBody>
          <a:bodyPr lIns="0" tIns="0" rIns="274320" bIns="0"/>
          <a:lstStyle>
            <a:lvl1pPr marL="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Bef>
                <a:spcPts val="0"/>
              </a:spcBef>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8" name="Text Placeholder 3">
            <a:extLst>
              <a:ext uri="{FF2B5EF4-FFF2-40B4-BE49-F238E27FC236}">
                <a16:creationId xmlns:a16="http://schemas.microsoft.com/office/drawing/2014/main" id="{BEE90973-3678-4C42-8230-87C12B1F3B7A}"/>
              </a:ext>
            </a:extLst>
          </p:cNvPr>
          <p:cNvSpPr>
            <a:spLocks noGrp="1"/>
          </p:cNvSpPr>
          <p:nvPr>
            <p:ph type="body" sz="quarter" idx="32" hasCustomPrompt="1"/>
          </p:nvPr>
        </p:nvSpPr>
        <p:spPr>
          <a:xfrm>
            <a:off x="252412"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10" name="Title 23">
            <a:extLst>
              <a:ext uri="{FF2B5EF4-FFF2-40B4-BE49-F238E27FC236}">
                <a16:creationId xmlns:a16="http://schemas.microsoft.com/office/drawing/2014/main" id="{B39A6103-0DEE-4D7B-95FA-739F88A0B1DF}"/>
              </a:ext>
            </a:extLst>
          </p:cNvPr>
          <p:cNvSpPr>
            <a:spLocks noGrp="1"/>
          </p:cNvSpPr>
          <p:nvPr>
            <p:ph type="title" hasCustomPrompt="1"/>
          </p:nvPr>
        </p:nvSpPr>
        <p:spPr>
          <a:xfrm>
            <a:off x="252412" y="255588"/>
            <a:ext cx="11687175"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1" name="Text Placeholder 21">
            <a:extLst>
              <a:ext uri="{FF2B5EF4-FFF2-40B4-BE49-F238E27FC236}">
                <a16:creationId xmlns:a16="http://schemas.microsoft.com/office/drawing/2014/main" id="{8AED3BA9-2042-40ED-9D80-BACC1FD84D42}"/>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1626007994"/>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1 Column Bullet x 1 Chart/Graph - Dark">
    <p:bg>
      <p:bgRef idx="1001">
        <a:schemeClr val="bg1"/>
      </p:bgRef>
    </p:bg>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D51A92CF-FC5C-4FC8-9D3A-E4A69C39E0A3}"/>
              </a:ext>
            </a:extLst>
          </p:cNvPr>
          <p:cNvSpPr>
            <a:spLocks noGrp="1"/>
          </p:cNvSpPr>
          <p:nvPr>
            <p:ph type="ftr" sz="quarter" idx="10"/>
          </p:nvPr>
        </p:nvSpPr>
        <p:spPr/>
        <p:txBody>
          <a:bodyPr/>
          <a:lstStyle/>
          <a:p>
            <a:r>
              <a:rPr lang="en-US"/>
              <a:t>Mojang Studios</a:t>
            </a:r>
          </a:p>
        </p:txBody>
      </p:sp>
      <p:sp>
        <p:nvSpPr>
          <p:cNvPr id="4" name="Slide Number Placeholder 3">
            <a:extLst>
              <a:ext uri="{FF2B5EF4-FFF2-40B4-BE49-F238E27FC236}">
                <a16:creationId xmlns:a16="http://schemas.microsoft.com/office/drawing/2014/main" id="{0B530B16-DC1F-4540-862A-C472934DD53A}"/>
              </a:ext>
            </a:extLst>
          </p:cNvPr>
          <p:cNvSpPr>
            <a:spLocks noGrp="1"/>
          </p:cNvSpPr>
          <p:nvPr>
            <p:ph type="sldNum" sz="quarter" idx="11"/>
          </p:nvPr>
        </p:nvSpPr>
        <p:spPr/>
        <p:txBody>
          <a:bodyPr/>
          <a:lstStyle/>
          <a:p>
            <a:fld id="{7C84D469-983E-45D1-83D0-D0A54F8F126E}" type="slidenum">
              <a:rPr lang="en-US" smtClean="0"/>
              <a:pPr/>
              <a:t>‹#›</a:t>
            </a:fld>
            <a:endParaRPr lang="en-US"/>
          </a:p>
        </p:txBody>
      </p:sp>
      <p:sp>
        <p:nvSpPr>
          <p:cNvPr id="5" name="Date Placeholder 4">
            <a:extLst>
              <a:ext uri="{FF2B5EF4-FFF2-40B4-BE49-F238E27FC236}">
                <a16:creationId xmlns:a16="http://schemas.microsoft.com/office/drawing/2014/main" id="{15F1CC44-53C9-4CD7-BBCB-442C77BCECF0}"/>
              </a:ext>
            </a:extLst>
          </p:cNvPr>
          <p:cNvSpPr>
            <a:spLocks noGrp="1"/>
          </p:cNvSpPr>
          <p:nvPr>
            <p:ph type="dt" sz="half" idx="12"/>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6" name="Text Placeholder 15">
            <a:extLst>
              <a:ext uri="{FF2B5EF4-FFF2-40B4-BE49-F238E27FC236}">
                <a16:creationId xmlns:a16="http://schemas.microsoft.com/office/drawing/2014/main" id="{A7C207EB-BED4-4B89-B305-3A5756F08805}"/>
              </a:ext>
            </a:extLst>
          </p:cNvPr>
          <p:cNvSpPr>
            <a:spLocks noGrp="1"/>
          </p:cNvSpPr>
          <p:nvPr>
            <p:ph type="body" sz="quarter" idx="33" hasCustomPrompt="1"/>
          </p:nvPr>
        </p:nvSpPr>
        <p:spPr>
          <a:xfrm>
            <a:off x="252413" y="1546606"/>
            <a:ext cx="2851150" cy="4549394"/>
          </a:xfrm>
          <a:prstGeom prst="rect">
            <a:avLst/>
          </a:prstGeom>
        </p:spPr>
        <p:txBody>
          <a:bodyPr lIns="0" tIns="0" rIns="274320" bIns="0"/>
          <a:lstStyle>
            <a:lvl1pPr marL="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Bef>
                <a:spcPts val="0"/>
              </a:spcBef>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7" name="Text Placeholder 3">
            <a:extLst>
              <a:ext uri="{FF2B5EF4-FFF2-40B4-BE49-F238E27FC236}">
                <a16:creationId xmlns:a16="http://schemas.microsoft.com/office/drawing/2014/main" id="{89D984BA-E121-448B-A3EA-575F80E1463C}"/>
              </a:ext>
            </a:extLst>
          </p:cNvPr>
          <p:cNvSpPr>
            <a:spLocks noGrp="1"/>
          </p:cNvSpPr>
          <p:nvPr>
            <p:ph type="body" sz="quarter" idx="32" hasCustomPrompt="1"/>
          </p:nvPr>
        </p:nvSpPr>
        <p:spPr>
          <a:xfrm>
            <a:off x="252412"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8" name="Title 23">
            <a:extLst>
              <a:ext uri="{FF2B5EF4-FFF2-40B4-BE49-F238E27FC236}">
                <a16:creationId xmlns:a16="http://schemas.microsoft.com/office/drawing/2014/main" id="{436E2539-ACFC-4AC3-813C-227F4A4441D2}"/>
              </a:ext>
            </a:extLst>
          </p:cNvPr>
          <p:cNvSpPr>
            <a:spLocks noGrp="1"/>
          </p:cNvSpPr>
          <p:nvPr>
            <p:ph type="title" hasCustomPrompt="1"/>
          </p:nvPr>
        </p:nvSpPr>
        <p:spPr>
          <a:xfrm>
            <a:off x="252412" y="255588"/>
            <a:ext cx="11687175"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9" name="Text Placeholder 21">
            <a:extLst>
              <a:ext uri="{FF2B5EF4-FFF2-40B4-BE49-F238E27FC236}">
                <a16:creationId xmlns:a16="http://schemas.microsoft.com/office/drawing/2014/main" id="{6879650C-2228-40FD-982A-B9D52DA03D41}"/>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256165974"/>
      </p:ext>
    </p:extLst>
  </p:cSld>
  <p:clrMapOvr>
    <a:overrideClrMapping bg1="dk1" tx1="lt1" bg2="dk2" tx2="lt2" accent1="accent1" accent2="accent2" accent3="accent3" accent4="accent4" accent5="accent5" accent6="accent6" hlink="hlink" folHlink="folHlink"/>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Thanks">
    <p:bg>
      <p:bgPr>
        <a:solidFill>
          <a:schemeClr val="accent1"/>
        </a:solidFill>
        <a:effectLst/>
      </p:bgPr>
    </p:bg>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D2E2220F-02B4-444D-A06A-505F4C330764}"/>
              </a:ext>
            </a:extLst>
          </p:cNvPr>
          <p:cNvSpPr>
            <a:spLocks noGrp="1"/>
          </p:cNvSpPr>
          <p:nvPr>
            <p:ph type="dt" sz="half" idx="10"/>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5" name="Footer Placeholder 4">
            <a:extLst>
              <a:ext uri="{FF2B5EF4-FFF2-40B4-BE49-F238E27FC236}">
                <a16:creationId xmlns:a16="http://schemas.microsoft.com/office/drawing/2014/main" id="{750C00FA-B84C-4943-B5AE-CD84CED769EA}"/>
              </a:ext>
            </a:extLst>
          </p:cNvPr>
          <p:cNvSpPr>
            <a:spLocks noGrp="1"/>
          </p:cNvSpPr>
          <p:nvPr>
            <p:ph type="ftr" sz="quarter" idx="11"/>
          </p:nvPr>
        </p:nvSpPr>
        <p:spPr/>
        <p:txBody>
          <a:bodyPr/>
          <a:lstStyle/>
          <a:p>
            <a:r>
              <a:rPr lang="en-US"/>
              <a:t>Mojang Studios</a:t>
            </a:r>
          </a:p>
        </p:txBody>
      </p:sp>
      <p:sp>
        <p:nvSpPr>
          <p:cNvPr id="8" name="Slide Number Placeholder 7">
            <a:extLst>
              <a:ext uri="{FF2B5EF4-FFF2-40B4-BE49-F238E27FC236}">
                <a16:creationId xmlns:a16="http://schemas.microsoft.com/office/drawing/2014/main" id="{FE86193E-FAC8-4091-94FA-A3E836B13AF9}"/>
              </a:ext>
            </a:extLst>
          </p:cNvPr>
          <p:cNvSpPr>
            <a:spLocks noGrp="1"/>
          </p:cNvSpPr>
          <p:nvPr>
            <p:ph type="sldNum" sz="quarter" idx="12"/>
          </p:nvPr>
        </p:nvSpPr>
        <p:spPr/>
        <p:txBody>
          <a:bodyPr/>
          <a:lstStyle/>
          <a:p>
            <a:fld id="{7C84D469-983E-45D1-83D0-D0A54F8F126E}" type="slidenum">
              <a:rPr lang="en-US" smtClean="0"/>
              <a:pPr/>
              <a:t>‹#›</a:t>
            </a:fld>
            <a:endParaRPr lang="en-US"/>
          </a:p>
        </p:txBody>
      </p:sp>
      <p:pic>
        <p:nvPicPr>
          <p:cNvPr id="2" name="Graphic 1">
            <a:extLst>
              <a:ext uri="{FF2B5EF4-FFF2-40B4-BE49-F238E27FC236}">
                <a16:creationId xmlns:a16="http://schemas.microsoft.com/office/drawing/2014/main" id="{160851F6-A7A0-41AA-B20B-980CF7972094}"/>
              </a:ext>
            </a:extLst>
          </p:cNvPr>
          <p:cNvPicPr>
            <a:picLocks noChangeAspect="1"/>
          </p:cNvPicPr>
          <p:nvPr userDrawn="1"/>
        </p:nvPicPr>
        <p:blipFill>
          <a:blip r:embed="rId2">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2266950" y="2573095"/>
            <a:ext cx="7658100" cy="1711810"/>
          </a:xfrm>
          <a:prstGeom prst="rect">
            <a:avLst/>
          </a:prstGeom>
        </p:spPr>
      </p:pic>
    </p:spTree>
    <p:extLst>
      <p:ext uri="{BB962C8B-B14F-4D97-AF65-F5344CB8AC3E}">
        <p14:creationId xmlns:p14="http://schemas.microsoft.com/office/powerpoint/2010/main" val="4022524246"/>
      </p:ext>
    </p:extLst>
  </p:cSld>
  <p:clrMapOvr>
    <a:overrideClrMapping bg1="dk1" tx1="lt1" bg2="dk2" tx2="lt2" accent1="accent1" accent2="accent2" accent3="accent3" accent4="accent4" accent5="accent5" accent6="accent6" hlink="hlink" folHlink="folHlink"/>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Thank You - Light">
    <p:spTree>
      <p:nvGrpSpPr>
        <p:cNvPr id="1" name=""/>
        <p:cNvGrpSpPr/>
        <p:nvPr/>
      </p:nvGrpSpPr>
      <p:grpSpPr>
        <a:xfrm>
          <a:off x="0" y="0"/>
          <a:ext cx="0" cy="0"/>
          <a:chOff x="0" y="0"/>
          <a:chExt cx="0" cy="0"/>
        </a:xfrm>
      </p:grpSpPr>
      <p:sp>
        <p:nvSpPr>
          <p:cNvPr id="44" name="Title 1">
            <a:extLst>
              <a:ext uri="{FF2B5EF4-FFF2-40B4-BE49-F238E27FC236}">
                <a16:creationId xmlns:a16="http://schemas.microsoft.com/office/drawing/2014/main" id="{77875684-8A5E-4E5B-AF1E-794011838884}"/>
              </a:ext>
            </a:extLst>
          </p:cNvPr>
          <p:cNvSpPr>
            <a:spLocks noGrp="1"/>
          </p:cNvSpPr>
          <p:nvPr>
            <p:ph type="ctrTitle" hasCustomPrompt="1"/>
          </p:nvPr>
        </p:nvSpPr>
        <p:spPr>
          <a:xfrm>
            <a:off x="252414" y="2753361"/>
            <a:ext cx="4322761" cy="613727"/>
          </a:xfrm>
          <a:prstGeom prst="rect">
            <a:avLst/>
          </a:prstGeom>
        </p:spPr>
        <p:txBody>
          <a:bodyPr wrap="square" anchor="t" anchorCtr="0"/>
          <a:lstStyle>
            <a:lvl1pPr algn="l">
              <a:defRPr sz="4000" b="1">
                <a:solidFill>
                  <a:schemeClr val="tx1"/>
                </a:solidFill>
              </a:defRPr>
            </a:lvl1pPr>
          </a:lstStyle>
          <a:p>
            <a:r>
              <a:rPr lang="en-US"/>
              <a:t>Thank You. (40pt)</a:t>
            </a:r>
          </a:p>
        </p:txBody>
      </p:sp>
      <p:sp>
        <p:nvSpPr>
          <p:cNvPr id="5" name="Date Placeholder 4">
            <a:extLst>
              <a:ext uri="{FF2B5EF4-FFF2-40B4-BE49-F238E27FC236}">
                <a16:creationId xmlns:a16="http://schemas.microsoft.com/office/drawing/2014/main" id="{680466BB-BDA0-48D6-8D97-84E83EC34B9A}"/>
              </a:ext>
            </a:extLst>
          </p:cNvPr>
          <p:cNvSpPr>
            <a:spLocks noGrp="1"/>
          </p:cNvSpPr>
          <p:nvPr>
            <p:ph type="dt" sz="half" idx="10"/>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11" name="Footer Placeholder 10">
            <a:extLst>
              <a:ext uri="{FF2B5EF4-FFF2-40B4-BE49-F238E27FC236}">
                <a16:creationId xmlns:a16="http://schemas.microsoft.com/office/drawing/2014/main" id="{B5EA2608-F0F0-4BB0-8142-5A986BC316B1}"/>
              </a:ext>
            </a:extLst>
          </p:cNvPr>
          <p:cNvSpPr>
            <a:spLocks noGrp="1"/>
          </p:cNvSpPr>
          <p:nvPr>
            <p:ph type="ftr" sz="quarter" idx="11"/>
          </p:nvPr>
        </p:nvSpPr>
        <p:spPr>
          <a:xfrm>
            <a:off x="1724025" y="6512719"/>
            <a:ext cx="1377945" cy="87751"/>
          </a:xfrm>
        </p:spPr>
        <p:txBody>
          <a:bodyPr/>
          <a:lstStyle>
            <a:lvl1pPr>
              <a:defRPr>
                <a:solidFill>
                  <a:schemeClr val="bg1"/>
                </a:solidFill>
              </a:defRPr>
            </a:lvl1pPr>
          </a:lstStyle>
          <a:p>
            <a:r>
              <a:rPr lang="en-US"/>
              <a:t>Mojang Studios</a:t>
            </a:r>
          </a:p>
        </p:txBody>
      </p:sp>
      <p:sp>
        <p:nvSpPr>
          <p:cNvPr id="13" name="Slide Number Placeholder 12">
            <a:extLst>
              <a:ext uri="{FF2B5EF4-FFF2-40B4-BE49-F238E27FC236}">
                <a16:creationId xmlns:a16="http://schemas.microsoft.com/office/drawing/2014/main" id="{4621DA91-52F8-4FC7-ACB9-59A9DBF053B3}"/>
              </a:ext>
            </a:extLst>
          </p:cNvPr>
          <p:cNvSpPr>
            <a:spLocks noGrp="1"/>
          </p:cNvSpPr>
          <p:nvPr>
            <p:ph type="sldNum" sz="quarter" idx="12"/>
          </p:nvPr>
        </p:nvSpPr>
        <p:spPr/>
        <p:txBody>
          <a:bodyPr/>
          <a:lstStyle>
            <a:lvl1pPr>
              <a:defRPr>
                <a:solidFill>
                  <a:schemeClr val="bg1"/>
                </a:solidFill>
              </a:defRPr>
            </a:lvl1pPr>
          </a:lstStyle>
          <a:p>
            <a:fld id="{7C84D469-983E-45D1-83D0-D0A54F8F126E}" type="slidenum">
              <a:rPr lang="en-US" smtClean="0"/>
              <a:pPr/>
              <a:t>‹#›</a:t>
            </a:fld>
            <a:endParaRPr lang="en-US"/>
          </a:p>
        </p:txBody>
      </p:sp>
      <p:grpSp>
        <p:nvGrpSpPr>
          <p:cNvPr id="20" name="Group 19">
            <a:extLst>
              <a:ext uri="{FF2B5EF4-FFF2-40B4-BE49-F238E27FC236}">
                <a16:creationId xmlns:a16="http://schemas.microsoft.com/office/drawing/2014/main" id="{2AD59A0F-7E28-4F56-A9D1-C18CB7E79C15}"/>
              </a:ext>
            </a:extLst>
          </p:cNvPr>
          <p:cNvGrpSpPr/>
          <p:nvPr userDrawn="1"/>
        </p:nvGrpSpPr>
        <p:grpSpPr>
          <a:xfrm>
            <a:off x="6791325" y="1335637"/>
            <a:ext cx="5146703" cy="5268788"/>
            <a:chOff x="8056926" y="2631259"/>
            <a:chExt cx="3881102" cy="3973166"/>
          </a:xfrm>
        </p:grpSpPr>
        <p:sp>
          <p:nvSpPr>
            <p:cNvPr id="14" name="Freeform: Shape 13">
              <a:extLst>
                <a:ext uri="{FF2B5EF4-FFF2-40B4-BE49-F238E27FC236}">
                  <a16:creationId xmlns:a16="http://schemas.microsoft.com/office/drawing/2014/main" id="{D810E860-E283-46FB-8811-4B21E8BC7B37}"/>
                </a:ext>
              </a:extLst>
            </p:cNvPr>
            <p:cNvSpPr/>
            <p:nvPr userDrawn="1"/>
          </p:nvSpPr>
          <p:spPr>
            <a:xfrm>
              <a:off x="9681830" y="2631259"/>
              <a:ext cx="1576114" cy="1469626"/>
            </a:xfrm>
            <a:custGeom>
              <a:avLst/>
              <a:gdLst>
                <a:gd name="connsiteX0" fmla="*/ 606687 w 1576114"/>
                <a:gd name="connsiteY0" fmla="*/ 1460717 h 1469626"/>
                <a:gd name="connsiteX1" fmla="*/ 649537 w 1576114"/>
                <a:gd name="connsiteY1" fmla="*/ 1460717 h 1469626"/>
                <a:gd name="connsiteX2" fmla="*/ 948214 w 1576114"/>
                <a:gd name="connsiteY2" fmla="*/ 1162040 h 1469626"/>
                <a:gd name="connsiteX3" fmla="*/ 1033490 w 1576114"/>
                <a:gd name="connsiteY3" fmla="*/ 1247315 h 1469626"/>
                <a:gd name="connsiteX4" fmla="*/ 1076340 w 1576114"/>
                <a:gd name="connsiteY4" fmla="*/ 1247315 h 1469626"/>
                <a:gd name="connsiteX5" fmla="*/ 1567205 w 1576114"/>
                <a:gd name="connsiteY5" fmla="*/ 756450 h 1469626"/>
                <a:gd name="connsiteX6" fmla="*/ 1567205 w 1576114"/>
                <a:gd name="connsiteY6" fmla="*/ 713600 h 1469626"/>
                <a:gd name="connsiteX7" fmla="*/ 1481929 w 1576114"/>
                <a:gd name="connsiteY7" fmla="*/ 627900 h 1469626"/>
                <a:gd name="connsiteX8" fmla="*/ 862939 w 1576114"/>
                <a:gd name="connsiteY8" fmla="*/ 8909 h 1469626"/>
                <a:gd name="connsiteX9" fmla="*/ 820089 w 1576114"/>
                <a:gd name="connsiteY9" fmla="*/ 8909 h 1469626"/>
                <a:gd name="connsiteX10" fmla="*/ 681357 w 1576114"/>
                <a:gd name="connsiteY10" fmla="*/ 147641 h 1469626"/>
                <a:gd name="connsiteX11" fmla="*/ 596081 w 1576114"/>
                <a:gd name="connsiteY11" fmla="*/ 62366 h 1469626"/>
                <a:gd name="connsiteX12" fmla="*/ 553231 w 1576114"/>
                <a:gd name="connsiteY12" fmla="*/ 62366 h 1469626"/>
                <a:gd name="connsiteX13" fmla="*/ 222311 w 1576114"/>
                <a:gd name="connsiteY13" fmla="*/ 393286 h 1469626"/>
                <a:gd name="connsiteX14" fmla="*/ 222311 w 1576114"/>
                <a:gd name="connsiteY14" fmla="*/ 436136 h 1469626"/>
                <a:gd name="connsiteX15" fmla="*/ 307586 w 1576114"/>
                <a:gd name="connsiteY15" fmla="*/ 521412 h 1469626"/>
                <a:gd name="connsiteX16" fmla="*/ 8909 w 1576114"/>
                <a:gd name="connsiteY16" fmla="*/ 820089 h 1469626"/>
                <a:gd name="connsiteX17" fmla="*/ 8909 w 1576114"/>
                <a:gd name="connsiteY17" fmla="*/ 862939 h 1469626"/>
                <a:gd name="connsiteX18" fmla="*/ 606687 w 1576114"/>
                <a:gd name="connsiteY18" fmla="*/ 1460717 h 1469626"/>
                <a:gd name="connsiteX19" fmla="*/ 787845 w 1576114"/>
                <a:gd name="connsiteY19" fmla="*/ 467955 h 1469626"/>
                <a:gd name="connsiteX20" fmla="*/ 894758 w 1576114"/>
                <a:gd name="connsiteY20" fmla="*/ 361043 h 1469626"/>
                <a:gd name="connsiteX21" fmla="*/ 1001671 w 1576114"/>
                <a:gd name="connsiteY21" fmla="*/ 361043 h 1469626"/>
                <a:gd name="connsiteX22" fmla="*/ 1108583 w 1576114"/>
                <a:gd name="connsiteY22" fmla="*/ 467955 h 1469626"/>
                <a:gd name="connsiteX23" fmla="*/ 1108583 w 1576114"/>
                <a:gd name="connsiteY23" fmla="*/ 574868 h 1469626"/>
                <a:gd name="connsiteX24" fmla="*/ 1001671 w 1576114"/>
                <a:gd name="connsiteY24" fmla="*/ 681781 h 1469626"/>
                <a:gd name="connsiteX25" fmla="*/ 894758 w 1576114"/>
                <a:gd name="connsiteY25" fmla="*/ 681781 h 1469626"/>
                <a:gd name="connsiteX26" fmla="*/ 787845 w 1576114"/>
                <a:gd name="connsiteY26" fmla="*/ 574444 h 1469626"/>
                <a:gd name="connsiteX27" fmla="*/ 787845 w 1576114"/>
                <a:gd name="connsiteY27" fmla="*/ 467955 h 1469626"/>
                <a:gd name="connsiteX28" fmla="*/ 361043 w 1576114"/>
                <a:gd name="connsiteY28" fmla="*/ 894758 h 1469626"/>
                <a:gd name="connsiteX29" fmla="*/ 467955 w 1576114"/>
                <a:gd name="connsiteY29" fmla="*/ 787845 h 1469626"/>
                <a:gd name="connsiteX30" fmla="*/ 574868 w 1576114"/>
                <a:gd name="connsiteY30" fmla="*/ 787845 h 1469626"/>
                <a:gd name="connsiteX31" fmla="*/ 681781 w 1576114"/>
                <a:gd name="connsiteY31" fmla="*/ 894758 h 1469626"/>
                <a:gd name="connsiteX32" fmla="*/ 681781 w 1576114"/>
                <a:gd name="connsiteY32" fmla="*/ 1001671 h 1469626"/>
                <a:gd name="connsiteX33" fmla="*/ 574868 w 1576114"/>
                <a:gd name="connsiteY33" fmla="*/ 1108583 h 1469626"/>
                <a:gd name="connsiteX34" fmla="*/ 467955 w 1576114"/>
                <a:gd name="connsiteY34" fmla="*/ 1108583 h 1469626"/>
                <a:gd name="connsiteX35" fmla="*/ 361043 w 1576114"/>
                <a:gd name="connsiteY35" fmla="*/ 1001671 h 1469626"/>
                <a:gd name="connsiteX36" fmla="*/ 361043 w 1576114"/>
                <a:gd name="connsiteY36" fmla="*/ 894758 h 1469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1576114" h="1469626">
                  <a:moveTo>
                    <a:pt x="606687" y="1460717"/>
                  </a:moveTo>
                  <a:cubicBezTo>
                    <a:pt x="618567" y="1472596"/>
                    <a:pt x="637658" y="1472596"/>
                    <a:pt x="649537" y="1460717"/>
                  </a:cubicBezTo>
                  <a:lnTo>
                    <a:pt x="948214" y="1162040"/>
                  </a:lnTo>
                  <a:lnTo>
                    <a:pt x="1033490" y="1247315"/>
                  </a:lnTo>
                  <a:cubicBezTo>
                    <a:pt x="1045369" y="1259195"/>
                    <a:pt x="1064461" y="1259195"/>
                    <a:pt x="1076340" y="1247315"/>
                  </a:cubicBezTo>
                  <a:lnTo>
                    <a:pt x="1567205" y="756450"/>
                  </a:lnTo>
                  <a:cubicBezTo>
                    <a:pt x="1579084" y="744571"/>
                    <a:pt x="1579084" y="725479"/>
                    <a:pt x="1567205" y="713600"/>
                  </a:cubicBezTo>
                  <a:lnTo>
                    <a:pt x="1481929" y="627900"/>
                  </a:lnTo>
                  <a:lnTo>
                    <a:pt x="862939" y="8909"/>
                  </a:lnTo>
                  <a:cubicBezTo>
                    <a:pt x="851060" y="-2970"/>
                    <a:pt x="831968" y="-2970"/>
                    <a:pt x="820089" y="8909"/>
                  </a:cubicBezTo>
                  <a:lnTo>
                    <a:pt x="681357" y="147641"/>
                  </a:lnTo>
                  <a:lnTo>
                    <a:pt x="596081" y="62366"/>
                  </a:lnTo>
                  <a:cubicBezTo>
                    <a:pt x="584202" y="50487"/>
                    <a:pt x="565110" y="50487"/>
                    <a:pt x="553231" y="62366"/>
                  </a:cubicBezTo>
                  <a:lnTo>
                    <a:pt x="222311" y="393286"/>
                  </a:lnTo>
                  <a:cubicBezTo>
                    <a:pt x="210431" y="405165"/>
                    <a:pt x="210431" y="424257"/>
                    <a:pt x="222311" y="436136"/>
                  </a:cubicBezTo>
                  <a:lnTo>
                    <a:pt x="307586" y="521412"/>
                  </a:lnTo>
                  <a:lnTo>
                    <a:pt x="8909" y="820089"/>
                  </a:lnTo>
                  <a:cubicBezTo>
                    <a:pt x="-2970" y="831968"/>
                    <a:pt x="-2970" y="851059"/>
                    <a:pt x="8909" y="862939"/>
                  </a:cubicBezTo>
                  <a:lnTo>
                    <a:pt x="606687" y="1460717"/>
                  </a:lnTo>
                  <a:close/>
                  <a:moveTo>
                    <a:pt x="787845" y="467955"/>
                  </a:moveTo>
                  <a:lnTo>
                    <a:pt x="894758" y="361043"/>
                  </a:lnTo>
                  <a:cubicBezTo>
                    <a:pt x="924032" y="331769"/>
                    <a:pt x="971973" y="331769"/>
                    <a:pt x="1001671" y="361043"/>
                  </a:cubicBezTo>
                  <a:lnTo>
                    <a:pt x="1108583" y="467955"/>
                  </a:lnTo>
                  <a:cubicBezTo>
                    <a:pt x="1137857" y="497229"/>
                    <a:pt x="1137857" y="545170"/>
                    <a:pt x="1108583" y="574868"/>
                  </a:cubicBezTo>
                  <a:lnTo>
                    <a:pt x="1001671" y="681781"/>
                  </a:lnTo>
                  <a:cubicBezTo>
                    <a:pt x="972397" y="711055"/>
                    <a:pt x="924456" y="711055"/>
                    <a:pt x="894758" y="681781"/>
                  </a:cubicBezTo>
                  <a:lnTo>
                    <a:pt x="787845" y="574444"/>
                  </a:lnTo>
                  <a:cubicBezTo>
                    <a:pt x="758571" y="545170"/>
                    <a:pt x="758571" y="497229"/>
                    <a:pt x="787845" y="467955"/>
                  </a:cubicBezTo>
                  <a:close/>
                  <a:moveTo>
                    <a:pt x="361043" y="894758"/>
                  </a:moveTo>
                  <a:lnTo>
                    <a:pt x="467955" y="787845"/>
                  </a:lnTo>
                  <a:cubicBezTo>
                    <a:pt x="497229" y="758571"/>
                    <a:pt x="545170" y="758571"/>
                    <a:pt x="574868" y="787845"/>
                  </a:cubicBezTo>
                  <a:lnTo>
                    <a:pt x="681781" y="894758"/>
                  </a:lnTo>
                  <a:cubicBezTo>
                    <a:pt x="711055" y="924032"/>
                    <a:pt x="711055" y="971973"/>
                    <a:pt x="681781" y="1001671"/>
                  </a:cubicBezTo>
                  <a:lnTo>
                    <a:pt x="574868" y="1108583"/>
                  </a:lnTo>
                  <a:cubicBezTo>
                    <a:pt x="545595" y="1137857"/>
                    <a:pt x="497653" y="1137857"/>
                    <a:pt x="467955" y="1108583"/>
                  </a:cubicBezTo>
                  <a:lnTo>
                    <a:pt x="361043" y="1001671"/>
                  </a:lnTo>
                  <a:cubicBezTo>
                    <a:pt x="331769" y="971973"/>
                    <a:pt x="331769" y="924456"/>
                    <a:pt x="361043" y="894758"/>
                  </a:cubicBezTo>
                  <a:close/>
                </a:path>
              </a:pathLst>
            </a:custGeom>
            <a:solidFill>
              <a:schemeClr val="accent1"/>
            </a:solidFill>
            <a:ln w="4242" cap="flat">
              <a:noFill/>
              <a:prstDash val="solid"/>
              <a:miter/>
            </a:ln>
          </p:spPr>
          <p:txBody>
            <a:bodyPr rtlCol="0" anchor="ctr"/>
            <a:lstStyle/>
            <a:p>
              <a:endParaRPr lang="en-US"/>
            </a:p>
          </p:txBody>
        </p:sp>
        <p:sp>
          <p:nvSpPr>
            <p:cNvPr id="15" name="Freeform: Shape 14">
              <a:extLst>
                <a:ext uri="{FF2B5EF4-FFF2-40B4-BE49-F238E27FC236}">
                  <a16:creationId xmlns:a16="http://schemas.microsoft.com/office/drawing/2014/main" id="{10AAD61E-5E1F-4DBC-B529-82A2970AC98D}"/>
                </a:ext>
              </a:extLst>
            </p:cNvPr>
            <p:cNvSpPr/>
            <p:nvPr userDrawn="1"/>
          </p:nvSpPr>
          <p:spPr>
            <a:xfrm>
              <a:off x="10493858" y="4020276"/>
              <a:ext cx="1207435" cy="1207859"/>
            </a:xfrm>
            <a:custGeom>
              <a:avLst/>
              <a:gdLst>
                <a:gd name="connsiteX0" fmla="*/ 678811 w 1207435"/>
                <a:gd name="connsiteY0" fmla="*/ 30122 h 1207859"/>
                <a:gd name="connsiteX1" fmla="*/ 648689 w 1207435"/>
                <a:gd name="connsiteY1" fmla="*/ 0 h 1207859"/>
                <a:gd name="connsiteX2" fmla="*/ 407287 w 1207435"/>
                <a:gd name="connsiteY2" fmla="*/ 0 h 1207859"/>
                <a:gd name="connsiteX3" fmla="*/ 377164 w 1207435"/>
                <a:gd name="connsiteY3" fmla="*/ 30122 h 1207859"/>
                <a:gd name="connsiteX4" fmla="*/ 377164 w 1207435"/>
                <a:gd name="connsiteY4" fmla="*/ 151036 h 1207859"/>
                <a:gd name="connsiteX5" fmla="*/ 377164 w 1207435"/>
                <a:gd name="connsiteY5" fmla="*/ 377589 h 1207859"/>
                <a:gd name="connsiteX6" fmla="*/ 30122 w 1207435"/>
                <a:gd name="connsiteY6" fmla="*/ 377589 h 1207859"/>
                <a:gd name="connsiteX7" fmla="*/ 0 w 1207435"/>
                <a:gd name="connsiteY7" fmla="*/ 407711 h 1207859"/>
                <a:gd name="connsiteX8" fmla="*/ 0 w 1207435"/>
                <a:gd name="connsiteY8" fmla="*/ 1177737 h 1207859"/>
                <a:gd name="connsiteX9" fmla="*/ 30122 w 1207435"/>
                <a:gd name="connsiteY9" fmla="*/ 1207860 h 1207859"/>
                <a:gd name="connsiteX10" fmla="*/ 301647 w 1207435"/>
                <a:gd name="connsiteY10" fmla="*/ 1207860 h 1207859"/>
                <a:gd name="connsiteX11" fmla="*/ 301647 w 1207435"/>
                <a:gd name="connsiteY11" fmla="*/ 1207860 h 1207859"/>
                <a:gd name="connsiteX12" fmla="*/ 603718 w 1207435"/>
                <a:gd name="connsiteY12" fmla="*/ 1207860 h 1207859"/>
                <a:gd name="connsiteX13" fmla="*/ 1207435 w 1207435"/>
                <a:gd name="connsiteY13" fmla="*/ 604142 h 1207859"/>
                <a:gd name="connsiteX14" fmla="*/ 1207435 w 1207435"/>
                <a:gd name="connsiteY14" fmla="*/ 180733 h 1207859"/>
                <a:gd name="connsiteX15" fmla="*/ 1177313 w 1207435"/>
                <a:gd name="connsiteY15" fmla="*/ 150611 h 1207859"/>
                <a:gd name="connsiteX16" fmla="*/ 678811 w 1207435"/>
                <a:gd name="connsiteY16" fmla="*/ 150611 h 1207859"/>
                <a:gd name="connsiteX17" fmla="*/ 678811 w 1207435"/>
                <a:gd name="connsiteY17" fmla="*/ 30122 h 1207859"/>
                <a:gd name="connsiteX18" fmla="*/ 708933 w 1207435"/>
                <a:gd name="connsiteY18" fmla="*/ 452682 h 1207859"/>
                <a:gd name="connsiteX19" fmla="*/ 875242 w 1207435"/>
                <a:gd name="connsiteY19" fmla="*/ 452682 h 1207859"/>
                <a:gd name="connsiteX20" fmla="*/ 905364 w 1207435"/>
                <a:gd name="connsiteY20" fmla="*/ 482804 h 1207859"/>
                <a:gd name="connsiteX21" fmla="*/ 905364 w 1207435"/>
                <a:gd name="connsiteY21" fmla="*/ 603718 h 1207859"/>
                <a:gd name="connsiteX22" fmla="*/ 603293 w 1207435"/>
                <a:gd name="connsiteY22" fmla="*/ 905789 h 1207859"/>
                <a:gd name="connsiteX23" fmla="*/ 331769 w 1207435"/>
                <a:gd name="connsiteY23" fmla="*/ 905789 h 1207859"/>
                <a:gd name="connsiteX24" fmla="*/ 301647 w 1207435"/>
                <a:gd name="connsiteY24" fmla="*/ 875666 h 1207859"/>
                <a:gd name="connsiteX25" fmla="*/ 301647 w 1207435"/>
                <a:gd name="connsiteY25" fmla="*/ 709782 h 1207859"/>
                <a:gd name="connsiteX26" fmla="*/ 331769 w 1207435"/>
                <a:gd name="connsiteY26" fmla="*/ 679660 h 1207859"/>
                <a:gd name="connsiteX27" fmla="*/ 603293 w 1207435"/>
                <a:gd name="connsiteY27" fmla="*/ 679660 h 1207859"/>
                <a:gd name="connsiteX28" fmla="*/ 678811 w 1207435"/>
                <a:gd name="connsiteY28" fmla="*/ 604142 h 1207859"/>
                <a:gd name="connsiteX29" fmla="*/ 678811 w 1207435"/>
                <a:gd name="connsiteY29" fmla="*/ 483229 h 1207859"/>
                <a:gd name="connsiteX30" fmla="*/ 708933 w 1207435"/>
                <a:gd name="connsiteY30" fmla="*/ 452682 h 120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07435" h="1207859">
                  <a:moveTo>
                    <a:pt x="678811" y="30122"/>
                  </a:moveTo>
                  <a:cubicBezTo>
                    <a:pt x="678811" y="13576"/>
                    <a:pt x="665235" y="0"/>
                    <a:pt x="648689" y="0"/>
                  </a:cubicBezTo>
                  <a:lnTo>
                    <a:pt x="407287" y="0"/>
                  </a:lnTo>
                  <a:cubicBezTo>
                    <a:pt x="390741" y="0"/>
                    <a:pt x="377164" y="13576"/>
                    <a:pt x="377164" y="30122"/>
                  </a:cubicBezTo>
                  <a:lnTo>
                    <a:pt x="377164" y="151036"/>
                  </a:lnTo>
                  <a:lnTo>
                    <a:pt x="377164" y="377589"/>
                  </a:lnTo>
                  <a:lnTo>
                    <a:pt x="30122" y="377589"/>
                  </a:lnTo>
                  <a:cubicBezTo>
                    <a:pt x="13576" y="377589"/>
                    <a:pt x="0" y="391165"/>
                    <a:pt x="0" y="407711"/>
                  </a:cubicBezTo>
                  <a:lnTo>
                    <a:pt x="0" y="1177737"/>
                  </a:lnTo>
                  <a:cubicBezTo>
                    <a:pt x="0" y="1194283"/>
                    <a:pt x="13576" y="1207860"/>
                    <a:pt x="30122" y="1207860"/>
                  </a:cubicBezTo>
                  <a:lnTo>
                    <a:pt x="301647" y="1207860"/>
                  </a:lnTo>
                  <a:lnTo>
                    <a:pt x="301647" y="1207860"/>
                  </a:lnTo>
                  <a:lnTo>
                    <a:pt x="603718" y="1207860"/>
                  </a:lnTo>
                  <a:cubicBezTo>
                    <a:pt x="937183" y="1207860"/>
                    <a:pt x="1207435" y="937608"/>
                    <a:pt x="1207435" y="604142"/>
                  </a:cubicBezTo>
                  <a:lnTo>
                    <a:pt x="1207435" y="180733"/>
                  </a:lnTo>
                  <a:cubicBezTo>
                    <a:pt x="1207435" y="164187"/>
                    <a:pt x="1193859" y="150611"/>
                    <a:pt x="1177313" y="150611"/>
                  </a:cubicBezTo>
                  <a:lnTo>
                    <a:pt x="678811" y="150611"/>
                  </a:lnTo>
                  <a:lnTo>
                    <a:pt x="678811" y="30122"/>
                  </a:lnTo>
                  <a:close/>
                  <a:moveTo>
                    <a:pt x="708933" y="452682"/>
                  </a:moveTo>
                  <a:lnTo>
                    <a:pt x="875242" y="452682"/>
                  </a:lnTo>
                  <a:cubicBezTo>
                    <a:pt x="891788" y="452682"/>
                    <a:pt x="905364" y="466258"/>
                    <a:pt x="905364" y="482804"/>
                  </a:cubicBezTo>
                  <a:lnTo>
                    <a:pt x="905364" y="603718"/>
                  </a:lnTo>
                  <a:cubicBezTo>
                    <a:pt x="905364" y="770451"/>
                    <a:pt x="770026" y="905789"/>
                    <a:pt x="603293" y="905789"/>
                  </a:cubicBezTo>
                  <a:lnTo>
                    <a:pt x="331769" y="905789"/>
                  </a:lnTo>
                  <a:cubicBezTo>
                    <a:pt x="315223" y="905789"/>
                    <a:pt x="301647" y="892212"/>
                    <a:pt x="301647" y="875666"/>
                  </a:cubicBezTo>
                  <a:lnTo>
                    <a:pt x="301647" y="709782"/>
                  </a:lnTo>
                  <a:cubicBezTo>
                    <a:pt x="301647" y="693236"/>
                    <a:pt x="315223" y="679660"/>
                    <a:pt x="331769" y="679660"/>
                  </a:cubicBezTo>
                  <a:lnTo>
                    <a:pt x="603293" y="679660"/>
                  </a:lnTo>
                  <a:cubicBezTo>
                    <a:pt x="644871" y="679660"/>
                    <a:pt x="678811" y="645719"/>
                    <a:pt x="678811" y="604142"/>
                  </a:cubicBezTo>
                  <a:lnTo>
                    <a:pt x="678811" y="483229"/>
                  </a:lnTo>
                  <a:cubicBezTo>
                    <a:pt x="678811" y="466258"/>
                    <a:pt x="692387" y="452682"/>
                    <a:pt x="708933" y="452682"/>
                  </a:cubicBezTo>
                  <a:close/>
                </a:path>
              </a:pathLst>
            </a:custGeom>
            <a:solidFill>
              <a:schemeClr val="accent1"/>
            </a:solidFill>
            <a:ln w="4242" cap="flat">
              <a:noFill/>
              <a:prstDash val="solid"/>
              <a:miter/>
            </a:ln>
          </p:spPr>
          <p:txBody>
            <a:bodyPr rtlCol="0" anchor="ctr"/>
            <a:lstStyle/>
            <a:p>
              <a:endParaRPr lang="en-US"/>
            </a:p>
          </p:txBody>
        </p:sp>
        <p:sp>
          <p:nvSpPr>
            <p:cNvPr id="16" name="Freeform: Shape 15">
              <a:extLst>
                <a:ext uri="{FF2B5EF4-FFF2-40B4-BE49-F238E27FC236}">
                  <a16:creationId xmlns:a16="http://schemas.microsoft.com/office/drawing/2014/main" id="{D75F5247-B701-45B7-8875-02D4C167D66C}"/>
                </a:ext>
              </a:extLst>
            </p:cNvPr>
            <p:cNvSpPr/>
            <p:nvPr userDrawn="1"/>
          </p:nvSpPr>
          <p:spPr>
            <a:xfrm>
              <a:off x="8056926" y="5396565"/>
              <a:ext cx="1207048" cy="1207859"/>
            </a:xfrm>
            <a:custGeom>
              <a:avLst/>
              <a:gdLst>
                <a:gd name="connsiteX0" fmla="*/ 1177737 w 1207048"/>
                <a:gd name="connsiteY0" fmla="*/ 0 h 1207859"/>
                <a:gd name="connsiteX1" fmla="*/ 332193 w 1207048"/>
                <a:gd name="connsiteY1" fmla="*/ 0 h 1207859"/>
                <a:gd name="connsiteX2" fmla="*/ 302071 w 1207048"/>
                <a:gd name="connsiteY2" fmla="*/ 30122 h 1207859"/>
                <a:gd name="connsiteX3" fmla="*/ 302071 w 1207048"/>
                <a:gd name="connsiteY3" fmla="*/ 226553 h 1207859"/>
                <a:gd name="connsiteX4" fmla="*/ 226553 w 1207048"/>
                <a:gd name="connsiteY4" fmla="*/ 302071 h 1207859"/>
                <a:gd name="connsiteX5" fmla="*/ 30122 w 1207048"/>
                <a:gd name="connsiteY5" fmla="*/ 302071 h 1207859"/>
                <a:gd name="connsiteX6" fmla="*/ 0 w 1207048"/>
                <a:gd name="connsiteY6" fmla="*/ 332193 h 1207859"/>
                <a:gd name="connsiteX7" fmla="*/ 0 w 1207048"/>
                <a:gd name="connsiteY7" fmla="*/ 1177737 h 1207859"/>
                <a:gd name="connsiteX8" fmla="*/ 30122 w 1207048"/>
                <a:gd name="connsiteY8" fmla="*/ 1207860 h 1207859"/>
                <a:gd name="connsiteX9" fmla="*/ 1026278 w 1207048"/>
                <a:gd name="connsiteY9" fmla="*/ 1207860 h 1207859"/>
                <a:gd name="connsiteX10" fmla="*/ 1056400 w 1207048"/>
                <a:gd name="connsiteY10" fmla="*/ 1177737 h 1207859"/>
                <a:gd name="connsiteX11" fmla="*/ 1056400 w 1207048"/>
                <a:gd name="connsiteY11" fmla="*/ 332193 h 1207859"/>
                <a:gd name="connsiteX12" fmla="*/ 1086522 w 1207048"/>
                <a:gd name="connsiteY12" fmla="*/ 302071 h 1207859"/>
                <a:gd name="connsiteX13" fmla="*/ 1176889 w 1207048"/>
                <a:gd name="connsiteY13" fmla="*/ 302071 h 1207859"/>
                <a:gd name="connsiteX14" fmla="*/ 1207011 w 1207048"/>
                <a:gd name="connsiteY14" fmla="*/ 271949 h 1207859"/>
                <a:gd name="connsiteX15" fmla="*/ 1207011 w 1207048"/>
                <a:gd name="connsiteY15" fmla="*/ 30547 h 1207859"/>
                <a:gd name="connsiteX16" fmla="*/ 1177737 w 1207048"/>
                <a:gd name="connsiteY16" fmla="*/ 0 h 1207859"/>
                <a:gd name="connsiteX17" fmla="*/ 302071 w 1207048"/>
                <a:gd name="connsiteY17" fmla="*/ 453106 h 1207859"/>
                <a:gd name="connsiteX18" fmla="*/ 453106 w 1207048"/>
                <a:gd name="connsiteY18" fmla="*/ 302071 h 1207859"/>
                <a:gd name="connsiteX19" fmla="*/ 724631 w 1207048"/>
                <a:gd name="connsiteY19" fmla="*/ 302071 h 1207859"/>
                <a:gd name="connsiteX20" fmla="*/ 754753 w 1207048"/>
                <a:gd name="connsiteY20" fmla="*/ 332193 h 1207859"/>
                <a:gd name="connsiteX21" fmla="*/ 754753 w 1207048"/>
                <a:gd name="connsiteY21" fmla="*/ 528624 h 1207859"/>
                <a:gd name="connsiteX22" fmla="*/ 302071 w 1207048"/>
                <a:gd name="connsiteY22" fmla="*/ 528624 h 1207859"/>
                <a:gd name="connsiteX23" fmla="*/ 302071 w 1207048"/>
                <a:gd name="connsiteY23" fmla="*/ 453106 h 1207859"/>
                <a:gd name="connsiteX24" fmla="*/ 716994 w 1207048"/>
                <a:gd name="connsiteY24" fmla="*/ 981306 h 1207859"/>
                <a:gd name="connsiteX25" fmla="*/ 339406 w 1207048"/>
                <a:gd name="connsiteY25" fmla="*/ 981306 h 1207859"/>
                <a:gd name="connsiteX26" fmla="*/ 226129 w 1207048"/>
                <a:gd name="connsiteY26" fmla="*/ 868030 h 1207859"/>
                <a:gd name="connsiteX27" fmla="*/ 339406 w 1207048"/>
                <a:gd name="connsiteY27" fmla="*/ 754753 h 1207859"/>
                <a:gd name="connsiteX28" fmla="*/ 716994 w 1207048"/>
                <a:gd name="connsiteY28" fmla="*/ 754753 h 1207859"/>
                <a:gd name="connsiteX29" fmla="*/ 830271 w 1207048"/>
                <a:gd name="connsiteY29" fmla="*/ 868030 h 1207859"/>
                <a:gd name="connsiteX30" fmla="*/ 716994 w 1207048"/>
                <a:gd name="connsiteY30" fmla="*/ 981306 h 120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07048" h="1207859">
                  <a:moveTo>
                    <a:pt x="1177737" y="0"/>
                  </a:moveTo>
                  <a:lnTo>
                    <a:pt x="332193" y="0"/>
                  </a:lnTo>
                  <a:cubicBezTo>
                    <a:pt x="315647" y="0"/>
                    <a:pt x="302071" y="13576"/>
                    <a:pt x="302071" y="30122"/>
                  </a:cubicBezTo>
                  <a:lnTo>
                    <a:pt x="302071" y="226553"/>
                  </a:lnTo>
                  <a:cubicBezTo>
                    <a:pt x="302071" y="268130"/>
                    <a:pt x="268130" y="302071"/>
                    <a:pt x="226553" y="302071"/>
                  </a:cubicBezTo>
                  <a:lnTo>
                    <a:pt x="30122" y="302071"/>
                  </a:lnTo>
                  <a:cubicBezTo>
                    <a:pt x="13576" y="302071"/>
                    <a:pt x="0" y="315647"/>
                    <a:pt x="0" y="332193"/>
                  </a:cubicBezTo>
                  <a:lnTo>
                    <a:pt x="0" y="1177737"/>
                  </a:lnTo>
                  <a:cubicBezTo>
                    <a:pt x="0" y="1194283"/>
                    <a:pt x="13576" y="1207860"/>
                    <a:pt x="30122" y="1207860"/>
                  </a:cubicBezTo>
                  <a:lnTo>
                    <a:pt x="1026278" y="1207860"/>
                  </a:lnTo>
                  <a:cubicBezTo>
                    <a:pt x="1042824" y="1207860"/>
                    <a:pt x="1056400" y="1194283"/>
                    <a:pt x="1056400" y="1177737"/>
                  </a:cubicBezTo>
                  <a:lnTo>
                    <a:pt x="1056400" y="332193"/>
                  </a:lnTo>
                  <a:cubicBezTo>
                    <a:pt x="1056400" y="315647"/>
                    <a:pt x="1069976" y="302071"/>
                    <a:pt x="1086522" y="302071"/>
                  </a:cubicBezTo>
                  <a:lnTo>
                    <a:pt x="1176889" y="302071"/>
                  </a:lnTo>
                  <a:cubicBezTo>
                    <a:pt x="1193435" y="302071"/>
                    <a:pt x="1207011" y="288495"/>
                    <a:pt x="1207011" y="271949"/>
                  </a:cubicBezTo>
                  <a:lnTo>
                    <a:pt x="1207011" y="30547"/>
                  </a:lnTo>
                  <a:cubicBezTo>
                    <a:pt x="1207860" y="13576"/>
                    <a:pt x="1194283" y="0"/>
                    <a:pt x="1177737" y="0"/>
                  </a:cubicBezTo>
                  <a:close/>
                  <a:moveTo>
                    <a:pt x="302071" y="453106"/>
                  </a:moveTo>
                  <a:cubicBezTo>
                    <a:pt x="302071" y="369528"/>
                    <a:pt x="369528" y="302071"/>
                    <a:pt x="453106" y="302071"/>
                  </a:cubicBezTo>
                  <a:lnTo>
                    <a:pt x="724631" y="302071"/>
                  </a:lnTo>
                  <a:cubicBezTo>
                    <a:pt x="741177" y="302071"/>
                    <a:pt x="754753" y="315647"/>
                    <a:pt x="754753" y="332193"/>
                  </a:cubicBezTo>
                  <a:lnTo>
                    <a:pt x="754753" y="528624"/>
                  </a:lnTo>
                  <a:lnTo>
                    <a:pt x="302071" y="528624"/>
                  </a:lnTo>
                  <a:lnTo>
                    <a:pt x="302071" y="453106"/>
                  </a:lnTo>
                  <a:close/>
                  <a:moveTo>
                    <a:pt x="716994" y="981306"/>
                  </a:moveTo>
                  <a:lnTo>
                    <a:pt x="339406" y="981306"/>
                  </a:lnTo>
                  <a:cubicBezTo>
                    <a:pt x="277040" y="981306"/>
                    <a:pt x="226129" y="930820"/>
                    <a:pt x="226129" y="868030"/>
                  </a:cubicBezTo>
                  <a:cubicBezTo>
                    <a:pt x="226129" y="805664"/>
                    <a:pt x="276616" y="754753"/>
                    <a:pt x="339406" y="754753"/>
                  </a:cubicBezTo>
                  <a:lnTo>
                    <a:pt x="716994" y="754753"/>
                  </a:lnTo>
                  <a:cubicBezTo>
                    <a:pt x="779360" y="754753"/>
                    <a:pt x="830271" y="805240"/>
                    <a:pt x="830271" y="868030"/>
                  </a:cubicBezTo>
                  <a:cubicBezTo>
                    <a:pt x="830271" y="930820"/>
                    <a:pt x="779784" y="981306"/>
                    <a:pt x="716994" y="981306"/>
                  </a:cubicBezTo>
                  <a:close/>
                </a:path>
              </a:pathLst>
            </a:custGeom>
            <a:solidFill>
              <a:schemeClr val="accent1"/>
            </a:solidFill>
            <a:ln w="4242" cap="flat">
              <a:noFill/>
              <a:prstDash val="solid"/>
              <a:miter/>
            </a:ln>
          </p:spPr>
          <p:txBody>
            <a:bodyPr rtlCol="0" anchor="ctr"/>
            <a:lstStyle/>
            <a:p>
              <a:endParaRPr lang="en-US"/>
            </a:p>
          </p:txBody>
        </p:sp>
        <p:sp>
          <p:nvSpPr>
            <p:cNvPr id="17" name="Freeform: Shape 16">
              <a:extLst>
                <a:ext uri="{FF2B5EF4-FFF2-40B4-BE49-F238E27FC236}">
                  <a16:creationId xmlns:a16="http://schemas.microsoft.com/office/drawing/2014/main" id="{86DF7BB3-7F93-4BAD-BD35-4090E24D865D}"/>
                </a:ext>
              </a:extLst>
            </p:cNvPr>
            <p:cNvSpPr/>
            <p:nvPr userDrawn="1"/>
          </p:nvSpPr>
          <p:spPr>
            <a:xfrm>
              <a:off x="9353455" y="5396565"/>
              <a:ext cx="1207444" cy="1207435"/>
            </a:xfrm>
            <a:custGeom>
              <a:avLst/>
              <a:gdLst>
                <a:gd name="connsiteX0" fmla="*/ 1177737 w 1207444"/>
                <a:gd name="connsiteY0" fmla="*/ 0 h 1207435"/>
                <a:gd name="connsiteX1" fmla="*/ 332193 w 1207444"/>
                <a:gd name="connsiteY1" fmla="*/ 0 h 1207435"/>
                <a:gd name="connsiteX2" fmla="*/ 302071 w 1207444"/>
                <a:gd name="connsiteY2" fmla="*/ 30122 h 1207435"/>
                <a:gd name="connsiteX3" fmla="*/ 302071 w 1207444"/>
                <a:gd name="connsiteY3" fmla="*/ 302920 h 1207435"/>
                <a:gd name="connsiteX4" fmla="*/ 151036 w 1207444"/>
                <a:gd name="connsiteY4" fmla="*/ 302920 h 1207435"/>
                <a:gd name="connsiteX5" fmla="*/ 0 w 1207444"/>
                <a:gd name="connsiteY5" fmla="*/ 453955 h 1207435"/>
                <a:gd name="connsiteX6" fmla="*/ 0 w 1207444"/>
                <a:gd name="connsiteY6" fmla="*/ 1056400 h 1207435"/>
                <a:gd name="connsiteX7" fmla="*/ 151036 w 1207444"/>
                <a:gd name="connsiteY7" fmla="*/ 1207435 h 1207435"/>
                <a:gd name="connsiteX8" fmla="*/ 271949 w 1207444"/>
                <a:gd name="connsiteY8" fmla="*/ 1207435 h 1207435"/>
                <a:gd name="connsiteX9" fmla="*/ 302071 w 1207444"/>
                <a:gd name="connsiteY9" fmla="*/ 1177313 h 1207435"/>
                <a:gd name="connsiteX10" fmla="*/ 302071 w 1207444"/>
                <a:gd name="connsiteY10" fmla="*/ 1056400 h 1207435"/>
                <a:gd name="connsiteX11" fmla="*/ 754753 w 1207444"/>
                <a:gd name="connsiteY11" fmla="*/ 1056400 h 1207435"/>
                <a:gd name="connsiteX12" fmla="*/ 754753 w 1207444"/>
                <a:gd name="connsiteY12" fmla="*/ 1177313 h 1207435"/>
                <a:gd name="connsiteX13" fmla="*/ 784875 w 1207444"/>
                <a:gd name="connsiteY13" fmla="*/ 1207435 h 1207435"/>
                <a:gd name="connsiteX14" fmla="*/ 1177313 w 1207444"/>
                <a:gd name="connsiteY14" fmla="*/ 1207435 h 1207435"/>
                <a:gd name="connsiteX15" fmla="*/ 1207435 w 1207444"/>
                <a:gd name="connsiteY15" fmla="*/ 1177313 h 1207435"/>
                <a:gd name="connsiteX16" fmla="*/ 1207435 w 1207444"/>
                <a:gd name="connsiteY16" fmla="*/ 30547 h 1207435"/>
                <a:gd name="connsiteX17" fmla="*/ 1177737 w 1207444"/>
                <a:gd name="connsiteY17" fmla="*/ 0 h 1207435"/>
                <a:gd name="connsiteX18" fmla="*/ 981306 w 1207444"/>
                <a:gd name="connsiteY18" fmla="*/ 679660 h 1207435"/>
                <a:gd name="connsiteX19" fmla="*/ 528624 w 1207444"/>
                <a:gd name="connsiteY19" fmla="*/ 679660 h 1207435"/>
                <a:gd name="connsiteX20" fmla="*/ 528624 w 1207444"/>
                <a:gd name="connsiteY20" fmla="*/ 453106 h 1207435"/>
                <a:gd name="connsiteX21" fmla="*/ 679660 w 1207444"/>
                <a:gd name="connsiteY21" fmla="*/ 302071 h 1207435"/>
                <a:gd name="connsiteX22" fmla="*/ 830695 w 1207444"/>
                <a:gd name="connsiteY22" fmla="*/ 302071 h 1207435"/>
                <a:gd name="connsiteX23" fmla="*/ 981731 w 1207444"/>
                <a:gd name="connsiteY23" fmla="*/ 453106 h 1207435"/>
                <a:gd name="connsiteX24" fmla="*/ 981731 w 1207444"/>
                <a:gd name="connsiteY24" fmla="*/ 679660 h 120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207444" h="1207435">
                  <a:moveTo>
                    <a:pt x="1177737" y="0"/>
                  </a:moveTo>
                  <a:lnTo>
                    <a:pt x="332193" y="0"/>
                  </a:lnTo>
                  <a:cubicBezTo>
                    <a:pt x="315647" y="0"/>
                    <a:pt x="302071" y="13576"/>
                    <a:pt x="302071" y="30122"/>
                  </a:cubicBezTo>
                  <a:lnTo>
                    <a:pt x="302071" y="302920"/>
                  </a:lnTo>
                  <a:lnTo>
                    <a:pt x="151036" y="302920"/>
                  </a:lnTo>
                  <a:cubicBezTo>
                    <a:pt x="67881" y="302920"/>
                    <a:pt x="0" y="370376"/>
                    <a:pt x="0" y="453955"/>
                  </a:cubicBezTo>
                  <a:lnTo>
                    <a:pt x="0" y="1056400"/>
                  </a:lnTo>
                  <a:cubicBezTo>
                    <a:pt x="0" y="1139554"/>
                    <a:pt x="67457" y="1207435"/>
                    <a:pt x="151036" y="1207435"/>
                  </a:cubicBezTo>
                  <a:lnTo>
                    <a:pt x="271949" y="1207435"/>
                  </a:lnTo>
                  <a:cubicBezTo>
                    <a:pt x="288495" y="1207435"/>
                    <a:pt x="302071" y="1193859"/>
                    <a:pt x="302071" y="1177313"/>
                  </a:cubicBezTo>
                  <a:lnTo>
                    <a:pt x="302071" y="1056400"/>
                  </a:lnTo>
                  <a:lnTo>
                    <a:pt x="754753" y="1056400"/>
                  </a:lnTo>
                  <a:lnTo>
                    <a:pt x="754753" y="1177313"/>
                  </a:lnTo>
                  <a:cubicBezTo>
                    <a:pt x="754753" y="1193859"/>
                    <a:pt x="768329" y="1207435"/>
                    <a:pt x="784875" y="1207435"/>
                  </a:cubicBezTo>
                  <a:lnTo>
                    <a:pt x="1177313" y="1207435"/>
                  </a:lnTo>
                  <a:cubicBezTo>
                    <a:pt x="1193859" y="1207435"/>
                    <a:pt x="1207435" y="1193859"/>
                    <a:pt x="1207435" y="1177313"/>
                  </a:cubicBezTo>
                  <a:lnTo>
                    <a:pt x="1207435" y="30547"/>
                  </a:lnTo>
                  <a:cubicBezTo>
                    <a:pt x="1207859" y="13576"/>
                    <a:pt x="1194283" y="0"/>
                    <a:pt x="1177737" y="0"/>
                  </a:cubicBezTo>
                  <a:close/>
                  <a:moveTo>
                    <a:pt x="981306" y="679660"/>
                  </a:moveTo>
                  <a:lnTo>
                    <a:pt x="528624" y="679660"/>
                  </a:lnTo>
                  <a:lnTo>
                    <a:pt x="528624" y="453106"/>
                  </a:lnTo>
                  <a:cubicBezTo>
                    <a:pt x="528624" y="369528"/>
                    <a:pt x="596081" y="302071"/>
                    <a:pt x="679660" y="302071"/>
                  </a:cubicBezTo>
                  <a:lnTo>
                    <a:pt x="830695" y="302071"/>
                  </a:lnTo>
                  <a:cubicBezTo>
                    <a:pt x="914274" y="302071"/>
                    <a:pt x="981731" y="369528"/>
                    <a:pt x="981731" y="453106"/>
                  </a:cubicBezTo>
                  <a:lnTo>
                    <a:pt x="981731" y="679660"/>
                  </a:lnTo>
                  <a:close/>
                </a:path>
              </a:pathLst>
            </a:custGeom>
            <a:solidFill>
              <a:schemeClr val="accent1"/>
            </a:solidFill>
            <a:ln w="4242" cap="flat">
              <a:noFill/>
              <a:prstDash val="solid"/>
              <a:miter/>
            </a:ln>
          </p:spPr>
          <p:txBody>
            <a:bodyPr rtlCol="0" anchor="ctr"/>
            <a:lstStyle/>
            <a:p>
              <a:endParaRPr lang="en-US"/>
            </a:p>
          </p:txBody>
        </p:sp>
        <p:sp>
          <p:nvSpPr>
            <p:cNvPr id="18" name="Freeform: Shape 17">
              <a:extLst>
                <a:ext uri="{FF2B5EF4-FFF2-40B4-BE49-F238E27FC236}">
                  <a16:creationId xmlns:a16="http://schemas.microsoft.com/office/drawing/2014/main" id="{63C3AD32-F332-4188-B316-5E69A3FF518E}"/>
                </a:ext>
              </a:extLst>
            </p:cNvPr>
            <p:cNvSpPr/>
            <p:nvPr userDrawn="1"/>
          </p:nvSpPr>
          <p:spPr>
            <a:xfrm>
              <a:off x="9116296" y="4020276"/>
              <a:ext cx="1207859" cy="1207435"/>
            </a:xfrm>
            <a:custGeom>
              <a:avLst/>
              <a:gdLst>
                <a:gd name="connsiteX0" fmla="*/ 302495 w 1207859"/>
                <a:gd name="connsiteY0" fmla="*/ 1177313 h 1207435"/>
                <a:gd name="connsiteX1" fmla="*/ 332617 w 1207859"/>
                <a:gd name="connsiteY1" fmla="*/ 1207435 h 1207435"/>
                <a:gd name="connsiteX2" fmla="*/ 574020 w 1207859"/>
                <a:gd name="connsiteY2" fmla="*/ 1207435 h 1207435"/>
                <a:gd name="connsiteX3" fmla="*/ 604142 w 1207859"/>
                <a:gd name="connsiteY3" fmla="*/ 1177313 h 1207435"/>
                <a:gd name="connsiteX4" fmla="*/ 604142 w 1207859"/>
                <a:gd name="connsiteY4" fmla="*/ 907061 h 1207435"/>
                <a:gd name="connsiteX5" fmla="*/ 830695 w 1207859"/>
                <a:gd name="connsiteY5" fmla="*/ 907061 h 1207435"/>
                <a:gd name="connsiteX6" fmla="*/ 906213 w 1207859"/>
                <a:gd name="connsiteY6" fmla="*/ 982579 h 1207435"/>
                <a:gd name="connsiteX7" fmla="*/ 906213 w 1207859"/>
                <a:gd name="connsiteY7" fmla="*/ 1177313 h 1207435"/>
                <a:gd name="connsiteX8" fmla="*/ 936335 w 1207859"/>
                <a:gd name="connsiteY8" fmla="*/ 1207435 h 1207435"/>
                <a:gd name="connsiteX9" fmla="*/ 1177737 w 1207859"/>
                <a:gd name="connsiteY9" fmla="*/ 1207435 h 1207435"/>
                <a:gd name="connsiteX10" fmla="*/ 1207860 w 1207859"/>
                <a:gd name="connsiteY10" fmla="*/ 1177313 h 1207435"/>
                <a:gd name="connsiteX11" fmla="*/ 1207860 w 1207859"/>
                <a:gd name="connsiteY11" fmla="*/ 709358 h 1207435"/>
                <a:gd name="connsiteX12" fmla="*/ 1177737 w 1207859"/>
                <a:gd name="connsiteY12" fmla="*/ 679235 h 1207435"/>
                <a:gd name="connsiteX13" fmla="*/ 1056824 w 1207859"/>
                <a:gd name="connsiteY13" fmla="*/ 679235 h 1207435"/>
                <a:gd name="connsiteX14" fmla="*/ 981306 w 1207859"/>
                <a:gd name="connsiteY14" fmla="*/ 603718 h 1207435"/>
                <a:gd name="connsiteX15" fmla="*/ 981306 w 1207859"/>
                <a:gd name="connsiteY15" fmla="*/ 226553 h 1207435"/>
                <a:gd name="connsiteX16" fmla="*/ 905789 w 1207859"/>
                <a:gd name="connsiteY16" fmla="*/ 151036 h 1207435"/>
                <a:gd name="connsiteX17" fmla="*/ 603718 w 1207859"/>
                <a:gd name="connsiteY17" fmla="*/ 151036 h 1207435"/>
                <a:gd name="connsiteX18" fmla="*/ 603718 w 1207859"/>
                <a:gd name="connsiteY18" fmla="*/ 30122 h 1207435"/>
                <a:gd name="connsiteX19" fmla="*/ 573595 w 1207859"/>
                <a:gd name="connsiteY19" fmla="*/ 0 h 1207435"/>
                <a:gd name="connsiteX20" fmla="*/ 151036 w 1207859"/>
                <a:gd name="connsiteY20" fmla="*/ 0 h 1207435"/>
                <a:gd name="connsiteX21" fmla="*/ 0 w 1207859"/>
                <a:gd name="connsiteY21" fmla="*/ 151036 h 1207435"/>
                <a:gd name="connsiteX22" fmla="*/ 0 w 1207859"/>
                <a:gd name="connsiteY22" fmla="*/ 754753 h 1207435"/>
                <a:gd name="connsiteX23" fmla="*/ 151036 w 1207859"/>
                <a:gd name="connsiteY23" fmla="*/ 905789 h 1207435"/>
                <a:gd name="connsiteX24" fmla="*/ 302071 w 1207859"/>
                <a:gd name="connsiteY24" fmla="*/ 905789 h 1207435"/>
                <a:gd name="connsiteX25" fmla="*/ 302071 w 1207859"/>
                <a:gd name="connsiteY25" fmla="*/ 1177313 h 1207435"/>
                <a:gd name="connsiteX26" fmla="*/ 453106 w 1207859"/>
                <a:gd name="connsiteY26" fmla="*/ 452682 h 1207435"/>
                <a:gd name="connsiteX27" fmla="*/ 528624 w 1207859"/>
                <a:gd name="connsiteY27" fmla="*/ 377164 h 1207435"/>
                <a:gd name="connsiteX28" fmla="*/ 679660 w 1207859"/>
                <a:gd name="connsiteY28" fmla="*/ 377164 h 1207435"/>
                <a:gd name="connsiteX29" fmla="*/ 755177 w 1207859"/>
                <a:gd name="connsiteY29" fmla="*/ 452682 h 1207435"/>
                <a:gd name="connsiteX30" fmla="*/ 755177 w 1207859"/>
                <a:gd name="connsiteY30" fmla="*/ 603718 h 1207435"/>
                <a:gd name="connsiteX31" fmla="*/ 679660 w 1207859"/>
                <a:gd name="connsiteY31" fmla="*/ 679235 h 1207435"/>
                <a:gd name="connsiteX32" fmla="*/ 528624 w 1207859"/>
                <a:gd name="connsiteY32" fmla="*/ 679235 h 1207435"/>
                <a:gd name="connsiteX33" fmla="*/ 453106 w 1207859"/>
                <a:gd name="connsiteY33" fmla="*/ 603718 h 1207435"/>
                <a:gd name="connsiteX34" fmla="*/ 453106 w 1207859"/>
                <a:gd name="connsiteY34" fmla="*/ 452682 h 120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207859" h="1207435">
                  <a:moveTo>
                    <a:pt x="302495" y="1177313"/>
                  </a:moveTo>
                  <a:cubicBezTo>
                    <a:pt x="302495" y="1193859"/>
                    <a:pt x="316071" y="1207435"/>
                    <a:pt x="332617" y="1207435"/>
                  </a:cubicBezTo>
                  <a:lnTo>
                    <a:pt x="574020" y="1207435"/>
                  </a:lnTo>
                  <a:cubicBezTo>
                    <a:pt x="590566" y="1207435"/>
                    <a:pt x="604142" y="1193859"/>
                    <a:pt x="604142" y="1177313"/>
                  </a:cubicBezTo>
                  <a:lnTo>
                    <a:pt x="604142" y="907061"/>
                  </a:lnTo>
                  <a:lnTo>
                    <a:pt x="830695" y="907061"/>
                  </a:lnTo>
                  <a:cubicBezTo>
                    <a:pt x="872272" y="907061"/>
                    <a:pt x="906213" y="941002"/>
                    <a:pt x="906213" y="982579"/>
                  </a:cubicBezTo>
                  <a:lnTo>
                    <a:pt x="906213" y="1177313"/>
                  </a:lnTo>
                  <a:cubicBezTo>
                    <a:pt x="906213" y="1193859"/>
                    <a:pt x="919789" y="1207435"/>
                    <a:pt x="936335" y="1207435"/>
                  </a:cubicBezTo>
                  <a:lnTo>
                    <a:pt x="1177737" y="1207435"/>
                  </a:lnTo>
                  <a:cubicBezTo>
                    <a:pt x="1194283" y="1207435"/>
                    <a:pt x="1207860" y="1193859"/>
                    <a:pt x="1207860" y="1177313"/>
                  </a:cubicBezTo>
                  <a:lnTo>
                    <a:pt x="1207860" y="709358"/>
                  </a:lnTo>
                  <a:cubicBezTo>
                    <a:pt x="1207860" y="692812"/>
                    <a:pt x="1194283" y="679235"/>
                    <a:pt x="1177737" y="679235"/>
                  </a:cubicBezTo>
                  <a:lnTo>
                    <a:pt x="1056824" y="679235"/>
                  </a:lnTo>
                  <a:cubicBezTo>
                    <a:pt x="1015247" y="679235"/>
                    <a:pt x="981306" y="645295"/>
                    <a:pt x="981306" y="603718"/>
                  </a:cubicBezTo>
                  <a:lnTo>
                    <a:pt x="981306" y="226553"/>
                  </a:lnTo>
                  <a:cubicBezTo>
                    <a:pt x="981306" y="184976"/>
                    <a:pt x="947366" y="151036"/>
                    <a:pt x="905789" y="151036"/>
                  </a:cubicBezTo>
                  <a:lnTo>
                    <a:pt x="603718" y="151036"/>
                  </a:lnTo>
                  <a:lnTo>
                    <a:pt x="603718" y="30122"/>
                  </a:lnTo>
                  <a:cubicBezTo>
                    <a:pt x="603718" y="13576"/>
                    <a:pt x="590141" y="0"/>
                    <a:pt x="573595" y="0"/>
                  </a:cubicBezTo>
                  <a:lnTo>
                    <a:pt x="151036" y="0"/>
                  </a:lnTo>
                  <a:cubicBezTo>
                    <a:pt x="67881" y="0"/>
                    <a:pt x="0" y="67457"/>
                    <a:pt x="0" y="151036"/>
                  </a:cubicBezTo>
                  <a:lnTo>
                    <a:pt x="0" y="754753"/>
                  </a:lnTo>
                  <a:cubicBezTo>
                    <a:pt x="0" y="838332"/>
                    <a:pt x="67457" y="905789"/>
                    <a:pt x="151036" y="905789"/>
                  </a:cubicBezTo>
                  <a:lnTo>
                    <a:pt x="302071" y="905789"/>
                  </a:lnTo>
                  <a:lnTo>
                    <a:pt x="302071" y="1177313"/>
                  </a:lnTo>
                  <a:close/>
                  <a:moveTo>
                    <a:pt x="453106" y="452682"/>
                  </a:moveTo>
                  <a:cubicBezTo>
                    <a:pt x="453106" y="411105"/>
                    <a:pt x="487047" y="377164"/>
                    <a:pt x="528624" y="377164"/>
                  </a:cubicBezTo>
                  <a:lnTo>
                    <a:pt x="679660" y="377164"/>
                  </a:lnTo>
                  <a:cubicBezTo>
                    <a:pt x="721237" y="377164"/>
                    <a:pt x="755177" y="411105"/>
                    <a:pt x="755177" y="452682"/>
                  </a:cubicBezTo>
                  <a:lnTo>
                    <a:pt x="755177" y="603718"/>
                  </a:lnTo>
                  <a:cubicBezTo>
                    <a:pt x="755177" y="645295"/>
                    <a:pt x="721237" y="679235"/>
                    <a:pt x="679660" y="679235"/>
                  </a:cubicBezTo>
                  <a:lnTo>
                    <a:pt x="528624" y="679235"/>
                  </a:lnTo>
                  <a:cubicBezTo>
                    <a:pt x="487047" y="679235"/>
                    <a:pt x="453106" y="645295"/>
                    <a:pt x="453106" y="603718"/>
                  </a:cubicBezTo>
                  <a:lnTo>
                    <a:pt x="453106" y="452682"/>
                  </a:lnTo>
                  <a:close/>
                </a:path>
              </a:pathLst>
            </a:custGeom>
            <a:solidFill>
              <a:schemeClr val="accent1"/>
            </a:solidFill>
            <a:ln w="4242" cap="flat">
              <a:noFill/>
              <a:prstDash val="solid"/>
              <a:miter/>
            </a:ln>
          </p:spPr>
          <p:txBody>
            <a:bodyPr rtlCol="0" anchor="ctr"/>
            <a:lstStyle/>
            <a:p>
              <a:endParaRPr lang="en-US"/>
            </a:p>
          </p:txBody>
        </p:sp>
        <p:sp>
          <p:nvSpPr>
            <p:cNvPr id="19" name="Freeform: Shape 18">
              <a:extLst>
                <a:ext uri="{FF2B5EF4-FFF2-40B4-BE49-F238E27FC236}">
                  <a16:creationId xmlns:a16="http://schemas.microsoft.com/office/drawing/2014/main" id="{E38D9C89-CA09-42DA-8867-7FC2BC349451}"/>
                </a:ext>
              </a:extLst>
            </p:cNvPr>
            <p:cNvSpPr/>
            <p:nvPr userDrawn="1"/>
          </p:nvSpPr>
          <p:spPr>
            <a:xfrm>
              <a:off x="10730593" y="5397414"/>
              <a:ext cx="1207435" cy="1207011"/>
            </a:xfrm>
            <a:custGeom>
              <a:avLst/>
              <a:gdLst>
                <a:gd name="connsiteX0" fmla="*/ 1177313 w 1207435"/>
                <a:gd name="connsiteY0" fmla="*/ 603293 h 1207011"/>
                <a:gd name="connsiteX1" fmla="*/ 1011429 w 1207435"/>
                <a:gd name="connsiteY1" fmla="*/ 603293 h 1207011"/>
                <a:gd name="connsiteX2" fmla="*/ 981306 w 1207435"/>
                <a:gd name="connsiteY2" fmla="*/ 573171 h 1207011"/>
                <a:gd name="connsiteX3" fmla="*/ 981306 w 1207435"/>
                <a:gd name="connsiteY3" fmla="*/ 301647 h 1207011"/>
                <a:gd name="connsiteX4" fmla="*/ 981306 w 1207435"/>
                <a:gd name="connsiteY4" fmla="*/ 30122 h 1207011"/>
                <a:gd name="connsiteX5" fmla="*/ 951184 w 1207435"/>
                <a:gd name="connsiteY5" fmla="*/ 0 h 1207011"/>
                <a:gd name="connsiteX6" fmla="*/ 105640 w 1207435"/>
                <a:gd name="connsiteY6" fmla="*/ 0 h 1207011"/>
                <a:gd name="connsiteX7" fmla="*/ 75518 w 1207435"/>
                <a:gd name="connsiteY7" fmla="*/ 30122 h 1207011"/>
                <a:gd name="connsiteX8" fmla="*/ 75518 w 1207435"/>
                <a:gd name="connsiteY8" fmla="*/ 271524 h 1207011"/>
                <a:gd name="connsiteX9" fmla="*/ 105640 w 1207435"/>
                <a:gd name="connsiteY9" fmla="*/ 301647 h 1207011"/>
                <a:gd name="connsiteX10" fmla="*/ 226553 w 1207435"/>
                <a:gd name="connsiteY10" fmla="*/ 301647 h 1207011"/>
                <a:gd name="connsiteX11" fmla="*/ 226553 w 1207435"/>
                <a:gd name="connsiteY11" fmla="*/ 905364 h 1207011"/>
                <a:gd name="connsiteX12" fmla="*/ 30122 w 1207435"/>
                <a:gd name="connsiteY12" fmla="*/ 905364 h 1207011"/>
                <a:gd name="connsiteX13" fmla="*/ 0 w 1207435"/>
                <a:gd name="connsiteY13" fmla="*/ 935487 h 1207011"/>
                <a:gd name="connsiteX14" fmla="*/ 0 w 1207435"/>
                <a:gd name="connsiteY14" fmla="*/ 1176889 h 1207011"/>
                <a:gd name="connsiteX15" fmla="*/ 30122 w 1207435"/>
                <a:gd name="connsiteY15" fmla="*/ 1207011 h 1207011"/>
                <a:gd name="connsiteX16" fmla="*/ 950760 w 1207435"/>
                <a:gd name="connsiteY16" fmla="*/ 1207011 h 1207011"/>
                <a:gd name="connsiteX17" fmla="*/ 980882 w 1207435"/>
                <a:gd name="connsiteY17" fmla="*/ 1176889 h 1207011"/>
                <a:gd name="connsiteX18" fmla="*/ 980882 w 1207435"/>
                <a:gd name="connsiteY18" fmla="*/ 935487 h 1207011"/>
                <a:gd name="connsiteX19" fmla="*/ 1011004 w 1207435"/>
                <a:gd name="connsiteY19" fmla="*/ 905364 h 1207011"/>
                <a:gd name="connsiteX20" fmla="*/ 1177313 w 1207435"/>
                <a:gd name="connsiteY20" fmla="*/ 905364 h 1207011"/>
                <a:gd name="connsiteX21" fmla="*/ 1207435 w 1207435"/>
                <a:gd name="connsiteY21" fmla="*/ 875242 h 1207011"/>
                <a:gd name="connsiteX22" fmla="*/ 1207435 w 1207435"/>
                <a:gd name="connsiteY22" fmla="*/ 633840 h 1207011"/>
                <a:gd name="connsiteX23" fmla="*/ 1177313 w 1207435"/>
                <a:gd name="connsiteY23" fmla="*/ 603293 h 1207011"/>
                <a:gd name="connsiteX24" fmla="*/ 754753 w 1207435"/>
                <a:gd name="connsiteY24" fmla="*/ 603293 h 1207011"/>
                <a:gd name="connsiteX25" fmla="*/ 679235 w 1207435"/>
                <a:gd name="connsiteY25" fmla="*/ 678811 h 1207011"/>
                <a:gd name="connsiteX26" fmla="*/ 528200 w 1207435"/>
                <a:gd name="connsiteY26" fmla="*/ 678811 h 1207011"/>
                <a:gd name="connsiteX27" fmla="*/ 452682 w 1207435"/>
                <a:gd name="connsiteY27" fmla="*/ 603293 h 1207011"/>
                <a:gd name="connsiteX28" fmla="*/ 452682 w 1207435"/>
                <a:gd name="connsiteY28" fmla="*/ 452258 h 1207011"/>
                <a:gd name="connsiteX29" fmla="*/ 528200 w 1207435"/>
                <a:gd name="connsiteY29" fmla="*/ 376740 h 1207011"/>
                <a:gd name="connsiteX30" fmla="*/ 679235 w 1207435"/>
                <a:gd name="connsiteY30" fmla="*/ 376740 h 1207011"/>
                <a:gd name="connsiteX31" fmla="*/ 754753 w 1207435"/>
                <a:gd name="connsiteY31" fmla="*/ 452258 h 1207011"/>
                <a:gd name="connsiteX32" fmla="*/ 754753 w 1207435"/>
                <a:gd name="connsiteY32" fmla="*/ 603293 h 1207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207435" h="1207011">
                  <a:moveTo>
                    <a:pt x="1177313" y="603293"/>
                  </a:moveTo>
                  <a:lnTo>
                    <a:pt x="1011429" y="603293"/>
                  </a:lnTo>
                  <a:cubicBezTo>
                    <a:pt x="994883" y="603293"/>
                    <a:pt x="981306" y="589717"/>
                    <a:pt x="981306" y="573171"/>
                  </a:cubicBezTo>
                  <a:lnTo>
                    <a:pt x="981306" y="301647"/>
                  </a:lnTo>
                  <a:lnTo>
                    <a:pt x="981306" y="30122"/>
                  </a:lnTo>
                  <a:cubicBezTo>
                    <a:pt x="981306" y="13576"/>
                    <a:pt x="967730" y="0"/>
                    <a:pt x="951184" y="0"/>
                  </a:cubicBezTo>
                  <a:lnTo>
                    <a:pt x="105640" y="0"/>
                  </a:lnTo>
                  <a:cubicBezTo>
                    <a:pt x="89094" y="0"/>
                    <a:pt x="75518" y="13576"/>
                    <a:pt x="75518" y="30122"/>
                  </a:cubicBezTo>
                  <a:lnTo>
                    <a:pt x="75518" y="271524"/>
                  </a:lnTo>
                  <a:cubicBezTo>
                    <a:pt x="75518" y="288071"/>
                    <a:pt x="89094" y="301647"/>
                    <a:pt x="105640" y="301647"/>
                  </a:cubicBezTo>
                  <a:lnTo>
                    <a:pt x="226553" y="301647"/>
                  </a:lnTo>
                  <a:lnTo>
                    <a:pt x="226553" y="905364"/>
                  </a:lnTo>
                  <a:lnTo>
                    <a:pt x="30122" y="905364"/>
                  </a:lnTo>
                  <a:cubicBezTo>
                    <a:pt x="13576" y="905364"/>
                    <a:pt x="0" y="918940"/>
                    <a:pt x="0" y="935487"/>
                  </a:cubicBezTo>
                  <a:lnTo>
                    <a:pt x="0" y="1176889"/>
                  </a:lnTo>
                  <a:cubicBezTo>
                    <a:pt x="0" y="1193435"/>
                    <a:pt x="13576" y="1207011"/>
                    <a:pt x="30122" y="1207011"/>
                  </a:cubicBezTo>
                  <a:lnTo>
                    <a:pt x="950760" y="1207011"/>
                  </a:lnTo>
                  <a:cubicBezTo>
                    <a:pt x="967306" y="1207011"/>
                    <a:pt x="980882" y="1193435"/>
                    <a:pt x="980882" y="1176889"/>
                  </a:cubicBezTo>
                  <a:lnTo>
                    <a:pt x="980882" y="935487"/>
                  </a:lnTo>
                  <a:cubicBezTo>
                    <a:pt x="980882" y="918940"/>
                    <a:pt x="994458" y="905364"/>
                    <a:pt x="1011004" y="905364"/>
                  </a:cubicBezTo>
                  <a:lnTo>
                    <a:pt x="1177313" y="905364"/>
                  </a:lnTo>
                  <a:cubicBezTo>
                    <a:pt x="1193859" y="905364"/>
                    <a:pt x="1207435" y="891788"/>
                    <a:pt x="1207435" y="875242"/>
                  </a:cubicBezTo>
                  <a:lnTo>
                    <a:pt x="1207435" y="633840"/>
                  </a:lnTo>
                  <a:cubicBezTo>
                    <a:pt x="1207435" y="616445"/>
                    <a:pt x="1193859" y="603293"/>
                    <a:pt x="1177313" y="603293"/>
                  </a:cubicBezTo>
                  <a:close/>
                  <a:moveTo>
                    <a:pt x="754753" y="603293"/>
                  </a:moveTo>
                  <a:cubicBezTo>
                    <a:pt x="754753" y="644871"/>
                    <a:pt x="720813" y="678811"/>
                    <a:pt x="679235" y="678811"/>
                  </a:cubicBezTo>
                  <a:lnTo>
                    <a:pt x="528200" y="678811"/>
                  </a:lnTo>
                  <a:cubicBezTo>
                    <a:pt x="486623" y="678811"/>
                    <a:pt x="452682" y="644871"/>
                    <a:pt x="452682" y="603293"/>
                  </a:cubicBezTo>
                  <a:lnTo>
                    <a:pt x="452682" y="452258"/>
                  </a:lnTo>
                  <a:cubicBezTo>
                    <a:pt x="452682" y="410681"/>
                    <a:pt x="486623" y="376740"/>
                    <a:pt x="528200" y="376740"/>
                  </a:cubicBezTo>
                  <a:lnTo>
                    <a:pt x="679235" y="376740"/>
                  </a:lnTo>
                  <a:cubicBezTo>
                    <a:pt x="720813" y="376740"/>
                    <a:pt x="754753" y="410681"/>
                    <a:pt x="754753" y="452258"/>
                  </a:cubicBezTo>
                  <a:lnTo>
                    <a:pt x="754753" y="603293"/>
                  </a:lnTo>
                  <a:close/>
                </a:path>
              </a:pathLst>
            </a:custGeom>
            <a:solidFill>
              <a:schemeClr val="accent1"/>
            </a:solidFill>
            <a:ln w="4242" cap="flat">
              <a:noFill/>
              <a:prstDash val="solid"/>
              <a:miter/>
            </a:ln>
          </p:spPr>
          <p:txBody>
            <a:bodyPr rtlCol="0" anchor="ctr"/>
            <a:lstStyle/>
            <a:p>
              <a:endParaRPr lang="en-US"/>
            </a:p>
          </p:txBody>
        </p:sp>
      </p:grpSp>
      <p:grpSp>
        <p:nvGrpSpPr>
          <p:cNvPr id="59" name="Graphic 27">
            <a:extLst>
              <a:ext uri="{FF2B5EF4-FFF2-40B4-BE49-F238E27FC236}">
                <a16:creationId xmlns:a16="http://schemas.microsoft.com/office/drawing/2014/main" id="{01F6881A-C1E4-41DC-A6BA-48CC924480D8}"/>
              </a:ext>
            </a:extLst>
          </p:cNvPr>
          <p:cNvGrpSpPr/>
          <p:nvPr userDrawn="1"/>
        </p:nvGrpSpPr>
        <p:grpSpPr>
          <a:xfrm>
            <a:off x="211138" y="6093845"/>
            <a:ext cx="634650" cy="548640"/>
            <a:chOff x="3214686" y="1004887"/>
            <a:chExt cx="5765431" cy="4850549"/>
          </a:xfrm>
        </p:grpSpPr>
        <p:sp>
          <p:nvSpPr>
            <p:cNvPr id="60" name="Freeform: Shape 59">
              <a:extLst>
                <a:ext uri="{FF2B5EF4-FFF2-40B4-BE49-F238E27FC236}">
                  <a16:creationId xmlns:a16="http://schemas.microsoft.com/office/drawing/2014/main" id="{8A329671-02AF-4AE0-AC3D-496E6B3483FB}"/>
                </a:ext>
              </a:extLst>
            </p:cNvPr>
            <p:cNvSpPr/>
            <p:nvPr/>
          </p:nvSpPr>
          <p:spPr>
            <a:xfrm>
              <a:off x="3214686" y="1004887"/>
              <a:ext cx="5765431" cy="4850549"/>
            </a:xfrm>
            <a:custGeom>
              <a:avLst/>
              <a:gdLst>
                <a:gd name="connsiteX0" fmla="*/ 5574315 w 5765431"/>
                <a:gd name="connsiteY0" fmla="*/ -287 h 4850549"/>
                <a:gd name="connsiteX1" fmla="*/ 190747 w 5765431"/>
                <a:gd name="connsiteY1" fmla="*/ -287 h 4850549"/>
                <a:gd name="connsiteX2" fmla="*/ 253 w 5765431"/>
                <a:gd name="connsiteY2" fmla="*/ 190169 h 4850549"/>
                <a:gd name="connsiteX3" fmla="*/ -624 w 5765431"/>
                <a:gd name="connsiteY3" fmla="*/ 4659733 h 4850549"/>
                <a:gd name="connsiteX4" fmla="*/ 189831 w 5765431"/>
                <a:gd name="connsiteY4" fmla="*/ 4850263 h 4850549"/>
                <a:gd name="connsiteX5" fmla="*/ 189869 w 5765431"/>
                <a:gd name="connsiteY5" fmla="*/ 4850263 h 4850549"/>
                <a:gd name="connsiteX6" fmla="*/ 5574315 w 5765431"/>
                <a:gd name="connsiteY6" fmla="*/ 4850263 h 4850549"/>
                <a:gd name="connsiteX7" fmla="*/ 5764808 w 5765431"/>
                <a:gd name="connsiteY7" fmla="*/ 4659770 h 4850549"/>
                <a:gd name="connsiteX8" fmla="*/ 5764808 w 5765431"/>
                <a:gd name="connsiteY8" fmla="*/ 190205 h 4850549"/>
                <a:gd name="connsiteX9" fmla="*/ 5574315 w 5765431"/>
                <a:gd name="connsiteY9" fmla="*/ -287 h 4850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65431" h="4850549">
                  <a:moveTo>
                    <a:pt x="5574315" y="-287"/>
                  </a:moveTo>
                  <a:lnTo>
                    <a:pt x="190747" y="-287"/>
                  </a:lnTo>
                  <a:cubicBezTo>
                    <a:pt x="85555" y="-287"/>
                    <a:pt x="274" y="84977"/>
                    <a:pt x="253" y="190169"/>
                  </a:cubicBezTo>
                  <a:lnTo>
                    <a:pt x="-624" y="4659733"/>
                  </a:lnTo>
                  <a:cubicBezTo>
                    <a:pt x="-645" y="4764940"/>
                    <a:pt x="84625" y="4850242"/>
                    <a:pt x="189831" y="4850263"/>
                  </a:cubicBezTo>
                  <a:cubicBezTo>
                    <a:pt x="189844" y="4850263"/>
                    <a:pt x="189856" y="4850263"/>
                    <a:pt x="189869" y="4850263"/>
                  </a:cubicBezTo>
                  <a:lnTo>
                    <a:pt x="5574315" y="4850263"/>
                  </a:lnTo>
                  <a:cubicBezTo>
                    <a:pt x="5679521" y="4850263"/>
                    <a:pt x="5764808" y="4764976"/>
                    <a:pt x="5764808" y="4659770"/>
                  </a:cubicBezTo>
                  <a:lnTo>
                    <a:pt x="5764808" y="190205"/>
                  </a:lnTo>
                  <a:cubicBezTo>
                    <a:pt x="5764808" y="84999"/>
                    <a:pt x="5679521" y="-287"/>
                    <a:pt x="5574315" y="-287"/>
                  </a:cubicBezTo>
                  <a:close/>
                </a:path>
              </a:pathLst>
            </a:custGeom>
            <a:solidFill>
              <a:srgbClr val="EF323D"/>
            </a:solidFill>
            <a:ln w="9525" cap="flat">
              <a:noFill/>
              <a:prstDash val="solid"/>
              <a:miter/>
            </a:ln>
          </p:spPr>
          <p:txBody>
            <a:bodyPr rtlCol="0" anchor="ctr"/>
            <a:lstStyle/>
            <a:p>
              <a:endParaRPr lang="en-US"/>
            </a:p>
          </p:txBody>
        </p:sp>
        <p:grpSp>
          <p:nvGrpSpPr>
            <p:cNvPr id="61" name="Graphic 27">
              <a:extLst>
                <a:ext uri="{FF2B5EF4-FFF2-40B4-BE49-F238E27FC236}">
                  <a16:creationId xmlns:a16="http://schemas.microsoft.com/office/drawing/2014/main" id="{A0702A5B-10F5-4F08-8660-02095E0F47B6}"/>
                </a:ext>
              </a:extLst>
            </p:cNvPr>
            <p:cNvGrpSpPr/>
            <p:nvPr/>
          </p:nvGrpSpPr>
          <p:grpSpPr>
            <a:xfrm>
              <a:off x="3588488" y="1366527"/>
              <a:ext cx="5031814" cy="4160789"/>
              <a:chOff x="3588488" y="1366527"/>
              <a:chExt cx="5031814" cy="4160789"/>
            </a:xfrm>
            <a:solidFill>
              <a:srgbClr val="FFFFFF"/>
            </a:solidFill>
          </p:grpSpPr>
          <p:grpSp>
            <p:nvGrpSpPr>
              <p:cNvPr id="62" name="Graphic 27">
                <a:extLst>
                  <a:ext uri="{FF2B5EF4-FFF2-40B4-BE49-F238E27FC236}">
                    <a16:creationId xmlns:a16="http://schemas.microsoft.com/office/drawing/2014/main" id="{B8A16BC8-E0B5-44B3-B058-48A4D1D42420}"/>
                  </a:ext>
                </a:extLst>
              </p:cNvPr>
              <p:cNvGrpSpPr/>
              <p:nvPr/>
            </p:nvGrpSpPr>
            <p:grpSpPr>
              <a:xfrm>
                <a:off x="3588488" y="4982639"/>
                <a:ext cx="5031814" cy="544677"/>
                <a:chOff x="3588488" y="4982639"/>
                <a:chExt cx="5031814" cy="544677"/>
              </a:xfrm>
              <a:solidFill>
                <a:srgbClr val="FFFFFF"/>
              </a:solidFill>
            </p:grpSpPr>
            <p:sp>
              <p:nvSpPr>
                <p:cNvPr id="70" name="Freeform: Shape 69">
                  <a:extLst>
                    <a:ext uri="{FF2B5EF4-FFF2-40B4-BE49-F238E27FC236}">
                      <a16:creationId xmlns:a16="http://schemas.microsoft.com/office/drawing/2014/main" id="{782AF873-EAC8-4255-8212-0EE106B4B5B2}"/>
                    </a:ext>
                  </a:extLst>
                </p:cNvPr>
                <p:cNvSpPr/>
                <p:nvPr/>
              </p:nvSpPr>
              <p:spPr>
                <a:xfrm>
                  <a:off x="4332862" y="4996495"/>
                  <a:ext cx="458636" cy="516241"/>
                </a:xfrm>
                <a:custGeom>
                  <a:avLst/>
                  <a:gdLst>
                    <a:gd name="connsiteX0" fmla="*/ 438721 w 458636"/>
                    <a:gd name="connsiteY0" fmla="*/ -287 h 516241"/>
                    <a:gd name="connsiteX1" fmla="*/ 18666 w 458636"/>
                    <a:gd name="connsiteY1" fmla="*/ -287 h 516241"/>
                    <a:gd name="connsiteX2" fmla="*/ -624 w 458636"/>
                    <a:gd name="connsiteY2" fmla="*/ 19002 h 516241"/>
                    <a:gd name="connsiteX3" fmla="*/ -624 w 458636"/>
                    <a:gd name="connsiteY3" fmla="*/ 19003 h 516241"/>
                    <a:gd name="connsiteX4" fmla="*/ -624 w 458636"/>
                    <a:gd name="connsiteY4" fmla="*/ 115315 h 516241"/>
                    <a:gd name="connsiteX5" fmla="*/ 18666 w 458636"/>
                    <a:gd name="connsiteY5" fmla="*/ 134606 h 516241"/>
                    <a:gd name="connsiteX6" fmla="*/ 18667 w 458636"/>
                    <a:gd name="connsiteY6" fmla="*/ 134606 h 516241"/>
                    <a:gd name="connsiteX7" fmla="*/ 133938 w 458636"/>
                    <a:gd name="connsiteY7" fmla="*/ 134606 h 516241"/>
                    <a:gd name="connsiteX8" fmla="*/ 153229 w 458636"/>
                    <a:gd name="connsiteY8" fmla="*/ 153896 h 516241"/>
                    <a:gd name="connsiteX9" fmla="*/ 153229 w 458636"/>
                    <a:gd name="connsiteY9" fmla="*/ 153896 h 516241"/>
                    <a:gd name="connsiteX10" fmla="*/ 153228 w 458636"/>
                    <a:gd name="connsiteY10" fmla="*/ 496663 h 516241"/>
                    <a:gd name="connsiteX11" fmla="*/ 172519 w 458636"/>
                    <a:gd name="connsiteY11" fmla="*/ 515954 h 516241"/>
                    <a:gd name="connsiteX12" fmla="*/ 284874 w 458636"/>
                    <a:gd name="connsiteY12" fmla="*/ 515953 h 516241"/>
                    <a:gd name="connsiteX13" fmla="*/ 304165 w 458636"/>
                    <a:gd name="connsiteY13" fmla="*/ 496663 h 516241"/>
                    <a:gd name="connsiteX14" fmla="*/ 304165 w 458636"/>
                    <a:gd name="connsiteY14" fmla="*/ 496663 h 516241"/>
                    <a:gd name="connsiteX15" fmla="*/ 304165 w 458636"/>
                    <a:gd name="connsiteY15" fmla="*/ 153896 h 516241"/>
                    <a:gd name="connsiteX16" fmla="*/ 323455 w 458636"/>
                    <a:gd name="connsiteY16" fmla="*/ 134606 h 516241"/>
                    <a:gd name="connsiteX17" fmla="*/ 438721 w 458636"/>
                    <a:gd name="connsiteY17" fmla="*/ 134606 h 516241"/>
                    <a:gd name="connsiteX18" fmla="*/ 458012 w 458636"/>
                    <a:gd name="connsiteY18" fmla="*/ 115316 h 516241"/>
                    <a:gd name="connsiteX19" fmla="*/ 458012 w 458636"/>
                    <a:gd name="connsiteY19" fmla="*/ 115315 h 516241"/>
                    <a:gd name="connsiteX20" fmla="*/ 458012 w 458636"/>
                    <a:gd name="connsiteY20" fmla="*/ 19003 h 516241"/>
                    <a:gd name="connsiteX21" fmla="*/ 438723 w 458636"/>
                    <a:gd name="connsiteY21" fmla="*/ -287 h 516241"/>
                    <a:gd name="connsiteX22" fmla="*/ 438721 w 458636"/>
                    <a:gd name="connsiteY22" fmla="*/ -28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58636" h="516241">
                      <a:moveTo>
                        <a:pt x="438721" y="-287"/>
                      </a:moveTo>
                      <a:lnTo>
                        <a:pt x="18666" y="-287"/>
                      </a:lnTo>
                      <a:cubicBezTo>
                        <a:pt x="8013" y="-288"/>
                        <a:pt x="-624" y="8349"/>
                        <a:pt x="-624" y="19002"/>
                      </a:cubicBezTo>
                      <a:cubicBezTo>
                        <a:pt x="-624" y="19003"/>
                        <a:pt x="-624" y="19003"/>
                        <a:pt x="-624" y="19003"/>
                      </a:cubicBezTo>
                      <a:lnTo>
                        <a:pt x="-624" y="115315"/>
                      </a:lnTo>
                      <a:cubicBezTo>
                        <a:pt x="-624" y="125968"/>
                        <a:pt x="8012" y="134605"/>
                        <a:pt x="18666" y="134606"/>
                      </a:cubicBezTo>
                      <a:cubicBezTo>
                        <a:pt x="18666" y="134606"/>
                        <a:pt x="18666" y="134606"/>
                        <a:pt x="18667" y="134606"/>
                      </a:cubicBezTo>
                      <a:lnTo>
                        <a:pt x="133938" y="134606"/>
                      </a:lnTo>
                      <a:cubicBezTo>
                        <a:pt x="144592" y="134606"/>
                        <a:pt x="153229" y="143242"/>
                        <a:pt x="153229" y="153896"/>
                      </a:cubicBezTo>
                      <a:cubicBezTo>
                        <a:pt x="153229" y="153896"/>
                        <a:pt x="153229" y="153896"/>
                        <a:pt x="153229" y="153896"/>
                      </a:cubicBezTo>
                      <a:lnTo>
                        <a:pt x="153228" y="496663"/>
                      </a:lnTo>
                      <a:cubicBezTo>
                        <a:pt x="153228" y="507317"/>
                        <a:pt x="161865" y="515954"/>
                        <a:pt x="172519" y="515954"/>
                      </a:cubicBezTo>
                      <a:lnTo>
                        <a:pt x="284874" y="515953"/>
                      </a:lnTo>
                      <a:cubicBezTo>
                        <a:pt x="295528" y="515953"/>
                        <a:pt x="304165" y="507317"/>
                        <a:pt x="304165" y="496663"/>
                      </a:cubicBezTo>
                      <a:cubicBezTo>
                        <a:pt x="304165" y="496663"/>
                        <a:pt x="304165" y="496663"/>
                        <a:pt x="304165" y="496663"/>
                      </a:cubicBezTo>
                      <a:lnTo>
                        <a:pt x="304165" y="153896"/>
                      </a:lnTo>
                      <a:cubicBezTo>
                        <a:pt x="304165" y="143242"/>
                        <a:pt x="312801" y="134606"/>
                        <a:pt x="323455" y="134606"/>
                      </a:cubicBezTo>
                      <a:lnTo>
                        <a:pt x="438721" y="134606"/>
                      </a:lnTo>
                      <a:cubicBezTo>
                        <a:pt x="449375" y="134606"/>
                        <a:pt x="458012" y="125970"/>
                        <a:pt x="458012" y="115316"/>
                      </a:cubicBezTo>
                      <a:cubicBezTo>
                        <a:pt x="458012" y="115316"/>
                        <a:pt x="458012" y="115316"/>
                        <a:pt x="458012" y="115315"/>
                      </a:cubicBezTo>
                      <a:lnTo>
                        <a:pt x="458012" y="19003"/>
                      </a:lnTo>
                      <a:cubicBezTo>
                        <a:pt x="458013" y="8350"/>
                        <a:pt x="449377" y="-287"/>
                        <a:pt x="438723" y="-287"/>
                      </a:cubicBezTo>
                      <a:cubicBezTo>
                        <a:pt x="438722" y="-287"/>
                        <a:pt x="438722" y="-287"/>
                        <a:pt x="438721" y="-287"/>
                      </a:cubicBezTo>
                      <a:close/>
                    </a:path>
                  </a:pathLst>
                </a:custGeom>
                <a:solidFill>
                  <a:srgbClr val="FFFFFF"/>
                </a:solidFill>
                <a:ln w="9525" cap="flat">
                  <a:noFill/>
                  <a:prstDash val="solid"/>
                  <a:miter/>
                </a:ln>
              </p:spPr>
              <p:txBody>
                <a:bodyPr rtlCol="0" anchor="ctr"/>
                <a:lstStyle/>
                <a:p>
                  <a:endParaRPr lang="en-US"/>
                </a:p>
              </p:txBody>
            </p:sp>
            <p:sp>
              <p:nvSpPr>
                <p:cNvPr id="71" name="Freeform: Shape 70">
                  <a:extLst>
                    <a:ext uri="{FF2B5EF4-FFF2-40B4-BE49-F238E27FC236}">
                      <a16:creationId xmlns:a16="http://schemas.microsoft.com/office/drawing/2014/main" id="{40AD4A28-5679-4BD8-8483-3497C9EDE0E7}"/>
                    </a:ext>
                  </a:extLst>
                </p:cNvPr>
                <p:cNvSpPr/>
                <p:nvPr/>
              </p:nvSpPr>
              <p:spPr>
                <a:xfrm>
                  <a:off x="5981381" y="4996495"/>
                  <a:ext cx="475404" cy="516241"/>
                </a:xfrm>
                <a:custGeom>
                  <a:avLst/>
                  <a:gdLst>
                    <a:gd name="connsiteX0" fmla="*/ 179474 w 475404"/>
                    <a:gd name="connsiteY0" fmla="*/ -287 h 516241"/>
                    <a:gd name="connsiteX1" fmla="*/ 18666 w 475404"/>
                    <a:gd name="connsiteY1" fmla="*/ -287 h 516241"/>
                    <a:gd name="connsiteX2" fmla="*/ -624 w 475404"/>
                    <a:gd name="connsiteY2" fmla="*/ 19002 h 516241"/>
                    <a:gd name="connsiteX3" fmla="*/ -624 w 475404"/>
                    <a:gd name="connsiteY3" fmla="*/ 19003 h 516241"/>
                    <a:gd name="connsiteX4" fmla="*/ -624 w 475404"/>
                    <a:gd name="connsiteY4" fmla="*/ 496663 h 516241"/>
                    <a:gd name="connsiteX5" fmla="*/ 18666 w 475404"/>
                    <a:gd name="connsiteY5" fmla="*/ 515954 h 516241"/>
                    <a:gd name="connsiteX6" fmla="*/ 18666 w 475404"/>
                    <a:gd name="connsiteY6" fmla="*/ 515954 h 516241"/>
                    <a:gd name="connsiteX7" fmla="*/ 178748 w 475404"/>
                    <a:gd name="connsiteY7" fmla="*/ 515953 h 516241"/>
                    <a:gd name="connsiteX8" fmla="*/ 474780 w 475404"/>
                    <a:gd name="connsiteY8" fmla="*/ 256374 h 516241"/>
                    <a:gd name="connsiteX9" fmla="*/ 179474 w 475404"/>
                    <a:gd name="connsiteY9" fmla="*/ -287 h 516241"/>
                    <a:gd name="connsiteX10" fmla="*/ 171985 w 475404"/>
                    <a:gd name="connsiteY10" fmla="*/ 383977 h 516241"/>
                    <a:gd name="connsiteX11" fmla="*/ 164912 w 475404"/>
                    <a:gd name="connsiteY11" fmla="*/ 383977 h 516241"/>
                    <a:gd name="connsiteX12" fmla="*/ 145307 w 475404"/>
                    <a:gd name="connsiteY12" fmla="*/ 364686 h 516241"/>
                    <a:gd name="connsiteX13" fmla="*/ 145307 w 475404"/>
                    <a:gd name="connsiteY13" fmla="*/ 150979 h 516241"/>
                    <a:gd name="connsiteX14" fmla="*/ 164912 w 475404"/>
                    <a:gd name="connsiteY14" fmla="*/ 131688 h 516241"/>
                    <a:gd name="connsiteX15" fmla="*/ 173470 w 475404"/>
                    <a:gd name="connsiteY15" fmla="*/ 131689 h 516241"/>
                    <a:gd name="connsiteX16" fmla="*/ 320932 w 475404"/>
                    <a:gd name="connsiteY16" fmla="*/ 256374 h 516241"/>
                    <a:gd name="connsiteX17" fmla="*/ 171985 w 475404"/>
                    <a:gd name="connsiteY17" fmla="*/ 38397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75404" h="516241">
                      <a:moveTo>
                        <a:pt x="179474" y="-287"/>
                      </a:moveTo>
                      <a:lnTo>
                        <a:pt x="18666" y="-287"/>
                      </a:lnTo>
                      <a:cubicBezTo>
                        <a:pt x="8013" y="-288"/>
                        <a:pt x="-624" y="8349"/>
                        <a:pt x="-624" y="19002"/>
                      </a:cubicBezTo>
                      <a:cubicBezTo>
                        <a:pt x="-624" y="19003"/>
                        <a:pt x="-624" y="19003"/>
                        <a:pt x="-624" y="19003"/>
                      </a:cubicBezTo>
                      <a:lnTo>
                        <a:pt x="-624" y="496663"/>
                      </a:lnTo>
                      <a:cubicBezTo>
                        <a:pt x="-624" y="507317"/>
                        <a:pt x="8012" y="515954"/>
                        <a:pt x="18666" y="515954"/>
                      </a:cubicBezTo>
                      <a:cubicBezTo>
                        <a:pt x="18666" y="515954"/>
                        <a:pt x="18666" y="515954"/>
                        <a:pt x="18666" y="515954"/>
                      </a:cubicBezTo>
                      <a:lnTo>
                        <a:pt x="178748" y="515953"/>
                      </a:lnTo>
                      <a:cubicBezTo>
                        <a:pt x="361033" y="515953"/>
                        <a:pt x="474780" y="416788"/>
                        <a:pt x="474780" y="256374"/>
                      </a:cubicBezTo>
                      <a:cubicBezTo>
                        <a:pt x="474780" y="98879"/>
                        <a:pt x="365411" y="-287"/>
                        <a:pt x="179474" y="-287"/>
                      </a:cubicBezTo>
                      <a:close/>
                      <a:moveTo>
                        <a:pt x="171985" y="383977"/>
                      </a:moveTo>
                      <a:lnTo>
                        <a:pt x="164912" y="383977"/>
                      </a:lnTo>
                      <a:cubicBezTo>
                        <a:pt x="154172" y="384063"/>
                        <a:pt x="145395" y="375427"/>
                        <a:pt x="145307" y="364686"/>
                      </a:cubicBezTo>
                      <a:lnTo>
                        <a:pt x="145307" y="150979"/>
                      </a:lnTo>
                      <a:cubicBezTo>
                        <a:pt x="145395" y="140239"/>
                        <a:pt x="154171" y="131602"/>
                        <a:pt x="164912" y="131688"/>
                      </a:cubicBezTo>
                      <a:lnTo>
                        <a:pt x="173470" y="131689"/>
                      </a:lnTo>
                      <a:cubicBezTo>
                        <a:pt x="271284" y="131689"/>
                        <a:pt x="320932" y="169608"/>
                        <a:pt x="320932" y="256374"/>
                      </a:cubicBezTo>
                      <a:cubicBezTo>
                        <a:pt x="320932" y="346063"/>
                        <a:pt x="271284" y="383977"/>
                        <a:pt x="171985" y="383977"/>
                      </a:cubicBezTo>
                      <a:close/>
                    </a:path>
                  </a:pathLst>
                </a:custGeom>
                <a:solidFill>
                  <a:srgbClr val="FFFFFF"/>
                </a:solidFill>
                <a:ln w="9525" cap="flat">
                  <a:noFill/>
                  <a:prstDash val="solid"/>
                  <a:miter/>
                </a:ln>
              </p:spPr>
              <p:txBody>
                <a:bodyPr rtlCol="0" anchor="ctr"/>
                <a:lstStyle/>
                <a:p>
                  <a:endParaRPr lang="en-US"/>
                </a:p>
              </p:txBody>
            </p:sp>
            <p:sp>
              <p:nvSpPr>
                <p:cNvPr id="72" name="Freeform: Shape 71">
                  <a:extLst>
                    <a:ext uri="{FF2B5EF4-FFF2-40B4-BE49-F238E27FC236}">
                      <a16:creationId xmlns:a16="http://schemas.microsoft.com/office/drawing/2014/main" id="{BDB80720-6D3C-4D0B-AAF5-93454CE1E9FD}"/>
                    </a:ext>
                  </a:extLst>
                </p:cNvPr>
                <p:cNvSpPr/>
                <p:nvPr/>
              </p:nvSpPr>
              <p:spPr>
                <a:xfrm>
                  <a:off x="6832758" y="4996495"/>
                  <a:ext cx="154394" cy="516240"/>
                </a:xfrm>
                <a:custGeom>
                  <a:avLst/>
                  <a:gdLst>
                    <a:gd name="connsiteX0" fmla="*/ 135104 w 154394"/>
                    <a:gd name="connsiteY0" fmla="*/ 0 h 516240"/>
                    <a:gd name="connsiteX1" fmla="*/ 154395 w 154394"/>
                    <a:gd name="connsiteY1" fmla="*/ 0 h 516240"/>
                    <a:gd name="connsiteX2" fmla="*/ 154395 w 154394"/>
                    <a:gd name="connsiteY2" fmla="*/ 516241 h 516240"/>
                    <a:gd name="connsiteX3" fmla="*/ 135104 w 154394"/>
                    <a:gd name="connsiteY3" fmla="*/ 516241 h 516240"/>
                    <a:gd name="connsiteX4" fmla="*/ 19291 w 154394"/>
                    <a:gd name="connsiteY4" fmla="*/ 516241 h 516240"/>
                    <a:gd name="connsiteX5" fmla="*/ 19291 w 154394"/>
                    <a:gd name="connsiteY5" fmla="*/ 0 h 516240"/>
                    <a:gd name="connsiteX6" fmla="*/ 0 w 154394"/>
                    <a:gd name="connsiteY6" fmla="*/ 0 h 516240"/>
                    <a:gd name="connsiteX7" fmla="*/ 19291 w 154394"/>
                    <a:gd name="connsiteY7" fmla="*/ 0 h 516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4394" h="516240">
                      <a:moveTo>
                        <a:pt x="135104" y="0"/>
                      </a:moveTo>
                      <a:cubicBezTo>
                        <a:pt x="145758" y="0"/>
                        <a:pt x="154395" y="0"/>
                        <a:pt x="154395" y="0"/>
                      </a:cubicBezTo>
                      <a:lnTo>
                        <a:pt x="154395" y="516241"/>
                      </a:lnTo>
                      <a:cubicBezTo>
                        <a:pt x="154395" y="516241"/>
                        <a:pt x="145758" y="516241"/>
                        <a:pt x="135104" y="516241"/>
                      </a:cubicBezTo>
                      <a:lnTo>
                        <a:pt x="19291" y="516241"/>
                      </a:lnTo>
                      <a:lnTo>
                        <a:pt x="19291" y="0"/>
                      </a:lnTo>
                      <a:cubicBezTo>
                        <a:pt x="8637" y="0"/>
                        <a:pt x="0" y="0"/>
                        <a:pt x="0" y="0"/>
                      </a:cubicBezTo>
                      <a:cubicBezTo>
                        <a:pt x="0" y="0"/>
                        <a:pt x="8637" y="0"/>
                        <a:pt x="19291" y="0"/>
                      </a:cubicBezTo>
                      <a:close/>
                    </a:path>
                  </a:pathLst>
                </a:custGeom>
                <a:solidFill>
                  <a:srgbClr val="FFFFFF"/>
                </a:solidFill>
                <a:ln w="9525" cap="flat">
                  <a:noFill/>
                  <a:prstDash val="solid"/>
                  <a:miter/>
                </a:ln>
              </p:spPr>
              <p:txBody>
                <a:bodyPr rtlCol="0" anchor="ctr"/>
                <a:lstStyle/>
                <a:p>
                  <a:endParaRPr lang="en-US"/>
                </a:p>
              </p:txBody>
            </p:sp>
            <p:sp>
              <p:nvSpPr>
                <p:cNvPr id="73" name="Freeform: Shape 72">
                  <a:extLst>
                    <a:ext uri="{FF2B5EF4-FFF2-40B4-BE49-F238E27FC236}">
                      <a16:creationId xmlns:a16="http://schemas.microsoft.com/office/drawing/2014/main" id="{21E6F195-0568-4052-8C1A-B5A3CE7CAFFB}"/>
                    </a:ext>
                  </a:extLst>
                </p:cNvPr>
                <p:cNvSpPr/>
                <p:nvPr/>
              </p:nvSpPr>
              <p:spPr>
                <a:xfrm>
                  <a:off x="5145840" y="4996495"/>
                  <a:ext cx="459367" cy="530096"/>
                </a:xfrm>
                <a:custGeom>
                  <a:avLst/>
                  <a:gdLst>
                    <a:gd name="connsiteX0" fmla="*/ 439452 w 459367"/>
                    <a:gd name="connsiteY0" fmla="*/ -287 h 530096"/>
                    <a:gd name="connsiteX1" fmla="*/ 329285 w 459367"/>
                    <a:gd name="connsiteY1" fmla="*/ -287 h 530096"/>
                    <a:gd name="connsiteX2" fmla="*/ 309994 w 459367"/>
                    <a:gd name="connsiteY2" fmla="*/ 19003 h 530096"/>
                    <a:gd name="connsiteX3" fmla="*/ 309994 w 459367"/>
                    <a:gd name="connsiteY3" fmla="*/ 19003 h 530096"/>
                    <a:gd name="connsiteX4" fmla="*/ 309994 w 459367"/>
                    <a:gd name="connsiteY4" fmla="*/ 275334 h 530096"/>
                    <a:gd name="connsiteX5" fmla="*/ 229062 w 459367"/>
                    <a:gd name="connsiteY5" fmla="*/ 391268 h 530096"/>
                    <a:gd name="connsiteX6" fmla="*/ 148125 w 459367"/>
                    <a:gd name="connsiteY6" fmla="*/ 275334 h 530096"/>
                    <a:gd name="connsiteX7" fmla="*/ 148125 w 459367"/>
                    <a:gd name="connsiteY7" fmla="*/ 19003 h 530096"/>
                    <a:gd name="connsiteX8" fmla="*/ 128835 w 459367"/>
                    <a:gd name="connsiteY8" fmla="*/ -287 h 530096"/>
                    <a:gd name="connsiteX9" fmla="*/ 128834 w 459367"/>
                    <a:gd name="connsiteY9" fmla="*/ -287 h 530096"/>
                    <a:gd name="connsiteX10" fmla="*/ 18666 w 459367"/>
                    <a:gd name="connsiteY10" fmla="*/ -287 h 530096"/>
                    <a:gd name="connsiteX11" fmla="*/ -624 w 459367"/>
                    <a:gd name="connsiteY11" fmla="*/ 19003 h 530096"/>
                    <a:gd name="connsiteX12" fmla="*/ -624 w 459367"/>
                    <a:gd name="connsiteY12" fmla="*/ 19003 h 530096"/>
                    <a:gd name="connsiteX13" fmla="*/ -624 w 459367"/>
                    <a:gd name="connsiteY13" fmla="*/ 289915 h 530096"/>
                    <a:gd name="connsiteX14" fmla="*/ 229062 w 459367"/>
                    <a:gd name="connsiteY14" fmla="*/ 529809 h 530096"/>
                    <a:gd name="connsiteX15" fmla="*/ 458743 w 459367"/>
                    <a:gd name="connsiteY15" fmla="*/ 289184 h 530096"/>
                    <a:gd name="connsiteX16" fmla="*/ 458743 w 459367"/>
                    <a:gd name="connsiteY16" fmla="*/ 19003 h 530096"/>
                    <a:gd name="connsiteX17" fmla="*/ 439453 w 459367"/>
                    <a:gd name="connsiteY17" fmla="*/ -287 h 530096"/>
                    <a:gd name="connsiteX18" fmla="*/ 439453 w 459367"/>
                    <a:gd name="connsiteY18" fmla="*/ -287 h 530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59367" h="530096">
                      <a:moveTo>
                        <a:pt x="439452" y="-287"/>
                      </a:moveTo>
                      <a:lnTo>
                        <a:pt x="329285" y="-287"/>
                      </a:lnTo>
                      <a:cubicBezTo>
                        <a:pt x="318631" y="-287"/>
                        <a:pt x="309994" y="8349"/>
                        <a:pt x="309994" y="19003"/>
                      </a:cubicBezTo>
                      <a:cubicBezTo>
                        <a:pt x="309994" y="19003"/>
                        <a:pt x="309994" y="19003"/>
                        <a:pt x="309994" y="19003"/>
                      </a:cubicBezTo>
                      <a:lnTo>
                        <a:pt x="309994" y="275334"/>
                      </a:lnTo>
                      <a:cubicBezTo>
                        <a:pt x="309994" y="361375"/>
                        <a:pt x="286661" y="391268"/>
                        <a:pt x="229062" y="391268"/>
                      </a:cubicBezTo>
                      <a:cubicBezTo>
                        <a:pt x="171458" y="391268"/>
                        <a:pt x="148125" y="361375"/>
                        <a:pt x="148125" y="275334"/>
                      </a:cubicBezTo>
                      <a:lnTo>
                        <a:pt x="148125" y="19003"/>
                      </a:lnTo>
                      <a:cubicBezTo>
                        <a:pt x="148125" y="8349"/>
                        <a:pt x="139489" y="-287"/>
                        <a:pt x="128835" y="-287"/>
                      </a:cubicBezTo>
                      <a:cubicBezTo>
                        <a:pt x="128835" y="-287"/>
                        <a:pt x="128834" y="-287"/>
                        <a:pt x="128834" y="-287"/>
                      </a:cubicBezTo>
                      <a:lnTo>
                        <a:pt x="18666" y="-287"/>
                      </a:lnTo>
                      <a:cubicBezTo>
                        <a:pt x="8012" y="-287"/>
                        <a:pt x="-624" y="8349"/>
                        <a:pt x="-624" y="19003"/>
                      </a:cubicBezTo>
                      <a:cubicBezTo>
                        <a:pt x="-624" y="19003"/>
                        <a:pt x="-624" y="19003"/>
                        <a:pt x="-624" y="19003"/>
                      </a:cubicBezTo>
                      <a:lnTo>
                        <a:pt x="-624" y="289915"/>
                      </a:lnTo>
                      <a:cubicBezTo>
                        <a:pt x="-624" y="448142"/>
                        <a:pt x="70105" y="529809"/>
                        <a:pt x="229062" y="529809"/>
                      </a:cubicBezTo>
                      <a:cubicBezTo>
                        <a:pt x="383640" y="529809"/>
                        <a:pt x="458743" y="443768"/>
                        <a:pt x="458743" y="289184"/>
                      </a:cubicBezTo>
                      <a:lnTo>
                        <a:pt x="458743" y="19003"/>
                      </a:lnTo>
                      <a:cubicBezTo>
                        <a:pt x="458743" y="8349"/>
                        <a:pt x="450107" y="-287"/>
                        <a:pt x="439453" y="-287"/>
                      </a:cubicBezTo>
                      <a:cubicBezTo>
                        <a:pt x="439453" y="-287"/>
                        <a:pt x="439453" y="-287"/>
                        <a:pt x="439453" y="-287"/>
                      </a:cubicBezTo>
                      <a:close/>
                    </a:path>
                  </a:pathLst>
                </a:custGeom>
                <a:solidFill>
                  <a:srgbClr val="FFFFFF"/>
                </a:solidFill>
                <a:ln w="9525" cap="flat">
                  <a:noFill/>
                  <a:prstDash val="solid"/>
                  <a:miter/>
                </a:ln>
              </p:spPr>
              <p:txBody>
                <a:bodyPr rtlCol="0" anchor="ctr"/>
                <a:lstStyle/>
                <a:p>
                  <a:endParaRPr lang="en-US"/>
                </a:p>
              </p:txBody>
            </p:sp>
            <p:sp>
              <p:nvSpPr>
                <p:cNvPr id="74" name="Freeform: Shape 73">
                  <a:extLst>
                    <a:ext uri="{FF2B5EF4-FFF2-40B4-BE49-F238E27FC236}">
                      <a16:creationId xmlns:a16="http://schemas.microsoft.com/office/drawing/2014/main" id="{7F094862-625A-42A2-BA10-EA6C108910C2}"/>
                    </a:ext>
                  </a:extLst>
                </p:cNvPr>
                <p:cNvSpPr/>
                <p:nvPr/>
              </p:nvSpPr>
              <p:spPr>
                <a:xfrm>
                  <a:off x="3588488" y="4982639"/>
                  <a:ext cx="402067" cy="544677"/>
                </a:xfrm>
                <a:custGeom>
                  <a:avLst/>
                  <a:gdLst>
                    <a:gd name="connsiteX0" fmla="*/ 269467 w 402067"/>
                    <a:gd name="connsiteY0" fmla="*/ 217730 h 544677"/>
                    <a:gd name="connsiteX1" fmla="*/ 203655 w 402067"/>
                    <a:gd name="connsiteY1" fmla="*/ 190741 h 544677"/>
                    <a:gd name="connsiteX2" fmla="*/ 166087 w 402067"/>
                    <a:gd name="connsiteY2" fmla="*/ 137105 h 544677"/>
                    <a:gd name="connsiteX3" fmla="*/ 229317 w 402067"/>
                    <a:gd name="connsiteY3" fmla="*/ 120071 h 544677"/>
                    <a:gd name="connsiteX4" fmla="*/ 284563 w 402067"/>
                    <a:gd name="connsiteY4" fmla="*/ 163075 h 544677"/>
                    <a:gd name="connsiteX5" fmla="*/ 294647 w 402067"/>
                    <a:gd name="connsiteY5" fmla="*/ 169458 h 544677"/>
                    <a:gd name="connsiteX6" fmla="*/ 294647 w 402067"/>
                    <a:gd name="connsiteY6" fmla="*/ 169458 h 544677"/>
                    <a:gd name="connsiteX7" fmla="*/ 308525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4 w 402067"/>
                    <a:gd name="connsiteY13" fmla="*/ 312747 h 544677"/>
                    <a:gd name="connsiteX14" fmla="*/ 203493 w 402067"/>
                    <a:gd name="connsiteY14" fmla="*/ 336403 h 544677"/>
                    <a:gd name="connsiteX15" fmla="*/ 248693 w 402067"/>
                    <a:gd name="connsiteY15" fmla="*/ 400935 h 544677"/>
                    <a:gd name="connsiteX16" fmla="*/ 172617 w 402067"/>
                    <a:gd name="connsiteY16" fmla="*/ 421429 h 544677"/>
                    <a:gd name="connsiteX17" fmla="*/ 110729 w 402067"/>
                    <a:gd name="connsiteY17" fmla="*/ 373801 h 544677"/>
                    <a:gd name="connsiteX18" fmla="*/ 101303 w 402067"/>
                    <a:gd name="connsiteY18" fmla="*/ 368072 h 544677"/>
                    <a:gd name="connsiteX19" fmla="*/ 101045 w 402067"/>
                    <a:gd name="connsiteY19" fmla="*/ 368017 h 544677"/>
                    <a:gd name="connsiteX20" fmla="*/ 87613 w 402067"/>
                    <a:gd name="connsiteY20" fmla="*/ 370752 h 544677"/>
                    <a:gd name="connsiteX21" fmla="*/ 6780 w 402067"/>
                    <a:gd name="connsiteY21" fmla="*/ 427161 h 544677"/>
                    <a:gd name="connsiteX22" fmla="*/ 2511 w 402067"/>
                    <a:gd name="connsiteY22" fmla="*/ 451323 h 544677"/>
                    <a:gd name="connsiteX23" fmla="*/ 2980 w 402067"/>
                    <a:gd name="connsiteY23" fmla="*/ 451961 h 544677"/>
                    <a:gd name="connsiteX24" fmla="*/ 198007 w 402067"/>
                    <a:gd name="connsiteY24" fmla="*/ 544390 h 544677"/>
                    <a:gd name="connsiteX25" fmla="*/ 401443 w 402067"/>
                    <a:gd name="connsiteY25" fmla="*/ 370852 h 544677"/>
                    <a:gd name="connsiteX26" fmla="*/ 269467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7" y="217730"/>
                      </a:moveTo>
                      <a:cubicBezTo>
                        <a:pt x="253517" y="210896"/>
                        <a:pt x="209665" y="192693"/>
                        <a:pt x="203655" y="190741"/>
                      </a:cubicBezTo>
                      <a:cubicBezTo>
                        <a:pt x="161018" y="176893"/>
                        <a:pt x="159000" y="156620"/>
                        <a:pt x="166087" y="137105"/>
                      </a:cubicBezTo>
                      <a:cubicBezTo>
                        <a:pt x="173174" y="117589"/>
                        <a:pt x="201884" y="108919"/>
                        <a:pt x="229317" y="120071"/>
                      </a:cubicBezTo>
                      <a:cubicBezTo>
                        <a:pt x="244044" y="126057"/>
                        <a:pt x="280586" y="159194"/>
                        <a:pt x="284563" y="163075"/>
                      </a:cubicBezTo>
                      <a:cubicBezTo>
                        <a:pt x="287208" y="166165"/>
                        <a:pt x="290722" y="168388"/>
                        <a:pt x="294647" y="169458"/>
                      </a:cubicBezTo>
                      <a:lnTo>
                        <a:pt x="294647" y="169458"/>
                      </a:lnTo>
                      <a:cubicBezTo>
                        <a:pt x="299497" y="170480"/>
                        <a:pt x="304553" y="169366"/>
                        <a:pt x="308525" y="166401"/>
                      </a:cubicBezTo>
                      <a:lnTo>
                        <a:pt x="388854" y="106445"/>
                      </a:lnTo>
                      <a:cubicBezTo>
                        <a:pt x="396529" y="100703"/>
                        <a:pt x="398095"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4" y="312747"/>
                      </a:cubicBezTo>
                      <a:cubicBezTo>
                        <a:pt x="162099" y="320852"/>
                        <a:pt x="191666" y="332924"/>
                        <a:pt x="203493" y="336403"/>
                      </a:cubicBezTo>
                      <a:cubicBezTo>
                        <a:pt x="255235" y="351627"/>
                        <a:pt x="257218" y="377455"/>
                        <a:pt x="248693" y="400935"/>
                      </a:cubicBezTo>
                      <a:cubicBezTo>
                        <a:pt x="240168" y="424414"/>
                        <a:pt x="205764" y="434494"/>
                        <a:pt x="172617" y="421429"/>
                      </a:cubicBezTo>
                      <a:cubicBezTo>
                        <a:pt x="149484" y="412310"/>
                        <a:pt x="113254" y="377309"/>
                        <a:pt x="110729" y="373801"/>
                      </a:cubicBezTo>
                      <a:cubicBezTo>
                        <a:pt x="108295" y="370915"/>
                        <a:pt x="104985" y="368904"/>
                        <a:pt x="101303" y="368072"/>
                      </a:cubicBezTo>
                      <a:lnTo>
                        <a:pt x="101045" y="368017"/>
                      </a:lnTo>
                      <a:cubicBezTo>
                        <a:pt x="96382" y="367035"/>
                        <a:pt x="91520" y="368025"/>
                        <a:pt x="87613" y="370752"/>
                      </a:cubicBezTo>
                      <a:lnTo>
                        <a:pt x="6780" y="427161"/>
                      </a:lnTo>
                      <a:cubicBezTo>
                        <a:pt x="-1070" y="432654"/>
                        <a:pt x="-2982" y="443472"/>
                        <a:pt x="2511" y="451323"/>
                      </a:cubicBezTo>
                      <a:cubicBezTo>
                        <a:pt x="2662" y="451539"/>
                        <a:pt x="2819" y="451752"/>
                        <a:pt x="2980" y="451961"/>
                      </a:cubicBezTo>
                      <a:cubicBezTo>
                        <a:pt x="49728" y="512420"/>
                        <a:pt x="118225" y="544390"/>
                        <a:pt x="198007" y="544390"/>
                      </a:cubicBezTo>
                      <a:cubicBezTo>
                        <a:pt x="316858" y="544390"/>
                        <a:pt x="401443" y="470749"/>
                        <a:pt x="401443" y="370852"/>
                      </a:cubicBezTo>
                      <a:cubicBezTo>
                        <a:pt x="401443" y="305232"/>
                        <a:pt x="365711" y="258567"/>
                        <a:pt x="269467" y="217730"/>
                      </a:cubicBezTo>
                      <a:close/>
                    </a:path>
                  </a:pathLst>
                </a:custGeom>
                <a:solidFill>
                  <a:srgbClr val="FFFFFF"/>
                </a:solidFill>
                <a:ln w="9525" cap="flat">
                  <a:noFill/>
                  <a:prstDash val="solid"/>
                  <a:miter/>
                </a:ln>
              </p:spPr>
              <p:txBody>
                <a:bodyPr rtlCol="0" anchor="ctr"/>
                <a:lstStyle/>
                <a:p>
                  <a:endParaRPr lang="en-US"/>
                </a:p>
              </p:txBody>
            </p:sp>
            <p:sp>
              <p:nvSpPr>
                <p:cNvPr id="75" name="Freeform: Shape 74">
                  <a:extLst>
                    <a:ext uri="{FF2B5EF4-FFF2-40B4-BE49-F238E27FC236}">
                      <a16:creationId xmlns:a16="http://schemas.microsoft.com/office/drawing/2014/main" id="{0E149F5B-4E41-44EE-B9D0-01A54397F986}"/>
                    </a:ext>
                  </a:extLst>
                </p:cNvPr>
                <p:cNvSpPr/>
                <p:nvPr/>
              </p:nvSpPr>
              <p:spPr>
                <a:xfrm>
                  <a:off x="7354513" y="4982640"/>
                  <a:ext cx="543938" cy="543937"/>
                </a:xfrm>
                <a:custGeom>
                  <a:avLst/>
                  <a:gdLst>
                    <a:gd name="connsiteX0" fmla="*/ 271345 w 543938"/>
                    <a:gd name="connsiteY0" fmla="*/ -287 h 543937"/>
                    <a:gd name="connsiteX1" fmla="*/ -624 w 543938"/>
                    <a:gd name="connsiteY1" fmla="*/ 271682 h 543937"/>
                    <a:gd name="connsiteX2" fmla="*/ 271345 w 543938"/>
                    <a:gd name="connsiteY2" fmla="*/ 543650 h 543937"/>
                    <a:gd name="connsiteX3" fmla="*/ 543315 w 543938"/>
                    <a:gd name="connsiteY3" fmla="*/ 271682 h 543937"/>
                    <a:gd name="connsiteX4" fmla="*/ 271346 w 543938"/>
                    <a:gd name="connsiteY4" fmla="*/ -287 h 543937"/>
                    <a:gd name="connsiteX5" fmla="*/ 271345 w 543938"/>
                    <a:gd name="connsiteY5" fmla="*/ 393052 h 543937"/>
                    <a:gd name="connsiteX6" fmla="*/ 149975 w 543938"/>
                    <a:gd name="connsiteY6" fmla="*/ 271682 h 543937"/>
                    <a:gd name="connsiteX7" fmla="*/ 271345 w 543938"/>
                    <a:gd name="connsiteY7" fmla="*/ 150311 h 543937"/>
                    <a:gd name="connsiteX8" fmla="*/ 392716 w 543938"/>
                    <a:gd name="connsiteY8" fmla="*/ 271682 h 543937"/>
                    <a:gd name="connsiteX9" fmla="*/ 271345 w 543938"/>
                    <a:gd name="connsiteY9" fmla="*/ 393052 h 543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3938" h="543937">
                      <a:moveTo>
                        <a:pt x="271345" y="-287"/>
                      </a:moveTo>
                      <a:cubicBezTo>
                        <a:pt x="121140" y="-287"/>
                        <a:pt x="-624" y="121477"/>
                        <a:pt x="-624" y="271682"/>
                      </a:cubicBezTo>
                      <a:cubicBezTo>
                        <a:pt x="-624" y="421886"/>
                        <a:pt x="121140" y="543650"/>
                        <a:pt x="271345" y="543650"/>
                      </a:cubicBezTo>
                      <a:cubicBezTo>
                        <a:pt x="421550" y="543650"/>
                        <a:pt x="543315" y="421886"/>
                        <a:pt x="543315" y="271682"/>
                      </a:cubicBezTo>
                      <a:cubicBezTo>
                        <a:pt x="543315" y="121477"/>
                        <a:pt x="421550" y="-287"/>
                        <a:pt x="271346" y="-287"/>
                      </a:cubicBezTo>
                      <a:close/>
                      <a:moveTo>
                        <a:pt x="271345" y="393052"/>
                      </a:moveTo>
                      <a:cubicBezTo>
                        <a:pt x="204314" y="393052"/>
                        <a:pt x="149975" y="338712"/>
                        <a:pt x="149975" y="271682"/>
                      </a:cubicBezTo>
                      <a:cubicBezTo>
                        <a:pt x="149975" y="204650"/>
                        <a:pt x="204314" y="150311"/>
                        <a:pt x="271345" y="150311"/>
                      </a:cubicBezTo>
                      <a:cubicBezTo>
                        <a:pt x="338376" y="150311"/>
                        <a:pt x="392716" y="204651"/>
                        <a:pt x="392716" y="271682"/>
                      </a:cubicBezTo>
                      <a:cubicBezTo>
                        <a:pt x="392640" y="338682"/>
                        <a:pt x="338344" y="392977"/>
                        <a:pt x="271345" y="393052"/>
                      </a:cubicBezTo>
                      <a:close/>
                    </a:path>
                  </a:pathLst>
                </a:custGeom>
                <a:solidFill>
                  <a:srgbClr val="FFFFFF"/>
                </a:solidFill>
                <a:ln w="9525" cap="flat">
                  <a:noFill/>
                  <a:prstDash val="solid"/>
                  <a:miter/>
                </a:ln>
              </p:spPr>
              <p:txBody>
                <a:bodyPr rtlCol="0" anchor="ctr"/>
                <a:lstStyle/>
                <a:p>
                  <a:endParaRPr lang="en-US"/>
                </a:p>
              </p:txBody>
            </p:sp>
            <p:sp>
              <p:nvSpPr>
                <p:cNvPr id="76" name="Freeform: Shape 75">
                  <a:extLst>
                    <a:ext uri="{FF2B5EF4-FFF2-40B4-BE49-F238E27FC236}">
                      <a16:creationId xmlns:a16="http://schemas.microsoft.com/office/drawing/2014/main" id="{7A08A471-A4FD-4687-BBA9-024FD6E531D9}"/>
                    </a:ext>
                  </a:extLst>
                </p:cNvPr>
                <p:cNvSpPr/>
                <p:nvPr/>
              </p:nvSpPr>
              <p:spPr>
                <a:xfrm>
                  <a:off x="8218235" y="4982639"/>
                  <a:ext cx="402067" cy="544677"/>
                </a:xfrm>
                <a:custGeom>
                  <a:avLst/>
                  <a:gdLst>
                    <a:gd name="connsiteX0" fmla="*/ 269466 w 402067"/>
                    <a:gd name="connsiteY0" fmla="*/ 217730 h 544677"/>
                    <a:gd name="connsiteX1" fmla="*/ 203655 w 402067"/>
                    <a:gd name="connsiteY1" fmla="*/ 190741 h 544677"/>
                    <a:gd name="connsiteX2" fmla="*/ 166087 w 402067"/>
                    <a:gd name="connsiteY2" fmla="*/ 137105 h 544677"/>
                    <a:gd name="connsiteX3" fmla="*/ 229316 w 402067"/>
                    <a:gd name="connsiteY3" fmla="*/ 120071 h 544677"/>
                    <a:gd name="connsiteX4" fmla="*/ 284562 w 402067"/>
                    <a:gd name="connsiteY4" fmla="*/ 163075 h 544677"/>
                    <a:gd name="connsiteX5" fmla="*/ 294646 w 402067"/>
                    <a:gd name="connsiteY5" fmla="*/ 169458 h 544677"/>
                    <a:gd name="connsiteX6" fmla="*/ 294647 w 402067"/>
                    <a:gd name="connsiteY6" fmla="*/ 169458 h 544677"/>
                    <a:gd name="connsiteX7" fmla="*/ 308526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5 w 402067"/>
                    <a:gd name="connsiteY13" fmla="*/ 312747 h 544677"/>
                    <a:gd name="connsiteX14" fmla="*/ 203492 w 402067"/>
                    <a:gd name="connsiteY14" fmla="*/ 336403 h 544677"/>
                    <a:gd name="connsiteX15" fmla="*/ 248693 w 402067"/>
                    <a:gd name="connsiteY15" fmla="*/ 400935 h 544677"/>
                    <a:gd name="connsiteX16" fmla="*/ 172618 w 402067"/>
                    <a:gd name="connsiteY16" fmla="*/ 421429 h 544677"/>
                    <a:gd name="connsiteX17" fmla="*/ 110728 w 402067"/>
                    <a:gd name="connsiteY17" fmla="*/ 373801 h 544677"/>
                    <a:gd name="connsiteX18" fmla="*/ 101302 w 402067"/>
                    <a:gd name="connsiteY18" fmla="*/ 368072 h 544677"/>
                    <a:gd name="connsiteX19" fmla="*/ 101045 w 402067"/>
                    <a:gd name="connsiteY19" fmla="*/ 368017 h 544677"/>
                    <a:gd name="connsiteX20" fmla="*/ 87614 w 402067"/>
                    <a:gd name="connsiteY20" fmla="*/ 370752 h 544677"/>
                    <a:gd name="connsiteX21" fmla="*/ 6780 w 402067"/>
                    <a:gd name="connsiteY21" fmla="*/ 427161 h 544677"/>
                    <a:gd name="connsiteX22" fmla="*/ 2512 w 402067"/>
                    <a:gd name="connsiteY22" fmla="*/ 451323 h 544677"/>
                    <a:gd name="connsiteX23" fmla="*/ 2980 w 402067"/>
                    <a:gd name="connsiteY23" fmla="*/ 451962 h 544677"/>
                    <a:gd name="connsiteX24" fmla="*/ 198007 w 402067"/>
                    <a:gd name="connsiteY24" fmla="*/ 544390 h 544677"/>
                    <a:gd name="connsiteX25" fmla="*/ 401443 w 402067"/>
                    <a:gd name="connsiteY25" fmla="*/ 370852 h 544677"/>
                    <a:gd name="connsiteX26" fmla="*/ 269466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6" y="217730"/>
                      </a:moveTo>
                      <a:cubicBezTo>
                        <a:pt x="253517" y="210896"/>
                        <a:pt x="209665" y="192693"/>
                        <a:pt x="203655" y="190741"/>
                      </a:cubicBezTo>
                      <a:cubicBezTo>
                        <a:pt x="161018" y="176893"/>
                        <a:pt x="159000" y="156620"/>
                        <a:pt x="166087" y="137105"/>
                      </a:cubicBezTo>
                      <a:cubicBezTo>
                        <a:pt x="173173" y="117589"/>
                        <a:pt x="201883" y="108919"/>
                        <a:pt x="229316" y="120071"/>
                      </a:cubicBezTo>
                      <a:cubicBezTo>
                        <a:pt x="244043" y="126057"/>
                        <a:pt x="280585" y="159194"/>
                        <a:pt x="284562" y="163075"/>
                      </a:cubicBezTo>
                      <a:cubicBezTo>
                        <a:pt x="287208" y="166165"/>
                        <a:pt x="290721" y="168389"/>
                        <a:pt x="294646" y="169458"/>
                      </a:cubicBezTo>
                      <a:lnTo>
                        <a:pt x="294647" y="169458"/>
                      </a:lnTo>
                      <a:cubicBezTo>
                        <a:pt x="299498" y="170480"/>
                        <a:pt x="304553" y="169366"/>
                        <a:pt x="308526" y="166401"/>
                      </a:cubicBezTo>
                      <a:lnTo>
                        <a:pt x="388854" y="106445"/>
                      </a:lnTo>
                      <a:cubicBezTo>
                        <a:pt x="396530" y="100703"/>
                        <a:pt x="398096"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5" y="312747"/>
                      </a:cubicBezTo>
                      <a:cubicBezTo>
                        <a:pt x="162100" y="320852"/>
                        <a:pt x="191666" y="332924"/>
                        <a:pt x="203492" y="336403"/>
                      </a:cubicBezTo>
                      <a:cubicBezTo>
                        <a:pt x="255236" y="351627"/>
                        <a:pt x="257218" y="377455"/>
                        <a:pt x="248693" y="400935"/>
                      </a:cubicBezTo>
                      <a:cubicBezTo>
                        <a:pt x="240168" y="424414"/>
                        <a:pt x="205764" y="434494"/>
                        <a:pt x="172618" y="421429"/>
                      </a:cubicBezTo>
                      <a:cubicBezTo>
                        <a:pt x="149483" y="412310"/>
                        <a:pt x="113254" y="377309"/>
                        <a:pt x="110728" y="373801"/>
                      </a:cubicBezTo>
                      <a:cubicBezTo>
                        <a:pt x="108295" y="370915"/>
                        <a:pt x="104985" y="368904"/>
                        <a:pt x="101302" y="368072"/>
                      </a:cubicBezTo>
                      <a:lnTo>
                        <a:pt x="101045" y="368017"/>
                      </a:lnTo>
                      <a:cubicBezTo>
                        <a:pt x="96383" y="367035"/>
                        <a:pt x="91521" y="368025"/>
                        <a:pt x="87614" y="370752"/>
                      </a:cubicBezTo>
                      <a:lnTo>
                        <a:pt x="6780" y="427161"/>
                      </a:lnTo>
                      <a:cubicBezTo>
                        <a:pt x="-1071" y="432654"/>
                        <a:pt x="-2982" y="443472"/>
                        <a:pt x="2512" y="451323"/>
                      </a:cubicBezTo>
                      <a:cubicBezTo>
                        <a:pt x="2663" y="451539"/>
                        <a:pt x="2820" y="451753"/>
                        <a:pt x="2980" y="451962"/>
                      </a:cubicBezTo>
                      <a:cubicBezTo>
                        <a:pt x="49729" y="512420"/>
                        <a:pt x="118226" y="544390"/>
                        <a:pt x="198007" y="544390"/>
                      </a:cubicBezTo>
                      <a:cubicBezTo>
                        <a:pt x="316858" y="544390"/>
                        <a:pt x="401443" y="470749"/>
                        <a:pt x="401443" y="370852"/>
                      </a:cubicBezTo>
                      <a:cubicBezTo>
                        <a:pt x="401442" y="305232"/>
                        <a:pt x="365710" y="258567"/>
                        <a:pt x="269466" y="217730"/>
                      </a:cubicBezTo>
                      <a:close/>
                    </a:path>
                  </a:pathLst>
                </a:custGeom>
                <a:solidFill>
                  <a:srgbClr val="FFFFFF"/>
                </a:solidFill>
                <a:ln w="9525" cap="flat">
                  <a:noFill/>
                  <a:prstDash val="solid"/>
                  <a:miter/>
                </a:ln>
              </p:spPr>
              <p:txBody>
                <a:bodyPr rtlCol="0" anchor="ctr"/>
                <a:lstStyle/>
                <a:p>
                  <a:endParaRPr lang="en-US"/>
                </a:p>
              </p:txBody>
            </p:sp>
          </p:grpSp>
          <p:grpSp>
            <p:nvGrpSpPr>
              <p:cNvPr id="63" name="Graphic 27">
                <a:extLst>
                  <a:ext uri="{FF2B5EF4-FFF2-40B4-BE49-F238E27FC236}">
                    <a16:creationId xmlns:a16="http://schemas.microsoft.com/office/drawing/2014/main" id="{8CB83978-B80B-42E4-978C-134C831BA0D5}"/>
                  </a:ext>
                </a:extLst>
              </p:cNvPr>
              <p:cNvGrpSpPr/>
              <p:nvPr/>
            </p:nvGrpSpPr>
            <p:grpSpPr>
              <a:xfrm>
                <a:off x="3603806" y="1366527"/>
                <a:ext cx="4995343" cy="3257719"/>
                <a:chOff x="3603806" y="1366527"/>
                <a:chExt cx="4995343" cy="3257719"/>
              </a:xfrm>
              <a:solidFill>
                <a:srgbClr val="FFFFFF"/>
              </a:solidFill>
            </p:grpSpPr>
            <p:sp>
              <p:nvSpPr>
                <p:cNvPr id="64" name="Freeform: Shape 63">
                  <a:extLst>
                    <a:ext uri="{FF2B5EF4-FFF2-40B4-BE49-F238E27FC236}">
                      <a16:creationId xmlns:a16="http://schemas.microsoft.com/office/drawing/2014/main" id="{C76E74A8-203B-4674-99C1-DAB7053C168D}"/>
                    </a:ext>
                  </a:extLst>
                </p:cNvPr>
                <p:cNvSpPr/>
                <p:nvPr/>
              </p:nvSpPr>
              <p:spPr>
                <a:xfrm>
                  <a:off x="5424889" y="1366527"/>
                  <a:ext cx="1562043" cy="1562043"/>
                </a:xfrm>
                <a:custGeom>
                  <a:avLst/>
                  <a:gdLst>
                    <a:gd name="connsiteX0" fmla="*/ 780397 w 1562043"/>
                    <a:gd name="connsiteY0" fmla="*/ -287 h 1562043"/>
                    <a:gd name="connsiteX1" fmla="*/ -624 w 1562043"/>
                    <a:gd name="connsiteY1" fmla="*/ 780734 h 1562043"/>
                    <a:gd name="connsiteX2" fmla="*/ 780397 w 1562043"/>
                    <a:gd name="connsiteY2" fmla="*/ 1561756 h 1562043"/>
                    <a:gd name="connsiteX3" fmla="*/ 1561419 w 1562043"/>
                    <a:gd name="connsiteY3" fmla="*/ 780734 h 1562043"/>
                    <a:gd name="connsiteX4" fmla="*/ 780397 w 1562043"/>
                    <a:gd name="connsiteY4" fmla="*/ -287 h 1562043"/>
                    <a:gd name="connsiteX5" fmla="*/ 780397 w 1562043"/>
                    <a:gd name="connsiteY5" fmla="*/ 1161720 h 1562043"/>
                    <a:gd name="connsiteX6" fmla="*/ 399411 w 1562043"/>
                    <a:gd name="connsiteY6" fmla="*/ 780734 h 1562043"/>
                    <a:gd name="connsiteX7" fmla="*/ 780397 w 1562043"/>
                    <a:gd name="connsiteY7" fmla="*/ 399748 h 1562043"/>
                    <a:gd name="connsiteX8" fmla="*/ 1161383 w 1562043"/>
                    <a:gd name="connsiteY8" fmla="*/ 780734 h 1562043"/>
                    <a:gd name="connsiteX9" fmla="*/ 780397 w 1562043"/>
                    <a:gd name="connsiteY9" fmla="*/ 1161720 h 1562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62043" h="1562043">
                      <a:moveTo>
                        <a:pt x="780397" y="-287"/>
                      </a:moveTo>
                      <a:cubicBezTo>
                        <a:pt x="349051" y="-287"/>
                        <a:pt x="-624" y="349388"/>
                        <a:pt x="-624" y="780734"/>
                      </a:cubicBezTo>
                      <a:cubicBezTo>
                        <a:pt x="-624" y="1212081"/>
                        <a:pt x="349051" y="1561756"/>
                        <a:pt x="780397" y="1561756"/>
                      </a:cubicBezTo>
                      <a:cubicBezTo>
                        <a:pt x="1211744" y="1561756"/>
                        <a:pt x="1561419" y="1212081"/>
                        <a:pt x="1561419" y="780734"/>
                      </a:cubicBezTo>
                      <a:cubicBezTo>
                        <a:pt x="1561419" y="349388"/>
                        <a:pt x="1211744" y="-287"/>
                        <a:pt x="780397" y="-287"/>
                      </a:cubicBezTo>
                      <a:close/>
                      <a:moveTo>
                        <a:pt x="780397" y="1161720"/>
                      </a:moveTo>
                      <a:cubicBezTo>
                        <a:pt x="569984" y="1161720"/>
                        <a:pt x="399411" y="991147"/>
                        <a:pt x="399411" y="780734"/>
                      </a:cubicBezTo>
                      <a:cubicBezTo>
                        <a:pt x="399411" y="570322"/>
                        <a:pt x="569984" y="399748"/>
                        <a:pt x="780397" y="399748"/>
                      </a:cubicBezTo>
                      <a:cubicBezTo>
                        <a:pt x="990810" y="399748"/>
                        <a:pt x="1161383" y="570322"/>
                        <a:pt x="1161383" y="780734"/>
                      </a:cubicBezTo>
                      <a:cubicBezTo>
                        <a:pt x="1161145" y="991048"/>
                        <a:pt x="990712" y="1161483"/>
                        <a:pt x="780397" y="1161720"/>
                      </a:cubicBezTo>
                      <a:close/>
                    </a:path>
                  </a:pathLst>
                </a:custGeom>
                <a:solidFill>
                  <a:srgbClr val="FFFFFF"/>
                </a:solidFill>
                <a:ln w="9525" cap="flat">
                  <a:noFill/>
                  <a:prstDash val="solid"/>
                  <a:miter/>
                </a:ln>
              </p:spPr>
              <p:txBody>
                <a:bodyPr rtlCol="0" anchor="ctr"/>
                <a:lstStyle/>
                <a:p>
                  <a:endParaRPr lang="en-US"/>
                </a:p>
              </p:txBody>
            </p:sp>
            <p:sp>
              <p:nvSpPr>
                <p:cNvPr id="65" name="Freeform: Shape 64">
                  <a:extLst>
                    <a:ext uri="{FF2B5EF4-FFF2-40B4-BE49-F238E27FC236}">
                      <a16:creationId xmlns:a16="http://schemas.microsoft.com/office/drawing/2014/main" id="{2058AEBA-4D15-4580-8A66-6DD7D0D2BDF2}"/>
                    </a:ext>
                  </a:extLst>
                </p:cNvPr>
                <p:cNvSpPr/>
                <p:nvPr/>
              </p:nvSpPr>
              <p:spPr>
                <a:xfrm>
                  <a:off x="7076167" y="1385576"/>
                  <a:ext cx="1522971" cy="1523944"/>
                </a:xfrm>
                <a:custGeom>
                  <a:avLst/>
                  <a:gdLst>
                    <a:gd name="connsiteX0" fmla="*/ 1484248 w 1522971"/>
                    <a:gd name="connsiteY0" fmla="*/ -287 h 1523944"/>
                    <a:gd name="connsiteX1" fmla="*/ 417487 w 1522971"/>
                    <a:gd name="connsiteY1" fmla="*/ -287 h 1523944"/>
                    <a:gd name="connsiteX2" fmla="*/ 379388 w 1522971"/>
                    <a:gd name="connsiteY2" fmla="*/ 37811 h 1523944"/>
                    <a:gd name="connsiteX3" fmla="*/ 379388 w 1522971"/>
                    <a:gd name="connsiteY3" fmla="*/ 342601 h 1523944"/>
                    <a:gd name="connsiteX4" fmla="*/ 417487 w 1522971"/>
                    <a:gd name="connsiteY4" fmla="*/ 380699 h 1523944"/>
                    <a:gd name="connsiteX5" fmla="*/ 1141361 w 1522971"/>
                    <a:gd name="connsiteY5" fmla="*/ 380699 h 1523944"/>
                    <a:gd name="connsiteX6" fmla="*/ 1141361 w 1522971"/>
                    <a:gd name="connsiteY6" fmla="*/ 1047419 h 1523944"/>
                    <a:gd name="connsiteX7" fmla="*/ 1046114 w 1522971"/>
                    <a:gd name="connsiteY7" fmla="*/ 1142665 h 1523944"/>
                    <a:gd name="connsiteX8" fmla="*/ 1046116 w 1522971"/>
                    <a:gd name="connsiteY8" fmla="*/ 1142671 h 1523944"/>
                    <a:gd name="connsiteX9" fmla="*/ 760375 w 1522971"/>
                    <a:gd name="connsiteY9" fmla="*/ 1142671 h 1523944"/>
                    <a:gd name="connsiteX10" fmla="*/ 380906 w 1522971"/>
                    <a:gd name="connsiteY10" fmla="*/ 795833 h 1523944"/>
                    <a:gd name="connsiteX11" fmla="*/ 343167 w 1522971"/>
                    <a:gd name="connsiteY11" fmla="*/ 761686 h 1523944"/>
                    <a:gd name="connsiteX12" fmla="*/ 37614 w 1522971"/>
                    <a:gd name="connsiteY12" fmla="*/ 761685 h 1523944"/>
                    <a:gd name="connsiteX13" fmla="*/ -623 w 1522971"/>
                    <a:gd name="connsiteY13" fmla="*/ 799229 h 1523944"/>
                    <a:gd name="connsiteX14" fmla="*/ -574 w 1522971"/>
                    <a:gd name="connsiteY14" fmla="*/ 801525 h 1523944"/>
                    <a:gd name="connsiteX15" fmla="*/ 760375 w 1522971"/>
                    <a:gd name="connsiteY15" fmla="*/ 1523658 h 1523944"/>
                    <a:gd name="connsiteX16" fmla="*/ 1103262 w 1522971"/>
                    <a:gd name="connsiteY16" fmla="*/ 1523658 h 1523944"/>
                    <a:gd name="connsiteX17" fmla="*/ 1141361 w 1522971"/>
                    <a:gd name="connsiteY17" fmla="*/ 1485559 h 1523944"/>
                    <a:gd name="connsiteX18" fmla="*/ 1141361 w 1522971"/>
                    <a:gd name="connsiteY18" fmla="*/ 1333161 h 1523944"/>
                    <a:gd name="connsiteX19" fmla="*/ 1331854 w 1522971"/>
                    <a:gd name="connsiteY19" fmla="*/ 1142669 h 1523944"/>
                    <a:gd name="connsiteX20" fmla="*/ 1331858 w 1522971"/>
                    <a:gd name="connsiteY20" fmla="*/ 1142669 h 1523944"/>
                    <a:gd name="connsiteX21" fmla="*/ 1484248 w 1522971"/>
                    <a:gd name="connsiteY21" fmla="*/ 1142671 h 1523944"/>
                    <a:gd name="connsiteX22" fmla="*/ 1522347 w 1522971"/>
                    <a:gd name="connsiteY22" fmla="*/ 1104574 h 1523944"/>
                    <a:gd name="connsiteX23" fmla="*/ 1522347 w 1522971"/>
                    <a:gd name="connsiteY23" fmla="*/ 1104573 h 1523944"/>
                    <a:gd name="connsiteX24" fmla="*/ 1522347 w 1522971"/>
                    <a:gd name="connsiteY24" fmla="*/ 37811 h 1523944"/>
                    <a:gd name="connsiteX25" fmla="*/ 1484248 w 1522971"/>
                    <a:gd name="connsiteY25" fmla="*/ -287 h 1523944"/>
                    <a:gd name="connsiteX26" fmla="*/ 1484248 w 1522971"/>
                    <a:gd name="connsiteY26"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522971" h="1523944">
                      <a:moveTo>
                        <a:pt x="1484248" y="-287"/>
                      </a:moveTo>
                      <a:lnTo>
                        <a:pt x="417487" y="-287"/>
                      </a:lnTo>
                      <a:cubicBezTo>
                        <a:pt x="396445" y="-287"/>
                        <a:pt x="379388" y="16770"/>
                        <a:pt x="379388" y="37811"/>
                      </a:cubicBezTo>
                      <a:lnTo>
                        <a:pt x="379388" y="342601"/>
                      </a:lnTo>
                      <a:cubicBezTo>
                        <a:pt x="379388" y="363642"/>
                        <a:pt x="396445" y="380699"/>
                        <a:pt x="417487" y="380699"/>
                      </a:cubicBezTo>
                      <a:lnTo>
                        <a:pt x="1141361" y="380699"/>
                      </a:lnTo>
                      <a:lnTo>
                        <a:pt x="1141361" y="1047419"/>
                      </a:lnTo>
                      <a:cubicBezTo>
                        <a:pt x="1141361" y="1100022"/>
                        <a:pt x="1098717" y="1142665"/>
                        <a:pt x="1046114" y="1142665"/>
                      </a:cubicBezTo>
                      <a:lnTo>
                        <a:pt x="1046116" y="1142671"/>
                      </a:lnTo>
                      <a:lnTo>
                        <a:pt x="760375" y="1142671"/>
                      </a:lnTo>
                      <a:cubicBezTo>
                        <a:pt x="563285" y="1142431"/>
                        <a:pt x="398819" y="992107"/>
                        <a:pt x="380906" y="795833"/>
                      </a:cubicBezTo>
                      <a:cubicBezTo>
                        <a:pt x="379041" y="776408"/>
                        <a:pt x="362681" y="761605"/>
                        <a:pt x="343167" y="761686"/>
                      </a:cubicBezTo>
                      <a:lnTo>
                        <a:pt x="37614" y="761685"/>
                      </a:lnTo>
                      <a:cubicBezTo>
                        <a:pt x="16688" y="761494"/>
                        <a:pt x="-431" y="778303"/>
                        <a:pt x="-623" y="799229"/>
                      </a:cubicBezTo>
                      <a:cubicBezTo>
                        <a:pt x="-630" y="799995"/>
                        <a:pt x="-614" y="800760"/>
                        <a:pt x="-574" y="801525"/>
                      </a:cubicBezTo>
                      <a:cubicBezTo>
                        <a:pt x="20635" y="1206314"/>
                        <a:pt x="355031" y="1523651"/>
                        <a:pt x="760375" y="1523658"/>
                      </a:cubicBezTo>
                      <a:lnTo>
                        <a:pt x="1103262" y="1523658"/>
                      </a:lnTo>
                      <a:cubicBezTo>
                        <a:pt x="1124304" y="1523658"/>
                        <a:pt x="1141361" y="1506600"/>
                        <a:pt x="1141361" y="1485559"/>
                      </a:cubicBezTo>
                      <a:lnTo>
                        <a:pt x="1141361" y="1333161"/>
                      </a:lnTo>
                      <a:cubicBezTo>
                        <a:pt x="1141361" y="1227955"/>
                        <a:pt x="1226648" y="1142669"/>
                        <a:pt x="1331854" y="1142669"/>
                      </a:cubicBezTo>
                      <a:cubicBezTo>
                        <a:pt x="1331855" y="1142669"/>
                        <a:pt x="1331856" y="1142669"/>
                        <a:pt x="1331858" y="1142669"/>
                      </a:cubicBezTo>
                      <a:lnTo>
                        <a:pt x="1484248" y="1142671"/>
                      </a:lnTo>
                      <a:cubicBezTo>
                        <a:pt x="1505289" y="1142672"/>
                        <a:pt x="1522347" y="1125615"/>
                        <a:pt x="1522347" y="1104574"/>
                      </a:cubicBezTo>
                      <a:cubicBezTo>
                        <a:pt x="1522347" y="1104574"/>
                        <a:pt x="1522347" y="1104574"/>
                        <a:pt x="1522347" y="1104573"/>
                      </a:cubicBezTo>
                      <a:lnTo>
                        <a:pt x="1522347" y="37811"/>
                      </a:lnTo>
                      <a:cubicBezTo>
                        <a:pt x="1522347" y="16770"/>
                        <a:pt x="1505290" y="-287"/>
                        <a:pt x="1484248" y="-287"/>
                      </a:cubicBezTo>
                      <a:cubicBezTo>
                        <a:pt x="1484248" y="-287"/>
                        <a:pt x="1484248" y="-287"/>
                        <a:pt x="1484248" y="-287"/>
                      </a:cubicBezTo>
                      <a:close/>
                    </a:path>
                  </a:pathLst>
                </a:custGeom>
                <a:solidFill>
                  <a:srgbClr val="FFFFFF"/>
                </a:solidFill>
                <a:ln w="9525" cap="flat">
                  <a:noFill/>
                  <a:prstDash val="solid"/>
                  <a:miter/>
                </a:ln>
              </p:spPr>
              <p:txBody>
                <a:bodyPr rtlCol="0" anchor="ctr"/>
                <a:lstStyle/>
                <a:p>
                  <a:endParaRPr lang="en-US"/>
                </a:p>
              </p:txBody>
            </p:sp>
            <p:sp>
              <p:nvSpPr>
                <p:cNvPr id="66" name="Freeform: Shape 65">
                  <a:extLst>
                    <a:ext uri="{FF2B5EF4-FFF2-40B4-BE49-F238E27FC236}">
                      <a16:creationId xmlns:a16="http://schemas.microsoft.com/office/drawing/2014/main" id="{407E4EFF-2CF8-47D9-BC43-0FF12CAB773A}"/>
                    </a:ext>
                  </a:extLst>
                </p:cNvPr>
                <p:cNvSpPr/>
                <p:nvPr/>
              </p:nvSpPr>
              <p:spPr>
                <a:xfrm>
                  <a:off x="3603806" y="1385576"/>
                  <a:ext cx="1714437" cy="1523944"/>
                </a:xfrm>
                <a:custGeom>
                  <a:avLst/>
                  <a:gdLst>
                    <a:gd name="connsiteX0" fmla="*/ 1523019 w 1714437"/>
                    <a:gd name="connsiteY0" fmla="*/ 380699 h 1523944"/>
                    <a:gd name="connsiteX1" fmla="*/ 1332526 w 1714437"/>
                    <a:gd name="connsiteY1" fmla="*/ 190206 h 1523944"/>
                    <a:gd name="connsiteX2" fmla="*/ 1332526 w 1714437"/>
                    <a:gd name="connsiteY2" fmla="*/ 189829 h 1523944"/>
                    <a:gd name="connsiteX3" fmla="*/ 1332827 w 1714437"/>
                    <a:gd name="connsiteY3" fmla="*/ 37812 h 1523944"/>
                    <a:gd name="connsiteX4" fmla="*/ 1294728 w 1714437"/>
                    <a:gd name="connsiteY4" fmla="*/ -287 h 1523944"/>
                    <a:gd name="connsiteX5" fmla="*/ 37474 w 1714437"/>
                    <a:gd name="connsiteY5" fmla="*/ -287 h 1523944"/>
                    <a:gd name="connsiteX6" fmla="*/ -624 w 1714437"/>
                    <a:gd name="connsiteY6" fmla="*/ 37811 h 1523944"/>
                    <a:gd name="connsiteX7" fmla="*/ -624 w 1714437"/>
                    <a:gd name="connsiteY7" fmla="*/ 1485559 h 1523944"/>
                    <a:gd name="connsiteX8" fmla="*/ 37475 w 1714437"/>
                    <a:gd name="connsiteY8" fmla="*/ 1523657 h 1523944"/>
                    <a:gd name="connsiteX9" fmla="*/ 342263 w 1714437"/>
                    <a:gd name="connsiteY9" fmla="*/ 1523657 h 1523944"/>
                    <a:gd name="connsiteX10" fmla="*/ 380362 w 1714437"/>
                    <a:gd name="connsiteY10" fmla="*/ 1485559 h 1523944"/>
                    <a:gd name="connsiteX11" fmla="*/ 380362 w 1714437"/>
                    <a:gd name="connsiteY11" fmla="*/ 475899 h 1523944"/>
                    <a:gd name="connsiteX12" fmla="*/ 475609 w 1714437"/>
                    <a:gd name="connsiteY12" fmla="*/ 380652 h 1523944"/>
                    <a:gd name="connsiteX13" fmla="*/ 570855 w 1714437"/>
                    <a:gd name="connsiteY13" fmla="*/ 380652 h 1523944"/>
                    <a:gd name="connsiteX14" fmla="*/ 666102 w 1714437"/>
                    <a:gd name="connsiteY14" fmla="*/ 475898 h 1523944"/>
                    <a:gd name="connsiteX15" fmla="*/ 666102 w 1714437"/>
                    <a:gd name="connsiteY15" fmla="*/ 1103601 h 1523944"/>
                    <a:gd name="connsiteX16" fmla="*/ 704200 w 1714437"/>
                    <a:gd name="connsiteY16" fmla="*/ 1141700 h 1523944"/>
                    <a:gd name="connsiteX17" fmla="*/ 1008990 w 1714437"/>
                    <a:gd name="connsiteY17" fmla="*/ 1141700 h 1523944"/>
                    <a:gd name="connsiteX18" fmla="*/ 1047088 w 1714437"/>
                    <a:gd name="connsiteY18" fmla="*/ 1103602 h 1523944"/>
                    <a:gd name="connsiteX19" fmla="*/ 1047088 w 1714437"/>
                    <a:gd name="connsiteY19" fmla="*/ 475899 h 1523944"/>
                    <a:gd name="connsiteX20" fmla="*/ 1142335 w 1714437"/>
                    <a:gd name="connsiteY20" fmla="*/ 380652 h 1523944"/>
                    <a:gd name="connsiteX21" fmla="*/ 1237154 w 1714437"/>
                    <a:gd name="connsiteY21" fmla="*/ 380652 h 1523944"/>
                    <a:gd name="connsiteX22" fmla="*/ 1332401 w 1714437"/>
                    <a:gd name="connsiteY22" fmla="*/ 475858 h 1523944"/>
                    <a:gd name="connsiteX23" fmla="*/ 1332827 w 1714437"/>
                    <a:gd name="connsiteY23" fmla="*/ 1485558 h 1523944"/>
                    <a:gd name="connsiteX24" fmla="*/ 1370926 w 1714437"/>
                    <a:gd name="connsiteY24" fmla="*/ 1523657 h 1523944"/>
                    <a:gd name="connsiteX25" fmla="*/ 1675714 w 1714437"/>
                    <a:gd name="connsiteY25" fmla="*/ 1523657 h 1523944"/>
                    <a:gd name="connsiteX26" fmla="*/ 1713813 w 1714437"/>
                    <a:gd name="connsiteY26" fmla="*/ 1485558 h 1523944"/>
                    <a:gd name="connsiteX27" fmla="*/ 1713813 w 1714437"/>
                    <a:gd name="connsiteY27" fmla="*/ 418798 h 1523944"/>
                    <a:gd name="connsiteX28" fmla="*/ 1675714 w 1714437"/>
                    <a:gd name="connsiteY28"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714437" h="1523944">
                      <a:moveTo>
                        <a:pt x="1523019" y="380699"/>
                      </a:moveTo>
                      <a:cubicBezTo>
                        <a:pt x="1417812" y="380699"/>
                        <a:pt x="1332526" y="295413"/>
                        <a:pt x="1332526" y="190206"/>
                      </a:cubicBezTo>
                      <a:cubicBezTo>
                        <a:pt x="1332526" y="190081"/>
                        <a:pt x="1332526" y="189955"/>
                        <a:pt x="1332526" y="189829"/>
                      </a:cubicBezTo>
                      <a:lnTo>
                        <a:pt x="1332827" y="37812"/>
                      </a:lnTo>
                      <a:cubicBezTo>
                        <a:pt x="1332827" y="16770"/>
                        <a:pt x="1315770" y="-287"/>
                        <a:pt x="1294728" y="-287"/>
                      </a:cubicBezTo>
                      <a:lnTo>
                        <a:pt x="37474" y="-287"/>
                      </a:lnTo>
                      <a:cubicBezTo>
                        <a:pt x="16433" y="-287"/>
                        <a:pt x="-624" y="16770"/>
                        <a:pt x="-624" y="37811"/>
                      </a:cubicBezTo>
                      <a:lnTo>
                        <a:pt x="-624" y="1485559"/>
                      </a:lnTo>
                      <a:cubicBezTo>
                        <a:pt x="-624" y="1506600"/>
                        <a:pt x="16433" y="1523657"/>
                        <a:pt x="37475" y="1523657"/>
                      </a:cubicBezTo>
                      <a:lnTo>
                        <a:pt x="342263" y="1523657"/>
                      </a:lnTo>
                      <a:cubicBezTo>
                        <a:pt x="363305" y="1523657"/>
                        <a:pt x="380362" y="1506600"/>
                        <a:pt x="380362" y="1485559"/>
                      </a:cubicBezTo>
                      <a:lnTo>
                        <a:pt x="380362" y="475899"/>
                      </a:lnTo>
                      <a:cubicBezTo>
                        <a:pt x="380362" y="423295"/>
                        <a:pt x="423006" y="380652"/>
                        <a:pt x="475609" y="380652"/>
                      </a:cubicBezTo>
                      <a:lnTo>
                        <a:pt x="570855" y="380652"/>
                      </a:lnTo>
                      <a:cubicBezTo>
                        <a:pt x="623458" y="380652"/>
                        <a:pt x="666102" y="423295"/>
                        <a:pt x="666102" y="475898"/>
                      </a:cubicBezTo>
                      <a:lnTo>
                        <a:pt x="666102" y="1103601"/>
                      </a:lnTo>
                      <a:cubicBezTo>
                        <a:pt x="666102" y="1124642"/>
                        <a:pt x="683159" y="1141700"/>
                        <a:pt x="704200" y="1141700"/>
                      </a:cubicBezTo>
                      <a:lnTo>
                        <a:pt x="1008990" y="1141700"/>
                      </a:lnTo>
                      <a:cubicBezTo>
                        <a:pt x="1030031" y="1141700"/>
                        <a:pt x="1047088" y="1124643"/>
                        <a:pt x="1047088" y="1103602"/>
                      </a:cubicBezTo>
                      <a:lnTo>
                        <a:pt x="1047088" y="475899"/>
                      </a:lnTo>
                      <a:cubicBezTo>
                        <a:pt x="1047088" y="423295"/>
                        <a:pt x="1089732" y="380652"/>
                        <a:pt x="1142335" y="380652"/>
                      </a:cubicBezTo>
                      <a:lnTo>
                        <a:pt x="1237154" y="380652"/>
                      </a:lnTo>
                      <a:cubicBezTo>
                        <a:pt x="1289742" y="380652"/>
                        <a:pt x="1332379" y="423271"/>
                        <a:pt x="1332401" y="475858"/>
                      </a:cubicBezTo>
                      <a:lnTo>
                        <a:pt x="1332827" y="1485558"/>
                      </a:lnTo>
                      <a:cubicBezTo>
                        <a:pt x="1332827" y="1506599"/>
                        <a:pt x="1349884" y="1523657"/>
                        <a:pt x="1370926" y="1523657"/>
                      </a:cubicBezTo>
                      <a:lnTo>
                        <a:pt x="1675714" y="1523657"/>
                      </a:lnTo>
                      <a:cubicBezTo>
                        <a:pt x="1696755" y="1523657"/>
                        <a:pt x="1713813" y="1506600"/>
                        <a:pt x="1713813" y="1485558"/>
                      </a:cubicBezTo>
                      <a:lnTo>
                        <a:pt x="1713813" y="418798"/>
                      </a:lnTo>
                      <a:cubicBezTo>
                        <a:pt x="1713813" y="397756"/>
                        <a:pt x="1696756" y="380699"/>
                        <a:pt x="1675714" y="380699"/>
                      </a:cubicBezTo>
                      <a:close/>
                    </a:path>
                  </a:pathLst>
                </a:custGeom>
                <a:solidFill>
                  <a:srgbClr val="FFFFFF"/>
                </a:solidFill>
                <a:ln w="9525" cap="flat">
                  <a:noFill/>
                  <a:prstDash val="solid"/>
                  <a:miter/>
                </a:ln>
              </p:spPr>
              <p:txBody>
                <a:bodyPr rtlCol="0" anchor="ctr"/>
                <a:lstStyle/>
                <a:p>
                  <a:endParaRPr lang="en-US"/>
                </a:p>
              </p:txBody>
            </p:sp>
            <p:sp>
              <p:nvSpPr>
                <p:cNvPr id="67" name="Freeform: Shape 66">
                  <a:extLst>
                    <a:ext uri="{FF2B5EF4-FFF2-40B4-BE49-F238E27FC236}">
                      <a16:creationId xmlns:a16="http://schemas.microsoft.com/office/drawing/2014/main" id="{71743A85-FD31-4D49-B16D-CC16B5066190}"/>
                    </a:ext>
                  </a:extLst>
                </p:cNvPr>
                <p:cNvSpPr/>
                <p:nvPr/>
              </p:nvSpPr>
              <p:spPr>
                <a:xfrm>
                  <a:off x="5361741" y="3100244"/>
                  <a:ext cx="1523944" cy="1523944"/>
                </a:xfrm>
                <a:custGeom>
                  <a:avLst/>
                  <a:gdLst>
                    <a:gd name="connsiteX0" fmla="*/ 37474 w 1523944"/>
                    <a:gd name="connsiteY0" fmla="*/ -287 h 1523944"/>
                    <a:gd name="connsiteX1" fmla="*/ 1104236 w 1523944"/>
                    <a:gd name="connsiteY1" fmla="*/ -287 h 1523944"/>
                    <a:gd name="connsiteX2" fmla="*/ 1142334 w 1523944"/>
                    <a:gd name="connsiteY2" fmla="*/ 37811 h 1523944"/>
                    <a:gd name="connsiteX3" fmla="*/ 1142334 w 1523944"/>
                    <a:gd name="connsiteY3" fmla="*/ 190003 h 1523944"/>
                    <a:gd name="connsiteX4" fmla="*/ 1332573 w 1523944"/>
                    <a:gd name="connsiteY4" fmla="*/ 380495 h 1523944"/>
                    <a:gd name="connsiteX5" fmla="*/ 1485222 w 1523944"/>
                    <a:gd name="connsiteY5" fmla="*/ 380699 h 1523944"/>
                    <a:gd name="connsiteX6" fmla="*/ 1523320 w 1523944"/>
                    <a:gd name="connsiteY6" fmla="*/ 418797 h 1523944"/>
                    <a:gd name="connsiteX7" fmla="*/ 1523320 w 1523944"/>
                    <a:gd name="connsiteY7" fmla="*/ 418797 h 1523944"/>
                    <a:gd name="connsiteX8" fmla="*/ 1523320 w 1523944"/>
                    <a:gd name="connsiteY8" fmla="*/ 1485558 h 1523944"/>
                    <a:gd name="connsiteX9" fmla="*/ 1485222 w 1523944"/>
                    <a:gd name="connsiteY9" fmla="*/ 1523657 h 1523944"/>
                    <a:gd name="connsiteX10" fmla="*/ 1180433 w 1523944"/>
                    <a:gd name="connsiteY10" fmla="*/ 1523657 h 1523944"/>
                    <a:gd name="connsiteX11" fmla="*/ 1142334 w 1523944"/>
                    <a:gd name="connsiteY11" fmla="*/ 1485558 h 1523944"/>
                    <a:gd name="connsiteX12" fmla="*/ 1142334 w 1523944"/>
                    <a:gd name="connsiteY12" fmla="*/ 475940 h 1523944"/>
                    <a:gd name="connsiteX13" fmla="*/ 1047146 w 1523944"/>
                    <a:gd name="connsiteY13" fmla="*/ 380699 h 1523944"/>
                    <a:gd name="connsiteX14" fmla="*/ 475551 w 1523944"/>
                    <a:gd name="connsiteY14" fmla="*/ 380699 h 1523944"/>
                    <a:gd name="connsiteX15" fmla="*/ 380362 w 1523944"/>
                    <a:gd name="connsiteY15" fmla="*/ 475940 h 1523944"/>
                    <a:gd name="connsiteX16" fmla="*/ 380362 w 1523944"/>
                    <a:gd name="connsiteY16" fmla="*/ 1485558 h 1523944"/>
                    <a:gd name="connsiteX17" fmla="*/ 342263 w 1523944"/>
                    <a:gd name="connsiteY17" fmla="*/ 1523657 h 1523944"/>
                    <a:gd name="connsiteX18" fmla="*/ 37474 w 1523944"/>
                    <a:gd name="connsiteY18" fmla="*/ 1523657 h 1523944"/>
                    <a:gd name="connsiteX19" fmla="*/ -624 w 1523944"/>
                    <a:gd name="connsiteY19" fmla="*/ 1485558 h 1523944"/>
                    <a:gd name="connsiteX20" fmla="*/ -624 w 1523944"/>
                    <a:gd name="connsiteY20" fmla="*/ 37812 h 1523944"/>
                    <a:gd name="connsiteX21" fmla="*/ 37474 w 1523944"/>
                    <a:gd name="connsiteY21"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23944" h="1523944">
                      <a:moveTo>
                        <a:pt x="37474" y="-287"/>
                      </a:moveTo>
                      <a:lnTo>
                        <a:pt x="1104236" y="-287"/>
                      </a:lnTo>
                      <a:cubicBezTo>
                        <a:pt x="1125277" y="-287"/>
                        <a:pt x="1142334" y="16770"/>
                        <a:pt x="1142334" y="37811"/>
                      </a:cubicBezTo>
                      <a:lnTo>
                        <a:pt x="1142334" y="190003"/>
                      </a:lnTo>
                      <a:cubicBezTo>
                        <a:pt x="1142334" y="295110"/>
                        <a:pt x="1227466" y="380355"/>
                        <a:pt x="1332573" y="380495"/>
                      </a:cubicBezTo>
                      <a:lnTo>
                        <a:pt x="1485222" y="380699"/>
                      </a:lnTo>
                      <a:cubicBezTo>
                        <a:pt x="1506263" y="380699"/>
                        <a:pt x="1523320" y="397756"/>
                        <a:pt x="1523320" y="418797"/>
                      </a:cubicBezTo>
                      <a:cubicBezTo>
                        <a:pt x="1523320" y="418797"/>
                        <a:pt x="1523320" y="418797"/>
                        <a:pt x="1523320" y="418797"/>
                      </a:cubicBezTo>
                      <a:lnTo>
                        <a:pt x="1523320" y="1485558"/>
                      </a:lnTo>
                      <a:cubicBezTo>
                        <a:pt x="1523320" y="1506600"/>
                        <a:pt x="1506263" y="1523657"/>
                        <a:pt x="1485222" y="1523657"/>
                      </a:cubicBezTo>
                      <a:lnTo>
                        <a:pt x="1180433" y="1523657"/>
                      </a:lnTo>
                      <a:cubicBezTo>
                        <a:pt x="1159392" y="1523657"/>
                        <a:pt x="1142334" y="1506600"/>
                        <a:pt x="1142334" y="1485558"/>
                      </a:cubicBezTo>
                      <a:lnTo>
                        <a:pt x="1142334" y="475940"/>
                      </a:lnTo>
                      <a:cubicBezTo>
                        <a:pt x="1142333" y="423361"/>
                        <a:pt x="1099725" y="380729"/>
                        <a:pt x="1047146" y="380699"/>
                      </a:cubicBezTo>
                      <a:lnTo>
                        <a:pt x="475551" y="380699"/>
                      </a:lnTo>
                      <a:cubicBezTo>
                        <a:pt x="422972" y="380729"/>
                        <a:pt x="380363" y="423360"/>
                        <a:pt x="380362" y="475940"/>
                      </a:cubicBezTo>
                      <a:lnTo>
                        <a:pt x="380362" y="1485558"/>
                      </a:lnTo>
                      <a:cubicBezTo>
                        <a:pt x="380362" y="1506600"/>
                        <a:pt x="363305" y="1523657"/>
                        <a:pt x="342263" y="1523657"/>
                      </a:cubicBezTo>
                      <a:lnTo>
                        <a:pt x="37474" y="1523657"/>
                      </a:lnTo>
                      <a:cubicBezTo>
                        <a:pt x="16433" y="1523657"/>
                        <a:pt x="-624" y="1506600"/>
                        <a:pt x="-624" y="1485558"/>
                      </a:cubicBezTo>
                      <a:lnTo>
                        <a:pt x="-624" y="37812"/>
                      </a:lnTo>
                      <a:cubicBezTo>
                        <a:pt x="-624" y="16770"/>
                        <a:pt x="16433" y="-287"/>
                        <a:pt x="37474" y="-287"/>
                      </a:cubicBezTo>
                      <a:close/>
                    </a:path>
                  </a:pathLst>
                </a:custGeom>
                <a:solidFill>
                  <a:srgbClr val="FFFFFF"/>
                </a:solidFill>
                <a:ln w="9525" cap="flat">
                  <a:noFill/>
                  <a:prstDash val="solid"/>
                  <a:miter/>
                </a:ln>
              </p:spPr>
              <p:txBody>
                <a:bodyPr rtlCol="0" anchor="ctr"/>
                <a:lstStyle/>
                <a:p>
                  <a:endParaRPr lang="en-US"/>
                </a:p>
              </p:txBody>
            </p:sp>
            <p:sp>
              <p:nvSpPr>
                <p:cNvPr id="68" name="Freeform: Shape 67">
                  <a:extLst>
                    <a:ext uri="{FF2B5EF4-FFF2-40B4-BE49-F238E27FC236}">
                      <a16:creationId xmlns:a16="http://schemas.microsoft.com/office/drawing/2014/main" id="{E2992771-DB21-4285-80AF-B0DC7450D13A}"/>
                    </a:ext>
                  </a:extLst>
                </p:cNvPr>
                <p:cNvSpPr/>
                <p:nvPr/>
              </p:nvSpPr>
              <p:spPr>
                <a:xfrm>
                  <a:off x="3603806" y="3100244"/>
                  <a:ext cx="1523944" cy="1523944"/>
                </a:xfrm>
                <a:custGeom>
                  <a:avLst/>
                  <a:gdLst>
                    <a:gd name="connsiteX0" fmla="*/ 1485221 w 1523944"/>
                    <a:gd name="connsiteY0" fmla="*/ 380699 h 1523944"/>
                    <a:gd name="connsiteX1" fmla="*/ 1332080 w 1523944"/>
                    <a:gd name="connsiteY1" fmla="*/ 380099 h 1523944"/>
                    <a:gd name="connsiteX2" fmla="*/ 1142333 w 1523944"/>
                    <a:gd name="connsiteY2" fmla="*/ 189608 h 1523944"/>
                    <a:gd name="connsiteX3" fmla="*/ 1142334 w 1523944"/>
                    <a:gd name="connsiteY3" fmla="*/ 37812 h 1523944"/>
                    <a:gd name="connsiteX4" fmla="*/ 1104235 w 1523944"/>
                    <a:gd name="connsiteY4" fmla="*/ -287 h 1523944"/>
                    <a:gd name="connsiteX5" fmla="*/ 761348 w 1523944"/>
                    <a:gd name="connsiteY5" fmla="*/ -287 h 1523944"/>
                    <a:gd name="connsiteX6" fmla="*/ -624 w 1523944"/>
                    <a:gd name="connsiteY6" fmla="*/ 761685 h 1523944"/>
                    <a:gd name="connsiteX7" fmla="*/ -624 w 1523944"/>
                    <a:gd name="connsiteY7" fmla="*/ 1485558 h 1523944"/>
                    <a:gd name="connsiteX8" fmla="*/ 37474 w 1523944"/>
                    <a:gd name="connsiteY8" fmla="*/ 1523657 h 1523944"/>
                    <a:gd name="connsiteX9" fmla="*/ 342263 w 1523944"/>
                    <a:gd name="connsiteY9" fmla="*/ 1523657 h 1523944"/>
                    <a:gd name="connsiteX10" fmla="*/ 380362 w 1523944"/>
                    <a:gd name="connsiteY10" fmla="*/ 1485558 h 1523944"/>
                    <a:gd name="connsiteX11" fmla="*/ 380362 w 1523944"/>
                    <a:gd name="connsiteY11" fmla="*/ 761685 h 1523944"/>
                    <a:gd name="connsiteX12" fmla="*/ 761348 w 1523944"/>
                    <a:gd name="connsiteY12" fmla="*/ 380700 h 1523944"/>
                    <a:gd name="connsiteX13" fmla="*/ 1047145 w 1523944"/>
                    <a:gd name="connsiteY13" fmla="*/ 380699 h 1523944"/>
                    <a:gd name="connsiteX14" fmla="*/ 1142334 w 1523944"/>
                    <a:gd name="connsiteY14" fmla="*/ 475940 h 1523944"/>
                    <a:gd name="connsiteX15" fmla="*/ 1142334 w 1523944"/>
                    <a:gd name="connsiteY15" fmla="*/ 666433 h 1523944"/>
                    <a:gd name="connsiteX16" fmla="*/ 1047087 w 1523944"/>
                    <a:gd name="connsiteY16" fmla="*/ 761679 h 1523944"/>
                    <a:gd name="connsiteX17" fmla="*/ 1047088 w 1523944"/>
                    <a:gd name="connsiteY17" fmla="*/ 761685 h 1523944"/>
                    <a:gd name="connsiteX18" fmla="*/ 628002 w 1523944"/>
                    <a:gd name="connsiteY18" fmla="*/ 761685 h 1523944"/>
                    <a:gd name="connsiteX19" fmla="*/ 589904 w 1523944"/>
                    <a:gd name="connsiteY19" fmla="*/ 799783 h 1523944"/>
                    <a:gd name="connsiteX20" fmla="*/ 589904 w 1523944"/>
                    <a:gd name="connsiteY20" fmla="*/ 1104573 h 1523944"/>
                    <a:gd name="connsiteX21" fmla="*/ 628002 w 1523944"/>
                    <a:gd name="connsiteY21" fmla="*/ 1142672 h 1523944"/>
                    <a:gd name="connsiteX22" fmla="*/ 1047145 w 1523944"/>
                    <a:gd name="connsiteY22" fmla="*/ 1142671 h 1523944"/>
                    <a:gd name="connsiteX23" fmla="*/ 1142334 w 1523944"/>
                    <a:gd name="connsiteY23" fmla="*/ 1237912 h 1523944"/>
                    <a:gd name="connsiteX24" fmla="*/ 1142334 w 1523944"/>
                    <a:gd name="connsiteY24" fmla="*/ 1485558 h 1523944"/>
                    <a:gd name="connsiteX25" fmla="*/ 1180433 w 1523944"/>
                    <a:gd name="connsiteY25" fmla="*/ 1523657 h 1523944"/>
                    <a:gd name="connsiteX26" fmla="*/ 1485221 w 1523944"/>
                    <a:gd name="connsiteY26" fmla="*/ 1523657 h 1523944"/>
                    <a:gd name="connsiteX27" fmla="*/ 1523320 w 1523944"/>
                    <a:gd name="connsiteY27" fmla="*/ 1485558 h 1523944"/>
                    <a:gd name="connsiteX28" fmla="*/ 1523320 w 1523944"/>
                    <a:gd name="connsiteY28" fmla="*/ 418797 h 1523944"/>
                    <a:gd name="connsiteX29" fmla="*/ 1485222 w 1523944"/>
                    <a:gd name="connsiteY29"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523944" h="1523944">
                      <a:moveTo>
                        <a:pt x="1485221" y="380699"/>
                      </a:moveTo>
                      <a:lnTo>
                        <a:pt x="1332080" y="380099"/>
                      </a:lnTo>
                      <a:cubicBezTo>
                        <a:pt x="1227166" y="379688"/>
                        <a:pt x="1142333" y="294523"/>
                        <a:pt x="1142333" y="189608"/>
                      </a:cubicBezTo>
                      <a:lnTo>
                        <a:pt x="1142334" y="37812"/>
                      </a:lnTo>
                      <a:cubicBezTo>
                        <a:pt x="1142334" y="16770"/>
                        <a:pt x="1125277" y="-287"/>
                        <a:pt x="1104235" y="-287"/>
                      </a:cubicBezTo>
                      <a:lnTo>
                        <a:pt x="761348" y="-287"/>
                      </a:lnTo>
                      <a:cubicBezTo>
                        <a:pt x="340522" y="-287"/>
                        <a:pt x="-624" y="340859"/>
                        <a:pt x="-624" y="761685"/>
                      </a:cubicBezTo>
                      <a:lnTo>
                        <a:pt x="-624" y="1485558"/>
                      </a:lnTo>
                      <a:cubicBezTo>
                        <a:pt x="-624" y="1506600"/>
                        <a:pt x="16433" y="1523657"/>
                        <a:pt x="37474" y="1523657"/>
                      </a:cubicBezTo>
                      <a:lnTo>
                        <a:pt x="342263" y="1523657"/>
                      </a:lnTo>
                      <a:cubicBezTo>
                        <a:pt x="363304" y="1523657"/>
                        <a:pt x="380362" y="1506600"/>
                        <a:pt x="380362" y="1485558"/>
                      </a:cubicBezTo>
                      <a:lnTo>
                        <a:pt x="380362" y="761685"/>
                      </a:lnTo>
                      <a:cubicBezTo>
                        <a:pt x="380362" y="551272"/>
                        <a:pt x="550935" y="380700"/>
                        <a:pt x="761348" y="380700"/>
                      </a:cubicBezTo>
                      <a:lnTo>
                        <a:pt x="1047145" y="380699"/>
                      </a:lnTo>
                      <a:cubicBezTo>
                        <a:pt x="1099724" y="380729"/>
                        <a:pt x="1142333" y="423360"/>
                        <a:pt x="1142334" y="475940"/>
                      </a:cubicBezTo>
                      <a:lnTo>
                        <a:pt x="1142334" y="666433"/>
                      </a:lnTo>
                      <a:cubicBezTo>
                        <a:pt x="1142334" y="719036"/>
                        <a:pt x="1099690" y="761679"/>
                        <a:pt x="1047087" y="761679"/>
                      </a:cubicBezTo>
                      <a:lnTo>
                        <a:pt x="1047088" y="761685"/>
                      </a:lnTo>
                      <a:lnTo>
                        <a:pt x="628002" y="761685"/>
                      </a:lnTo>
                      <a:cubicBezTo>
                        <a:pt x="606961" y="761685"/>
                        <a:pt x="589904" y="778742"/>
                        <a:pt x="589904" y="799783"/>
                      </a:cubicBezTo>
                      <a:lnTo>
                        <a:pt x="589904" y="1104573"/>
                      </a:lnTo>
                      <a:cubicBezTo>
                        <a:pt x="589904" y="1125614"/>
                        <a:pt x="606961" y="1142672"/>
                        <a:pt x="628002" y="1142672"/>
                      </a:cubicBezTo>
                      <a:lnTo>
                        <a:pt x="1047145" y="1142671"/>
                      </a:lnTo>
                      <a:cubicBezTo>
                        <a:pt x="1099724" y="1142701"/>
                        <a:pt x="1142333" y="1185333"/>
                        <a:pt x="1142334" y="1237912"/>
                      </a:cubicBezTo>
                      <a:lnTo>
                        <a:pt x="1142334" y="1485558"/>
                      </a:lnTo>
                      <a:cubicBezTo>
                        <a:pt x="1142334" y="1506600"/>
                        <a:pt x="1159391" y="1523657"/>
                        <a:pt x="1180433" y="1523657"/>
                      </a:cubicBezTo>
                      <a:lnTo>
                        <a:pt x="1485221" y="1523657"/>
                      </a:lnTo>
                      <a:cubicBezTo>
                        <a:pt x="1506262" y="1523657"/>
                        <a:pt x="1523320" y="1506600"/>
                        <a:pt x="1523320" y="1485558"/>
                      </a:cubicBezTo>
                      <a:lnTo>
                        <a:pt x="1523320" y="418797"/>
                      </a:lnTo>
                      <a:cubicBezTo>
                        <a:pt x="1523320" y="397756"/>
                        <a:pt x="1506263" y="380699"/>
                        <a:pt x="1485222" y="380699"/>
                      </a:cubicBezTo>
                      <a:close/>
                    </a:path>
                  </a:pathLst>
                </a:custGeom>
                <a:solidFill>
                  <a:srgbClr val="FFFFFF"/>
                </a:solidFill>
                <a:ln w="9525" cap="flat">
                  <a:noFill/>
                  <a:prstDash val="solid"/>
                  <a:miter/>
                </a:ln>
              </p:spPr>
              <p:txBody>
                <a:bodyPr rtlCol="0" anchor="ctr"/>
                <a:lstStyle/>
                <a:p>
                  <a:endParaRPr lang="en-US"/>
                </a:p>
              </p:txBody>
            </p:sp>
            <p:sp>
              <p:nvSpPr>
                <p:cNvPr id="69" name="Freeform: Shape 68">
                  <a:extLst>
                    <a:ext uri="{FF2B5EF4-FFF2-40B4-BE49-F238E27FC236}">
                      <a16:creationId xmlns:a16="http://schemas.microsoft.com/office/drawing/2014/main" id="{62A0D503-355E-4D9B-8ECC-A7F0ED8FF4B4}"/>
                    </a:ext>
                  </a:extLst>
                </p:cNvPr>
                <p:cNvSpPr/>
                <p:nvPr/>
              </p:nvSpPr>
              <p:spPr>
                <a:xfrm>
                  <a:off x="7075150" y="3100244"/>
                  <a:ext cx="1523999" cy="1524002"/>
                </a:xfrm>
                <a:custGeom>
                  <a:avLst/>
                  <a:gdLst>
                    <a:gd name="connsiteX0" fmla="*/ 750663 w 1523999"/>
                    <a:gd name="connsiteY0" fmla="*/ 380711 h 1524002"/>
                    <a:gd name="connsiteX1" fmla="*/ 1485275 w 1523999"/>
                    <a:gd name="connsiteY1" fmla="*/ 380711 h 1524002"/>
                    <a:gd name="connsiteX2" fmla="*/ 1523375 w 1523999"/>
                    <a:gd name="connsiteY2" fmla="*/ 342619 h 1524002"/>
                    <a:gd name="connsiteX3" fmla="*/ 1523375 w 1523999"/>
                    <a:gd name="connsiteY3" fmla="*/ 342611 h 1524002"/>
                    <a:gd name="connsiteX4" fmla="*/ 1523375 w 1523999"/>
                    <a:gd name="connsiteY4" fmla="*/ 37813 h 1524002"/>
                    <a:gd name="connsiteX5" fmla="*/ 1485275 w 1523999"/>
                    <a:gd name="connsiteY5" fmla="*/ -287 h 1524002"/>
                    <a:gd name="connsiteX6" fmla="*/ 751339 w 1523999"/>
                    <a:gd name="connsiteY6" fmla="*/ -287 h 1524002"/>
                    <a:gd name="connsiteX7" fmla="*/ 36139 w 1523999"/>
                    <a:gd name="connsiteY7" fmla="*/ 521356 h 1524002"/>
                    <a:gd name="connsiteX8" fmla="*/ 721640 w 1523999"/>
                    <a:gd name="connsiteY8" fmla="*/ 1522695 h 1524002"/>
                    <a:gd name="connsiteX9" fmla="*/ 761334 w 1523999"/>
                    <a:gd name="connsiteY9" fmla="*/ 1486723 h 1524002"/>
                    <a:gd name="connsiteX10" fmla="*/ 761378 w 1523999"/>
                    <a:gd name="connsiteY10" fmla="*/ 1484500 h 1524002"/>
                    <a:gd name="connsiteX11" fmla="*/ 761378 w 1523999"/>
                    <a:gd name="connsiteY11" fmla="*/ 1237957 h 1524002"/>
                    <a:gd name="connsiteX12" fmla="*/ 856571 w 1523999"/>
                    <a:gd name="connsiteY12" fmla="*/ 1142707 h 1524002"/>
                    <a:gd name="connsiteX13" fmla="*/ 1047184 w 1523999"/>
                    <a:gd name="connsiteY13" fmla="*/ 1142707 h 1524002"/>
                    <a:gd name="connsiteX14" fmla="*/ 1142377 w 1523999"/>
                    <a:gd name="connsiteY14" fmla="*/ 1237957 h 1524002"/>
                    <a:gd name="connsiteX15" fmla="*/ 1142377 w 1523999"/>
                    <a:gd name="connsiteY15" fmla="*/ 1485615 h 1524002"/>
                    <a:gd name="connsiteX16" fmla="*/ 1180477 w 1523999"/>
                    <a:gd name="connsiteY16" fmla="*/ 1523715 h 1524002"/>
                    <a:gd name="connsiteX17" fmla="*/ 1485275 w 1523999"/>
                    <a:gd name="connsiteY17" fmla="*/ 1523715 h 1524002"/>
                    <a:gd name="connsiteX18" fmla="*/ 1523375 w 1523999"/>
                    <a:gd name="connsiteY18" fmla="*/ 1485615 h 1524002"/>
                    <a:gd name="connsiteX19" fmla="*/ 1523375 w 1523999"/>
                    <a:gd name="connsiteY19" fmla="*/ 799809 h 1524002"/>
                    <a:gd name="connsiteX20" fmla="*/ 1485275 w 1523999"/>
                    <a:gd name="connsiteY20" fmla="*/ 761709 h 1524002"/>
                    <a:gd name="connsiteX21" fmla="*/ 799478 w 1523999"/>
                    <a:gd name="connsiteY21" fmla="*/ 761709 h 1524002"/>
                    <a:gd name="connsiteX22" fmla="*/ 761378 w 1523999"/>
                    <a:gd name="connsiteY22" fmla="*/ 799809 h 1524002"/>
                    <a:gd name="connsiteX23" fmla="*/ 761378 w 1523999"/>
                    <a:gd name="connsiteY23" fmla="*/ 1001052 h 1524002"/>
                    <a:gd name="connsiteX24" fmla="*/ 653269 w 1523999"/>
                    <a:gd name="connsiteY24" fmla="*/ 1109505 h 1524002"/>
                    <a:gd name="connsiteX25" fmla="*/ 634372 w 1523999"/>
                    <a:gd name="connsiteY25" fmla="*/ 1107874 h 1524002"/>
                    <a:gd name="connsiteX26" fmla="*/ 525551 w 1523999"/>
                    <a:gd name="connsiteY26" fmla="*/ 1060599 h 1524002"/>
                    <a:gd name="connsiteX27" fmla="*/ 408697 w 1523999"/>
                    <a:gd name="connsiteY27" fmla="*/ 613206 h 1524002"/>
                    <a:gd name="connsiteX28" fmla="*/ 750662 w 1523999"/>
                    <a:gd name="connsiteY28" fmla="*/ 380711 h 1524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523999" h="1524002">
                      <a:moveTo>
                        <a:pt x="750663" y="380711"/>
                      </a:moveTo>
                      <a:lnTo>
                        <a:pt x="1485275" y="380711"/>
                      </a:lnTo>
                      <a:cubicBezTo>
                        <a:pt x="1506314" y="380713"/>
                        <a:pt x="1523373" y="363659"/>
                        <a:pt x="1523375" y="342619"/>
                      </a:cubicBezTo>
                      <a:cubicBezTo>
                        <a:pt x="1523375" y="342617"/>
                        <a:pt x="1523375" y="342614"/>
                        <a:pt x="1523375" y="342611"/>
                      </a:cubicBezTo>
                      <a:lnTo>
                        <a:pt x="1523375" y="37813"/>
                      </a:lnTo>
                      <a:cubicBezTo>
                        <a:pt x="1523374" y="16771"/>
                        <a:pt x="1506317" y="-286"/>
                        <a:pt x="1485275" y="-287"/>
                      </a:cubicBezTo>
                      <a:lnTo>
                        <a:pt x="751339" y="-287"/>
                      </a:lnTo>
                      <a:cubicBezTo>
                        <a:pt x="424919" y="-287"/>
                        <a:pt x="131827" y="209280"/>
                        <a:pt x="36139" y="521356"/>
                      </a:cubicBezTo>
                      <a:cubicBezTo>
                        <a:pt x="-119966" y="1030512"/>
                        <a:pt x="242306" y="1498073"/>
                        <a:pt x="721640" y="1522695"/>
                      </a:cubicBezTo>
                      <a:cubicBezTo>
                        <a:pt x="742534" y="1523723"/>
                        <a:pt x="760306" y="1507618"/>
                        <a:pt x="761334" y="1486723"/>
                      </a:cubicBezTo>
                      <a:cubicBezTo>
                        <a:pt x="761370" y="1485983"/>
                        <a:pt x="761385" y="1485241"/>
                        <a:pt x="761378" y="1484500"/>
                      </a:cubicBezTo>
                      <a:lnTo>
                        <a:pt x="761378" y="1237957"/>
                      </a:lnTo>
                      <a:cubicBezTo>
                        <a:pt x="761381" y="1185374"/>
                        <a:pt x="803990" y="1142740"/>
                        <a:pt x="856571" y="1142707"/>
                      </a:cubicBezTo>
                      <a:lnTo>
                        <a:pt x="1047184" y="1142707"/>
                      </a:lnTo>
                      <a:cubicBezTo>
                        <a:pt x="1099766" y="1142740"/>
                        <a:pt x="1142375" y="1185375"/>
                        <a:pt x="1142377" y="1237957"/>
                      </a:cubicBezTo>
                      <a:lnTo>
                        <a:pt x="1142377" y="1485615"/>
                      </a:lnTo>
                      <a:cubicBezTo>
                        <a:pt x="1142378" y="1506657"/>
                        <a:pt x="1159435" y="1523714"/>
                        <a:pt x="1180477" y="1523715"/>
                      </a:cubicBezTo>
                      <a:lnTo>
                        <a:pt x="1485275" y="1523715"/>
                      </a:lnTo>
                      <a:cubicBezTo>
                        <a:pt x="1506317" y="1523714"/>
                        <a:pt x="1523374" y="1506657"/>
                        <a:pt x="1523375" y="1485615"/>
                      </a:cubicBezTo>
                      <a:lnTo>
                        <a:pt x="1523375" y="799809"/>
                      </a:lnTo>
                      <a:cubicBezTo>
                        <a:pt x="1523374" y="778767"/>
                        <a:pt x="1506317" y="761710"/>
                        <a:pt x="1485275" y="761709"/>
                      </a:cubicBezTo>
                      <a:lnTo>
                        <a:pt x="799478" y="761709"/>
                      </a:lnTo>
                      <a:cubicBezTo>
                        <a:pt x="778437" y="761710"/>
                        <a:pt x="761379" y="778767"/>
                        <a:pt x="761378" y="799809"/>
                      </a:cubicBezTo>
                      <a:lnTo>
                        <a:pt x="761378" y="1001052"/>
                      </a:lnTo>
                      <a:cubicBezTo>
                        <a:pt x="761474" y="1060854"/>
                        <a:pt x="713071" y="1109410"/>
                        <a:pt x="653269" y="1109505"/>
                      </a:cubicBezTo>
                      <a:cubicBezTo>
                        <a:pt x="646934" y="1109515"/>
                        <a:pt x="640611" y="1108969"/>
                        <a:pt x="634372" y="1107874"/>
                      </a:cubicBezTo>
                      <a:cubicBezTo>
                        <a:pt x="594787" y="1101219"/>
                        <a:pt x="557430" y="1084990"/>
                        <a:pt x="525551" y="1060599"/>
                      </a:cubicBezTo>
                      <a:cubicBezTo>
                        <a:pt x="402277" y="963001"/>
                        <a:pt x="340321" y="791186"/>
                        <a:pt x="408697" y="613206"/>
                      </a:cubicBezTo>
                      <a:cubicBezTo>
                        <a:pt x="463696" y="472494"/>
                        <a:pt x="599585" y="380107"/>
                        <a:pt x="750662" y="380711"/>
                      </a:cubicBezTo>
                    </a:path>
                  </a:pathLst>
                </a:custGeom>
                <a:solidFill>
                  <a:srgbClr val="FFFFFF"/>
                </a:solidFill>
                <a:ln w="9525" cap="flat">
                  <a:noFill/>
                  <a:prstDash val="solid"/>
                  <a:miter/>
                </a:ln>
              </p:spPr>
              <p:txBody>
                <a:bodyPr rtlCol="0" anchor="ctr"/>
                <a:lstStyle/>
                <a:p>
                  <a:endParaRPr lang="en-US"/>
                </a:p>
              </p:txBody>
            </p:sp>
          </p:grpSp>
        </p:grpSp>
      </p:grpSp>
    </p:spTree>
    <p:extLst>
      <p:ext uri="{BB962C8B-B14F-4D97-AF65-F5344CB8AC3E}">
        <p14:creationId xmlns:p14="http://schemas.microsoft.com/office/powerpoint/2010/main" val="3877032034"/>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userDrawn="1">
  <p:cSld name="Thank You - Dark">
    <p:bg>
      <p:bgPr>
        <a:solidFill>
          <a:schemeClr val="bg1"/>
        </a:solidFill>
        <a:effectLst/>
      </p:bgPr>
    </p:bg>
    <p:spTree>
      <p:nvGrpSpPr>
        <p:cNvPr id="1" name=""/>
        <p:cNvGrpSpPr/>
        <p:nvPr/>
      </p:nvGrpSpPr>
      <p:grpSpPr>
        <a:xfrm>
          <a:off x="0" y="0"/>
          <a:ext cx="0" cy="0"/>
          <a:chOff x="0" y="0"/>
          <a:chExt cx="0" cy="0"/>
        </a:xfrm>
      </p:grpSpPr>
      <p:sp>
        <p:nvSpPr>
          <p:cNvPr id="51" name="Title 1">
            <a:extLst>
              <a:ext uri="{FF2B5EF4-FFF2-40B4-BE49-F238E27FC236}">
                <a16:creationId xmlns:a16="http://schemas.microsoft.com/office/drawing/2014/main" id="{B8190588-FDDA-4531-B248-2C429C360BCE}"/>
              </a:ext>
            </a:extLst>
          </p:cNvPr>
          <p:cNvSpPr>
            <a:spLocks noGrp="1"/>
          </p:cNvSpPr>
          <p:nvPr>
            <p:ph type="ctrTitle" hasCustomPrompt="1"/>
          </p:nvPr>
        </p:nvSpPr>
        <p:spPr>
          <a:xfrm>
            <a:off x="252414" y="2753361"/>
            <a:ext cx="4322761" cy="613727"/>
          </a:xfrm>
          <a:prstGeom prst="rect">
            <a:avLst/>
          </a:prstGeom>
        </p:spPr>
        <p:txBody>
          <a:bodyPr wrap="square" anchor="t" anchorCtr="0"/>
          <a:lstStyle>
            <a:lvl1pPr algn="l">
              <a:defRPr sz="4000" b="1">
                <a:solidFill>
                  <a:schemeClr val="tx1"/>
                </a:solidFill>
              </a:defRPr>
            </a:lvl1pPr>
          </a:lstStyle>
          <a:p>
            <a:r>
              <a:rPr lang="en-US"/>
              <a:t>Thank You. (40pt)</a:t>
            </a:r>
          </a:p>
        </p:txBody>
      </p:sp>
      <p:sp>
        <p:nvSpPr>
          <p:cNvPr id="2" name="Date Placeholder 1">
            <a:extLst>
              <a:ext uri="{FF2B5EF4-FFF2-40B4-BE49-F238E27FC236}">
                <a16:creationId xmlns:a16="http://schemas.microsoft.com/office/drawing/2014/main" id="{FD8A2C4E-162C-443F-8C1C-B51A356A40FE}"/>
              </a:ext>
            </a:extLst>
          </p:cNvPr>
          <p:cNvSpPr>
            <a:spLocks noGrp="1"/>
          </p:cNvSpPr>
          <p:nvPr>
            <p:ph type="dt" sz="half" idx="10"/>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444284B7-8D5E-4E57-BC0B-18DD9391B120}"/>
              </a:ext>
            </a:extLst>
          </p:cNvPr>
          <p:cNvSpPr>
            <a:spLocks noGrp="1"/>
          </p:cNvSpPr>
          <p:nvPr>
            <p:ph type="ftr" sz="quarter" idx="11"/>
          </p:nvPr>
        </p:nvSpPr>
        <p:spPr>
          <a:xfrm>
            <a:off x="1724025" y="6512719"/>
            <a:ext cx="1377945" cy="87751"/>
          </a:xfrm>
        </p:spPr>
        <p:txBody>
          <a:bodyPr/>
          <a:lstStyle>
            <a:lvl1pPr>
              <a:defRPr>
                <a:solidFill>
                  <a:schemeClr val="bg1"/>
                </a:solidFill>
              </a:defRPr>
            </a:lvl1pPr>
          </a:lstStyle>
          <a:p>
            <a:r>
              <a:rPr lang="en-US"/>
              <a:t>Mojang Studios</a:t>
            </a:r>
            <a:endParaRPr lang="en-US">
              <a:solidFill>
                <a:schemeClr val="bg1"/>
              </a:solidFill>
            </a:endParaRPr>
          </a:p>
        </p:txBody>
      </p:sp>
      <p:sp>
        <p:nvSpPr>
          <p:cNvPr id="6" name="Slide Number Placeholder 5">
            <a:extLst>
              <a:ext uri="{FF2B5EF4-FFF2-40B4-BE49-F238E27FC236}">
                <a16:creationId xmlns:a16="http://schemas.microsoft.com/office/drawing/2014/main" id="{501C087B-1E1A-4CF1-867C-1F50ABC8819B}"/>
              </a:ext>
            </a:extLst>
          </p:cNvPr>
          <p:cNvSpPr>
            <a:spLocks noGrp="1"/>
          </p:cNvSpPr>
          <p:nvPr>
            <p:ph type="sldNum" sz="quarter" idx="12"/>
          </p:nvPr>
        </p:nvSpPr>
        <p:spPr/>
        <p:txBody>
          <a:bodyPr/>
          <a:lstStyle>
            <a:lvl1pPr>
              <a:defRPr>
                <a:solidFill>
                  <a:schemeClr val="bg1"/>
                </a:solidFill>
              </a:defRPr>
            </a:lvl1pPr>
          </a:lstStyle>
          <a:p>
            <a:fld id="{7C84D469-983E-45D1-83D0-D0A54F8F126E}" type="slidenum">
              <a:rPr lang="en-US" smtClean="0"/>
              <a:pPr/>
              <a:t>‹#›</a:t>
            </a:fld>
            <a:endParaRPr lang="en-US"/>
          </a:p>
        </p:txBody>
      </p:sp>
      <p:grpSp>
        <p:nvGrpSpPr>
          <p:cNvPr id="52" name="Group 51">
            <a:extLst>
              <a:ext uri="{FF2B5EF4-FFF2-40B4-BE49-F238E27FC236}">
                <a16:creationId xmlns:a16="http://schemas.microsoft.com/office/drawing/2014/main" id="{C3F008DC-ED34-4EE9-AAE3-51A52671CEB0}"/>
              </a:ext>
            </a:extLst>
          </p:cNvPr>
          <p:cNvGrpSpPr/>
          <p:nvPr userDrawn="1"/>
        </p:nvGrpSpPr>
        <p:grpSpPr>
          <a:xfrm>
            <a:off x="6791325" y="1335637"/>
            <a:ext cx="5146703" cy="5268788"/>
            <a:chOff x="8056926" y="2631259"/>
            <a:chExt cx="3881102" cy="3973166"/>
          </a:xfrm>
          <a:solidFill>
            <a:schemeClr val="tx1"/>
          </a:solidFill>
        </p:grpSpPr>
        <p:sp>
          <p:nvSpPr>
            <p:cNvPr id="53" name="Freeform: Shape 52">
              <a:extLst>
                <a:ext uri="{FF2B5EF4-FFF2-40B4-BE49-F238E27FC236}">
                  <a16:creationId xmlns:a16="http://schemas.microsoft.com/office/drawing/2014/main" id="{5668FDC5-A339-4EEA-B276-3485D5EAA7E3}"/>
                </a:ext>
              </a:extLst>
            </p:cNvPr>
            <p:cNvSpPr/>
            <p:nvPr userDrawn="1"/>
          </p:nvSpPr>
          <p:spPr>
            <a:xfrm>
              <a:off x="9681830" y="2631259"/>
              <a:ext cx="1576114" cy="1469626"/>
            </a:xfrm>
            <a:custGeom>
              <a:avLst/>
              <a:gdLst>
                <a:gd name="connsiteX0" fmla="*/ 606687 w 1576114"/>
                <a:gd name="connsiteY0" fmla="*/ 1460717 h 1469626"/>
                <a:gd name="connsiteX1" fmla="*/ 649537 w 1576114"/>
                <a:gd name="connsiteY1" fmla="*/ 1460717 h 1469626"/>
                <a:gd name="connsiteX2" fmla="*/ 948214 w 1576114"/>
                <a:gd name="connsiteY2" fmla="*/ 1162040 h 1469626"/>
                <a:gd name="connsiteX3" fmla="*/ 1033490 w 1576114"/>
                <a:gd name="connsiteY3" fmla="*/ 1247315 h 1469626"/>
                <a:gd name="connsiteX4" fmla="*/ 1076340 w 1576114"/>
                <a:gd name="connsiteY4" fmla="*/ 1247315 h 1469626"/>
                <a:gd name="connsiteX5" fmla="*/ 1567205 w 1576114"/>
                <a:gd name="connsiteY5" fmla="*/ 756450 h 1469626"/>
                <a:gd name="connsiteX6" fmla="*/ 1567205 w 1576114"/>
                <a:gd name="connsiteY6" fmla="*/ 713600 h 1469626"/>
                <a:gd name="connsiteX7" fmla="*/ 1481929 w 1576114"/>
                <a:gd name="connsiteY7" fmla="*/ 627900 h 1469626"/>
                <a:gd name="connsiteX8" fmla="*/ 862939 w 1576114"/>
                <a:gd name="connsiteY8" fmla="*/ 8909 h 1469626"/>
                <a:gd name="connsiteX9" fmla="*/ 820089 w 1576114"/>
                <a:gd name="connsiteY9" fmla="*/ 8909 h 1469626"/>
                <a:gd name="connsiteX10" fmla="*/ 681357 w 1576114"/>
                <a:gd name="connsiteY10" fmla="*/ 147641 h 1469626"/>
                <a:gd name="connsiteX11" fmla="*/ 596081 w 1576114"/>
                <a:gd name="connsiteY11" fmla="*/ 62366 h 1469626"/>
                <a:gd name="connsiteX12" fmla="*/ 553231 w 1576114"/>
                <a:gd name="connsiteY12" fmla="*/ 62366 h 1469626"/>
                <a:gd name="connsiteX13" fmla="*/ 222311 w 1576114"/>
                <a:gd name="connsiteY13" fmla="*/ 393286 h 1469626"/>
                <a:gd name="connsiteX14" fmla="*/ 222311 w 1576114"/>
                <a:gd name="connsiteY14" fmla="*/ 436136 h 1469626"/>
                <a:gd name="connsiteX15" fmla="*/ 307586 w 1576114"/>
                <a:gd name="connsiteY15" fmla="*/ 521412 h 1469626"/>
                <a:gd name="connsiteX16" fmla="*/ 8909 w 1576114"/>
                <a:gd name="connsiteY16" fmla="*/ 820089 h 1469626"/>
                <a:gd name="connsiteX17" fmla="*/ 8909 w 1576114"/>
                <a:gd name="connsiteY17" fmla="*/ 862939 h 1469626"/>
                <a:gd name="connsiteX18" fmla="*/ 606687 w 1576114"/>
                <a:gd name="connsiteY18" fmla="*/ 1460717 h 1469626"/>
                <a:gd name="connsiteX19" fmla="*/ 787845 w 1576114"/>
                <a:gd name="connsiteY19" fmla="*/ 467955 h 1469626"/>
                <a:gd name="connsiteX20" fmla="*/ 894758 w 1576114"/>
                <a:gd name="connsiteY20" fmla="*/ 361043 h 1469626"/>
                <a:gd name="connsiteX21" fmla="*/ 1001671 w 1576114"/>
                <a:gd name="connsiteY21" fmla="*/ 361043 h 1469626"/>
                <a:gd name="connsiteX22" fmla="*/ 1108583 w 1576114"/>
                <a:gd name="connsiteY22" fmla="*/ 467955 h 1469626"/>
                <a:gd name="connsiteX23" fmla="*/ 1108583 w 1576114"/>
                <a:gd name="connsiteY23" fmla="*/ 574868 h 1469626"/>
                <a:gd name="connsiteX24" fmla="*/ 1001671 w 1576114"/>
                <a:gd name="connsiteY24" fmla="*/ 681781 h 1469626"/>
                <a:gd name="connsiteX25" fmla="*/ 894758 w 1576114"/>
                <a:gd name="connsiteY25" fmla="*/ 681781 h 1469626"/>
                <a:gd name="connsiteX26" fmla="*/ 787845 w 1576114"/>
                <a:gd name="connsiteY26" fmla="*/ 574444 h 1469626"/>
                <a:gd name="connsiteX27" fmla="*/ 787845 w 1576114"/>
                <a:gd name="connsiteY27" fmla="*/ 467955 h 1469626"/>
                <a:gd name="connsiteX28" fmla="*/ 361043 w 1576114"/>
                <a:gd name="connsiteY28" fmla="*/ 894758 h 1469626"/>
                <a:gd name="connsiteX29" fmla="*/ 467955 w 1576114"/>
                <a:gd name="connsiteY29" fmla="*/ 787845 h 1469626"/>
                <a:gd name="connsiteX30" fmla="*/ 574868 w 1576114"/>
                <a:gd name="connsiteY30" fmla="*/ 787845 h 1469626"/>
                <a:gd name="connsiteX31" fmla="*/ 681781 w 1576114"/>
                <a:gd name="connsiteY31" fmla="*/ 894758 h 1469626"/>
                <a:gd name="connsiteX32" fmla="*/ 681781 w 1576114"/>
                <a:gd name="connsiteY32" fmla="*/ 1001671 h 1469626"/>
                <a:gd name="connsiteX33" fmla="*/ 574868 w 1576114"/>
                <a:gd name="connsiteY33" fmla="*/ 1108583 h 1469626"/>
                <a:gd name="connsiteX34" fmla="*/ 467955 w 1576114"/>
                <a:gd name="connsiteY34" fmla="*/ 1108583 h 1469626"/>
                <a:gd name="connsiteX35" fmla="*/ 361043 w 1576114"/>
                <a:gd name="connsiteY35" fmla="*/ 1001671 h 1469626"/>
                <a:gd name="connsiteX36" fmla="*/ 361043 w 1576114"/>
                <a:gd name="connsiteY36" fmla="*/ 894758 h 1469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1576114" h="1469626">
                  <a:moveTo>
                    <a:pt x="606687" y="1460717"/>
                  </a:moveTo>
                  <a:cubicBezTo>
                    <a:pt x="618567" y="1472596"/>
                    <a:pt x="637658" y="1472596"/>
                    <a:pt x="649537" y="1460717"/>
                  </a:cubicBezTo>
                  <a:lnTo>
                    <a:pt x="948214" y="1162040"/>
                  </a:lnTo>
                  <a:lnTo>
                    <a:pt x="1033490" y="1247315"/>
                  </a:lnTo>
                  <a:cubicBezTo>
                    <a:pt x="1045369" y="1259195"/>
                    <a:pt x="1064461" y="1259195"/>
                    <a:pt x="1076340" y="1247315"/>
                  </a:cubicBezTo>
                  <a:lnTo>
                    <a:pt x="1567205" y="756450"/>
                  </a:lnTo>
                  <a:cubicBezTo>
                    <a:pt x="1579084" y="744571"/>
                    <a:pt x="1579084" y="725479"/>
                    <a:pt x="1567205" y="713600"/>
                  </a:cubicBezTo>
                  <a:lnTo>
                    <a:pt x="1481929" y="627900"/>
                  </a:lnTo>
                  <a:lnTo>
                    <a:pt x="862939" y="8909"/>
                  </a:lnTo>
                  <a:cubicBezTo>
                    <a:pt x="851060" y="-2970"/>
                    <a:pt x="831968" y="-2970"/>
                    <a:pt x="820089" y="8909"/>
                  </a:cubicBezTo>
                  <a:lnTo>
                    <a:pt x="681357" y="147641"/>
                  </a:lnTo>
                  <a:lnTo>
                    <a:pt x="596081" y="62366"/>
                  </a:lnTo>
                  <a:cubicBezTo>
                    <a:pt x="584202" y="50487"/>
                    <a:pt x="565110" y="50487"/>
                    <a:pt x="553231" y="62366"/>
                  </a:cubicBezTo>
                  <a:lnTo>
                    <a:pt x="222311" y="393286"/>
                  </a:lnTo>
                  <a:cubicBezTo>
                    <a:pt x="210431" y="405165"/>
                    <a:pt x="210431" y="424257"/>
                    <a:pt x="222311" y="436136"/>
                  </a:cubicBezTo>
                  <a:lnTo>
                    <a:pt x="307586" y="521412"/>
                  </a:lnTo>
                  <a:lnTo>
                    <a:pt x="8909" y="820089"/>
                  </a:lnTo>
                  <a:cubicBezTo>
                    <a:pt x="-2970" y="831968"/>
                    <a:pt x="-2970" y="851059"/>
                    <a:pt x="8909" y="862939"/>
                  </a:cubicBezTo>
                  <a:lnTo>
                    <a:pt x="606687" y="1460717"/>
                  </a:lnTo>
                  <a:close/>
                  <a:moveTo>
                    <a:pt x="787845" y="467955"/>
                  </a:moveTo>
                  <a:lnTo>
                    <a:pt x="894758" y="361043"/>
                  </a:lnTo>
                  <a:cubicBezTo>
                    <a:pt x="924032" y="331769"/>
                    <a:pt x="971973" y="331769"/>
                    <a:pt x="1001671" y="361043"/>
                  </a:cubicBezTo>
                  <a:lnTo>
                    <a:pt x="1108583" y="467955"/>
                  </a:lnTo>
                  <a:cubicBezTo>
                    <a:pt x="1137857" y="497229"/>
                    <a:pt x="1137857" y="545170"/>
                    <a:pt x="1108583" y="574868"/>
                  </a:cubicBezTo>
                  <a:lnTo>
                    <a:pt x="1001671" y="681781"/>
                  </a:lnTo>
                  <a:cubicBezTo>
                    <a:pt x="972397" y="711055"/>
                    <a:pt x="924456" y="711055"/>
                    <a:pt x="894758" y="681781"/>
                  </a:cubicBezTo>
                  <a:lnTo>
                    <a:pt x="787845" y="574444"/>
                  </a:lnTo>
                  <a:cubicBezTo>
                    <a:pt x="758571" y="545170"/>
                    <a:pt x="758571" y="497229"/>
                    <a:pt x="787845" y="467955"/>
                  </a:cubicBezTo>
                  <a:close/>
                  <a:moveTo>
                    <a:pt x="361043" y="894758"/>
                  </a:moveTo>
                  <a:lnTo>
                    <a:pt x="467955" y="787845"/>
                  </a:lnTo>
                  <a:cubicBezTo>
                    <a:pt x="497229" y="758571"/>
                    <a:pt x="545170" y="758571"/>
                    <a:pt x="574868" y="787845"/>
                  </a:cubicBezTo>
                  <a:lnTo>
                    <a:pt x="681781" y="894758"/>
                  </a:lnTo>
                  <a:cubicBezTo>
                    <a:pt x="711055" y="924032"/>
                    <a:pt x="711055" y="971973"/>
                    <a:pt x="681781" y="1001671"/>
                  </a:cubicBezTo>
                  <a:lnTo>
                    <a:pt x="574868" y="1108583"/>
                  </a:lnTo>
                  <a:cubicBezTo>
                    <a:pt x="545595" y="1137857"/>
                    <a:pt x="497653" y="1137857"/>
                    <a:pt x="467955" y="1108583"/>
                  </a:cubicBezTo>
                  <a:lnTo>
                    <a:pt x="361043" y="1001671"/>
                  </a:lnTo>
                  <a:cubicBezTo>
                    <a:pt x="331769" y="971973"/>
                    <a:pt x="331769" y="924456"/>
                    <a:pt x="361043" y="894758"/>
                  </a:cubicBezTo>
                  <a:close/>
                </a:path>
              </a:pathLst>
            </a:custGeom>
            <a:grpFill/>
            <a:ln w="4242" cap="flat">
              <a:noFill/>
              <a:prstDash val="solid"/>
              <a:miter/>
            </a:ln>
          </p:spPr>
          <p:txBody>
            <a:bodyPr rtlCol="0" anchor="ctr"/>
            <a:lstStyle/>
            <a:p>
              <a:endParaRPr lang="en-US"/>
            </a:p>
          </p:txBody>
        </p:sp>
        <p:sp>
          <p:nvSpPr>
            <p:cNvPr id="54" name="Freeform: Shape 53">
              <a:extLst>
                <a:ext uri="{FF2B5EF4-FFF2-40B4-BE49-F238E27FC236}">
                  <a16:creationId xmlns:a16="http://schemas.microsoft.com/office/drawing/2014/main" id="{BCBB8F02-E0DC-47D6-AA97-42A8C4926AAC}"/>
                </a:ext>
              </a:extLst>
            </p:cNvPr>
            <p:cNvSpPr/>
            <p:nvPr userDrawn="1"/>
          </p:nvSpPr>
          <p:spPr>
            <a:xfrm>
              <a:off x="10493858" y="4020276"/>
              <a:ext cx="1207435" cy="1207859"/>
            </a:xfrm>
            <a:custGeom>
              <a:avLst/>
              <a:gdLst>
                <a:gd name="connsiteX0" fmla="*/ 678811 w 1207435"/>
                <a:gd name="connsiteY0" fmla="*/ 30122 h 1207859"/>
                <a:gd name="connsiteX1" fmla="*/ 648689 w 1207435"/>
                <a:gd name="connsiteY1" fmla="*/ 0 h 1207859"/>
                <a:gd name="connsiteX2" fmla="*/ 407287 w 1207435"/>
                <a:gd name="connsiteY2" fmla="*/ 0 h 1207859"/>
                <a:gd name="connsiteX3" fmla="*/ 377164 w 1207435"/>
                <a:gd name="connsiteY3" fmla="*/ 30122 h 1207859"/>
                <a:gd name="connsiteX4" fmla="*/ 377164 w 1207435"/>
                <a:gd name="connsiteY4" fmla="*/ 151036 h 1207859"/>
                <a:gd name="connsiteX5" fmla="*/ 377164 w 1207435"/>
                <a:gd name="connsiteY5" fmla="*/ 377589 h 1207859"/>
                <a:gd name="connsiteX6" fmla="*/ 30122 w 1207435"/>
                <a:gd name="connsiteY6" fmla="*/ 377589 h 1207859"/>
                <a:gd name="connsiteX7" fmla="*/ 0 w 1207435"/>
                <a:gd name="connsiteY7" fmla="*/ 407711 h 1207859"/>
                <a:gd name="connsiteX8" fmla="*/ 0 w 1207435"/>
                <a:gd name="connsiteY8" fmla="*/ 1177737 h 1207859"/>
                <a:gd name="connsiteX9" fmla="*/ 30122 w 1207435"/>
                <a:gd name="connsiteY9" fmla="*/ 1207860 h 1207859"/>
                <a:gd name="connsiteX10" fmla="*/ 301647 w 1207435"/>
                <a:gd name="connsiteY10" fmla="*/ 1207860 h 1207859"/>
                <a:gd name="connsiteX11" fmla="*/ 301647 w 1207435"/>
                <a:gd name="connsiteY11" fmla="*/ 1207860 h 1207859"/>
                <a:gd name="connsiteX12" fmla="*/ 603718 w 1207435"/>
                <a:gd name="connsiteY12" fmla="*/ 1207860 h 1207859"/>
                <a:gd name="connsiteX13" fmla="*/ 1207435 w 1207435"/>
                <a:gd name="connsiteY13" fmla="*/ 604142 h 1207859"/>
                <a:gd name="connsiteX14" fmla="*/ 1207435 w 1207435"/>
                <a:gd name="connsiteY14" fmla="*/ 180733 h 1207859"/>
                <a:gd name="connsiteX15" fmla="*/ 1177313 w 1207435"/>
                <a:gd name="connsiteY15" fmla="*/ 150611 h 1207859"/>
                <a:gd name="connsiteX16" fmla="*/ 678811 w 1207435"/>
                <a:gd name="connsiteY16" fmla="*/ 150611 h 1207859"/>
                <a:gd name="connsiteX17" fmla="*/ 678811 w 1207435"/>
                <a:gd name="connsiteY17" fmla="*/ 30122 h 1207859"/>
                <a:gd name="connsiteX18" fmla="*/ 708933 w 1207435"/>
                <a:gd name="connsiteY18" fmla="*/ 452682 h 1207859"/>
                <a:gd name="connsiteX19" fmla="*/ 875242 w 1207435"/>
                <a:gd name="connsiteY19" fmla="*/ 452682 h 1207859"/>
                <a:gd name="connsiteX20" fmla="*/ 905364 w 1207435"/>
                <a:gd name="connsiteY20" fmla="*/ 482804 h 1207859"/>
                <a:gd name="connsiteX21" fmla="*/ 905364 w 1207435"/>
                <a:gd name="connsiteY21" fmla="*/ 603718 h 1207859"/>
                <a:gd name="connsiteX22" fmla="*/ 603293 w 1207435"/>
                <a:gd name="connsiteY22" fmla="*/ 905789 h 1207859"/>
                <a:gd name="connsiteX23" fmla="*/ 331769 w 1207435"/>
                <a:gd name="connsiteY23" fmla="*/ 905789 h 1207859"/>
                <a:gd name="connsiteX24" fmla="*/ 301647 w 1207435"/>
                <a:gd name="connsiteY24" fmla="*/ 875666 h 1207859"/>
                <a:gd name="connsiteX25" fmla="*/ 301647 w 1207435"/>
                <a:gd name="connsiteY25" fmla="*/ 709782 h 1207859"/>
                <a:gd name="connsiteX26" fmla="*/ 331769 w 1207435"/>
                <a:gd name="connsiteY26" fmla="*/ 679660 h 1207859"/>
                <a:gd name="connsiteX27" fmla="*/ 603293 w 1207435"/>
                <a:gd name="connsiteY27" fmla="*/ 679660 h 1207859"/>
                <a:gd name="connsiteX28" fmla="*/ 678811 w 1207435"/>
                <a:gd name="connsiteY28" fmla="*/ 604142 h 1207859"/>
                <a:gd name="connsiteX29" fmla="*/ 678811 w 1207435"/>
                <a:gd name="connsiteY29" fmla="*/ 483229 h 1207859"/>
                <a:gd name="connsiteX30" fmla="*/ 708933 w 1207435"/>
                <a:gd name="connsiteY30" fmla="*/ 452682 h 120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07435" h="1207859">
                  <a:moveTo>
                    <a:pt x="678811" y="30122"/>
                  </a:moveTo>
                  <a:cubicBezTo>
                    <a:pt x="678811" y="13576"/>
                    <a:pt x="665235" y="0"/>
                    <a:pt x="648689" y="0"/>
                  </a:cubicBezTo>
                  <a:lnTo>
                    <a:pt x="407287" y="0"/>
                  </a:lnTo>
                  <a:cubicBezTo>
                    <a:pt x="390741" y="0"/>
                    <a:pt x="377164" y="13576"/>
                    <a:pt x="377164" y="30122"/>
                  </a:cubicBezTo>
                  <a:lnTo>
                    <a:pt x="377164" y="151036"/>
                  </a:lnTo>
                  <a:lnTo>
                    <a:pt x="377164" y="377589"/>
                  </a:lnTo>
                  <a:lnTo>
                    <a:pt x="30122" y="377589"/>
                  </a:lnTo>
                  <a:cubicBezTo>
                    <a:pt x="13576" y="377589"/>
                    <a:pt x="0" y="391165"/>
                    <a:pt x="0" y="407711"/>
                  </a:cubicBezTo>
                  <a:lnTo>
                    <a:pt x="0" y="1177737"/>
                  </a:lnTo>
                  <a:cubicBezTo>
                    <a:pt x="0" y="1194283"/>
                    <a:pt x="13576" y="1207860"/>
                    <a:pt x="30122" y="1207860"/>
                  </a:cubicBezTo>
                  <a:lnTo>
                    <a:pt x="301647" y="1207860"/>
                  </a:lnTo>
                  <a:lnTo>
                    <a:pt x="301647" y="1207860"/>
                  </a:lnTo>
                  <a:lnTo>
                    <a:pt x="603718" y="1207860"/>
                  </a:lnTo>
                  <a:cubicBezTo>
                    <a:pt x="937183" y="1207860"/>
                    <a:pt x="1207435" y="937608"/>
                    <a:pt x="1207435" y="604142"/>
                  </a:cubicBezTo>
                  <a:lnTo>
                    <a:pt x="1207435" y="180733"/>
                  </a:lnTo>
                  <a:cubicBezTo>
                    <a:pt x="1207435" y="164187"/>
                    <a:pt x="1193859" y="150611"/>
                    <a:pt x="1177313" y="150611"/>
                  </a:cubicBezTo>
                  <a:lnTo>
                    <a:pt x="678811" y="150611"/>
                  </a:lnTo>
                  <a:lnTo>
                    <a:pt x="678811" y="30122"/>
                  </a:lnTo>
                  <a:close/>
                  <a:moveTo>
                    <a:pt x="708933" y="452682"/>
                  </a:moveTo>
                  <a:lnTo>
                    <a:pt x="875242" y="452682"/>
                  </a:lnTo>
                  <a:cubicBezTo>
                    <a:pt x="891788" y="452682"/>
                    <a:pt x="905364" y="466258"/>
                    <a:pt x="905364" y="482804"/>
                  </a:cubicBezTo>
                  <a:lnTo>
                    <a:pt x="905364" y="603718"/>
                  </a:lnTo>
                  <a:cubicBezTo>
                    <a:pt x="905364" y="770451"/>
                    <a:pt x="770026" y="905789"/>
                    <a:pt x="603293" y="905789"/>
                  </a:cubicBezTo>
                  <a:lnTo>
                    <a:pt x="331769" y="905789"/>
                  </a:lnTo>
                  <a:cubicBezTo>
                    <a:pt x="315223" y="905789"/>
                    <a:pt x="301647" y="892212"/>
                    <a:pt x="301647" y="875666"/>
                  </a:cubicBezTo>
                  <a:lnTo>
                    <a:pt x="301647" y="709782"/>
                  </a:lnTo>
                  <a:cubicBezTo>
                    <a:pt x="301647" y="693236"/>
                    <a:pt x="315223" y="679660"/>
                    <a:pt x="331769" y="679660"/>
                  </a:cubicBezTo>
                  <a:lnTo>
                    <a:pt x="603293" y="679660"/>
                  </a:lnTo>
                  <a:cubicBezTo>
                    <a:pt x="644871" y="679660"/>
                    <a:pt x="678811" y="645719"/>
                    <a:pt x="678811" y="604142"/>
                  </a:cubicBezTo>
                  <a:lnTo>
                    <a:pt x="678811" y="483229"/>
                  </a:lnTo>
                  <a:cubicBezTo>
                    <a:pt x="678811" y="466258"/>
                    <a:pt x="692387" y="452682"/>
                    <a:pt x="708933" y="452682"/>
                  </a:cubicBezTo>
                  <a:close/>
                </a:path>
              </a:pathLst>
            </a:custGeom>
            <a:grpFill/>
            <a:ln w="4242" cap="flat">
              <a:noFill/>
              <a:prstDash val="solid"/>
              <a:miter/>
            </a:ln>
          </p:spPr>
          <p:txBody>
            <a:bodyPr rtlCol="0" anchor="ctr"/>
            <a:lstStyle/>
            <a:p>
              <a:endParaRPr lang="en-US"/>
            </a:p>
          </p:txBody>
        </p:sp>
        <p:sp>
          <p:nvSpPr>
            <p:cNvPr id="55" name="Freeform: Shape 54">
              <a:extLst>
                <a:ext uri="{FF2B5EF4-FFF2-40B4-BE49-F238E27FC236}">
                  <a16:creationId xmlns:a16="http://schemas.microsoft.com/office/drawing/2014/main" id="{1D0072F3-47A0-499E-8D8C-B4C94CD035CA}"/>
                </a:ext>
              </a:extLst>
            </p:cNvPr>
            <p:cNvSpPr/>
            <p:nvPr userDrawn="1"/>
          </p:nvSpPr>
          <p:spPr>
            <a:xfrm>
              <a:off x="8056926" y="5396565"/>
              <a:ext cx="1207048" cy="1207859"/>
            </a:xfrm>
            <a:custGeom>
              <a:avLst/>
              <a:gdLst>
                <a:gd name="connsiteX0" fmla="*/ 1177737 w 1207048"/>
                <a:gd name="connsiteY0" fmla="*/ 0 h 1207859"/>
                <a:gd name="connsiteX1" fmla="*/ 332193 w 1207048"/>
                <a:gd name="connsiteY1" fmla="*/ 0 h 1207859"/>
                <a:gd name="connsiteX2" fmla="*/ 302071 w 1207048"/>
                <a:gd name="connsiteY2" fmla="*/ 30122 h 1207859"/>
                <a:gd name="connsiteX3" fmla="*/ 302071 w 1207048"/>
                <a:gd name="connsiteY3" fmla="*/ 226553 h 1207859"/>
                <a:gd name="connsiteX4" fmla="*/ 226553 w 1207048"/>
                <a:gd name="connsiteY4" fmla="*/ 302071 h 1207859"/>
                <a:gd name="connsiteX5" fmla="*/ 30122 w 1207048"/>
                <a:gd name="connsiteY5" fmla="*/ 302071 h 1207859"/>
                <a:gd name="connsiteX6" fmla="*/ 0 w 1207048"/>
                <a:gd name="connsiteY6" fmla="*/ 332193 h 1207859"/>
                <a:gd name="connsiteX7" fmla="*/ 0 w 1207048"/>
                <a:gd name="connsiteY7" fmla="*/ 1177737 h 1207859"/>
                <a:gd name="connsiteX8" fmla="*/ 30122 w 1207048"/>
                <a:gd name="connsiteY8" fmla="*/ 1207860 h 1207859"/>
                <a:gd name="connsiteX9" fmla="*/ 1026278 w 1207048"/>
                <a:gd name="connsiteY9" fmla="*/ 1207860 h 1207859"/>
                <a:gd name="connsiteX10" fmla="*/ 1056400 w 1207048"/>
                <a:gd name="connsiteY10" fmla="*/ 1177737 h 1207859"/>
                <a:gd name="connsiteX11" fmla="*/ 1056400 w 1207048"/>
                <a:gd name="connsiteY11" fmla="*/ 332193 h 1207859"/>
                <a:gd name="connsiteX12" fmla="*/ 1086522 w 1207048"/>
                <a:gd name="connsiteY12" fmla="*/ 302071 h 1207859"/>
                <a:gd name="connsiteX13" fmla="*/ 1176889 w 1207048"/>
                <a:gd name="connsiteY13" fmla="*/ 302071 h 1207859"/>
                <a:gd name="connsiteX14" fmla="*/ 1207011 w 1207048"/>
                <a:gd name="connsiteY14" fmla="*/ 271949 h 1207859"/>
                <a:gd name="connsiteX15" fmla="*/ 1207011 w 1207048"/>
                <a:gd name="connsiteY15" fmla="*/ 30547 h 1207859"/>
                <a:gd name="connsiteX16" fmla="*/ 1177737 w 1207048"/>
                <a:gd name="connsiteY16" fmla="*/ 0 h 1207859"/>
                <a:gd name="connsiteX17" fmla="*/ 302071 w 1207048"/>
                <a:gd name="connsiteY17" fmla="*/ 453106 h 1207859"/>
                <a:gd name="connsiteX18" fmla="*/ 453106 w 1207048"/>
                <a:gd name="connsiteY18" fmla="*/ 302071 h 1207859"/>
                <a:gd name="connsiteX19" fmla="*/ 724631 w 1207048"/>
                <a:gd name="connsiteY19" fmla="*/ 302071 h 1207859"/>
                <a:gd name="connsiteX20" fmla="*/ 754753 w 1207048"/>
                <a:gd name="connsiteY20" fmla="*/ 332193 h 1207859"/>
                <a:gd name="connsiteX21" fmla="*/ 754753 w 1207048"/>
                <a:gd name="connsiteY21" fmla="*/ 528624 h 1207859"/>
                <a:gd name="connsiteX22" fmla="*/ 302071 w 1207048"/>
                <a:gd name="connsiteY22" fmla="*/ 528624 h 1207859"/>
                <a:gd name="connsiteX23" fmla="*/ 302071 w 1207048"/>
                <a:gd name="connsiteY23" fmla="*/ 453106 h 1207859"/>
                <a:gd name="connsiteX24" fmla="*/ 716994 w 1207048"/>
                <a:gd name="connsiteY24" fmla="*/ 981306 h 1207859"/>
                <a:gd name="connsiteX25" fmla="*/ 339406 w 1207048"/>
                <a:gd name="connsiteY25" fmla="*/ 981306 h 1207859"/>
                <a:gd name="connsiteX26" fmla="*/ 226129 w 1207048"/>
                <a:gd name="connsiteY26" fmla="*/ 868030 h 1207859"/>
                <a:gd name="connsiteX27" fmla="*/ 339406 w 1207048"/>
                <a:gd name="connsiteY27" fmla="*/ 754753 h 1207859"/>
                <a:gd name="connsiteX28" fmla="*/ 716994 w 1207048"/>
                <a:gd name="connsiteY28" fmla="*/ 754753 h 1207859"/>
                <a:gd name="connsiteX29" fmla="*/ 830271 w 1207048"/>
                <a:gd name="connsiteY29" fmla="*/ 868030 h 1207859"/>
                <a:gd name="connsiteX30" fmla="*/ 716994 w 1207048"/>
                <a:gd name="connsiteY30" fmla="*/ 981306 h 120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07048" h="1207859">
                  <a:moveTo>
                    <a:pt x="1177737" y="0"/>
                  </a:moveTo>
                  <a:lnTo>
                    <a:pt x="332193" y="0"/>
                  </a:lnTo>
                  <a:cubicBezTo>
                    <a:pt x="315647" y="0"/>
                    <a:pt x="302071" y="13576"/>
                    <a:pt x="302071" y="30122"/>
                  </a:cubicBezTo>
                  <a:lnTo>
                    <a:pt x="302071" y="226553"/>
                  </a:lnTo>
                  <a:cubicBezTo>
                    <a:pt x="302071" y="268130"/>
                    <a:pt x="268130" y="302071"/>
                    <a:pt x="226553" y="302071"/>
                  </a:cubicBezTo>
                  <a:lnTo>
                    <a:pt x="30122" y="302071"/>
                  </a:lnTo>
                  <a:cubicBezTo>
                    <a:pt x="13576" y="302071"/>
                    <a:pt x="0" y="315647"/>
                    <a:pt x="0" y="332193"/>
                  </a:cubicBezTo>
                  <a:lnTo>
                    <a:pt x="0" y="1177737"/>
                  </a:lnTo>
                  <a:cubicBezTo>
                    <a:pt x="0" y="1194283"/>
                    <a:pt x="13576" y="1207860"/>
                    <a:pt x="30122" y="1207860"/>
                  </a:cubicBezTo>
                  <a:lnTo>
                    <a:pt x="1026278" y="1207860"/>
                  </a:lnTo>
                  <a:cubicBezTo>
                    <a:pt x="1042824" y="1207860"/>
                    <a:pt x="1056400" y="1194283"/>
                    <a:pt x="1056400" y="1177737"/>
                  </a:cubicBezTo>
                  <a:lnTo>
                    <a:pt x="1056400" y="332193"/>
                  </a:lnTo>
                  <a:cubicBezTo>
                    <a:pt x="1056400" y="315647"/>
                    <a:pt x="1069976" y="302071"/>
                    <a:pt x="1086522" y="302071"/>
                  </a:cubicBezTo>
                  <a:lnTo>
                    <a:pt x="1176889" y="302071"/>
                  </a:lnTo>
                  <a:cubicBezTo>
                    <a:pt x="1193435" y="302071"/>
                    <a:pt x="1207011" y="288495"/>
                    <a:pt x="1207011" y="271949"/>
                  </a:cubicBezTo>
                  <a:lnTo>
                    <a:pt x="1207011" y="30547"/>
                  </a:lnTo>
                  <a:cubicBezTo>
                    <a:pt x="1207860" y="13576"/>
                    <a:pt x="1194283" y="0"/>
                    <a:pt x="1177737" y="0"/>
                  </a:cubicBezTo>
                  <a:close/>
                  <a:moveTo>
                    <a:pt x="302071" y="453106"/>
                  </a:moveTo>
                  <a:cubicBezTo>
                    <a:pt x="302071" y="369528"/>
                    <a:pt x="369528" y="302071"/>
                    <a:pt x="453106" y="302071"/>
                  </a:cubicBezTo>
                  <a:lnTo>
                    <a:pt x="724631" y="302071"/>
                  </a:lnTo>
                  <a:cubicBezTo>
                    <a:pt x="741177" y="302071"/>
                    <a:pt x="754753" y="315647"/>
                    <a:pt x="754753" y="332193"/>
                  </a:cubicBezTo>
                  <a:lnTo>
                    <a:pt x="754753" y="528624"/>
                  </a:lnTo>
                  <a:lnTo>
                    <a:pt x="302071" y="528624"/>
                  </a:lnTo>
                  <a:lnTo>
                    <a:pt x="302071" y="453106"/>
                  </a:lnTo>
                  <a:close/>
                  <a:moveTo>
                    <a:pt x="716994" y="981306"/>
                  </a:moveTo>
                  <a:lnTo>
                    <a:pt x="339406" y="981306"/>
                  </a:lnTo>
                  <a:cubicBezTo>
                    <a:pt x="277040" y="981306"/>
                    <a:pt x="226129" y="930820"/>
                    <a:pt x="226129" y="868030"/>
                  </a:cubicBezTo>
                  <a:cubicBezTo>
                    <a:pt x="226129" y="805664"/>
                    <a:pt x="276616" y="754753"/>
                    <a:pt x="339406" y="754753"/>
                  </a:cubicBezTo>
                  <a:lnTo>
                    <a:pt x="716994" y="754753"/>
                  </a:lnTo>
                  <a:cubicBezTo>
                    <a:pt x="779360" y="754753"/>
                    <a:pt x="830271" y="805240"/>
                    <a:pt x="830271" y="868030"/>
                  </a:cubicBezTo>
                  <a:cubicBezTo>
                    <a:pt x="830271" y="930820"/>
                    <a:pt x="779784" y="981306"/>
                    <a:pt x="716994" y="981306"/>
                  </a:cubicBezTo>
                  <a:close/>
                </a:path>
              </a:pathLst>
            </a:custGeom>
            <a:grpFill/>
            <a:ln w="4242" cap="flat">
              <a:noFill/>
              <a:prstDash val="solid"/>
              <a:miter/>
            </a:ln>
          </p:spPr>
          <p:txBody>
            <a:bodyPr rtlCol="0" anchor="ctr"/>
            <a:lstStyle/>
            <a:p>
              <a:endParaRPr lang="en-US"/>
            </a:p>
          </p:txBody>
        </p:sp>
        <p:sp>
          <p:nvSpPr>
            <p:cNvPr id="56" name="Freeform: Shape 55">
              <a:extLst>
                <a:ext uri="{FF2B5EF4-FFF2-40B4-BE49-F238E27FC236}">
                  <a16:creationId xmlns:a16="http://schemas.microsoft.com/office/drawing/2014/main" id="{5F24BB55-FE52-4E47-A752-40C63F1D7606}"/>
                </a:ext>
              </a:extLst>
            </p:cNvPr>
            <p:cNvSpPr/>
            <p:nvPr userDrawn="1"/>
          </p:nvSpPr>
          <p:spPr>
            <a:xfrm>
              <a:off x="9353455" y="5396565"/>
              <a:ext cx="1207444" cy="1207435"/>
            </a:xfrm>
            <a:custGeom>
              <a:avLst/>
              <a:gdLst>
                <a:gd name="connsiteX0" fmla="*/ 1177737 w 1207444"/>
                <a:gd name="connsiteY0" fmla="*/ 0 h 1207435"/>
                <a:gd name="connsiteX1" fmla="*/ 332193 w 1207444"/>
                <a:gd name="connsiteY1" fmla="*/ 0 h 1207435"/>
                <a:gd name="connsiteX2" fmla="*/ 302071 w 1207444"/>
                <a:gd name="connsiteY2" fmla="*/ 30122 h 1207435"/>
                <a:gd name="connsiteX3" fmla="*/ 302071 w 1207444"/>
                <a:gd name="connsiteY3" fmla="*/ 302920 h 1207435"/>
                <a:gd name="connsiteX4" fmla="*/ 151036 w 1207444"/>
                <a:gd name="connsiteY4" fmla="*/ 302920 h 1207435"/>
                <a:gd name="connsiteX5" fmla="*/ 0 w 1207444"/>
                <a:gd name="connsiteY5" fmla="*/ 453955 h 1207435"/>
                <a:gd name="connsiteX6" fmla="*/ 0 w 1207444"/>
                <a:gd name="connsiteY6" fmla="*/ 1056400 h 1207435"/>
                <a:gd name="connsiteX7" fmla="*/ 151036 w 1207444"/>
                <a:gd name="connsiteY7" fmla="*/ 1207435 h 1207435"/>
                <a:gd name="connsiteX8" fmla="*/ 271949 w 1207444"/>
                <a:gd name="connsiteY8" fmla="*/ 1207435 h 1207435"/>
                <a:gd name="connsiteX9" fmla="*/ 302071 w 1207444"/>
                <a:gd name="connsiteY9" fmla="*/ 1177313 h 1207435"/>
                <a:gd name="connsiteX10" fmla="*/ 302071 w 1207444"/>
                <a:gd name="connsiteY10" fmla="*/ 1056400 h 1207435"/>
                <a:gd name="connsiteX11" fmla="*/ 754753 w 1207444"/>
                <a:gd name="connsiteY11" fmla="*/ 1056400 h 1207435"/>
                <a:gd name="connsiteX12" fmla="*/ 754753 w 1207444"/>
                <a:gd name="connsiteY12" fmla="*/ 1177313 h 1207435"/>
                <a:gd name="connsiteX13" fmla="*/ 784875 w 1207444"/>
                <a:gd name="connsiteY13" fmla="*/ 1207435 h 1207435"/>
                <a:gd name="connsiteX14" fmla="*/ 1177313 w 1207444"/>
                <a:gd name="connsiteY14" fmla="*/ 1207435 h 1207435"/>
                <a:gd name="connsiteX15" fmla="*/ 1207435 w 1207444"/>
                <a:gd name="connsiteY15" fmla="*/ 1177313 h 1207435"/>
                <a:gd name="connsiteX16" fmla="*/ 1207435 w 1207444"/>
                <a:gd name="connsiteY16" fmla="*/ 30547 h 1207435"/>
                <a:gd name="connsiteX17" fmla="*/ 1177737 w 1207444"/>
                <a:gd name="connsiteY17" fmla="*/ 0 h 1207435"/>
                <a:gd name="connsiteX18" fmla="*/ 981306 w 1207444"/>
                <a:gd name="connsiteY18" fmla="*/ 679660 h 1207435"/>
                <a:gd name="connsiteX19" fmla="*/ 528624 w 1207444"/>
                <a:gd name="connsiteY19" fmla="*/ 679660 h 1207435"/>
                <a:gd name="connsiteX20" fmla="*/ 528624 w 1207444"/>
                <a:gd name="connsiteY20" fmla="*/ 453106 h 1207435"/>
                <a:gd name="connsiteX21" fmla="*/ 679660 w 1207444"/>
                <a:gd name="connsiteY21" fmla="*/ 302071 h 1207435"/>
                <a:gd name="connsiteX22" fmla="*/ 830695 w 1207444"/>
                <a:gd name="connsiteY22" fmla="*/ 302071 h 1207435"/>
                <a:gd name="connsiteX23" fmla="*/ 981731 w 1207444"/>
                <a:gd name="connsiteY23" fmla="*/ 453106 h 1207435"/>
                <a:gd name="connsiteX24" fmla="*/ 981731 w 1207444"/>
                <a:gd name="connsiteY24" fmla="*/ 679660 h 120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207444" h="1207435">
                  <a:moveTo>
                    <a:pt x="1177737" y="0"/>
                  </a:moveTo>
                  <a:lnTo>
                    <a:pt x="332193" y="0"/>
                  </a:lnTo>
                  <a:cubicBezTo>
                    <a:pt x="315647" y="0"/>
                    <a:pt x="302071" y="13576"/>
                    <a:pt x="302071" y="30122"/>
                  </a:cubicBezTo>
                  <a:lnTo>
                    <a:pt x="302071" y="302920"/>
                  </a:lnTo>
                  <a:lnTo>
                    <a:pt x="151036" y="302920"/>
                  </a:lnTo>
                  <a:cubicBezTo>
                    <a:pt x="67881" y="302920"/>
                    <a:pt x="0" y="370376"/>
                    <a:pt x="0" y="453955"/>
                  </a:cubicBezTo>
                  <a:lnTo>
                    <a:pt x="0" y="1056400"/>
                  </a:lnTo>
                  <a:cubicBezTo>
                    <a:pt x="0" y="1139554"/>
                    <a:pt x="67457" y="1207435"/>
                    <a:pt x="151036" y="1207435"/>
                  </a:cubicBezTo>
                  <a:lnTo>
                    <a:pt x="271949" y="1207435"/>
                  </a:lnTo>
                  <a:cubicBezTo>
                    <a:pt x="288495" y="1207435"/>
                    <a:pt x="302071" y="1193859"/>
                    <a:pt x="302071" y="1177313"/>
                  </a:cubicBezTo>
                  <a:lnTo>
                    <a:pt x="302071" y="1056400"/>
                  </a:lnTo>
                  <a:lnTo>
                    <a:pt x="754753" y="1056400"/>
                  </a:lnTo>
                  <a:lnTo>
                    <a:pt x="754753" y="1177313"/>
                  </a:lnTo>
                  <a:cubicBezTo>
                    <a:pt x="754753" y="1193859"/>
                    <a:pt x="768329" y="1207435"/>
                    <a:pt x="784875" y="1207435"/>
                  </a:cubicBezTo>
                  <a:lnTo>
                    <a:pt x="1177313" y="1207435"/>
                  </a:lnTo>
                  <a:cubicBezTo>
                    <a:pt x="1193859" y="1207435"/>
                    <a:pt x="1207435" y="1193859"/>
                    <a:pt x="1207435" y="1177313"/>
                  </a:cubicBezTo>
                  <a:lnTo>
                    <a:pt x="1207435" y="30547"/>
                  </a:lnTo>
                  <a:cubicBezTo>
                    <a:pt x="1207859" y="13576"/>
                    <a:pt x="1194283" y="0"/>
                    <a:pt x="1177737" y="0"/>
                  </a:cubicBezTo>
                  <a:close/>
                  <a:moveTo>
                    <a:pt x="981306" y="679660"/>
                  </a:moveTo>
                  <a:lnTo>
                    <a:pt x="528624" y="679660"/>
                  </a:lnTo>
                  <a:lnTo>
                    <a:pt x="528624" y="453106"/>
                  </a:lnTo>
                  <a:cubicBezTo>
                    <a:pt x="528624" y="369528"/>
                    <a:pt x="596081" y="302071"/>
                    <a:pt x="679660" y="302071"/>
                  </a:cubicBezTo>
                  <a:lnTo>
                    <a:pt x="830695" y="302071"/>
                  </a:lnTo>
                  <a:cubicBezTo>
                    <a:pt x="914274" y="302071"/>
                    <a:pt x="981731" y="369528"/>
                    <a:pt x="981731" y="453106"/>
                  </a:cubicBezTo>
                  <a:lnTo>
                    <a:pt x="981731" y="679660"/>
                  </a:lnTo>
                  <a:close/>
                </a:path>
              </a:pathLst>
            </a:custGeom>
            <a:grpFill/>
            <a:ln w="4242" cap="flat">
              <a:noFill/>
              <a:prstDash val="solid"/>
              <a:miter/>
            </a:ln>
          </p:spPr>
          <p:txBody>
            <a:bodyPr rtlCol="0" anchor="ctr"/>
            <a:lstStyle/>
            <a:p>
              <a:endParaRPr lang="en-US"/>
            </a:p>
          </p:txBody>
        </p:sp>
        <p:sp>
          <p:nvSpPr>
            <p:cNvPr id="57" name="Freeform: Shape 56">
              <a:extLst>
                <a:ext uri="{FF2B5EF4-FFF2-40B4-BE49-F238E27FC236}">
                  <a16:creationId xmlns:a16="http://schemas.microsoft.com/office/drawing/2014/main" id="{1504E987-B1ED-4717-A55D-17536F267491}"/>
                </a:ext>
              </a:extLst>
            </p:cNvPr>
            <p:cNvSpPr/>
            <p:nvPr userDrawn="1"/>
          </p:nvSpPr>
          <p:spPr>
            <a:xfrm>
              <a:off x="9116296" y="4020276"/>
              <a:ext cx="1207859" cy="1207435"/>
            </a:xfrm>
            <a:custGeom>
              <a:avLst/>
              <a:gdLst>
                <a:gd name="connsiteX0" fmla="*/ 302495 w 1207859"/>
                <a:gd name="connsiteY0" fmla="*/ 1177313 h 1207435"/>
                <a:gd name="connsiteX1" fmla="*/ 332617 w 1207859"/>
                <a:gd name="connsiteY1" fmla="*/ 1207435 h 1207435"/>
                <a:gd name="connsiteX2" fmla="*/ 574020 w 1207859"/>
                <a:gd name="connsiteY2" fmla="*/ 1207435 h 1207435"/>
                <a:gd name="connsiteX3" fmla="*/ 604142 w 1207859"/>
                <a:gd name="connsiteY3" fmla="*/ 1177313 h 1207435"/>
                <a:gd name="connsiteX4" fmla="*/ 604142 w 1207859"/>
                <a:gd name="connsiteY4" fmla="*/ 907061 h 1207435"/>
                <a:gd name="connsiteX5" fmla="*/ 830695 w 1207859"/>
                <a:gd name="connsiteY5" fmla="*/ 907061 h 1207435"/>
                <a:gd name="connsiteX6" fmla="*/ 906213 w 1207859"/>
                <a:gd name="connsiteY6" fmla="*/ 982579 h 1207435"/>
                <a:gd name="connsiteX7" fmla="*/ 906213 w 1207859"/>
                <a:gd name="connsiteY7" fmla="*/ 1177313 h 1207435"/>
                <a:gd name="connsiteX8" fmla="*/ 936335 w 1207859"/>
                <a:gd name="connsiteY8" fmla="*/ 1207435 h 1207435"/>
                <a:gd name="connsiteX9" fmla="*/ 1177737 w 1207859"/>
                <a:gd name="connsiteY9" fmla="*/ 1207435 h 1207435"/>
                <a:gd name="connsiteX10" fmla="*/ 1207860 w 1207859"/>
                <a:gd name="connsiteY10" fmla="*/ 1177313 h 1207435"/>
                <a:gd name="connsiteX11" fmla="*/ 1207860 w 1207859"/>
                <a:gd name="connsiteY11" fmla="*/ 709358 h 1207435"/>
                <a:gd name="connsiteX12" fmla="*/ 1177737 w 1207859"/>
                <a:gd name="connsiteY12" fmla="*/ 679235 h 1207435"/>
                <a:gd name="connsiteX13" fmla="*/ 1056824 w 1207859"/>
                <a:gd name="connsiteY13" fmla="*/ 679235 h 1207435"/>
                <a:gd name="connsiteX14" fmla="*/ 981306 w 1207859"/>
                <a:gd name="connsiteY14" fmla="*/ 603718 h 1207435"/>
                <a:gd name="connsiteX15" fmla="*/ 981306 w 1207859"/>
                <a:gd name="connsiteY15" fmla="*/ 226553 h 1207435"/>
                <a:gd name="connsiteX16" fmla="*/ 905789 w 1207859"/>
                <a:gd name="connsiteY16" fmla="*/ 151036 h 1207435"/>
                <a:gd name="connsiteX17" fmla="*/ 603718 w 1207859"/>
                <a:gd name="connsiteY17" fmla="*/ 151036 h 1207435"/>
                <a:gd name="connsiteX18" fmla="*/ 603718 w 1207859"/>
                <a:gd name="connsiteY18" fmla="*/ 30122 h 1207435"/>
                <a:gd name="connsiteX19" fmla="*/ 573595 w 1207859"/>
                <a:gd name="connsiteY19" fmla="*/ 0 h 1207435"/>
                <a:gd name="connsiteX20" fmla="*/ 151036 w 1207859"/>
                <a:gd name="connsiteY20" fmla="*/ 0 h 1207435"/>
                <a:gd name="connsiteX21" fmla="*/ 0 w 1207859"/>
                <a:gd name="connsiteY21" fmla="*/ 151036 h 1207435"/>
                <a:gd name="connsiteX22" fmla="*/ 0 w 1207859"/>
                <a:gd name="connsiteY22" fmla="*/ 754753 h 1207435"/>
                <a:gd name="connsiteX23" fmla="*/ 151036 w 1207859"/>
                <a:gd name="connsiteY23" fmla="*/ 905789 h 1207435"/>
                <a:gd name="connsiteX24" fmla="*/ 302071 w 1207859"/>
                <a:gd name="connsiteY24" fmla="*/ 905789 h 1207435"/>
                <a:gd name="connsiteX25" fmla="*/ 302071 w 1207859"/>
                <a:gd name="connsiteY25" fmla="*/ 1177313 h 1207435"/>
                <a:gd name="connsiteX26" fmla="*/ 453106 w 1207859"/>
                <a:gd name="connsiteY26" fmla="*/ 452682 h 1207435"/>
                <a:gd name="connsiteX27" fmla="*/ 528624 w 1207859"/>
                <a:gd name="connsiteY27" fmla="*/ 377164 h 1207435"/>
                <a:gd name="connsiteX28" fmla="*/ 679660 w 1207859"/>
                <a:gd name="connsiteY28" fmla="*/ 377164 h 1207435"/>
                <a:gd name="connsiteX29" fmla="*/ 755177 w 1207859"/>
                <a:gd name="connsiteY29" fmla="*/ 452682 h 1207435"/>
                <a:gd name="connsiteX30" fmla="*/ 755177 w 1207859"/>
                <a:gd name="connsiteY30" fmla="*/ 603718 h 1207435"/>
                <a:gd name="connsiteX31" fmla="*/ 679660 w 1207859"/>
                <a:gd name="connsiteY31" fmla="*/ 679235 h 1207435"/>
                <a:gd name="connsiteX32" fmla="*/ 528624 w 1207859"/>
                <a:gd name="connsiteY32" fmla="*/ 679235 h 1207435"/>
                <a:gd name="connsiteX33" fmla="*/ 453106 w 1207859"/>
                <a:gd name="connsiteY33" fmla="*/ 603718 h 1207435"/>
                <a:gd name="connsiteX34" fmla="*/ 453106 w 1207859"/>
                <a:gd name="connsiteY34" fmla="*/ 452682 h 120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207859" h="1207435">
                  <a:moveTo>
                    <a:pt x="302495" y="1177313"/>
                  </a:moveTo>
                  <a:cubicBezTo>
                    <a:pt x="302495" y="1193859"/>
                    <a:pt x="316071" y="1207435"/>
                    <a:pt x="332617" y="1207435"/>
                  </a:cubicBezTo>
                  <a:lnTo>
                    <a:pt x="574020" y="1207435"/>
                  </a:lnTo>
                  <a:cubicBezTo>
                    <a:pt x="590566" y="1207435"/>
                    <a:pt x="604142" y="1193859"/>
                    <a:pt x="604142" y="1177313"/>
                  </a:cubicBezTo>
                  <a:lnTo>
                    <a:pt x="604142" y="907061"/>
                  </a:lnTo>
                  <a:lnTo>
                    <a:pt x="830695" y="907061"/>
                  </a:lnTo>
                  <a:cubicBezTo>
                    <a:pt x="872272" y="907061"/>
                    <a:pt x="906213" y="941002"/>
                    <a:pt x="906213" y="982579"/>
                  </a:cubicBezTo>
                  <a:lnTo>
                    <a:pt x="906213" y="1177313"/>
                  </a:lnTo>
                  <a:cubicBezTo>
                    <a:pt x="906213" y="1193859"/>
                    <a:pt x="919789" y="1207435"/>
                    <a:pt x="936335" y="1207435"/>
                  </a:cubicBezTo>
                  <a:lnTo>
                    <a:pt x="1177737" y="1207435"/>
                  </a:lnTo>
                  <a:cubicBezTo>
                    <a:pt x="1194283" y="1207435"/>
                    <a:pt x="1207860" y="1193859"/>
                    <a:pt x="1207860" y="1177313"/>
                  </a:cubicBezTo>
                  <a:lnTo>
                    <a:pt x="1207860" y="709358"/>
                  </a:lnTo>
                  <a:cubicBezTo>
                    <a:pt x="1207860" y="692812"/>
                    <a:pt x="1194283" y="679235"/>
                    <a:pt x="1177737" y="679235"/>
                  </a:cubicBezTo>
                  <a:lnTo>
                    <a:pt x="1056824" y="679235"/>
                  </a:lnTo>
                  <a:cubicBezTo>
                    <a:pt x="1015247" y="679235"/>
                    <a:pt x="981306" y="645295"/>
                    <a:pt x="981306" y="603718"/>
                  </a:cubicBezTo>
                  <a:lnTo>
                    <a:pt x="981306" y="226553"/>
                  </a:lnTo>
                  <a:cubicBezTo>
                    <a:pt x="981306" y="184976"/>
                    <a:pt x="947366" y="151036"/>
                    <a:pt x="905789" y="151036"/>
                  </a:cubicBezTo>
                  <a:lnTo>
                    <a:pt x="603718" y="151036"/>
                  </a:lnTo>
                  <a:lnTo>
                    <a:pt x="603718" y="30122"/>
                  </a:lnTo>
                  <a:cubicBezTo>
                    <a:pt x="603718" y="13576"/>
                    <a:pt x="590141" y="0"/>
                    <a:pt x="573595" y="0"/>
                  </a:cubicBezTo>
                  <a:lnTo>
                    <a:pt x="151036" y="0"/>
                  </a:lnTo>
                  <a:cubicBezTo>
                    <a:pt x="67881" y="0"/>
                    <a:pt x="0" y="67457"/>
                    <a:pt x="0" y="151036"/>
                  </a:cubicBezTo>
                  <a:lnTo>
                    <a:pt x="0" y="754753"/>
                  </a:lnTo>
                  <a:cubicBezTo>
                    <a:pt x="0" y="838332"/>
                    <a:pt x="67457" y="905789"/>
                    <a:pt x="151036" y="905789"/>
                  </a:cubicBezTo>
                  <a:lnTo>
                    <a:pt x="302071" y="905789"/>
                  </a:lnTo>
                  <a:lnTo>
                    <a:pt x="302071" y="1177313"/>
                  </a:lnTo>
                  <a:close/>
                  <a:moveTo>
                    <a:pt x="453106" y="452682"/>
                  </a:moveTo>
                  <a:cubicBezTo>
                    <a:pt x="453106" y="411105"/>
                    <a:pt x="487047" y="377164"/>
                    <a:pt x="528624" y="377164"/>
                  </a:cubicBezTo>
                  <a:lnTo>
                    <a:pt x="679660" y="377164"/>
                  </a:lnTo>
                  <a:cubicBezTo>
                    <a:pt x="721237" y="377164"/>
                    <a:pt x="755177" y="411105"/>
                    <a:pt x="755177" y="452682"/>
                  </a:cubicBezTo>
                  <a:lnTo>
                    <a:pt x="755177" y="603718"/>
                  </a:lnTo>
                  <a:cubicBezTo>
                    <a:pt x="755177" y="645295"/>
                    <a:pt x="721237" y="679235"/>
                    <a:pt x="679660" y="679235"/>
                  </a:cubicBezTo>
                  <a:lnTo>
                    <a:pt x="528624" y="679235"/>
                  </a:lnTo>
                  <a:cubicBezTo>
                    <a:pt x="487047" y="679235"/>
                    <a:pt x="453106" y="645295"/>
                    <a:pt x="453106" y="603718"/>
                  </a:cubicBezTo>
                  <a:lnTo>
                    <a:pt x="453106" y="452682"/>
                  </a:lnTo>
                  <a:close/>
                </a:path>
              </a:pathLst>
            </a:custGeom>
            <a:grpFill/>
            <a:ln w="4242" cap="flat">
              <a:noFill/>
              <a:prstDash val="solid"/>
              <a:miter/>
            </a:ln>
          </p:spPr>
          <p:txBody>
            <a:bodyPr rtlCol="0" anchor="ctr"/>
            <a:lstStyle/>
            <a:p>
              <a:endParaRPr lang="en-US"/>
            </a:p>
          </p:txBody>
        </p:sp>
        <p:sp>
          <p:nvSpPr>
            <p:cNvPr id="58" name="Freeform: Shape 57">
              <a:extLst>
                <a:ext uri="{FF2B5EF4-FFF2-40B4-BE49-F238E27FC236}">
                  <a16:creationId xmlns:a16="http://schemas.microsoft.com/office/drawing/2014/main" id="{1DC0C27E-E80E-4374-86DB-ACED2E188E7F}"/>
                </a:ext>
              </a:extLst>
            </p:cNvPr>
            <p:cNvSpPr/>
            <p:nvPr userDrawn="1"/>
          </p:nvSpPr>
          <p:spPr>
            <a:xfrm>
              <a:off x="10730593" y="5397414"/>
              <a:ext cx="1207435" cy="1207011"/>
            </a:xfrm>
            <a:custGeom>
              <a:avLst/>
              <a:gdLst>
                <a:gd name="connsiteX0" fmla="*/ 1177313 w 1207435"/>
                <a:gd name="connsiteY0" fmla="*/ 603293 h 1207011"/>
                <a:gd name="connsiteX1" fmla="*/ 1011429 w 1207435"/>
                <a:gd name="connsiteY1" fmla="*/ 603293 h 1207011"/>
                <a:gd name="connsiteX2" fmla="*/ 981306 w 1207435"/>
                <a:gd name="connsiteY2" fmla="*/ 573171 h 1207011"/>
                <a:gd name="connsiteX3" fmla="*/ 981306 w 1207435"/>
                <a:gd name="connsiteY3" fmla="*/ 301647 h 1207011"/>
                <a:gd name="connsiteX4" fmla="*/ 981306 w 1207435"/>
                <a:gd name="connsiteY4" fmla="*/ 30122 h 1207011"/>
                <a:gd name="connsiteX5" fmla="*/ 951184 w 1207435"/>
                <a:gd name="connsiteY5" fmla="*/ 0 h 1207011"/>
                <a:gd name="connsiteX6" fmla="*/ 105640 w 1207435"/>
                <a:gd name="connsiteY6" fmla="*/ 0 h 1207011"/>
                <a:gd name="connsiteX7" fmla="*/ 75518 w 1207435"/>
                <a:gd name="connsiteY7" fmla="*/ 30122 h 1207011"/>
                <a:gd name="connsiteX8" fmla="*/ 75518 w 1207435"/>
                <a:gd name="connsiteY8" fmla="*/ 271524 h 1207011"/>
                <a:gd name="connsiteX9" fmla="*/ 105640 w 1207435"/>
                <a:gd name="connsiteY9" fmla="*/ 301647 h 1207011"/>
                <a:gd name="connsiteX10" fmla="*/ 226553 w 1207435"/>
                <a:gd name="connsiteY10" fmla="*/ 301647 h 1207011"/>
                <a:gd name="connsiteX11" fmla="*/ 226553 w 1207435"/>
                <a:gd name="connsiteY11" fmla="*/ 905364 h 1207011"/>
                <a:gd name="connsiteX12" fmla="*/ 30122 w 1207435"/>
                <a:gd name="connsiteY12" fmla="*/ 905364 h 1207011"/>
                <a:gd name="connsiteX13" fmla="*/ 0 w 1207435"/>
                <a:gd name="connsiteY13" fmla="*/ 935487 h 1207011"/>
                <a:gd name="connsiteX14" fmla="*/ 0 w 1207435"/>
                <a:gd name="connsiteY14" fmla="*/ 1176889 h 1207011"/>
                <a:gd name="connsiteX15" fmla="*/ 30122 w 1207435"/>
                <a:gd name="connsiteY15" fmla="*/ 1207011 h 1207011"/>
                <a:gd name="connsiteX16" fmla="*/ 950760 w 1207435"/>
                <a:gd name="connsiteY16" fmla="*/ 1207011 h 1207011"/>
                <a:gd name="connsiteX17" fmla="*/ 980882 w 1207435"/>
                <a:gd name="connsiteY17" fmla="*/ 1176889 h 1207011"/>
                <a:gd name="connsiteX18" fmla="*/ 980882 w 1207435"/>
                <a:gd name="connsiteY18" fmla="*/ 935487 h 1207011"/>
                <a:gd name="connsiteX19" fmla="*/ 1011004 w 1207435"/>
                <a:gd name="connsiteY19" fmla="*/ 905364 h 1207011"/>
                <a:gd name="connsiteX20" fmla="*/ 1177313 w 1207435"/>
                <a:gd name="connsiteY20" fmla="*/ 905364 h 1207011"/>
                <a:gd name="connsiteX21" fmla="*/ 1207435 w 1207435"/>
                <a:gd name="connsiteY21" fmla="*/ 875242 h 1207011"/>
                <a:gd name="connsiteX22" fmla="*/ 1207435 w 1207435"/>
                <a:gd name="connsiteY22" fmla="*/ 633840 h 1207011"/>
                <a:gd name="connsiteX23" fmla="*/ 1177313 w 1207435"/>
                <a:gd name="connsiteY23" fmla="*/ 603293 h 1207011"/>
                <a:gd name="connsiteX24" fmla="*/ 754753 w 1207435"/>
                <a:gd name="connsiteY24" fmla="*/ 603293 h 1207011"/>
                <a:gd name="connsiteX25" fmla="*/ 679235 w 1207435"/>
                <a:gd name="connsiteY25" fmla="*/ 678811 h 1207011"/>
                <a:gd name="connsiteX26" fmla="*/ 528200 w 1207435"/>
                <a:gd name="connsiteY26" fmla="*/ 678811 h 1207011"/>
                <a:gd name="connsiteX27" fmla="*/ 452682 w 1207435"/>
                <a:gd name="connsiteY27" fmla="*/ 603293 h 1207011"/>
                <a:gd name="connsiteX28" fmla="*/ 452682 w 1207435"/>
                <a:gd name="connsiteY28" fmla="*/ 452258 h 1207011"/>
                <a:gd name="connsiteX29" fmla="*/ 528200 w 1207435"/>
                <a:gd name="connsiteY29" fmla="*/ 376740 h 1207011"/>
                <a:gd name="connsiteX30" fmla="*/ 679235 w 1207435"/>
                <a:gd name="connsiteY30" fmla="*/ 376740 h 1207011"/>
                <a:gd name="connsiteX31" fmla="*/ 754753 w 1207435"/>
                <a:gd name="connsiteY31" fmla="*/ 452258 h 1207011"/>
                <a:gd name="connsiteX32" fmla="*/ 754753 w 1207435"/>
                <a:gd name="connsiteY32" fmla="*/ 603293 h 1207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207435" h="1207011">
                  <a:moveTo>
                    <a:pt x="1177313" y="603293"/>
                  </a:moveTo>
                  <a:lnTo>
                    <a:pt x="1011429" y="603293"/>
                  </a:lnTo>
                  <a:cubicBezTo>
                    <a:pt x="994883" y="603293"/>
                    <a:pt x="981306" y="589717"/>
                    <a:pt x="981306" y="573171"/>
                  </a:cubicBezTo>
                  <a:lnTo>
                    <a:pt x="981306" y="301647"/>
                  </a:lnTo>
                  <a:lnTo>
                    <a:pt x="981306" y="30122"/>
                  </a:lnTo>
                  <a:cubicBezTo>
                    <a:pt x="981306" y="13576"/>
                    <a:pt x="967730" y="0"/>
                    <a:pt x="951184" y="0"/>
                  </a:cubicBezTo>
                  <a:lnTo>
                    <a:pt x="105640" y="0"/>
                  </a:lnTo>
                  <a:cubicBezTo>
                    <a:pt x="89094" y="0"/>
                    <a:pt x="75518" y="13576"/>
                    <a:pt x="75518" y="30122"/>
                  </a:cubicBezTo>
                  <a:lnTo>
                    <a:pt x="75518" y="271524"/>
                  </a:lnTo>
                  <a:cubicBezTo>
                    <a:pt x="75518" y="288071"/>
                    <a:pt x="89094" y="301647"/>
                    <a:pt x="105640" y="301647"/>
                  </a:cubicBezTo>
                  <a:lnTo>
                    <a:pt x="226553" y="301647"/>
                  </a:lnTo>
                  <a:lnTo>
                    <a:pt x="226553" y="905364"/>
                  </a:lnTo>
                  <a:lnTo>
                    <a:pt x="30122" y="905364"/>
                  </a:lnTo>
                  <a:cubicBezTo>
                    <a:pt x="13576" y="905364"/>
                    <a:pt x="0" y="918940"/>
                    <a:pt x="0" y="935487"/>
                  </a:cubicBezTo>
                  <a:lnTo>
                    <a:pt x="0" y="1176889"/>
                  </a:lnTo>
                  <a:cubicBezTo>
                    <a:pt x="0" y="1193435"/>
                    <a:pt x="13576" y="1207011"/>
                    <a:pt x="30122" y="1207011"/>
                  </a:cubicBezTo>
                  <a:lnTo>
                    <a:pt x="950760" y="1207011"/>
                  </a:lnTo>
                  <a:cubicBezTo>
                    <a:pt x="967306" y="1207011"/>
                    <a:pt x="980882" y="1193435"/>
                    <a:pt x="980882" y="1176889"/>
                  </a:cubicBezTo>
                  <a:lnTo>
                    <a:pt x="980882" y="935487"/>
                  </a:lnTo>
                  <a:cubicBezTo>
                    <a:pt x="980882" y="918940"/>
                    <a:pt x="994458" y="905364"/>
                    <a:pt x="1011004" y="905364"/>
                  </a:cubicBezTo>
                  <a:lnTo>
                    <a:pt x="1177313" y="905364"/>
                  </a:lnTo>
                  <a:cubicBezTo>
                    <a:pt x="1193859" y="905364"/>
                    <a:pt x="1207435" y="891788"/>
                    <a:pt x="1207435" y="875242"/>
                  </a:cubicBezTo>
                  <a:lnTo>
                    <a:pt x="1207435" y="633840"/>
                  </a:lnTo>
                  <a:cubicBezTo>
                    <a:pt x="1207435" y="616445"/>
                    <a:pt x="1193859" y="603293"/>
                    <a:pt x="1177313" y="603293"/>
                  </a:cubicBezTo>
                  <a:close/>
                  <a:moveTo>
                    <a:pt x="754753" y="603293"/>
                  </a:moveTo>
                  <a:cubicBezTo>
                    <a:pt x="754753" y="644871"/>
                    <a:pt x="720813" y="678811"/>
                    <a:pt x="679235" y="678811"/>
                  </a:cubicBezTo>
                  <a:lnTo>
                    <a:pt x="528200" y="678811"/>
                  </a:lnTo>
                  <a:cubicBezTo>
                    <a:pt x="486623" y="678811"/>
                    <a:pt x="452682" y="644871"/>
                    <a:pt x="452682" y="603293"/>
                  </a:cubicBezTo>
                  <a:lnTo>
                    <a:pt x="452682" y="452258"/>
                  </a:lnTo>
                  <a:cubicBezTo>
                    <a:pt x="452682" y="410681"/>
                    <a:pt x="486623" y="376740"/>
                    <a:pt x="528200" y="376740"/>
                  </a:cubicBezTo>
                  <a:lnTo>
                    <a:pt x="679235" y="376740"/>
                  </a:lnTo>
                  <a:cubicBezTo>
                    <a:pt x="720813" y="376740"/>
                    <a:pt x="754753" y="410681"/>
                    <a:pt x="754753" y="452258"/>
                  </a:cubicBezTo>
                  <a:lnTo>
                    <a:pt x="754753" y="603293"/>
                  </a:lnTo>
                  <a:close/>
                </a:path>
              </a:pathLst>
            </a:custGeom>
            <a:grpFill/>
            <a:ln w="4242" cap="flat">
              <a:noFill/>
              <a:prstDash val="solid"/>
              <a:miter/>
            </a:ln>
          </p:spPr>
          <p:txBody>
            <a:bodyPr rtlCol="0" anchor="ctr"/>
            <a:lstStyle/>
            <a:p>
              <a:endParaRPr lang="en-US"/>
            </a:p>
          </p:txBody>
        </p:sp>
      </p:grpSp>
      <p:grpSp>
        <p:nvGrpSpPr>
          <p:cNvPr id="59" name="Graphic 27">
            <a:extLst>
              <a:ext uri="{FF2B5EF4-FFF2-40B4-BE49-F238E27FC236}">
                <a16:creationId xmlns:a16="http://schemas.microsoft.com/office/drawing/2014/main" id="{0BEF2948-88CA-47A9-91D3-926D57A2C2CF}"/>
              </a:ext>
            </a:extLst>
          </p:cNvPr>
          <p:cNvGrpSpPr/>
          <p:nvPr userDrawn="1"/>
        </p:nvGrpSpPr>
        <p:grpSpPr>
          <a:xfrm>
            <a:off x="211138" y="6093845"/>
            <a:ext cx="634650" cy="548640"/>
            <a:chOff x="3214686" y="1004887"/>
            <a:chExt cx="5765431" cy="4850549"/>
          </a:xfrm>
        </p:grpSpPr>
        <p:sp>
          <p:nvSpPr>
            <p:cNvPr id="60" name="Freeform: Shape 59">
              <a:extLst>
                <a:ext uri="{FF2B5EF4-FFF2-40B4-BE49-F238E27FC236}">
                  <a16:creationId xmlns:a16="http://schemas.microsoft.com/office/drawing/2014/main" id="{5E3F28DF-B24B-4199-A2D0-8CDF95830BD7}"/>
                </a:ext>
              </a:extLst>
            </p:cNvPr>
            <p:cNvSpPr/>
            <p:nvPr/>
          </p:nvSpPr>
          <p:spPr>
            <a:xfrm>
              <a:off x="3214686" y="1004887"/>
              <a:ext cx="5765431" cy="4850549"/>
            </a:xfrm>
            <a:custGeom>
              <a:avLst/>
              <a:gdLst>
                <a:gd name="connsiteX0" fmla="*/ 5574315 w 5765431"/>
                <a:gd name="connsiteY0" fmla="*/ -287 h 4850549"/>
                <a:gd name="connsiteX1" fmla="*/ 190747 w 5765431"/>
                <a:gd name="connsiteY1" fmla="*/ -287 h 4850549"/>
                <a:gd name="connsiteX2" fmla="*/ 253 w 5765431"/>
                <a:gd name="connsiteY2" fmla="*/ 190169 h 4850549"/>
                <a:gd name="connsiteX3" fmla="*/ -624 w 5765431"/>
                <a:gd name="connsiteY3" fmla="*/ 4659733 h 4850549"/>
                <a:gd name="connsiteX4" fmla="*/ 189831 w 5765431"/>
                <a:gd name="connsiteY4" fmla="*/ 4850263 h 4850549"/>
                <a:gd name="connsiteX5" fmla="*/ 189869 w 5765431"/>
                <a:gd name="connsiteY5" fmla="*/ 4850263 h 4850549"/>
                <a:gd name="connsiteX6" fmla="*/ 5574315 w 5765431"/>
                <a:gd name="connsiteY6" fmla="*/ 4850263 h 4850549"/>
                <a:gd name="connsiteX7" fmla="*/ 5764808 w 5765431"/>
                <a:gd name="connsiteY7" fmla="*/ 4659770 h 4850549"/>
                <a:gd name="connsiteX8" fmla="*/ 5764808 w 5765431"/>
                <a:gd name="connsiteY8" fmla="*/ 190205 h 4850549"/>
                <a:gd name="connsiteX9" fmla="*/ 5574315 w 5765431"/>
                <a:gd name="connsiteY9" fmla="*/ -287 h 4850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65431" h="4850549">
                  <a:moveTo>
                    <a:pt x="5574315" y="-287"/>
                  </a:moveTo>
                  <a:lnTo>
                    <a:pt x="190747" y="-287"/>
                  </a:lnTo>
                  <a:cubicBezTo>
                    <a:pt x="85555" y="-287"/>
                    <a:pt x="274" y="84977"/>
                    <a:pt x="253" y="190169"/>
                  </a:cubicBezTo>
                  <a:lnTo>
                    <a:pt x="-624" y="4659733"/>
                  </a:lnTo>
                  <a:cubicBezTo>
                    <a:pt x="-645" y="4764940"/>
                    <a:pt x="84625" y="4850242"/>
                    <a:pt x="189831" y="4850263"/>
                  </a:cubicBezTo>
                  <a:cubicBezTo>
                    <a:pt x="189844" y="4850263"/>
                    <a:pt x="189856" y="4850263"/>
                    <a:pt x="189869" y="4850263"/>
                  </a:cubicBezTo>
                  <a:lnTo>
                    <a:pt x="5574315" y="4850263"/>
                  </a:lnTo>
                  <a:cubicBezTo>
                    <a:pt x="5679521" y="4850263"/>
                    <a:pt x="5764808" y="4764976"/>
                    <a:pt x="5764808" y="4659770"/>
                  </a:cubicBezTo>
                  <a:lnTo>
                    <a:pt x="5764808" y="190205"/>
                  </a:lnTo>
                  <a:cubicBezTo>
                    <a:pt x="5764808" y="84999"/>
                    <a:pt x="5679521" y="-287"/>
                    <a:pt x="5574315" y="-287"/>
                  </a:cubicBezTo>
                  <a:close/>
                </a:path>
              </a:pathLst>
            </a:custGeom>
            <a:solidFill>
              <a:schemeClr val="bg1"/>
            </a:solidFill>
            <a:ln w="9525" cap="flat">
              <a:noFill/>
              <a:prstDash val="solid"/>
              <a:miter/>
            </a:ln>
          </p:spPr>
          <p:txBody>
            <a:bodyPr rtlCol="0" anchor="ctr"/>
            <a:lstStyle/>
            <a:p>
              <a:endParaRPr lang="en-US"/>
            </a:p>
          </p:txBody>
        </p:sp>
        <p:grpSp>
          <p:nvGrpSpPr>
            <p:cNvPr id="61" name="Graphic 27">
              <a:extLst>
                <a:ext uri="{FF2B5EF4-FFF2-40B4-BE49-F238E27FC236}">
                  <a16:creationId xmlns:a16="http://schemas.microsoft.com/office/drawing/2014/main" id="{C44675B0-F73C-463E-980E-294B8AEACB73}"/>
                </a:ext>
              </a:extLst>
            </p:cNvPr>
            <p:cNvGrpSpPr/>
            <p:nvPr/>
          </p:nvGrpSpPr>
          <p:grpSpPr>
            <a:xfrm>
              <a:off x="3588488" y="1366527"/>
              <a:ext cx="5031814" cy="4160789"/>
              <a:chOff x="3588488" y="1366527"/>
              <a:chExt cx="5031814" cy="4160789"/>
            </a:xfrm>
            <a:solidFill>
              <a:srgbClr val="FFFFFF"/>
            </a:solidFill>
          </p:grpSpPr>
          <p:grpSp>
            <p:nvGrpSpPr>
              <p:cNvPr id="62" name="Graphic 27">
                <a:extLst>
                  <a:ext uri="{FF2B5EF4-FFF2-40B4-BE49-F238E27FC236}">
                    <a16:creationId xmlns:a16="http://schemas.microsoft.com/office/drawing/2014/main" id="{E43DF3D3-CF6D-42B7-B255-F24B2CD8799A}"/>
                  </a:ext>
                </a:extLst>
              </p:cNvPr>
              <p:cNvGrpSpPr/>
              <p:nvPr/>
            </p:nvGrpSpPr>
            <p:grpSpPr>
              <a:xfrm>
                <a:off x="3588488" y="4982639"/>
                <a:ext cx="5031814" cy="544677"/>
                <a:chOff x="3588488" y="4982639"/>
                <a:chExt cx="5031814" cy="544677"/>
              </a:xfrm>
              <a:solidFill>
                <a:srgbClr val="FFFFFF"/>
              </a:solidFill>
            </p:grpSpPr>
            <p:sp>
              <p:nvSpPr>
                <p:cNvPr id="70" name="Freeform: Shape 69">
                  <a:extLst>
                    <a:ext uri="{FF2B5EF4-FFF2-40B4-BE49-F238E27FC236}">
                      <a16:creationId xmlns:a16="http://schemas.microsoft.com/office/drawing/2014/main" id="{B79840D0-A473-4B1F-B984-6377D2F8D1D0}"/>
                    </a:ext>
                  </a:extLst>
                </p:cNvPr>
                <p:cNvSpPr/>
                <p:nvPr/>
              </p:nvSpPr>
              <p:spPr>
                <a:xfrm>
                  <a:off x="4332862" y="4996495"/>
                  <a:ext cx="458636" cy="516241"/>
                </a:xfrm>
                <a:custGeom>
                  <a:avLst/>
                  <a:gdLst>
                    <a:gd name="connsiteX0" fmla="*/ 438721 w 458636"/>
                    <a:gd name="connsiteY0" fmla="*/ -287 h 516241"/>
                    <a:gd name="connsiteX1" fmla="*/ 18666 w 458636"/>
                    <a:gd name="connsiteY1" fmla="*/ -287 h 516241"/>
                    <a:gd name="connsiteX2" fmla="*/ -624 w 458636"/>
                    <a:gd name="connsiteY2" fmla="*/ 19002 h 516241"/>
                    <a:gd name="connsiteX3" fmla="*/ -624 w 458636"/>
                    <a:gd name="connsiteY3" fmla="*/ 19003 h 516241"/>
                    <a:gd name="connsiteX4" fmla="*/ -624 w 458636"/>
                    <a:gd name="connsiteY4" fmla="*/ 115315 h 516241"/>
                    <a:gd name="connsiteX5" fmla="*/ 18666 w 458636"/>
                    <a:gd name="connsiteY5" fmla="*/ 134606 h 516241"/>
                    <a:gd name="connsiteX6" fmla="*/ 18667 w 458636"/>
                    <a:gd name="connsiteY6" fmla="*/ 134606 h 516241"/>
                    <a:gd name="connsiteX7" fmla="*/ 133938 w 458636"/>
                    <a:gd name="connsiteY7" fmla="*/ 134606 h 516241"/>
                    <a:gd name="connsiteX8" fmla="*/ 153229 w 458636"/>
                    <a:gd name="connsiteY8" fmla="*/ 153896 h 516241"/>
                    <a:gd name="connsiteX9" fmla="*/ 153229 w 458636"/>
                    <a:gd name="connsiteY9" fmla="*/ 153896 h 516241"/>
                    <a:gd name="connsiteX10" fmla="*/ 153228 w 458636"/>
                    <a:gd name="connsiteY10" fmla="*/ 496663 h 516241"/>
                    <a:gd name="connsiteX11" fmla="*/ 172519 w 458636"/>
                    <a:gd name="connsiteY11" fmla="*/ 515954 h 516241"/>
                    <a:gd name="connsiteX12" fmla="*/ 284874 w 458636"/>
                    <a:gd name="connsiteY12" fmla="*/ 515953 h 516241"/>
                    <a:gd name="connsiteX13" fmla="*/ 304165 w 458636"/>
                    <a:gd name="connsiteY13" fmla="*/ 496663 h 516241"/>
                    <a:gd name="connsiteX14" fmla="*/ 304165 w 458636"/>
                    <a:gd name="connsiteY14" fmla="*/ 496663 h 516241"/>
                    <a:gd name="connsiteX15" fmla="*/ 304165 w 458636"/>
                    <a:gd name="connsiteY15" fmla="*/ 153896 h 516241"/>
                    <a:gd name="connsiteX16" fmla="*/ 323455 w 458636"/>
                    <a:gd name="connsiteY16" fmla="*/ 134606 h 516241"/>
                    <a:gd name="connsiteX17" fmla="*/ 438721 w 458636"/>
                    <a:gd name="connsiteY17" fmla="*/ 134606 h 516241"/>
                    <a:gd name="connsiteX18" fmla="*/ 458012 w 458636"/>
                    <a:gd name="connsiteY18" fmla="*/ 115316 h 516241"/>
                    <a:gd name="connsiteX19" fmla="*/ 458012 w 458636"/>
                    <a:gd name="connsiteY19" fmla="*/ 115315 h 516241"/>
                    <a:gd name="connsiteX20" fmla="*/ 458012 w 458636"/>
                    <a:gd name="connsiteY20" fmla="*/ 19003 h 516241"/>
                    <a:gd name="connsiteX21" fmla="*/ 438723 w 458636"/>
                    <a:gd name="connsiteY21" fmla="*/ -287 h 516241"/>
                    <a:gd name="connsiteX22" fmla="*/ 438721 w 458636"/>
                    <a:gd name="connsiteY22" fmla="*/ -28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58636" h="516241">
                      <a:moveTo>
                        <a:pt x="438721" y="-287"/>
                      </a:moveTo>
                      <a:lnTo>
                        <a:pt x="18666" y="-287"/>
                      </a:lnTo>
                      <a:cubicBezTo>
                        <a:pt x="8013" y="-288"/>
                        <a:pt x="-624" y="8349"/>
                        <a:pt x="-624" y="19002"/>
                      </a:cubicBezTo>
                      <a:cubicBezTo>
                        <a:pt x="-624" y="19003"/>
                        <a:pt x="-624" y="19003"/>
                        <a:pt x="-624" y="19003"/>
                      </a:cubicBezTo>
                      <a:lnTo>
                        <a:pt x="-624" y="115315"/>
                      </a:lnTo>
                      <a:cubicBezTo>
                        <a:pt x="-624" y="125968"/>
                        <a:pt x="8012" y="134605"/>
                        <a:pt x="18666" y="134606"/>
                      </a:cubicBezTo>
                      <a:cubicBezTo>
                        <a:pt x="18666" y="134606"/>
                        <a:pt x="18666" y="134606"/>
                        <a:pt x="18667" y="134606"/>
                      </a:cubicBezTo>
                      <a:lnTo>
                        <a:pt x="133938" y="134606"/>
                      </a:lnTo>
                      <a:cubicBezTo>
                        <a:pt x="144592" y="134606"/>
                        <a:pt x="153229" y="143242"/>
                        <a:pt x="153229" y="153896"/>
                      </a:cubicBezTo>
                      <a:cubicBezTo>
                        <a:pt x="153229" y="153896"/>
                        <a:pt x="153229" y="153896"/>
                        <a:pt x="153229" y="153896"/>
                      </a:cubicBezTo>
                      <a:lnTo>
                        <a:pt x="153228" y="496663"/>
                      </a:lnTo>
                      <a:cubicBezTo>
                        <a:pt x="153228" y="507317"/>
                        <a:pt x="161865" y="515954"/>
                        <a:pt x="172519" y="515954"/>
                      </a:cubicBezTo>
                      <a:lnTo>
                        <a:pt x="284874" y="515953"/>
                      </a:lnTo>
                      <a:cubicBezTo>
                        <a:pt x="295528" y="515953"/>
                        <a:pt x="304165" y="507317"/>
                        <a:pt x="304165" y="496663"/>
                      </a:cubicBezTo>
                      <a:cubicBezTo>
                        <a:pt x="304165" y="496663"/>
                        <a:pt x="304165" y="496663"/>
                        <a:pt x="304165" y="496663"/>
                      </a:cubicBezTo>
                      <a:lnTo>
                        <a:pt x="304165" y="153896"/>
                      </a:lnTo>
                      <a:cubicBezTo>
                        <a:pt x="304165" y="143242"/>
                        <a:pt x="312801" y="134606"/>
                        <a:pt x="323455" y="134606"/>
                      </a:cubicBezTo>
                      <a:lnTo>
                        <a:pt x="438721" y="134606"/>
                      </a:lnTo>
                      <a:cubicBezTo>
                        <a:pt x="449375" y="134606"/>
                        <a:pt x="458012" y="125970"/>
                        <a:pt x="458012" y="115316"/>
                      </a:cubicBezTo>
                      <a:cubicBezTo>
                        <a:pt x="458012" y="115316"/>
                        <a:pt x="458012" y="115316"/>
                        <a:pt x="458012" y="115315"/>
                      </a:cubicBezTo>
                      <a:lnTo>
                        <a:pt x="458012" y="19003"/>
                      </a:lnTo>
                      <a:cubicBezTo>
                        <a:pt x="458013" y="8350"/>
                        <a:pt x="449377" y="-287"/>
                        <a:pt x="438723" y="-287"/>
                      </a:cubicBezTo>
                      <a:cubicBezTo>
                        <a:pt x="438722" y="-287"/>
                        <a:pt x="438722" y="-287"/>
                        <a:pt x="438721" y="-287"/>
                      </a:cubicBezTo>
                      <a:close/>
                    </a:path>
                  </a:pathLst>
                </a:custGeom>
                <a:solidFill>
                  <a:srgbClr val="FFFFFF"/>
                </a:solidFill>
                <a:ln w="9525" cap="flat">
                  <a:noFill/>
                  <a:prstDash val="solid"/>
                  <a:miter/>
                </a:ln>
              </p:spPr>
              <p:txBody>
                <a:bodyPr rtlCol="0" anchor="ctr"/>
                <a:lstStyle/>
                <a:p>
                  <a:endParaRPr lang="en-US"/>
                </a:p>
              </p:txBody>
            </p:sp>
            <p:sp>
              <p:nvSpPr>
                <p:cNvPr id="71" name="Freeform: Shape 70">
                  <a:extLst>
                    <a:ext uri="{FF2B5EF4-FFF2-40B4-BE49-F238E27FC236}">
                      <a16:creationId xmlns:a16="http://schemas.microsoft.com/office/drawing/2014/main" id="{3B052EC2-7942-4D48-8435-B3A5804EECF2}"/>
                    </a:ext>
                  </a:extLst>
                </p:cNvPr>
                <p:cNvSpPr/>
                <p:nvPr/>
              </p:nvSpPr>
              <p:spPr>
                <a:xfrm>
                  <a:off x="5981381" y="4996495"/>
                  <a:ext cx="475404" cy="516241"/>
                </a:xfrm>
                <a:custGeom>
                  <a:avLst/>
                  <a:gdLst>
                    <a:gd name="connsiteX0" fmla="*/ 179474 w 475404"/>
                    <a:gd name="connsiteY0" fmla="*/ -287 h 516241"/>
                    <a:gd name="connsiteX1" fmla="*/ 18666 w 475404"/>
                    <a:gd name="connsiteY1" fmla="*/ -287 h 516241"/>
                    <a:gd name="connsiteX2" fmla="*/ -624 w 475404"/>
                    <a:gd name="connsiteY2" fmla="*/ 19002 h 516241"/>
                    <a:gd name="connsiteX3" fmla="*/ -624 w 475404"/>
                    <a:gd name="connsiteY3" fmla="*/ 19003 h 516241"/>
                    <a:gd name="connsiteX4" fmla="*/ -624 w 475404"/>
                    <a:gd name="connsiteY4" fmla="*/ 496663 h 516241"/>
                    <a:gd name="connsiteX5" fmla="*/ 18666 w 475404"/>
                    <a:gd name="connsiteY5" fmla="*/ 515954 h 516241"/>
                    <a:gd name="connsiteX6" fmla="*/ 18666 w 475404"/>
                    <a:gd name="connsiteY6" fmla="*/ 515954 h 516241"/>
                    <a:gd name="connsiteX7" fmla="*/ 178748 w 475404"/>
                    <a:gd name="connsiteY7" fmla="*/ 515953 h 516241"/>
                    <a:gd name="connsiteX8" fmla="*/ 474780 w 475404"/>
                    <a:gd name="connsiteY8" fmla="*/ 256374 h 516241"/>
                    <a:gd name="connsiteX9" fmla="*/ 179474 w 475404"/>
                    <a:gd name="connsiteY9" fmla="*/ -287 h 516241"/>
                    <a:gd name="connsiteX10" fmla="*/ 171985 w 475404"/>
                    <a:gd name="connsiteY10" fmla="*/ 383977 h 516241"/>
                    <a:gd name="connsiteX11" fmla="*/ 164912 w 475404"/>
                    <a:gd name="connsiteY11" fmla="*/ 383977 h 516241"/>
                    <a:gd name="connsiteX12" fmla="*/ 145307 w 475404"/>
                    <a:gd name="connsiteY12" fmla="*/ 364686 h 516241"/>
                    <a:gd name="connsiteX13" fmla="*/ 145307 w 475404"/>
                    <a:gd name="connsiteY13" fmla="*/ 150979 h 516241"/>
                    <a:gd name="connsiteX14" fmla="*/ 164912 w 475404"/>
                    <a:gd name="connsiteY14" fmla="*/ 131688 h 516241"/>
                    <a:gd name="connsiteX15" fmla="*/ 173470 w 475404"/>
                    <a:gd name="connsiteY15" fmla="*/ 131689 h 516241"/>
                    <a:gd name="connsiteX16" fmla="*/ 320932 w 475404"/>
                    <a:gd name="connsiteY16" fmla="*/ 256374 h 516241"/>
                    <a:gd name="connsiteX17" fmla="*/ 171985 w 475404"/>
                    <a:gd name="connsiteY17" fmla="*/ 38397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75404" h="516241">
                      <a:moveTo>
                        <a:pt x="179474" y="-287"/>
                      </a:moveTo>
                      <a:lnTo>
                        <a:pt x="18666" y="-287"/>
                      </a:lnTo>
                      <a:cubicBezTo>
                        <a:pt x="8013" y="-288"/>
                        <a:pt x="-624" y="8349"/>
                        <a:pt x="-624" y="19002"/>
                      </a:cubicBezTo>
                      <a:cubicBezTo>
                        <a:pt x="-624" y="19003"/>
                        <a:pt x="-624" y="19003"/>
                        <a:pt x="-624" y="19003"/>
                      </a:cubicBezTo>
                      <a:lnTo>
                        <a:pt x="-624" y="496663"/>
                      </a:lnTo>
                      <a:cubicBezTo>
                        <a:pt x="-624" y="507317"/>
                        <a:pt x="8012" y="515954"/>
                        <a:pt x="18666" y="515954"/>
                      </a:cubicBezTo>
                      <a:cubicBezTo>
                        <a:pt x="18666" y="515954"/>
                        <a:pt x="18666" y="515954"/>
                        <a:pt x="18666" y="515954"/>
                      </a:cubicBezTo>
                      <a:lnTo>
                        <a:pt x="178748" y="515953"/>
                      </a:lnTo>
                      <a:cubicBezTo>
                        <a:pt x="361033" y="515953"/>
                        <a:pt x="474780" y="416788"/>
                        <a:pt x="474780" y="256374"/>
                      </a:cubicBezTo>
                      <a:cubicBezTo>
                        <a:pt x="474780" y="98879"/>
                        <a:pt x="365411" y="-287"/>
                        <a:pt x="179474" y="-287"/>
                      </a:cubicBezTo>
                      <a:close/>
                      <a:moveTo>
                        <a:pt x="171985" y="383977"/>
                      </a:moveTo>
                      <a:lnTo>
                        <a:pt x="164912" y="383977"/>
                      </a:lnTo>
                      <a:cubicBezTo>
                        <a:pt x="154172" y="384063"/>
                        <a:pt x="145395" y="375427"/>
                        <a:pt x="145307" y="364686"/>
                      </a:cubicBezTo>
                      <a:lnTo>
                        <a:pt x="145307" y="150979"/>
                      </a:lnTo>
                      <a:cubicBezTo>
                        <a:pt x="145395" y="140239"/>
                        <a:pt x="154171" y="131602"/>
                        <a:pt x="164912" y="131688"/>
                      </a:cubicBezTo>
                      <a:lnTo>
                        <a:pt x="173470" y="131689"/>
                      </a:lnTo>
                      <a:cubicBezTo>
                        <a:pt x="271284" y="131689"/>
                        <a:pt x="320932" y="169608"/>
                        <a:pt x="320932" y="256374"/>
                      </a:cubicBezTo>
                      <a:cubicBezTo>
                        <a:pt x="320932" y="346063"/>
                        <a:pt x="271284" y="383977"/>
                        <a:pt x="171985" y="383977"/>
                      </a:cubicBezTo>
                      <a:close/>
                    </a:path>
                  </a:pathLst>
                </a:custGeom>
                <a:solidFill>
                  <a:srgbClr val="FFFFFF"/>
                </a:solidFill>
                <a:ln w="9525" cap="flat">
                  <a:noFill/>
                  <a:prstDash val="solid"/>
                  <a:miter/>
                </a:ln>
              </p:spPr>
              <p:txBody>
                <a:bodyPr rtlCol="0" anchor="ctr"/>
                <a:lstStyle/>
                <a:p>
                  <a:endParaRPr lang="en-US"/>
                </a:p>
              </p:txBody>
            </p:sp>
            <p:sp>
              <p:nvSpPr>
                <p:cNvPr id="72" name="Freeform: Shape 71">
                  <a:extLst>
                    <a:ext uri="{FF2B5EF4-FFF2-40B4-BE49-F238E27FC236}">
                      <a16:creationId xmlns:a16="http://schemas.microsoft.com/office/drawing/2014/main" id="{605866FB-8920-436F-A17C-971502164CA3}"/>
                    </a:ext>
                  </a:extLst>
                </p:cNvPr>
                <p:cNvSpPr/>
                <p:nvPr/>
              </p:nvSpPr>
              <p:spPr>
                <a:xfrm>
                  <a:off x="6832758" y="4996495"/>
                  <a:ext cx="154394" cy="516240"/>
                </a:xfrm>
                <a:custGeom>
                  <a:avLst/>
                  <a:gdLst>
                    <a:gd name="connsiteX0" fmla="*/ 135104 w 154394"/>
                    <a:gd name="connsiteY0" fmla="*/ 0 h 516240"/>
                    <a:gd name="connsiteX1" fmla="*/ 154395 w 154394"/>
                    <a:gd name="connsiteY1" fmla="*/ 0 h 516240"/>
                    <a:gd name="connsiteX2" fmla="*/ 154395 w 154394"/>
                    <a:gd name="connsiteY2" fmla="*/ 516241 h 516240"/>
                    <a:gd name="connsiteX3" fmla="*/ 135104 w 154394"/>
                    <a:gd name="connsiteY3" fmla="*/ 516241 h 516240"/>
                    <a:gd name="connsiteX4" fmla="*/ 19291 w 154394"/>
                    <a:gd name="connsiteY4" fmla="*/ 516241 h 516240"/>
                    <a:gd name="connsiteX5" fmla="*/ 19291 w 154394"/>
                    <a:gd name="connsiteY5" fmla="*/ 0 h 516240"/>
                    <a:gd name="connsiteX6" fmla="*/ 0 w 154394"/>
                    <a:gd name="connsiteY6" fmla="*/ 0 h 516240"/>
                    <a:gd name="connsiteX7" fmla="*/ 19291 w 154394"/>
                    <a:gd name="connsiteY7" fmla="*/ 0 h 516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4394" h="516240">
                      <a:moveTo>
                        <a:pt x="135104" y="0"/>
                      </a:moveTo>
                      <a:cubicBezTo>
                        <a:pt x="145758" y="0"/>
                        <a:pt x="154395" y="0"/>
                        <a:pt x="154395" y="0"/>
                      </a:cubicBezTo>
                      <a:lnTo>
                        <a:pt x="154395" y="516241"/>
                      </a:lnTo>
                      <a:cubicBezTo>
                        <a:pt x="154395" y="516241"/>
                        <a:pt x="145758" y="516241"/>
                        <a:pt x="135104" y="516241"/>
                      </a:cubicBezTo>
                      <a:lnTo>
                        <a:pt x="19291" y="516241"/>
                      </a:lnTo>
                      <a:lnTo>
                        <a:pt x="19291" y="0"/>
                      </a:lnTo>
                      <a:cubicBezTo>
                        <a:pt x="8637" y="0"/>
                        <a:pt x="0" y="0"/>
                        <a:pt x="0" y="0"/>
                      </a:cubicBezTo>
                      <a:cubicBezTo>
                        <a:pt x="0" y="0"/>
                        <a:pt x="8637" y="0"/>
                        <a:pt x="19291" y="0"/>
                      </a:cubicBezTo>
                      <a:close/>
                    </a:path>
                  </a:pathLst>
                </a:custGeom>
                <a:solidFill>
                  <a:srgbClr val="FFFFFF"/>
                </a:solidFill>
                <a:ln w="9525" cap="flat">
                  <a:noFill/>
                  <a:prstDash val="solid"/>
                  <a:miter/>
                </a:ln>
              </p:spPr>
              <p:txBody>
                <a:bodyPr rtlCol="0" anchor="ctr"/>
                <a:lstStyle/>
                <a:p>
                  <a:endParaRPr lang="en-US"/>
                </a:p>
              </p:txBody>
            </p:sp>
            <p:sp>
              <p:nvSpPr>
                <p:cNvPr id="73" name="Freeform: Shape 72">
                  <a:extLst>
                    <a:ext uri="{FF2B5EF4-FFF2-40B4-BE49-F238E27FC236}">
                      <a16:creationId xmlns:a16="http://schemas.microsoft.com/office/drawing/2014/main" id="{4EE4D6D6-1545-40CD-B62B-5613FAA7FB85}"/>
                    </a:ext>
                  </a:extLst>
                </p:cNvPr>
                <p:cNvSpPr/>
                <p:nvPr/>
              </p:nvSpPr>
              <p:spPr>
                <a:xfrm>
                  <a:off x="5145840" y="4996495"/>
                  <a:ext cx="459367" cy="530096"/>
                </a:xfrm>
                <a:custGeom>
                  <a:avLst/>
                  <a:gdLst>
                    <a:gd name="connsiteX0" fmla="*/ 439452 w 459367"/>
                    <a:gd name="connsiteY0" fmla="*/ -287 h 530096"/>
                    <a:gd name="connsiteX1" fmla="*/ 329285 w 459367"/>
                    <a:gd name="connsiteY1" fmla="*/ -287 h 530096"/>
                    <a:gd name="connsiteX2" fmla="*/ 309994 w 459367"/>
                    <a:gd name="connsiteY2" fmla="*/ 19003 h 530096"/>
                    <a:gd name="connsiteX3" fmla="*/ 309994 w 459367"/>
                    <a:gd name="connsiteY3" fmla="*/ 19003 h 530096"/>
                    <a:gd name="connsiteX4" fmla="*/ 309994 w 459367"/>
                    <a:gd name="connsiteY4" fmla="*/ 275334 h 530096"/>
                    <a:gd name="connsiteX5" fmla="*/ 229062 w 459367"/>
                    <a:gd name="connsiteY5" fmla="*/ 391268 h 530096"/>
                    <a:gd name="connsiteX6" fmla="*/ 148125 w 459367"/>
                    <a:gd name="connsiteY6" fmla="*/ 275334 h 530096"/>
                    <a:gd name="connsiteX7" fmla="*/ 148125 w 459367"/>
                    <a:gd name="connsiteY7" fmla="*/ 19003 h 530096"/>
                    <a:gd name="connsiteX8" fmla="*/ 128835 w 459367"/>
                    <a:gd name="connsiteY8" fmla="*/ -287 h 530096"/>
                    <a:gd name="connsiteX9" fmla="*/ 128834 w 459367"/>
                    <a:gd name="connsiteY9" fmla="*/ -287 h 530096"/>
                    <a:gd name="connsiteX10" fmla="*/ 18666 w 459367"/>
                    <a:gd name="connsiteY10" fmla="*/ -287 h 530096"/>
                    <a:gd name="connsiteX11" fmla="*/ -624 w 459367"/>
                    <a:gd name="connsiteY11" fmla="*/ 19003 h 530096"/>
                    <a:gd name="connsiteX12" fmla="*/ -624 w 459367"/>
                    <a:gd name="connsiteY12" fmla="*/ 19003 h 530096"/>
                    <a:gd name="connsiteX13" fmla="*/ -624 w 459367"/>
                    <a:gd name="connsiteY13" fmla="*/ 289915 h 530096"/>
                    <a:gd name="connsiteX14" fmla="*/ 229062 w 459367"/>
                    <a:gd name="connsiteY14" fmla="*/ 529809 h 530096"/>
                    <a:gd name="connsiteX15" fmla="*/ 458743 w 459367"/>
                    <a:gd name="connsiteY15" fmla="*/ 289184 h 530096"/>
                    <a:gd name="connsiteX16" fmla="*/ 458743 w 459367"/>
                    <a:gd name="connsiteY16" fmla="*/ 19003 h 530096"/>
                    <a:gd name="connsiteX17" fmla="*/ 439453 w 459367"/>
                    <a:gd name="connsiteY17" fmla="*/ -287 h 530096"/>
                    <a:gd name="connsiteX18" fmla="*/ 439453 w 459367"/>
                    <a:gd name="connsiteY18" fmla="*/ -287 h 530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59367" h="530096">
                      <a:moveTo>
                        <a:pt x="439452" y="-287"/>
                      </a:moveTo>
                      <a:lnTo>
                        <a:pt x="329285" y="-287"/>
                      </a:lnTo>
                      <a:cubicBezTo>
                        <a:pt x="318631" y="-287"/>
                        <a:pt x="309994" y="8349"/>
                        <a:pt x="309994" y="19003"/>
                      </a:cubicBezTo>
                      <a:cubicBezTo>
                        <a:pt x="309994" y="19003"/>
                        <a:pt x="309994" y="19003"/>
                        <a:pt x="309994" y="19003"/>
                      </a:cubicBezTo>
                      <a:lnTo>
                        <a:pt x="309994" y="275334"/>
                      </a:lnTo>
                      <a:cubicBezTo>
                        <a:pt x="309994" y="361375"/>
                        <a:pt x="286661" y="391268"/>
                        <a:pt x="229062" y="391268"/>
                      </a:cubicBezTo>
                      <a:cubicBezTo>
                        <a:pt x="171458" y="391268"/>
                        <a:pt x="148125" y="361375"/>
                        <a:pt x="148125" y="275334"/>
                      </a:cubicBezTo>
                      <a:lnTo>
                        <a:pt x="148125" y="19003"/>
                      </a:lnTo>
                      <a:cubicBezTo>
                        <a:pt x="148125" y="8349"/>
                        <a:pt x="139489" y="-287"/>
                        <a:pt x="128835" y="-287"/>
                      </a:cubicBezTo>
                      <a:cubicBezTo>
                        <a:pt x="128835" y="-287"/>
                        <a:pt x="128834" y="-287"/>
                        <a:pt x="128834" y="-287"/>
                      </a:cubicBezTo>
                      <a:lnTo>
                        <a:pt x="18666" y="-287"/>
                      </a:lnTo>
                      <a:cubicBezTo>
                        <a:pt x="8012" y="-287"/>
                        <a:pt x="-624" y="8349"/>
                        <a:pt x="-624" y="19003"/>
                      </a:cubicBezTo>
                      <a:cubicBezTo>
                        <a:pt x="-624" y="19003"/>
                        <a:pt x="-624" y="19003"/>
                        <a:pt x="-624" y="19003"/>
                      </a:cubicBezTo>
                      <a:lnTo>
                        <a:pt x="-624" y="289915"/>
                      </a:lnTo>
                      <a:cubicBezTo>
                        <a:pt x="-624" y="448142"/>
                        <a:pt x="70105" y="529809"/>
                        <a:pt x="229062" y="529809"/>
                      </a:cubicBezTo>
                      <a:cubicBezTo>
                        <a:pt x="383640" y="529809"/>
                        <a:pt x="458743" y="443768"/>
                        <a:pt x="458743" y="289184"/>
                      </a:cubicBezTo>
                      <a:lnTo>
                        <a:pt x="458743" y="19003"/>
                      </a:lnTo>
                      <a:cubicBezTo>
                        <a:pt x="458743" y="8349"/>
                        <a:pt x="450107" y="-287"/>
                        <a:pt x="439453" y="-287"/>
                      </a:cubicBezTo>
                      <a:cubicBezTo>
                        <a:pt x="439453" y="-287"/>
                        <a:pt x="439453" y="-287"/>
                        <a:pt x="439453" y="-287"/>
                      </a:cubicBezTo>
                      <a:close/>
                    </a:path>
                  </a:pathLst>
                </a:custGeom>
                <a:solidFill>
                  <a:srgbClr val="FFFFFF"/>
                </a:solidFill>
                <a:ln w="9525" cap="flat">
                  <a:noFill/>
                  <a:prstDash val="solid"/>
                  <a:miter/>
                </a:ln>
              </p:spPr>
              <p:txBody>
                <a:bodyPr rtlCol="0" anchor="ctr"/>
                <a:lstStyle/>
                <a:p>
                  <a:endParaRPr lang="en-US"/>
                </a:p>
              </p:txBody>
            </p:sp>
            <p:sp>
              <p:nvSpPr>
                <p:cNvPr id="74" name="Freeform: Shape 73">
                  <a:extLst>
                    <a:ext uri="{FF2B5EF4-FFF2-40B4-BE49-F238E27FC236}">
                      <a16:creationId xmlns:a16="http://schemas.microsoft.com/office/drawing/2014/main" id="{7BDB95CC-DD6B-4E4B-9BE2-CD61648DF21F}"/>
                    </a:ext>
                  </a:extLst>
                </p:cNvPr>
                <p:cNvSpPr/>
                <p:nvPr/>
              </p:nvSpPr>
              <p:spPr>
                <a:xfrm>
                  <a:off x="3588488" y="4982639"/>
                  <a:ext cx="402067" cy="544677"/>
                </a:xfrm>
                <a:custGeom>
                  <a:avLst/>
                  <a:gdLst>
                    <a:gd name="connsiteX0" fmla="*/ 269467 w 402067"/>
                    <a:gd name="connsiteY0" fmla="*/ 217730 h 544677"/>
                    <a:gd name="connsiteX1" fmla="*/ 203655 w 402067"/>
                    <a:gd name="connsiteY1" fmla="*/ 190741 h 544677"/>
                    <a:gd name="connsiteX2" fmla="*/ 166087 w 402067"/>
                    <a:gd name="connsiteY2" fmla="*/ 137105 h 544677"/>
                    <a:gd name="connsiteX3" fmla="*/ 229317 w 402067"/>
                    <a:gd name="connsiteY3" fmla="*/ 120071 h 544677"/>
                    <a:gd name="connsiteX4" fmla="*/ 284563 w 402067"/>
                    <a:gd name="connsiteY4" fmla="*/ 163075 h 544677"/>
                    <a:gd name="connsiteX5" fmla="*/ 294647 w 402067"/>
                    <a:gd name="connsiteY5" fmla="*/ 169458 h 544677"/>
                    <a:gd name="connsiteX6" fmla="*/ 294647 w 402067"/>
                    <a:gd name="connsiteY6" fmla="*/ 169458 h 544677"/>
                    <a:gd name="connsiteX7" fmla="*/ 308525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4 w 402067"/>
                    <a:gd name="connsiteY13" fmla="*/ 312747 h 544677"/>
                    <a:gd name="connsiteX14" fmla="*/ 203493 w 402067"/>
                    <a:gd name="connsiteY14" fmla="*/ 336403 h 544677"/>
                    <a:gd name="connsiteX15" fmla="*/ 248693 w 402067"/>
                    <a:gd name="connsiteY15" fmla="*/ 400935 h 544677"/>
                    <a:gd name="connsiteX16" fmla="*/ 172617 w 402067"/>
                    <a:gd name="connsiteY16" fmla="*/ 421429 h 544677"/>
                    <a:gd name="connsiteX17" fmla="*/ 110729 w 402067"/>
                    <a:gd name="connsiteY17" fmla="*/ 373801 h 544677"/>
                    <a:gd name="connsiteX18" fmla="*/ 101303 w 402067"/>
                    <a:gd name="connsiteY18" fmla="*/ 368072 h 544677"/>
                    <a:gd name="connsiteX19" fmla="*/ 101045 w 402067"/>
                    <a:gd name="connsiteY19" fmla="*/ 368017 h 544677"/>
                    <a:gd name="connsiteX20" fmla="*/ 87613 w 402067"/>
                    <a:gd name="connsiteY20" fmla="*/ 370752 h 544677"/>
                    <a:gd name="connsiteX21" fmla="*/ 6780 w 402067"/>
                    <a:gd name="connsiteY21" fmla="*/ 427161 h 544677"/>
                    <a:gd name="connsiteX22" fmla="*/ 2511 w 402067"/>
                    <a:gd name="connsiteY22" fmla="*/ 451323 h 544677"/>
                    <a:gd name="connsiteX23" fmla="*/ 2980 w 402067"/>
                    <a:gd name="connsiteY23" fmla="*/ 451961 h 544677"/>
                    <a:gd name="connsiteX24" fmla="*/ 198007 w 402067"/>
                    <a:gd name="connsiteY24" fmla="*/ 544390 h 544677"/>
                    <a:gd name="connsiteX25" fmla="*/ 401443 w 402067"/>
                    <a:gd name="connsiteY25" fmla="*/ 370852 h 544677"/>
                    <a:gd name="connsiteX26" fmla="*/ 269467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7" y="217730"/>
                      </a:moveTo>
                      <a:cubicBezTo>
                        <a:pt x="253517" y="210896"/>
                        <a:pt x="209665" y="192693"/>
                        <a:pt x="203655" y="190741"/>
                      </a:cubicBezTo>
                      <a:cubicBezTo>
                        <a:pt x="161018" y="176893"/>
                        <a:pt x="159000" y="156620"/>
                        <a:pt x="166087" y="137105"/>
                      </a:cubicBezTo>
                      <a:cubicBezTo>
                        <a:pt x="173174" y="117589"/>
                        <a:pt x="201884" y="108919"/>
                        <a:pt x="229317" y="120071"/>
                      </a:cubicBezTo>
                      <a:cubicBezTo>
                        <a:pt x="244044" y="126057"/>
                        <a:pt x="280586" y="159194"/>
                        <a:pt x="284563" y="163075"/>
                      </a:cubicBezTo>
                      <a:cubicBezTo>
                        <a:pt x="287208" y="166165"/>
                        <a:pt x="290722" y="168388"/>
                        <a:pt x="294647" y="169458"/>
                      </a:cubicBezTo>
                      <a:lnTo>
                        <a:pt x="294647" y="169458"/>
                      </a:lnTo>
                      <a:cubicBezTo>
                        <a:pt x="299497" y="170480"/>
                        <a:pt x="304553" y="169366"/>
                        <a:pt x="308525" y="166401"/>
                      </a:cubicBezTo>
                      <a:lnTo>
                        <a:pt x="388854" y="106445"/>
                      </a:lnTo>
                      <a:cubicBezTo>
                        <a:pt x="396529" y="100703"/>
                        <a:pt x="398095"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4" y="312747"/>
                      </a:cubicBezTo>
                      <a:cubicBezTo>
                        <a:pt x="162099" y="320852"/>
                        <a:pt x="191666" y="332924"/>
                        <a:pt x="203493" y="336403"/>
                      </a:cubicBezTo>
                      <a:cubicBezTo>
                        <a:pt x="255235" y="351627"/>
                        <a:pt x="257218" y="377455"/>
                        <a:pt x="248693" y="400935"/>
                      </a:cubicBezTo>
                      <a:cubicBezTo>
                        <a:pt x="240168" y="424414"/>
                        <a:pt x="205764" y="434494"/>
                        <a:pt x="172617" y="421429"/>
                      </a:cubicBezTo>
                      <a:cubicBezTo>
                        <a:pt x="149484" y="412310"/>
                        <a:pt x="113254" y="377309"/>
                        <a:pt x="110729" y="373801"/>
                      </a:cubicBezTo>
                      <a:cubicBezTo>
                        <a:pt x="108295" y="370915"/>
                        <a:pt x="104985" y="368904"/>
                        <a:pt x="101303" y="368072"/>
                      </a:cubicBezTo>
                      <a:lnTo>
                        <a:pt x="101045" y="368017"/>
                      </a:lnTo>
                      <a:cubicBezTo>
                        <a:pt x="96382" y="367035"/>
                        <a:pt x="91520" y="368025"/>
                        <a:pt x="87613" y="370752"/>
                      </a:cubicBezTo>
                      <a:lnTo>
                        <a:pt x="6780" y="427161"/>
                      </a:lnTo>
                      <a:cubicBezTo>
                        <a:pt x="-1070" y="432654"/>
                        <a:pt x="-2982" y="443472"/>
                        <a:pt x="2511" y="451323"/>
                      </a:cubicBezTo>
                      <a:cubicBezTo>
                        <a:pt x="2662" y="451539"/>
                        <a:pt x="2819" y="451752"/>
                        <a:pt x="2980" y="451961"/>
                      </a:cubicBezTo>
                      <a:cubicBezTo>
                        <a:pt x="49728" y="512420"/>
                        <a:pt x="118225" y="544390"/>
                        <a:pt x="198007" y="544390"/>
                      </a:cubicBezTo>
                      <a:cubicBezTo>
                        <a:pt x="316858" y="544390"/>
                        <a:pt x="401443" y="470749"/>
                        <a:pt x="401443" y="370852"/>
                      </a:cubicBezTo>
                      <a:cubicBezTo>
                        <a:pt x="401443" y="305232"/>
                        <a:pt x="365711" y="258567"/>
                        <a:pt x="269467" y="217730"/>
                      </a:cubicBezTo>
                      <a:close/>
                    </a:path>
                  </a:pathLst>
                </a:custGeom>
                <a:solidFill>
                  <a:srgbClr val="FFFFFF"/>
                </a:solidFill>
                <a:ln w="9525" cap="flat">
                  <a:noFill/>
                  <a:prstDash val="solid"/>
                  <a:miter/>
                </a:ln>
              </p:spPr>
              <p:txBody>
                <a:bodyPr rtlCol="0" anchor="ctr"/>
                <a:lstStyle/>
                <a:p>
                  <a:endParaRPr lang="en-US"/>
                </a:p>
              </p:txBody>
            </p:sp>
            <p:sp>
              <p:nvSpPr>
                <p:cNvPr id="75" name="Freeform: Shape 74">
                  <a:extLst>
                    <a:ext uri="{FF2B5EF4-FFF2-40B4-BE49-F238E27FC236}">
                      <a16:creationId xmlns:a16="http://schemas.microsoft.com/office/drawing/2014/main" id="{5A38FC47-1EB1-4A98-BA11-6F2E2E77382B}"/>
                    </a:ext>
                  </a:extLst>
                </p:cNvPr>
                <p:cNvSpPr/>
                <p:nvPr/>
              </p:nvSpPr>
              <p:spPr>
                <a:xfrm>
                  <a:off x="7354513" y="4982640"/>
                  <a:ext cx="543938" cy="543937"/>
                </a:xfrm>
                <a:custGeom>
                  <a:avLst/>
                  <a:gdLst>
                    <a:gd name="connsiteX0" fmla="*/ 271345 w 543938"/>
                    <a:gd name="connsiteY0" fmla="*/ -287 h 543937"/>
                    <a:gd name="connsiteX1" fmla="*/ -624 w 543938"/>
                    <a:gd name="connsiteY1" fmla="*/ 271682 h 543937"/>
                    <a:gd name="connsiteX2" fmla="*/ 271345 w 543938"/>
                    <a:gd name="connsiteY2" fmla="*/ 543650 h 543937"/>
                    <a:gd name="connsiteX3" fmla="*/ 543315 w 543938"/>
                    <a:gd name="connsiteY3" fmla="*/ 271682 h 543937"/>
                    <a:gd name="connsiteX4" fmla="*/ 271346 w 543938"/>
                    <a:gd name="connsiteY4" fmla="*/ -287 h 543937"/>
                    <a:gd name="connsiteX5" fmla="*/ 271345 w 543938"/>
                    <a:gd name="connsiteY5" fmla="*/ 393052 h 543937"/>
                    <a:gd name="connsiteX6" fmla="*/ 149975 w 543938"/>
                    <a:gd name="connsiteY6" fmla="*/ 271682 h 543937"/>
                    <a:gd name="connsiteX7" fmla="*/ 271345 w 543938"/>
                    <a:gd name="connsiteY7" fmla="*/ 150311 h 543937"/>
                    <a:gd name="connsiteX8" fmla="*/ 392716 w 543938"/>
                    <a:gd name="connsiteY8" fmla="*/ 271682 h 543937"/>
                    <a:gd name="connsiteX9" fmla="*/ 271345 w 543938"/>
                    <a:gd name="connsiteY9" fmla="*/ 393052 h 543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3938" h="543937">
                      <a:moveTo>
                        <a:pt x="271345" y="-287"/>
                      </a:moveTo>
                      <a:cubicBezTo>
                        <a:pt x="121140" y="-287"/>
                        <a:pt x="-624" y="121477"/>
                        <a:pt x="-624" y="271682"/>
                      </a:cubicBezTo>
                      <a:cubicBezTo>
                        <a:pt x="-624" y="421886"/>
                        <a:pt x="121140" y="543650"/>
                        <a:pt x="271345" y="543650"/>
                      </a:cubicBezTo>
                      <a:cubicBezTo>
                        <a:pt x="421550" y="543650"/>
                        <a:pt x="543315" y="421886"/>
                        <a:pt x="543315" y="271682"/>
                      </a:cubicBezTo>
                      <a:cubicBezTo>
                        <a:pt x="543315" y="121477"/>
                        <a:pt x="421550" y="-287"/>
                        <a:pt x="271346" y="-287"/>
                      </a:cubicBezTo>
                      <a:close/>
                      <a:moveTo>
                        <a:pt x="271345" y="393052"/>
                      </a:moveTo>
                      <a:cubicBezTo>
                        <a:pt x="204314" y="393052"/>
                        <a:pt x="149975" y="338712"/>
                        <a:pt x="149975" y="271682"/>
                      </a:cubicBezTo>
                      <a:cubicBezTo>
                        <a:pt x="149975" y="204650"/>
                        <a:pt x="204314" y="150311"/>
                        <a:pt x="271345" y="150311"/>
                      </a:cubicBezTo>
                      <a:cubicBezTo>
                        <a:pt x="338376" y="150311"/>
                        <a:pt x="392716" y="204651"/>
                        <a:pt x="392716" y="271682"/>
                      </a:cubicBezTo>
                      <a:cubicBezTo>
                        <a:pt x="392640" y="338682"/>
                        <a:pt x="338344" y="392977"/>
                        <a:pt x="271345" y="393052"/>
                      </a:cubicBezTo>
                      <a:close/>
                    </a:path>
                  </a:pathLst>
                </a:custGeom>
                <a:solidFill>
                  <a:srgbClr val="FFFFFF"/>
                </a:solidFill>
                <a:ln w="9525" cap="flat">
                  <a:noFill/>
                  <a:prstDash val="solid"/>
                  <a:miter/>
                </a:ln>
              </p:spPr>
              <p:txBody>
                <a:bodyPr rtlCol="0" anchor="ctr"/>
                <a:lstStyle/>
                <a:p>
                  <a:endParaRPr lang="en-US"/>
                </a:p>
              </p:txBody>
            </p:sp>
            <p:sp>
              <p:nvSpPr>
                <p:cNvPr id="76" name="Freeform: Shape 75">
                  <a:extLst>
                    <a:ext uri="{FF2B5EF4-FFF2-40B4-BE49-F238E27FC236}">
                      <a16:creationId xmlns:a16="http://schemas.microsoft.com/office/drawing/2014/main" id="{08CAC418-1C08-4745-B2EC-073CD04E2561}"/>
                    </a:ext>
                  </a:extLst>
                </p:cNvPr>
                <p:cNvSpPr/>
                <p:nvPr/>
              </p:nvSpPr>
              <p:spPr>
                <a:xfrm>
                  <a:off x="8218235" y="4982639"/>
                  <a:ext cx="402067" cy="544677"/>
                </a:xfrm>
                <a:custGeom>
                  <a:avLst/>
                  <a:gdLst>
                    <a:gd name="connsiteX0" fmla="*/ 269466 w 402067"/>
                    <a:gd name="connsiteY0" fmla="*/ 217730 h 544677"/>
                    <a:gd name="connsiteX1" fmla="*/ 203655 w 402067"/>
                    <a:gd name="connsiteY1" fmla="*/ 190741 h 544677"/>
                    <a:gd name="connsiteX2" fmla="*/ 166087 w 402067"/>
                    <a:gd name="connsiteY2" fmla="*/ 137105 h 544677"/>
                    <a:gd name="connsiteX3" fmla="*/ 229316 w 402067"/>
                    <a:gd name="connsiteY3" fmla="*/ 120071 h 544677"/>
                    <a:gd name="connsiteX4" fmla="*/ 284562 w 402067"/>
                    <a:gd name="connsiteY4" fmla="*/ 163075 h 544677"/>
                    <a:gd name="connsiteX5" fmla="*/ 294646 w 402067"/>
                    <a:gd name="connsiteY5" fmla="*/ 169458 h 544677"/>
                    <a:gd name="connsiteX6" fmla="*/ 294647 w 402067"/>
                    <a:gd name="connsiteY6" fmla="*/ 169458 h 544677"/>
                    <a:gd name="connsiteX7" fmla="*/ 308526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5 w 402067"/>
                    <a:gd name="connsiteY13" fmla="*/ 312747 h 544677"/>
                    <a:gd name="connsiteX14" fmla="*/ 203492 w 402067"/>
                    <a:gd name="connsiteY14" fmla="*/ 336403 h 544677"/>
                    <a:gd name="connsiteX15" fmla="*/ 248693 w 402067"/>
                    <a:gd name="connsiteY15" fmla="*/ 400935 h 544677"/>
                    <a:gd name="connsiteX16" fmla="*/ 172618 w 402067"/>
                    <a:gd name="connsiteY16" fmla="*/ 421429 h 544677"/>
                    <a:gd name="connsiteX17" fmla="*/ 110728 w 402067"/>
                    <a:gd name="connsiteY17" fmla="*/ 373801 h 544677"/>
                    <a:gd name="connsiteX18" fmla="*/ 101302 w 402067"/>
                    <a:gd name="connsiteY18" fmla="*/ 368072 h 544677"/>
                    <a:gd name="connsiteX19" fmla="*/ 101045 w 402067"/>
                    <a:gd name="connsiteY19" fmla="*/ 368017 h 544677"/>
                    <a:gd name="connsiteX20" fmla="*/ 87614 w 402067"/>
                    <a:gd name="connsiteY20" fmla="*/ 370752 h 544677"/>
                    <a:gd name="connsiteX21" fmla="*/ 6780 w 402067"/>
                    <a:gd name="connsiteY21" fmla="*/ 427161 h 544677"/>
                    <a:gd name="connsiteX22" fmla="*/ 2512 w 402067"/>
                    <a:gd name="connsiteY22" fmla="*/ 451323 h 544677"/>
                    <a:gd name="connsiteX23" fmla="*/ 2980 w 402067"/>
                    <a:gd name="connsiteY23" fmla="*/ 451962 h 544677"/>
                    <a:gd name="connsiteX24" fmla="*/ 198007 w 402067"/>
                    <a:gd name="connsiteY24" fmla="*/ 544390 h 544677"/>
                    <a:gd name="connsiteX25" fmla="*/ 401443 w 402067"/>
                    <a:gd name="connsiteY25" fmla="*/ 370852 h 544677"/>
                    <a:gd name="connsiteX26" fmla="*/ 269466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6" y="217730"/>
                      </a:moveTo>
                      <a:cubicBezTo>
                        <a:pt x="253517" y="210896"/>
                        <a:pt x="209665" y="192693"/>
                        <a:pt x="203655" y="190741"/>
                      </a:cubicBezTo>
                      <a:cubicBezTo>
                        <a:pt x="161018" y="176893"/>
                        <a:pt x="159000" y="156620"/>
                        <a:pt x="166087" y="137105"/>
                      </a:cubicBezTo>
                      <a:cubicBezTo>
                        <a:pt x="173173" y="117589"/>
                        <a:pt x="201883" y="108919"/>
                        <a:pt x="229316" y="120071"/>
                      </a:cubicBezTo>
                      <a:cubicBezTo>
                        <a:pt x="244043" y="126057"/>
                        <a:pt x="280585" y="159194"/>
                        <a:pt x="284562" y="163075"/>
                      </a:cubicBezTo>
                      <a:cubicBezTo>
                        <a:pt x="287208" y="166165"/>
                        <a:pt x="290721" y="168389"/>
                        <a:pt x="294646" y="169458"/>
                      </a:cubicBezTo>
                      <a:lnTo>
                        <a:pt x="294647" y="169458"/>
                      </a:lnTo>
                      <a:cubicBezTo>
                        <a:pt x="299498" y="170480"/>
                        <a:pt x="304553" y="169366"/>
                        <a:pt x="308526" y="166401"/>
                      </a:cubicBezTo>
                      <a:lnTo>
                        <a:pt x="388854" y="106445"/>
                      </a:lnTo>
                      <a:cubicBezTo>
                        <a:pt x="396530" y="100703"/>
                        <a:pt x="398096"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5" y="312747"/>
                      </a:cubicBezTo>
                      <a:cubicBezTo>
                        <a:pt x="162100" y="320852"/>
                        <a:pt x="191666" y="332924"/>
                        <a:pt x="203492" y="336403"/>
                      </a:cubicBezTo>
                      <a:cubicBezTo>
                        <a:pt x="255236" y="351627"/>
                        <a:pt x="257218" y="377455"/>
                        <a:pt x="248693" y="400935"/>
                      </a:cubicBezTo>
                      <a:cubicBezTo>
                        <a:pt x="240168" y="424414"/>
                        <a:pt x="205764" y="434494"/>
                        <a:pt x="172618" y="421429"/>
                      </a:cubicBezTo>
                      <a:cubicBezTo>
                        <a:pt x="149483" y="412310"/>
                        <a:pt x="113254" y="377309"/>
                        <a:pt x="110728" y="373801"/>
                      </a:cubicBezTo>
                      <a:cubicBezTo>
                        <a:pt x="108295" y="370915"/>
                        <a:pt x="104985" y="368904"/>
                        <a:pt x="101302" y="368072"/>
                      </a:cubicBezTo>
                      <a:lnTo>
                        <a:pt x="101045" y="368017"/>
                      </a:lnTo>
                      <a:cubicBezTo>
                        <a:pt x="96383" y="367035"/>
                        <a:pt x="91521" y="368025"/>
                        <a:pt x="87614" y="370752"/>
                      </a:cubicBezTo>
                      <a:lnTo>
                        <a:pt x="6780" y="427161"/>
                      </a:lnTo>
                      <a:cubicBezTo>
                        <a:pt x="-1071" y="432654"/>
                        <a:pt x="-2982" y="443472"/>
                        <a:pt x="2512" y="451323"/>
                      </a:cubicBezTo>
                      <a:cubicBezTo>
                        <a:pt x="2663" y="451539"/>
                        <a:pt x="2820" y="451753"/>
                        <a:pt x="2980" y="451962"/>
                      </a:cubicBezTo>
                      <a:cubicBezTo>
                        <a:pt x="49729" y="512420"/>
                        <a:pt x="118226" y="544390"/>
                        <a:pt x="198007" y="544390"/>
                      </a:cubicBezTo>
                      <a:cubicBezTo>
                        <a:pt x="316858" y="544390"/>
                        <a:pt x="401443" y="470749"/>
                        <a:pt x="401443" y="370852"/>
                      </a:cubicBezTo>
                      <a:cubicBezTo>
                        <a:pt x="401442" y="305232"/>
                        <a:pt x="365710" y="258567"/>
                        <a:pt x="269466" y="217730"/>
                      </a:cubicBezTo>
                      <a:close/>
                    </a:path>
                  </a:pathLst>
                </a:custGeom>
                <a:solidFill>
                  <a:srgbClr val="FFFFFF"/>
                </a:solidFill>
                <a:ln w="9525" cap="flat">
                  <a:noFill/>
                  <a:prstDash val="solid"/>
                  <a:miter/>
                </a:ln>
              </p:spPr>
              <p:txBody>
                <a:bodyPr rtlCol="0" anchor="ctr"/>
                <a:lstStyle/>
                <a:p>
                  <a:endParaRPr lang="en-US"/>
                </a:p>
              </p:txBody>
            </p:sp>
          </p:grpSp>
          <p:grpSp>
            <p:nvGrpSpPr>
              <p:cNvPr id="63" name="Graphic 27">
                <a:extLst>
                  <a:ext uri="{FF2B5EF4-FFF2-40B4-BE49-F238E27FC236}">
                    <a16:creationId xmlns:a16="http://schemas.microsoft.com/office/drawing/2014/main" id="{7A8CDD06-0D34-4B12-A9C8-0320E5F36708}"/>
                  </a:ext>
                </a:extLst>
              </p:cNvPr>
              <p:cNvGrpSpPr/>
              <p:nvPr/>
            </p:nvGrpSpPr>
            <p:grpSpPr>
              <a:xfrm>
                <a:off x="3603806" y="1366527"/>
                <a:ext cx="4995343" cy="3257719"/>
                <a:chOff x="3603806" y="1366527"/>
                <a:chExt cx="4995343" cy="3257719"/>
              </a:xfrm>
              <a:solidFill>
                <a:srgbClr val="FFFFFF"/>
              </a:solidFill>
            </p:grpSpPr>
            <p:sp>
              <p:nvSpPr>
                <p:cNvPr id="64" name="Freeform: Shape 63">
                  <a:extLst>
                    <a:ext uri="{FF2B5EF4-FFF2-40B4-BE49-F238E27FC236}">
                      <a16:creationId xmlns:a16="http://schemas.microsoft.com/office/drawing/2014/main" id="{CF06AE5F-61FF-4A9D-A23B-678F822C1DAE}"/>
                    </a:ext>
                  </a:extLst>
                </p:cNvPr>
                <p:cNvSpPr/>
                <p:nvPr/>
              </p:nvSpPr>
              <p:spPr>
                <a:xfrm>
                  <a:off x="5424889" y="1366527"/>
                  <a:ext cx="1562043" cy="1562043"/>
                </a:xfrm>
                <a:custGeom>
                  <a:avLst/>
                  <a:gdLst>
                    <a:gd name="connsiteX0" fmla="*/ 780397 w 1562043"/>
                    <a:gd name="connsiteY0" fmla="*/ -287 h 1562043"/>
                    <a:gd name="connsiteX1" fmla="*/ -624 w 1562043"/>
                    <a:gd name="connsiteY1" fmla="*/ 780734 h 1562043"/>
                    <a:gd name="connsiteX2" fmla="*/ 780397 w 1562043"/>
                    <a:gd name="connsiteY2" fmla="*/ 1561756 h 1562043"/>
                    <a:gd name="connsiteX3" fmla="*/ 1561419 w 1562043"/>
                    <a:gd name="connsiteY3" fmla="*/ 780734 h 1562043"/>
                    <a:gd name="connsiteX4" fmla="*/ 780397 w 1562043"/>
                    <a:gd name="connsiteY4" fmla="*/ -287 h 1562043"/>
                    <a:gd name="connsiteX5" fmla="*/ 780397 w 1562043"/>
                    <a:gd name="connsiteY5" fmla="*/ 1161720 h 1562043"/>
                    <a:gd name="connsiteX6" fmla="*/ 399411 w 1562043"/>
                    <a:gd name="connsiteY6" fmla="*/ 780734 h 1562043"/>
                    <a:gd name="connsiteX7" fmla="*/ 780397 w 1562043"/>
                    <a:gd name="connsiteY7" fmla="*/ 399748 h 1562043"/>
                    <a:gd name="connsiteX8" fmla="*/ 1161383 w 1562043"/>
                    <a:gd name="connsiteY8" fmla="*/ 780734 h 1562043"/>
                    <a:gd name="connsiteX9" fmla="*/ 780397 w 1562043"/>
                    <a:gd name="connsiteY9" fmla="*/ 1161720 h 1562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62043" h="1562043">
                      <a:moveTo>
                        <a:pt x="780397" y="-287"/>
                      </a:moveTo>
                      <a:cubicBezTo>
                        <a:pt x="349051" y="-287"/>
                        <a:pt x="-624" y="349388"/>
                        <a:pt x="-624" y="780734"/>
                      </a:cubicBezTo>
                      <a:cubicBezTo>
                        <a:pt x="-624" y="1212081"/>
                        <a:pt x="349051" y="1561756"/>
                        <a:pt x="780397" y="1561756"/>
                      </a:cubicBezTo>
                      <a:cubicBezTo>
                        <a:pt x="1211744" y="1561756"/>
                        <a:pt x="1561419" y="1212081"/>
                        <a:pt x="1561419" y="780734"/>
                      </a:cubicBezTo>
                      <a:cubicBezTo>
                        <a:pt x="1561419" y="349388"/>
                        <a:pt x="1211744" y="-287"/>
                        <a:pt x="780397" y="-287"/>
                      </a:cubicBezTo>
                      <a:close/>
                      <a:moveTo>
                        <a:pt x="780397" y="1161720"/>
                      </a:moveTo>
                      <a:cubicBezTo>
                        <a:pt x="569984" y="1161720"/>
                        <a:pt x="399411" y="991147"/>
                        <a:pt x="399411" y="780734"/>
                      </a:cubicBezTo>
                      <a:cubicBezTo>
                        <a:pt x="399411" y="570322"/>
                        <a:pt x="569984" y="399748"/>
                        <a:pt x="780397" y="399748"/>
                      </a:cubicBezTo>
                      <a:cubicBezTo>
                        <a:pt x="990810" y="399748"/>
                        <a:pt x="1161383" y="570322"/>
                        <a:pt x="1161383" y="780734"/>
                      </a:cubicBezTo>
                      <a:cubicBezTo>
                        <a:pt x="1161145" y="991048"/>
                        <a:pt x="990712" y="1161483"/>
                        <a:pt x="780397" y="1161720"/>
                      </a:cubicBezTo>
                      <a:close/>
                    </a:path>
                  </a:pathLst>
                </a:custGeom>
                <a:solidFill>
                  <a:srgbClr val="FFFFFF"/>
                </a:solidFill>
                <a:ln w="9525" cap="flat">
                  <a:noFill/>
                  <a:prstDash val="solid"/>
                  <a:miter/>
                </a:ln>
              </p:spPr>
              <p:txBody>
                <a:bodyPr rtlCol="0" anchor="ctr"/>
                <a:lstStyle/>
                <a:p>
                  <a:endParaRPr lang="en-US"/>
                </a:p>
              </p:txBody>
            </p:sp>
            <p:sp>
              <p:nvSpPr>
                <p:cNvPr id="65" name="Freeform: Shape 64">
                  <a:extLst>
                    <a:ext uri="{FF2B5EF4-FFF2-40B4-BE49-F238E27FC236}">
                      <a16:creationId xmlns:a16="http://schemas.microsoft.com/office/drawing/2014/main" id="{1D138A41-68DE-4335-98D0-EF0284856B6E}"/>
                    </a:ext>
                  </a:extLst>
                </p:cNvPr>
                <p:cNvSpPr/>
                <p:nvPr/>
              </p:nvSpPr>
              <p:spPr>
                <a:xfrm>
                  <a:off x="7076167" y="1385576"/>
                  <a:ext cx="1522971" cy="1523944"/>
                </a:xfrm>
                <a:custGeom>
                  <a:avLst/>
                  <a:gdLst>
                    <a:gd name="connsiteX0" fmla="*/ 1484248 w 1522971"/>
                    <a:gd name="connsiteY0" fmla="*/ -287 h 1523944"/>
                    <a:gd name="connsiteX1" fmla="*/ 417487 w 1522971"/>
                    <a:gd name="connsiteY1" fmla="*/ -287 h 1523944"/>
                    <a:gd name="connsiteX2" fmla="*/ 379388 w 1522971"/>
                    <a:gd name="connsiteY2" fmla="*/ 37811 h 1523944"/>
                    <a:gd name="connsiteX3" fmla="*/ 379388 w 1522971"/>
                    <a:gd name="connsiteY3" fmla="*/ 342601 h 1523944"/>
                    <a:gd name="connsiteX4" fmla="*/ 417487 w 1522971"/>
                    <a:gd name="connsiteY4" fmla="*/ 380699 h 1523944"/>
                    <a:gd name="connsiteX5" fmla="*/ 1141361 w 1522971"/>
                    <a:gd name="connsiteY5" fmla="*/ 380699 h 1523944"/>
                    <a:gd name="connsiteX6" fmla="*/ 1141361 w 1522971"/>
                    <a:gd name="connsiteY6" fmla="*/ 1047419 h 1523944"/>
                    <a:gd name="connsiteX7" fmla="*/ 1046114 w 1522971"/>
                    <a:gd name="connsiteY7" fmla="*/ 1142665 h 1523944"/>
                    <a:gd name="connsiteX8" fmla="*/ 1046116 w 1522971"/>
                    <a:gd name="connsiteY8" fmla="*/ 1142671 h 1523944"/>
                    <a:gd name="connsiteX9" fmla="*/ 760375 w 1522971"/>
                    <a:gd name="connsiteY9" fmla="*/ 1142671 h 1523944"/>
                    <a:gd name="connsiteX10" fmla="*/ 380906 w 1522971"/>
                    <a:gd name="connsiteY10" fmla="*/ 795833 h 1523944"/>
                    <a:gd name="connsiteX11" fmla="*/ 343167 w 1522971"/>
                    <a:gd name="connsiteY11" fmla="*/ 761686 h 1523944"/>
                    <a:gd name="connsiteX12" fmla="*/ 37614 w 1522971"/>
                    <a:gd name="connsiteY12" fmla="*/ 761685 h 1523944"/>
                    <a:gd name="connsiteX13" fmla="*/ -623 w 1522971"/>
                    <a:gd name="connsiteY13" fmla="*/ 799229 h 1523944"/>
                    <a:gd name="connsiteX14" fmla="*/ -574 w 1522971"/>
                    <a:gd name="connsiteY14" fmla="*/ 801525 h 1523944"/>
                    <a:gd name="connsiteX15" fmla="*/ 760375 w 1522971"/>
                    <a:gd name="connsiteY15" fmla="*/ 1523658 h 1523944"/>
                    <a:gd name="connsiteX16" fmla="*/ 1103262 w 1522971"/>
                    <a:gd name="connsiteY16" fmla="*/ 1523658 h 1523944"/>
                    <a:gd name="connsiteX17" fmla="*/ 1141361 w 1522971"/>
                    <a:gd name="connsiteY17" fmla="*/ 1485559 h 1523944"/>
                    <a:gd name="connsiteX18" fmla="*/ 1141361 w 1522971"/>
                    <a:gd name="connsiteY18" fmla="*/ 1333161 h 1523944"/>
                    <a:gd name="connsiteX19" fmla="*/ 1331854 w 1522971"/>
                    <a:gd name="connsiteY19" fmla="*/ 1142669 h 1523944"/>
                    <a:gd name="connsiteX20" fmla="*/ 1331858 w 1522971"/>
                    <a:gd name="connsiteY20" fmla="*/ 1142669 h 1523944"/>
                    <a:gd name="connsiteX21" fmla="*/ 1484248 w 1522971"/>
                    <a:gd name="connsiteY21" fmla="*/ 1142671 h 1523944"/>
                    <a:gd name="connsiteX22" fmla="*/ 1522347 w 1522971"/>
                    <a:gd name="connsiteY22" fmla="*/ 1104574 h 1523944"/>
                    <a:gd name="connsiteX23" fmla="*/ 1522347 w 1522971"/>
                    <a:gd name="connsiteY23" fmla="*/ 1104573 h 1523944"/>
                    <a:gd name="connsiteX24" fmla="*/ 1522347 w 1522971"/>
                    <a:gd name="connsiteY24" fmla="*/ 37811 h 1523944"/>
                    <a:gd name="connsiteX25" fmla="*/ 1484248 w 1522971"/>
                    <a:gd name="connsiteY25" fmla="*/ -287 h 1523944"/>
                    <a:gd name="connsiteX26" fmla="*/ 1484248 w 1522971"/>
                    <a:gd name="connsiteY26"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522971" h="1523944">
                      <a:moveTo>
                        <a:pt x="1484248" y="-287"/>
                      </a:moveTo>
                      <a:lnTo>
                        <a:pt x="417487" y="-287"/>
                      </a:lnTo>
                      <a:cubicBezTo>
                        <a:pt x="396445" y="-287"/>
                        <a:pt x="379388" y="16770"/>
                        <a:pt x="379388" y="37811"/>
                      </a:cubicBezTo>
                      <a:lnTo>
                        <a:pt x="379388" y="342601"/>
                      </a:lnTo>
                      <a:cubicBezTo>
                        <a:pt x="379388" y="363642"/>
                        <a:pt x="396445" y="380699"/>
                        <a:pt x="417487" y="380699"/>
                      </a:cubicBezTo>
                      <a:lnTo>
                        <a:pt x="1141361" y="380699"/>
                      </a:lnTo>
                      <a:lnTo>
                        <a:pt x="1141361" y="1047419"/>
                      </a:lnTo>
                      <a:cubicBezTo>
                        <a:pt x="1141361" y="1100022"/>
                        <a:pt x="1098717" y="1142665"/>
                        <a:pt x="1046114" y="1142665"/>
                      </a:cubicBezTo>
                      <a:lnTo>
                        <a:pt x="1046116" y="1142671"/>
                      </a:lnTo>
                      <a:lnTo>
                        <a:pt x="760375" y="1142671"/>
                      </a:lnTo>
                      <a:cubicBezTo>
                        <a:pt x="563285" y="1142431"/>
                        <a:pt x="398819" y="992107"/>
                        <a:pt x="380906" y="795833"/>
                      </a:cubicBezTo>
                      <a:cubicBezTo>
                        <a:pt x="379041" y="776408"/>
                        <a:pt x="362681" y="761605"/>
                        <a:pt x="343167" y="761686"/>
                      </a:cubicBezTo>
                      <a:lnTo>
                        <a:pt x="37614" y="761685"/>
                      </a:lnTo>
                      <a:cubicBezTo>
                        <a:pt x="16688" y="761494"/>
                        <a:pt x="-431" y="778303"/>
                        <a:pt x="-623" y="799229"/>
                      </a:cubicBezTo>
                      <a:cubicBezTo>
                        <a:pt x="-630" y="799995"/>
                        <a:pt x="-614" y="800760"/>
                        <a:pt x="-574" y="801525"/>
                      </a:cubicBezTo>
                      <a:cubicBezTo>
                        <a:pt x="20635" y="1206314"/>
                        <a:pt x="355031" y="1523651"/>
                        <a:pt x="760375" y="1523658"/>
                      </a:cubicBezTo>
                      <a:lnTo>
                        <a:pt x="1103262" y="1523658"/>
                      </a:lnTo>
                      <a:cubicBezTo>
                        <a:pt x="1124304" y="1523658"/>
                        <a:pt x="1141361" y="1506600"/>
                        <a:pt x="1141361" y="1485559"/>
                      </a:cubicBezTo>
                      <a:lnTo>
                        <a:pt x="1141361" y="1333161"/>
                      </a:lnTo>
                      <a:cubicBezTo>
                        <a:pt x="1141361" y="1227955"/>
                        <a:pt x="1226648" y="1142669"/>
                        <a:pt x="1331854" y="1142669"/>
                      </a:cubicBezTo>
                      <a:cubicBezTo>
                        <a:pt x="1331855" y="1142669"/>
                        <a:pt x="1331856" y="1142669"/>
                        <a:pt x="1331858" y="1142669"/>
                      </a:cubicBezTo>
                      <a:lnTo>
                        <a:pt x="1484248" y="1142671"/>
                      </a:lnTo>
                      <a:cubicBezTo>
                        <a:pt x="1505289" y="1142672"/>
                        <a:pt x="1522347" y="1125615"/>
                        <a:pt x="1522347" y="1104574"/>
                      </a:cubicBezTo>
                      <a:cubicBezTo>
                        <a:pt x="1522347" y="1104574"/>
                        <a:pt x="1522347" y="1104574"/>
                        <a:pt x="1522347" y="1104573"/>
                      </a:cubicBezTo>
                      <a:lnTo>
                        <a:pt x="1522347" y="37811"/>
                      </a:lnTo>
                      <a:cubicBezTo>
                        <a:pt x="1522347" y="16770"/>
                        <a:pt x="1505290" y="-287"/>
                        <a:pt x="1484248" y="-287"/>
                      </a:cubicBezTo>
                      <a:cubicBezTo>
                        <a:pt x="1484248" y="-287"/>
                        <a:pt x="1484248" y="-287"/>
                        <a:pt x="1484248" y="-287"/>
                      </a:cubicBezTo>
                      <a:close/>
                    </a:path>
                  </a:pathLst>
                </a:custGeom>
                <a:solidFill>
                  <a:srgbClr val="FFFFFF"/>
                </a:solidFill>
                <a:ln w="9525" cap="flat">
                  <a:noFill/>
                  <a:prstDash val="solid"/>
                  <a:miter/>
                </a:ln>
              </p:spPr>
              <p:txBody>
                <a:bodyPr rtlCol="0" anchor="ctr"/>
                <a:lstStyle/>
                <a:p>
                  <a:endParaRPr lang="en-US"/>
                </a:p>
              </p:txBody>
            </p:sp>
            <p:sp>
              <p:nvSpPr>
                <p:cNvPr id="66" name="Freeform: Shape 65">
                  <a:extLst>
                    <a:ext uri="{FF2B5EF4-FFF2-40B4-BE49-F238E27FC236}">
                      <a16:creationId xmlns:a16="http://schemas.microsoft.com/office/drawing/2014/main" id="{3DC99A36-7B70-414D-981E-0689B4D62EDF}"/>
                    </a:ext>
                  </a:extLst>
                </p:cNvPr>
                <p:cNvSpPr/>
                <p:nvPr/>
              </p:nvSpPr>
              <p:spPr>
                <a:xfrm>
                  <a:off x="3603806" y="1385576"/>
                  <a:ext cx="1714437" cy="1523944"/>
                </a:xfrm>
                <a:custGeom>
                  <a:avLst/>
                  <a:gdLst>
                    <a:gd name="connsiteX0" fmla="*/ 1523019 w 1714437"/>
                    <a:gd name="connsiteY0" fmla="*/ 380699 h 1523944"/>
                    <a:gd name="connsiteX1" fmla="*/ 1332526 w 1714437"/>
                    <a:gd name="connsiteY1" fmla="*/ 190206 h 1523944"/>
                    <a:gd name="connsiteX2" fmla="*/ 1332526 w 1714437"/>
                    <a:gd name="connsiteY2" fmla="*/ 189829 h 1523944"/>
                    <a:gd name="connsiteX3" fmla="*/ 1332827 w 1714437"/>
                    <a:gd name="connsiteY3" fmla="*/ 37812 h 1523944"/>
                    <a:gd name="connsiteX4" fmla="*/ 1294728 w 1714437"/>
                    <a:gd name="connsiteY4" fmla="*/ -287 h 1523944"/>
                    <a:gd name="connsiteX5" fmla="*/ 37474 w 1714437"/>
                    <a:gd name="connsiteY5" fmla="*/ -287 h 1523944"/>
                    <a:gd name="connsiteX6" fmla="*/ -624 w 1714437"/>
                    <a:gd name="connsiteY6" fmla="*/ 37811 h 1523944"/>
                    <a:gd name="connsiteX7" fmla="*/ -624 w 1714437"/>
                    <a:gd name="connsiteY7" fmla="*/ 1485559 h 1523944"/>
                    <a:gd name="connsiteX8" fmla="*/ 37475 w 1714437"/>
                    <a:gd name="connsiteY8" fmla="*/ 1523657 h 1523944"/>
                    <a:gd name="connsiteX9" fmla="*/ 342263 w 1714437"/>
                    <a:gd name="connsiteY9" fmla="*/ 1523657 h 1523944"/>
                    <a:gd name="connsiteX10" fmla="*/ 380362 w 1714437"/>
                    <a:gd name="connsiteY10" fmla="*/ 1485559 h 1523944"/>
                    <a:gd name="connsiteX11" fmla="*/ 380362 w 1714437"/>
                    <a:gd name="connsiteY11" fmla="*/ 475899 h 1523944"/>
                    <a:gd name="connsiteX12" fmla="*/ 475609 w 1714437"/>
                    <a:gd name="connsiteY12" fmla="*/ 380652 h 1523944"/>
                    <a:gd name="connsiteX13" fmla="*/ 570855 w 1714437"/>
                    <a:gd name="connsiteY13" fmla="*/ 380652 h 1523944"/>
                    <a:gd name="connsiteX14" fmla="*/ 666102 w 1714437"/>
                    <a:gd name="connsiteY14" fmla="*/ 475898 h 1523944"/>
                    <a:gd name="connsiteX15" fmla="*/ 666102 w 1714437"/>
                    <a:gd name="connsiteY15" fmla="*/ 1103601 h 1523944"/>
                    <a:gd name="connsiteX16" fmla="*/ 704200 w 1714437"/>
                    <a:gd name="connsiteY16" fmla="*/ 1141700 h 1523944"/>
                    <a:gd name="connsiteX17" fmla="*/ 1008990 w 1714437"/>
                    <a:gd name="connsiteY17" fmla="*/ 1141700 h 1523944"/>
                    <a:gd name="connsiteX18" fmla="*/ 1047088 w 1714437"/>
                    <a:gd name="connsiteY18" fmla="*/ 1103602 h 1523944"/>
                    <a:gd name="connsiteX19" fmla="*/ 1047088 w 1714437"/>
                    <a:gd name="connsiteY19" fmla="*/ 475899 h 1523944"/>
                    <a:gd name="connsiteX20" fmla="*/ 1142335 w 1714437"/>
                    <a:gd name="connsiteY20" fmla="*/ 380652 h 1523944"/>
                    <a:gd name="connsiteX21" fmla="*/ 1237154 w 1714437"/>
                    <a:gd name="connsiteY21" fmla="*/ 380652 h 1523944"/>
                    <a:gd name="connsiteX22" fmla="*/ 1332401 w 1714437"/>
                    <a:gd name="connsiteY22" fmla="*/ 475858 h 1523944"/>
                    <a:gd name="connsiteX23" fmla="*/ 1332827 w 1714437"/>
                    <a:gd name="connsiteY23" fmla="*/ 1485558 h 1523944"/>
                    <a:gd name="connsiteX24" fmla="*/ 1370926 w 1714437"/>
                    <a:gd name="connsiteY24" fmla="*/ 1523657 h 1523944"/>
                    <a:gd name="connsiteX25" fmla="*/ 1675714 w 1714437"/>
                    <a:gd name="connsiteY25" fmla="*/ 1523657 h 1523944"/>
                    <a:gd name="connsiteX26" fmla="*/ 1713813 w 1714437"/>
                    <a:gd name="connsiteY26" fmla="*/ 1485558 h 1523944"/>
                    <a:gd name="connsiteX27" fmla="*/ 1713813 w 1714437"/>
                    <a:gd name="connsiteY27" fmla="*/ 418798 h 1523944"/>
                    <a:gd name="connsiteX28" fmla="*/ 1675714 w 1714437"/>
                    <a:gd name="connsiteY28"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714437" h="1523944">
                      <a:moveTo>
                        <a:pt x="1523019" y="380699"/>
                      </a:moveTo>
                      <a:cubicBezTo>
                        <a:pt x="1417812" y="380699"/>
                        <a:pt x="1332526" y="295413"/>
                        <a:pt x="1332526" y="190206"/>
                      </a:cubicBezTo>
                      <a:cubicBezTo>
                        <a:pt x="1332526" y="190081"/>
                        <a:pt x="1332526" y="189955"/>
                        <a:pt x="1332526" y="189829"/>
                      </a:cubicBezTo>
                      <a:lnTo>
                        <a:pt x="1332827" y="37812"/>
                      </a:lnTo>
                      <a:cubicBezTo>
                        <a:pt x="1332827" y="16770"/>
                        <a:pt x="1315770" y="-287"/>
                        <a:pt x="1294728" y="-287"/>
                      </a:cubicBezTo>
                      <a:lnTo>
                        <a:pt x="37474" y="-287"/>
                      </a:lnTo>
                      <a:cubicBezTo>
                        <a:pt x="16433" y="-287"/>
                        <a:pt x="-624" y="16770"/>
                        <a:pt x="-624" y="37811"/>
                      </a:cubicBezTo>
                      <a:lnTo>
                        <a:pt x="-624" y="1485559"/>
                      </a:lnTo>
                      <a:cubicBezTo>
                        <a:pt x="-624" y="1506600"/>
                        <a:pt x="16433" y="1523657"/>
                        <a:pt x="37475" y="1523657"/>
                      </a:cubicBezTo>
                      <a:lnTo>
                        <a:pt x="342263" y="1523657"/>
                      </a:lnTo>
                      <a:cubicBezTo>
                        <a:pt x="363305" y="1523657"/>
                        <a:pt x="380362" y="1506600"/>
                        <a:pt x="380362" y="1485559"/>
                      </a:cubicBezTo>
                      <a:lnTo>
                        <a:pt x="380362" y="475899"/>
                      </a:lnTo>
                      <a:cubicBezTo>
                        <a:pt x="380362" y="423295"/>
                        <a:pt x="423006" y="380652"/>
                        <a:pt x="475609" y="380652"/>
                      </a:cubicBezTo>
                      <a:lnTo>
                        <a:pt x="570855" y="380652"/>
                      </a:lnTo>
                      <a:cubicBezTo>
                        <a:pt x="623458" y="380652"/>
                        <a:pt x="666102" y="423295"/>
                        <a:pt x="666102" y="475898"/>
                      </a:cubicBezTo>
                      <a:lnTo>
                        <a:pt x="666102" y="1103601"/>
                      </a:lnTo>
                      <a:cubicBezTo>
                        <a:pt x="666102" y="1124642"/>
                        <a:pt x="683159" y="1141700"/>
                        <a:pt x="704200" y="1141700"/>
                      </a:cubicBezTo>
                      <a:lnTo>
                        <a:pt x="1008990" y="1141700"/>
                      </a:lnTo>
                      <a:cubicBezTo>
                        <a:pt x="1030031" y="1141700"/>
                        <a:pt x="1047088" y="1124643"/>
                        <a:pt x="1047088" y="1103602"/>
                      </a:cubicBezTo>
                      <a:lnTo>
                        <a:pt x="1047088" y="475899"/>
                      </a:lnTo>
                      <a:cubicBezTo>
                        <a:pt x="1047088" y="423295"/>
                        <a:pt x="1089732" y="380652"/>
                        <a:pt x="1142335" y="380652"/>
                      </a:cubicBezTo>
                      <a:lnTo>
                        <a:pt x="1237154" y="380652"/>
                      </a:lnTo>
                      <a:cubicBezTo>
                        <a:pt x="1289742" y="380652"/>
                        <a:pt x="1332379" y="423271"/>
                        <a:pt x="1332401" y="475858"/>
                      </a:cubicBezTo>
                      <a:lnTo>
                        <a:pt x="1332827" y="1485558"/>
                      </a:lnTo>
                      <a:cubicBezTo>
                        <a:pt x="1332827" y="1506599"/>
                        <a:pt x="1349884" y="1523657"/>
                        <a:pt x="1370926" y="1523657"/>
                      </a:cubicBezTo>
                      <a:lnTo>
                        <a:pt x="1675714" y="1523657"/>
                      </a:lnTo>
                      <a:cubicBezTo>
                        <a:pt x="1696755" y="1523657"/>
                        <a:pt x="1713813" y="1506600"/>
                        <a:pt x="1713813" y="1485558"/>
                      </a:cubicBezTo>
                      <a:lnTo>
                        <a:pt x="1713813" y="418798"/>
                      </a:lnTo>
                      <a:cubicBezTo>
                        <a:pt x="1713813" y="397756"/>
                        <a:pt x="1696756" y="380699"/>
                        <a:pt x="1675714" y="380699"/>
                      </a:cubicBezTo>
                      <a:close/>
                    </a:path>
                  </a:pathLst>
                </a:custGeom>
                <a:solidFill>
                  <a:srgbClr val="FFFFFF"/>
                </a:solidFill>
                <a:ln w="9525" cap="flat">
                  <a:noFill/>
                  <a:prstDash val="solid"/>
                  <a:miter/>
                </a:ln>
              </p:spPr>
              <p:txBody>
                <a:bodyPr rtlCol="0" anchor="ctr"/>
                <a:lstStyle/>
                <a:p>
                  <a:endParaRPr lang="en-US"/>
                </a:p>
              </p:txBody>
            </p:sp>
            <p:sp>
              <p:nvSpPr>
                <p:cNvPr id="67" name="Freeform: Shape 66">
                  <a:extLst>
                    <a:ext uri="{FF2B5EF4-FFF2-40B4-BE49-F238E27FC236}">
                      <a16:creationId xmlns:a16="http://schemas.microsoft.com/office/drawing/2014/main" id="{EE53E596-8A0D-4037-9A68-755A1B7E9BA4}"/>
                    </a:ext>
                  </a:extLst>
                </p:cNvPr>
                <p:cNvSpPr/>
                <p:nvPr/>
              </p:nvSpPr>
              <p:spPr>
                <a:xfrm>
                  <a:off x="5361741" y="3100244"/>
                  <a:ext cx="1523944" cy="1523944"/>
                </a:xfrm>
                <a:custGeom>
                  <a:avLst/>
                  <a:gdLst>
                    <a:gd name="connsiteX0" fmla="*/ 37474 w 1523944"/>
                    <a:gd name="connsiteY0" fmla="*/ -287 h 1523944"/>
                    <a:gd name="connsiteX1" fmla="*/ 1104236 w 1523944"/>
                    <a:gd name="connsiteY1" fmla="*/ -287 h 1523944"/>
                    <a:gd name="connsiteX2" fmla="*/ 1142334 w 1523944"/>
                    <a:gd name="connsiteY2" fmla="*/ 37811 h 1523944"/>
                    <a:gd name="connsiteX3" fmla="*/ 1142334 w 1523944"/>
                    <a:gd name="connsiteY3" fmla="*/ 190003 h 1523944"/>
                    <a:gd name="connsiteX4" fmla="*/ 1332573 w 1523944"/>
                    <a:gd name="connsiteY4" fmla="*/ 380495 h 1523944"/>
                    <a:gd name="connsiteX5" fmla="*/ 1485222 w 1523944"/>
                    <a:gd name="connsiteY5" fmla="*/ 380699 h 1523944"/>
                    <a:gd name="connsiteX6" fmla="*/ 1523320 w 1523944"/>
                    <a:gd name="connsiteY6" fmla="*/ 418797 h 1523944"/>
                    <a:gd name="connsiteX7" fmla="*/ 1523320 w 1523944"/>
                    <a:gd name="connsiteY7" fmla="*/ 418797 h 1523944"/>
                    <a:gd name="connsiteX8" fmla="*/ 1523320 w 1523944"/>
                    <a:gd name="connsiteY8" fmla="*/ 1485558 h 1523944"/>
                    <a:gd name="connsiteX9" fmla="*/ 1485222 w 1523944"/>
                    <a:gd name="connsiteY9" fmla="*/ 1523657 h 1523944"/>
                    <a:gd name="connsiteX10" fmla="*/ 1180433 w 1523944"/>
                    <a:gd name="connsiteY10" fmla="*/ 1523657 h 1523944"/>
                    <a:gd name="connsiteX11" fmla="*/ 1142334 w 1523944"/>
                    <a:gd name="connsiteY11" fmla="*/ 1485558 h 1523944"/>
                    <a:gd name="connsiteX12" fmla="*/ 1142334 w 1523944"/>
                    <a:gd name="connsiteY12" fmla="*/ 475940 h 1523944"/>
                    <a:gd name="connsiteX13" fmla="*/ 1047146 w 1523944"/>
                    <a:gd name="connsiteY13" fmla="*/ 380699 h 1523944"/>
                    <a:gd name="connsiteX14" fmla="*/ 475551 w 1523944"/>
                    <a:gd name="connsiteY14" fmla="*/ 380699 h 1523944"/>
                    <a:gd name="connsiteX15" fmla="*/ 380362 w 1523944"/>
                    <a:gd name="connsiteY15" fmla="*/ 475940 h 1523944"/>
                    <a:gd name="connsiteX16" fmla="*/ 380362 w 1523944"/>
                    <a:gd name="connsiteY16" fmla="*/ 1485558 h 1523944"/>
                    <a:gd name="connsiteX17" fmla="*/ 342263 w 1523944"/>
                    <a:gd name="connsiteY17" fmla="*/ 1523657 h 1523944"/>
                    <a:gd name="connsiteX18" fmla="*/ 37474 w 1523944"/>
                    <a:gd name="connsiteY18" fmla="*/ 1523657 h 1523944"/>
                    <a:gd name="connsiteX19" fmla="*/ -624 w 1523944"/>
                    <a:gd name="connsiteY19" fmla="*/ 1485558 h 1523944"/>
                    <a:gd name="connsiteX20" fmla="*/ -624 w 1523944"/>
                    <a:gd name="connsiteY20" fmla="*/ 37812 h 1523944"/>
                    <a:gd name="connsiteX21" fmla="*/ 37474 w 1523944"/>
                    <a:gd name="connsiteY21"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23944" h="1523944">
                      <a:moveTo>
                        <a:pt x="37474" y="-287"/>
                      </a:moveTo>
                      <a:lnTo>
                        <a:pt x="1104236" y="-287"/>
                      </a:lnTo>
                      <a:cubicBezTo>
                        <a:pt x="1125277" y="-287"/>
                        <a:pt x="1142334" y="16770"/>
                        <a:pt x="1142334" y="37811"/>
                      </a:cubicBezTo>
                      <a:lnTo>
                        <a:pt x="1142334" y="190003"/>
                      </a:lnTo>
                      <a:cubicBezTo>
                        <a:pt x="1142334" y="295110"/>
                        <a:pt x="1227466" y="380355"/>
                        <a:pt x="1332573" y="380495"/>
                      </a:cubicBezTo>
                      <a:lnTo>
                        <a:pt x="1485222" y="380699"/>
                      </a:lnTo>
                      <a:cubicBezTo>
                        <a:pt x="1506263" y="380699"/>
                        <a:pt x="1523320" y="397756"/>
                        <a:pt x="1523320" y="418797"/>
                      </a:cubicBezTo>
                      <a:cubicBezTo>
                        <a:pt x="1523320" y="418797"/>
                        <a:pt x="1523320" y="418797"/>
                        <a:pt x="1523320" y="418797"/>
                      </a:cubicBezTo>
                      <a:lnTo>
                        <a:pt x="1523320" y="1485558"/>
                      </a:lnTo>
                      <a:cubicBezTo>
                        <a:pt x="1523320" y="1506600"/>
                        <a:pt x="1506263" y="1523657"/>
                        <a:pt x="1485222" y="1523657"/>
                      </a:cubicBezTo>
                      <a:lnTo>
                        <a:pt x="1180433" y="1523657"/>
                      </a:lnTo>
                      <a:cubicBezTo>
                        <a:pt x="1159392" y="1523657"/>
                        <a:pt x="1142334" y="1506600"/>
                        <a:pt x="1142334" y="1485558"/>
                      </a:cubicBezTo>
                      <a:lnTo>
                        <a:pt x="1142334" y="475940"/>
                      </a:lnTo>
                      <a:cubicBezTo>
                        <a:pt x="1142333" y="423361"/>
                        <a:pt x="1099725" y="380729"/>
                        <a:pt x="1047146" y="380699"/>
                      </a:cubicBezTo>
                      <a:lnTo>
                        <a:pt x="475551" y="380699"/>
                      </a:lnTo>
                      <a:cubicBezTo>
                        <a:pt x="422972" y="380729"/>
                        <a:pt x="380363" y="423360"/>
                        <a:pt x="380362" y="475940"/>
                      </a:cubicBezTo>
                      <a:lnTo>
                        <a:pt x="380362" y="1485558"/>
                      </a:lnTo>
                      <a:cubicBezTo>
                        <a:pt x="380362" y="1506600"/>
                        <a:pt x="363305" y="1523657"/>
                        <a:pt x="342263" y="1523657"/>
                      </a:cubicBezTo>
                      <a:lnTo>
                        <a:pt x="37474" y="1523657"/>
                      </a:lnTo>
                      <a:cubicBezTo>
                        <a:pt x="16433" y="1523657"/>
                        <a:pt x="-624" y="1506600"/>
                        <a:pt x="-624" y="1485558"/>
                      </a:cubicBezTo>
                      <a:lnTo>
                        <a:pt x="-624" y="37812"/>
                      </a:lnTo>
                      <a:cubicBezTo>
                        <a:pt x="-624" y="16770"/>
                        <a:pt x="16433" y="-287"/>
                        <a:pt x="37474" y="-287"/>
                      </a:cubicBezTo>
                      <a:close/>
                    </a:path>
                  </a:pathLst>
                </a:custGeom>
                <a:solidFill>
                  <a:srgbClr val="FFFFFF"/>
                </a:solidFill>
                <a:ln w="9525" cap="flat">
                  <a:noFill/>
                  <a:prstDash val="solid"/>
                  <a:miter/>
                </a:ln>
              </p:spPr>
              <p:txBody>
                <a:bodyPr rtlCol="0" anchor="ctr"/>
                <a:lstStyle/>
                <a:p>
                  <a:endParaRPr lang="en-US"/>
                </a:p>
              </p:txBody>
            </p:sp>
            <p:sp>
              <p:nvSpPr>
                <p:cNvPr id="68" name="Freeform: Shape 67">
                  <a:extLst>
                    <a:ext uri="{FF2B5EF4-FFF2-40B4-BE49-F238E27FC236}">
                      <a16:creationId xmlns:a16="http://schemas.microsoft.com/office/drawing/2014/main" id="{F9197EBE-9CB0-42FC-838F-71938DC6FDEF}"/>
                    </a:ext>
                  </a:extLst>
                </p:cNvPr>
                <p:cNvSpPr/>
                <p:nvPr/>
              </p:nvSpPr>
              <p:spPr>
                <a:xfrm>
                  <a:off x="3603806" y="3100244"/>
                  <a:ext cx="1523944" cy="1523944"/>
                </a:xfrm>
                <a:custGeom>
                  <a:avLst/>
                  <a:gdLst>
                    <a:gd name="connsiteX0" fmla="*/ 1485221 w 1523944"/>
                    <a:gd name="connsiteY0" fmla="*/ 380699 h 1523944"/>
                    <a:gd name="connsiteX1" fmla="*/ 1332080 w 1523944"/>
                    <a:gd name="connsiteY1" fmla="*/ 380099 h 1523944"/>
                    <a:gd name="connsiteX2" fmla="*/ 1142333 w 1523944"/>
                    <a:gd name="connsiteY2" fmla="*/ 189608 h 1523944"/>
                    <a:gd name="connsiteX3" fmla="*/ 1142334 w 1523944"/>
                    <a:gd name="connsiteY3" fmla="*/ 37812 h 1523944"/>
                    <a:gd name="connsiteX4" fmla="*/ 1104235 w 1523944"/>
                    <a:gd name="connsiteY4" fmla="*/ -287 h 1523944"/>
                    <a:gd name="connsiteX5" fmla="*/ 761348 w 1523944"/>
                    <a:gd name="connsiteY5" fmla="*/ -287 h 1523944"/>
                    <a:gd name="connsiteX6" fmla="*/ -624 w 1523944"/>
                    <a:gd name="connsiteY6" fmla="*/ 761685 h 1523944"/>
                    <a:gd name="connsiteX7" fmla="*/ -624 w 1523944"/>
                    <a:gd name="connsiteY7" fmla="*/ 1485558 h 1523944"/>
                    <a:gd name="connsiteX8" fmla="*/ 37474 w 1523944"/>
                    <a:gd name="connsiteY8" fmla="*/ 1523657 h 1523944"/>
                    <a:gd name="connsiteX9" fmla="*/ 342263 w 1523944"/>
                    <a:gd name="connsiteY9" fmla="*/ 1523657 h 1523944"/>
                    <a:gd name="connsiteX10" fmla="*/ 380362 w 1523944"/>
                    <a:gd name="connsiteY10" fmla="*/ 1485558 h 1523944"/>
                    <a:gd name="connsiteX11" fmla="*/ 380362 w 1523944"/>
                    <a:gd name="connsiteY11" fmla="*/ 761685 h 1523944"/>
                    <a:gd name="connsiteX12" fmla="*/ 761348 w 1523944"/>
                    <a:gd name="connsiteY12" fmla="*/ 380700 h 1523944"/>
                    <a:gd name="connsiteX13" fmla="*/ 1047145 w 1523944"/>
                    <a:gd name="connsiteY13" fmla="*/ 380699 h 1523944"/>
                    <a:gd name="connsiteX14" fmla="*/ 1142334 w 1523944"/>
                    <a:gd name="connsiteY14" fmla="*/ 475940 h 1523944"/>
                    <a:gd name="connsiteX15" fmla="*/ 1142334 w 1523944"/>
                    <a:gd name="connsiteY15" fmla="*/ 666433 h 1523944"/>
                    <a:gd name="connsiteX16" fmla="*/ 1047087 w 1523944"/>
                    <a:gd name="connsiteY16" fmla="*/ 761679 h 1523944"/>
                    <a:gd name="connsiteX17" fmla="*/ 1047088 w 1523944"/>
                    <a:gd name="connsiteY17" fmla="*/ 761685 h 1523944"/>
                    <a:gd name="connsiteX18" fmla="*/ 628002 w 1523944"/>
                    <a:gd name="connsiteY18" fmla="*/ 761685 h 1523944"/>
                    <a:gd name="connsiteX19" fmla="*/ 589904 w 1523944"/>
                    <a:gd name="connsiteY19" fmla="*/ 799783 h 1523944"/>
                    <a:gd name="connsiteX20" fmla="*/ 589904 w 1523944"/>
                    <a:gd name="connsiteY20" fmla="*/ 1104573 h 1523944"/>
                    <a:gd name="connsiteX21" fmla="*/ 628002 w 1523944"/>
                    <a:gd name="connsiteY21" fmla="*/ 1142672 h 1523944"/>
                    <a:gd name="connsiteX22" fmla="*/ 1047145 w 1523944"/>
                    <a:gd name="connsiteY22" fmla="*/ 1142671 h 1523944"/>
                    <a:gd name="connsiteX23" fmla="*/ 1142334 w 1523944"/>
                    <a:gd name="connsiteY23" fmla="*/ 1237912 h 1523944"/>
                    <a:gd name="connsiteX24" fmla="*/ 1142334 w 1523944"/>
                    <a:gd name="connsiteY24" fmla="*/ 1485558 h 1523944"/>
                    <a:gd name="connsiteX25" fmla="*/ 1180433 w 1523944"/>
                    <a:gd name="connsiteY25" fmla="*/ 1523657 h 1523944"/>
                    <a:gd name="connsiteX26" fmla="*/ 1485221 w 1523944"/>
                    <a:gd name="connsiteY26" fmla="*/ 1523657 h 1523944"/>
                    <a:gd name="connsiteX27" fmla="*/ 1523320 w 1523944"/>
                    <a:gd name="connsiteY27" fmla="*/ 1485558 h 1523944"/>
                    <a:gd name="connsiteX28" fmla="*/ 1523320 w 1523944"/>
                    <a:gd name="connsiteY28" fmla="*/ 418797 h 1523944"/>
                    <a:gd name="connsiteX29" fmla="*/ 1485222 w 1523944"/>
                    <a:gd name="connsiteY29"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523944" h="1523944">
                      <a:moveTo>
                        <a:pt x="1485221" y="380699"/>
                      </a:moveTo>
                      <a:lnTo>
                        <a:pt x="1332080" y="380099"/>
                      </a:lnTo>
                      <a:cubicBezTo>
                        <a:pt x="1227166" y="379688"/>
                        <a:pt x="1142333" y="294523"/>
                        <a:pt x="1142333" y="189608"/>
                      </a:cubicBezTo>
                      <a:lnTo>
                        <a:pt x="1142334" y="37812"/>
                      </a:lnTo>
                      <a:cubicBezTo>
                        <a:pt x="1142334" y="16770"/>
                        <a:pt x="1125277" y="-287"/>
                        <a:pt x="1104235" y="-287"/>
                      </a:cubicBezTo>
                      <a:lnTo>
                        <a:pt x="761348" y="-287"/>
                      </a:lnTo>
                      <a:cubicBezTo>
                        <a:pt x="340522" y="-287"/>
                        <a:pt x="-624" y="340859"/>
                        <a:pt x="-624" y="761685"/>
                      </a:cubicBezTo>
                      <a:lnTo>
                        <a:pt x="-624" y="1485558"/>
                      </a:lnTo>
                      <a:cubicBezTo>
                        <a:pt x="-624" y="1506600"/>
                        <a:pt x="16433" y="1523657"/>
                        <a:pt x="37474" y="1523657"/>
                      </a:cubicBezTo>
                      <a:lnTo>
                        <a:pt x="342263" y="1523657"/>
                      </a:lnTo>
                      <a:cubicBezTo>
                        <a:pt x="363304" y="1523657"/>
                        <a:pt x="380362" y="1506600"/>
                        <a:pt x="380362" y="1485558"/>
                      </a:cubicBezTo>
                      <a:lnTo>
                        <a:pt x="380362" y="761685"/>
                      </a:lnTo>
                      <a:cubicBezTo>
                        <a:pt x="380362" y="551272"/>
                        <a:pt x="550935" y="380700"/>
                        <a:pt x="761348" y="380700"/>
                      </a:cubicBezTo>
                      <a:lnTo>
                        <a:pt x="1047145" y="380699"/>
                      </a:lnTo>
                      <a:cubicBezTo>
                        <a:pt x="1099724" y="380729"/>
                        <a:pt x="1142333" y="423360"/>
                        <a:pt x="1142334" y="475940"/>
                      </a:cubicBezTo>
                      <a:lnTo>
                        <a:pt x="1142334" y="666433"/>
                      </a:lnTo>
                      <a:cubicBezTo>
                        <a:pt x="1142334" y="719036"/>
                        <a:pt x="1099690" y="761679"/>
                        <a:pt x="1047087" y="761679"/>
                      </a:cubicBezTo>
                      <a:lnTo>
                        <a:pt x="1047088" y="761685"/>
                      </a:lnTo>
                      <a:lnTo>
                        <a:pt x="628002" y="761685"/>
                      </a:lnTo>
                      <a:cubicBezTo>
                        <a:pt x="606961" y="761685"/>
                        <a:pt x="589904" y="778742"/>
                        <a:pt x="589904" y="799783"/>
                      </a:cubicBezTo>
                      <a:lnTo>
                        <a:pt x="589904" y="1104573"/>
                      </a:lnTo>
                      <a:cubicBezTo>
                        <a:pt x="589904" y="1125614"/>
                        <a:pt x="606961" y="1142672"/>
                        <a:pt x="628002" y="1142672"/>
                      </a:cubicBezTo>
                      <a:lnTo>
                        <a:pt x="1047145" y="1142671"/>
                      </a:lnTo>
                      <a:cubicBezTo>
                        <a:pt x="1099724" y="1142701"/>
                        <a:pt x="1142333" y="1185333"/>
                        <a:pt x="1142334" y="1237912"/>
                      </a:cubicBezTo>
                      <a:lnTo>
                        <a:pt x="1142334" y="1485558"/>
                      </a:lnTo>
                      <a:cubicBezTo>
                        <a:pt x="1142334" y="1506600"/>
                        <a:pt x="1159391" y="1523657"/>
                        <a:pt x="1180433" y="1523657"/>
                      </a:cubicBezTo>
                      <a:lnTo>
                        <a:pt x="1485221" y="1523657"/>
                      </a:lnTo>
                      <a:cubicBezTo>
                        <a:pt x="1506262" y="1523657"/>
                        <a:pt x="1523320" y="1506600"/>
                        <a:pt x="1523320" y="1485558"/>
                      </a:cubicBezTo>
                      <a:lnTo>
                        <a:pt x="1523320" y="418797"/>
                      </a:lnTo>
                      <a:cubicBezTo>
                        <a:pt x="1523320" y="397756"/>
                        <a:pt x="1506263" y="380699"/>
                        <a:pt x="1485222" y="380699"/>
                      </a:cubicBezTo>
                      <a:close/>
                    </a:path>
                  </a:pathLst>
                </a:custGeom>
                <a:solidFill>
                  <a:srgbClr val="FFFFFF"/>
                </a:solidFill>
                <a:ln w="9525" cap="flat">
                  <a:noFill/>
                  <a:prstDash val="solid"/>
                  <a:miter/>
                </a:ln>
              </p:spPr>
              <p:txBody>
                <a:bodyPr rtlCol="0" anchor="ctr"/>
                <a:lstStyle/>
                <a:p>
                  <a:endParaRPr lang="en-US"/>
                </a:p>
              </p:txBody>
            </p:sp>
            <p:sp>
              <p:nvSpPr>
                <p:cNvPr id="69" name="Freeform: Shape 68">
                  <a:extLst>
                    <a:ext uri="{FF2B5EF4-FFF2-40B4-BE49-F238E27FC236}">
                      <a16:creationId xmlns:a16="http://schemas.microsoft.com/office/drawing/2014/main" id="{BA46118C-6957-4003-BC7D-42DD2AA9E285}"/>
                    </a:ext>
                  </a:extLst>
                </p:cNvPr>
                <p:cNvSpPr/>
                <p:nvPr/>
              </p:nvSpPr>
              <p:spPr>
                <a:xfrm>
                  <a:off x="7075150" y="3100244"/>
                  <a:ext cx="1523999" cy="1524002"/>
                </a:xfrm>
                <a:custGeom>
                  <a:avLst/>
                  <a:gdLst>
                    <a:gd name="connsiteX0" fmla="*/ 750663 w 1523999"/>
                    <a:gd name="connsiteY0" fmla="*/ 380711 h 1524002"/>
                    <a:gd name="connsiteX1" fmla="*/ 1485275 w 1523999"/>
                    <a:gd name="connsiteY1" fmla="*/ 380711 h 1524002"/>
                    <a:gd name="connsiteX2" fmla="*/ 1523375 w 1523999"/>
                    <a:gd name="connsiteY2" fmla="*/ 342619 h 1524002"/>
                    <a:gd name="connsiteX3" fmla="*/ 1523375 w 1523999"/>
                    <a:gd name="connsiteY3" fmla="*/ 342611 h 1524002"/>
                    <a:gd name="connsiteX4" fmla="*/ 1523375 w 1523999"/>
                    <a:gd name="connsiteY4" fmla="*/ 37813 h 1524002"/>
                    <a:gd name="connsiteX5" fmla="*/ 1485275 w 1523999"/>
                    <a:gd name="connsiteY5" fmla="*/ -287 h 1524002"/>
                    <a:gd name="connsiteX6" fmla="*/ 751339 w 1523999"/>
                    <a:gd name="connsiteY6" fmla="*/ -287 h 1524002"/>
                    <a:gd name="connsiteX7" fmla="*/ 36139 w 1523999"/>
                    <a:gd name="connsiteY7" fmla="*/ 521356 h 1524002"/>
                    <a:gd name="connsiteX8" fmla="*/ 721640 w 1523999"/>
                    <a:gd name="connsiteY8" fmla="*/ 1522695 h 1524002"/>
                    <a:gd name="connsiteX9" fmla="*/ 761334 w 1523999"/>
                    <a:gd name="connsiteY9" fmla="*/ 1486723 h 1524002"/>
                    <a:gd name="connsiteX10" fmla="*/ 761378 w 1523999"/>
                    <a:gd name="connsiteY10" fmla="*/ 1484500 h 1524002"/>
                    <a:gd name="connsiteX11" fmla="*/ 761378 w 1523999"/>
                    <a:gd name="connsiteY11" fmla="*/ 1237957 h 1524002"/>
                    <a:gd name="connsiteX12" fmla="*/ 856571 w 1523999"/>
                    <a:gd name="connsiteY12" fmla="*/ 1142707 h 1524002"/>
                    <a:gd name="connsiteX13" fmla="*/ 1047184 w 1523999"/>
                    <a:gd name="connsiteY13" fmla="*/ 1142707 h 1524002"/>
                    <a:gd name="connsiteX14" fmla="*/ 1142377 w 1523999"/>
                    <a:gd name="connsiteY14" fmla="*/ 1237957 h 1524002"/>
                    <a:gd name="connsiteX15" fmla="*/ 1142377 w 1523999"/>
                    <a:gd name="connsiteY15" fmla="*/ 1485615 h 1524002"/>
                    <a:gd name="connsiteX16" fmla="*/ 1180477 w 1523999"/>
                    <a:gd name="connsiteY16" fmla="*/ 1523715 h 1524002"/>
                    <a:gd name="connsiteX17" fmla="*/ 1485275 w 1523999"/>
                    <a:gd name="connsiteY17" fmla="*/ 1523715 h 1524002"/>
                    <a:gd name="connsiteX18" fmla="*/ 1523375 w 1523999"/>
                    <a:gd name="connsiteY18" fmla="*/ 1485615 h 1524002"/>
                    <a:gd name="connsiteX19" fmla="*/ 1523375 w 1523999"/>
                    <a:gd name="connsiteY19" fmla="*/ 799809 h 1524002"/>
                    <a:gd name="connsiteX20" fmla="*/ 1485275 w 1523999"/>
                    <a:gd name="connsiteY20" fmla="*/ 761709 h 1524002"/>
                    <a:gd name="connsiteX21" fmla="*/ 799478 w 1523999"/>
                    <a:gd name="connsiteY21" fmla="*/ 761709 h 1524002"/>
                    <a:gd name="connsiteX22" fmla="*/ 761378 w 1523999"/>
                    <a:gd name="connsiteY22" fmla="*/ 799809 h 1524002"/>
                    <a:gd name="connsiteX23" fmla="*/ 761378 w 1523999"/>
                    <a:gd name="connsiteY23" fmla="*/ 1001052 h 1524002"/>
                    <a:gd name="connsiteX24" fmla="*/ 653269 w 1523999"/>
                    <a:gd name="connsiteY24" fmla="*/ 1109505 h 1524002"/>
                    <a:gd name="connsiteX25" fmla="*/ 634372 w 1523999"/>
                    <a:gd name="connsiteY25" fmla="*/ 1107874 h 1524002"/>
                    <a:gd name="connsiteX26" fmla="*/ 525551 w 1523999"/>
                    <a:gd name="connsiteY26" fmla="*/ 1060599 h 1524002"/>
                    <a:gd name="connsiteX27" fmla="*/ 408697 w 1523999"/>
                    <a:gd name="connsiteY27" fmla="*/ 613206 h 1524002"/>
                    <a:gd name="connsiteX28" fmla="*/ 750662 w 1523999"/>
                    <a:gd name="connsiteY28" fmla="*/ 380711 h 1524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523999" h="1524002">
                      <a:moveTo>
                        <a:pt x="750663" y="380711"/>
                      </a:moveTo>
                      <a:lnTo>
                        <a:pt x="1485275" y="380711"/>
                      </a:lnTo>
                      <a:cubicBezTo>
                        <a:pt x="1506314" y="380713"/>
                        <a:pt x="1523373" y="363659"/>
                        <a:pt x="1523375" y="342619"/>
                      </a:cubicBezTo>
                      <a:cubicBezTo>
                        <a:pt x="1523375" y="342617"/>
                        <a:pt x="1523375" y="342614"/>
                        <a:pt x="1523375" y="342611"/>
                      </a:cubicBezTo>
                      <a:lnTo>
                        <a:pt x="1523375" y="37813"/>
                      </a:lnTo>
                      <a:cubicBezTo>
                        <a:pt x="1523374" y="16771"/>
                        <a:pt x="1506317" y="-286"/>
                        <a:pt x="1485275" y="-287"/>
                      </a:cubicBezTo>
                      <a:lnTo>
                        <a:pt x="751339" y="-287"/>
                      </a:lnTo>
                      <a:cubicBezTo>
                        <a:pt x="424919" y="-287"/>
                        <a:pt x="131827" y="209280"/>
                        <a:pt x="36139" y="521356"/>
                      </a:cubicBezTo>
                      <a:cubicBezTo>
                        <a:pt x="-119966" y="1030512"/>
                        <a:pt x="242306" y="1498073"/>
                        <a:pt x="721640" y="1522695"/>
                      </a:cubicBezTo>
                      <a:cubicBezTo>
                        <a:pt x="742534" y="1523723"/>
                        <a:pt x="760306" y="1507618"/>
                        <a:pt x="761334" y="1486723"/>
                      </a:cubicBezTo>
                      <a:cubicBezTo>
                        <a:pt x="761370" y="1485983"/>
                        <a:pt x="761385" y="1485241"/>
                        <a:pt x="761378" y="1484500"/>
                      </a:cubicBezTo>
                      <a:lnTo>
                        <a:pt x="761378" y="1237957"/>
                      </a:lnTo>
                      <a:cubicBezTo>
                        <a:pt x="761381" y="1185374"/>
                        <a:pt x="803990" y="1142740"/>
                        <a:pt x="856571" y="1142707"/>
                      </a:cubicBezTo>
                      <a:lnTo>
                        <a:pt x="1047184" y="1142707"/>
                      </a:lnTo>
                      <a:cubicBezTo>
                        <a:pt x="1099766" y="1142740"/>
                        <a:pt x="1142375" y="1185375"/>
                        <a:pt x="1142377" y="1237957"/>
                      </a:cubicBezTo>
                      <a:lnTo>
                        <a:pt x="1142377" y="1485615"/>
                      </a:lnTo>
                      <a:cubicBezTo>
                        <a:pt x="1142378" y="1506657"/>
                        <a:pt x="1159435" y="1523714"/>
                        <a:pt x="1180477" y="1523715"/>
                      </a:cubicBezTo>
                      <a:lnTo>
                        <a:pt x="1485275" y="1523715"/>
                      </a:lnTo>
                      <a:cubicBezTo>
                        <a:pt x="1506317" y="1523714"/>
                        <a:pt x="1523374" y="1506657"/>
                        <a:pt x="1523375" y="1485615"/>
                      </a:cubicBezTo>
                      <a:lnTo>
                        <a:pt x="1523375" y="799809"/>
                      </a:lnTo>
                      <a:cubicBezTo>
                        <a:pt x="1523374" y="778767"/>
                        <a:pt x="1506317" y="761710"/>
                        <a:pt x="1485275" y="761709"/>
                      </a:cubicBezTo>
                      <a:lnTo>
                        <a:pt x="799478" y="761709"/>
                      </a:lnTo>
                      <a:cubicBezTo>
                        <a:pt x="778437" y="761710"/>
                        <a:pt x="761379" y="778767"/>
                        <a:pt x="761378" y="799809"/>
                      </a:cubicBezTo>
                      <a:lnTo>
                        <a:pt x="761378" y="1001052"/>
                      </a:lnTo>
                      <a:cubicBezTo>
                        <a:pt x="761474" y="1060854"/>
                        <a:pt x="713071" y="1109410"/>
                        <a:pt x="653269" y="1109505"/>
                      </a:cubicBezTo>
                      <a:cubicBezTo>
                        <a:pt x="646934" y="1109515"/>
                        <a:pt x="640611" y="1108969"/>
                        <a:pt x="634372" y="1107874"/>
                      </a:cubicBezTo>
                      <a:cubicBezTo>
                        <a:pt x="594787" y="1101219"/>
                        <a:pt x="557430" y="1084990"/>
                        <a:pt x="525551" y="1060599"/>
                      </a:cubicBezTo>
                      <a:cubicBezTo>
                        <a:pt x="402277" y="963001"/>
                        <a:pt x="340321" y="791186"/>
                        <a:pt x="408697" y="613206"/>
                      </a:cubicBezTo>
                      <a:cubicBezTo>
                        <a:pt x="463696" y="472494"/>
                        <a:pt x="599585" y="380107"/>
                        <a:pt x="750662" y="380711"/>
                      </a:cubicBezTo>
                    </a:path>
                  </a:pathLst>
                </a:custGeom>
                <a:solidFill>
                  <a:srgbClr val="FFFFFF"/>
                </a:solidFill>
                <a:ln w="9525" cap="flat">
                  <a:noFill/>
                  <a:prstDash val="solid"/>
                  <a:miter/>
                </a:ln>
              </p:spPr>
              <p:txBody>
                <a:bodyPr rtlCol="0" anchor="ctr"/>
                <a:lstStyle/>
                <a:p>
                  <a:endParaRPr lang="en-US"/>
                </a:p>
              </p:txBody>
            </p:sp>
          </p:grpSp>
        </p:grpSp>
      </p:grpSp>
    </p:spTree>
    <p:extLst>
      <p:ext uri="{BB962C8B-B14F-4D97-AF65-F5344CB8AC3E}">
        <p14:creationId xmlns:p14="http://schemas.microsoft.com/office/powerpoint/2010/main" val="1049086722"/>
      </p:ext>
    </p:extLst>
  </p:cSld>
  <p:clrMapOvr>
    <a:overrideClrMapping bg1="dk1" tx1="lt1" bg2="dk2" tx2="lt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hapter Divider 2 - Light">
    <p:bg>
      <p:bgPr>
        <a:solidFill>
          <a:schemeClr val="bg1"/>
        </a:solidFill>
        <a:effectLst/>
      </p:bgPr>
    </p:bg>
    <p:spTree>
      <p:nvGrpSpPr>
        <p:cNvPr id="1" name=""/>
        <p:cNvGrpSpPr/>
        <p:nvPr/>
      </p:nvGrpSpPr>
      <p:grpSpPr>
        <a:xfrm>
          <a:off x="0" y="0"/>
          <a:ext cx="0" cy="0"/>
          <a:chOff x="0" y="0"/>
          <a:chExt cx="0" cy="0"/>
        </a:xfrm>
      </p:grpSpPr>
      <p:sp>
        <p:nvSpPr>
          <p:cNvPr id="15" name="Freeform: Shape 14">
            <a:extLst>
              <a:ext uri="{FF2B5EF4-FFF2-40B4-BE49-F238E27FC236}">
                <a16:creationId xmlns:a16="http://schemas.microsoft.com/office/drawing/2014/main" id="{C05C7B8F-D079-4C7E-8DBE-3F049BDE1743}"/>
              </a:ext>
            </a:extLst>
          </p:cNvPr>
          <p:cNvSpPr/>
          <p:nvPr userDrawn="1"/>
        </p:nvSpPr>
        <p:spPr>
          <a:xfrm>
            <a:off x="9353455" y="5396565"/>
            <a:ext cx="1207444" cy="1207435"/>
          </a:xfrm>
          <a:custGeom>
            <a:avLst/>
            <a:gdLst>
              <a:gd name="connsiteX0" fmla="*/ 1177737 w 1207444"/>
              <a:gd name="connsiteY0" fmla="*/ 0 h 1207435"/>
              <a:gd name="connsiteX1" fmla="*/ 332193 w 1207444"/>
              <a:gd name="connsiteY1" fmla="*/ 0 h 1207435"/>
              <a:gd name="connsiteX2" fmla="*/ 302071 w 1207444"/>
              <a:gd name="connsiteY2" fmla="*/ 30122 h 1207435"/>
              <a:gd name="connsiteX3" fmla="*/ 302071 w 1207444"/>
              <a:gd name="connsiteY3" fmla="*/ 302920 h 1207435"/>
              <a:gd name="connsiteX4" fmla="*/ 151036 w 1207444"/>
              <a:gd name="connsiteY4" fmla="*/ 302920 h 1207435"/>
              <a:gd name="connsiteX5" fmla="*/ 0 w 1207444"/>
              <a:gd name="connsiteY5" fmla="*/ 453955 h 1207435"/>
              <a:gd name="connsiteX6" fmla="*/ 0 w 1207444"/>
              <a:gd name="connsiteY6" fmla="*/ 1056400 h 1207435"/>
              <a:gd name="connsiteX7" fmla="*/ 151036 w 1207444"/>
              <a:gd name="connsiteY7" fmla="*/ 1207435 h 1207435"/>
              <a:gd name="connsiteX8" fmla="*/ 271949 w 1207444"/>
              <a:gd name="connsiteY8" fmla="*/ 1207435 h 1207435"/>
              <a:gd name="connsiteX9" fmla="*/ 302071 w 1207444"/>
              <a:gd name="connsiteY9" fmla="*/ 1177313 h 1207435"/>
              <a:gd name="connsiteX10" fmla="*/ 302071 w 1207444"/>
              <a:gd name="connsiteY10" fmla="*/ 1056400 h 1207435"/>
              <a:gd name="connsiteX11" fmla="*/ 754753 w 1207444"/>
              <a:gd name="connsiteY11" fmla="*/ 1056400 h 1207435"/>
              <a:gd name="connsiteX12" fmla="*/ 754753 w 1207444"/>
              <a:gd name="connsiteY12" fmla="*/ 1177313 h 1207435"/>
              <a:gd name="connsiteX13" fmla="*/ 784875 w 1207444"/>
              <a:gd name="connsiteY13" fmla="*/ 1207435 h 1207435"/>
              <a:gd name="connsiteX14" fmla="*/ 1177313 w 1207444"/>
              <a:gd name="connsiteY14" fmla="*/ 1207435 h 1207435"/>
              <a:gd name="connsiteX15" fmla="*/ 1207435 w 1207444"/>
              <a:gd name="connsiteY15" fmla="*/ 1177313 h 1207435"/>
              <a:gd name="connsiteX16" fmla="*/ 1207435 w 1207444"/>
              <a:gd name="connsiteY16" fmla="*/ 30547 h 1207435"/>
              <a:gd name="connsiteX17" fmla="*/ 1177737 w 1207444"/>
              <a:gd name="connsiteY17" fmla="*/ 0 h 1207435"/>
              <a:gd name="connsiteX18" fmla="*/ 981306 w 1207444"/>
              <a:gd name="connsiteY18" fmla="*/ 679660 h 1207435"/>
              <a:gd name="connsiteX19" fmla="*/ 528624 w 1207444"/>
              <a:gd name="connsiteY19" fmla="*/ 679660 h 1207435"/>
              <a:gd name="connsiteX20" fmla="*/ 528624 w 1207444"/>
              <a:gd name="connsiteY20" fmla="*/ 453106 h 1207435"/>
              <a:gd name="connsiteX21" fmla="*/ 679660 w 1207444"/>
              <a:gd name="connsiteY21" fmla="*/ 302071 h 1207435"/>
              <a:gd name="connsiteX22" fmla="*/ 830695 w 1207444"/>
              <a:gd name="connsiteY22" fmla="*/ 302071 h 1207435"/>
              <a:gd name="connsiteX23" fmla="*/ 981731 w 1207444"/>
              <a:gd name="connsiteY23" fmla="*/ 453106 h 1207435"/>
              <a:gd name="connsiteX24" fmla="*/ 981731 w 1207444"/>
              <a:gd name="connsiteY24" fmla="*/ 679660 h 120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207444" h="1207435">
                <a:moveTo>
                  <a:pt x="1177737" y="0"/>
                </a:moveTo>
                <a:lnTo>
                  <a:pt x="332193" y="0"/>
                </a:lnTo>
                <a:cubicBezTo>
                  <a:pt x="315647" y="0"/>
                  <a:pt x="302071" y="13576"/>
                  <a:pt x="302071" y="30122"/>
                </a:cubicBezTo>
                <a:lnTo>
                  <a:pt x="302071" y="302920"/>
                </a:lnTo>
                <a:lnTo>
                  <a:pt x="151036" y="302920"/>
                </a:lnTo>
                <a:cubicBezTo>
                  <a:pt x="67881" y="302920"/>
                  <a:pt x="0" y="370376"/>
                  <a:pt x="0" y="453955"/>
                </a:cubicBezTo>
                <a:lnTo>
                  <a:pt x="0" y="1056400"/>
                </a:lnTo>
                <a:cubicBezTo>
                  <a:pt x="0" y="1139554"/>
                  <a:pt x="67457" y="1207435"/>
                  <a:pt x="151036" y="1207435"/>
                </a:cubicBezTo>
                <a:lnTo>
                  <a:pt x="271949" y="1207435"/>
                </a:lnTo>
                <a:cubicBezTo>
                  <a:pt x="288495" y="1207435"/>
                  <a:pt x="302071" y="1193859"/>
                  <a:pt x="302071" y="1177313"/>
                </a:cubicBezTo>
                <a:lnTo>
                  <a:pt x="302071" y="1056400"/>
                </a:lnTo>
                <a:lnTo>
                  <a:pt x="754753" y="1056400"/>
                </a:lnTo>
                <a:lnTo>
                  <a:pt x="754753" y="1177313"/>
                </a:lnTo>
                <a:cubicBezTo>
                  <a:pt x="754753" y="1193859"/>
                  <a:pt x="768329" y="1207435"/>
                  <a:pt x="784875" y="1207435"/>
                </a:cubicBezTo>
                <a:lnTo>
                  <a:pt x="1177313" y="1207435"/>
                </a:lnTo>
                <a:cubicBezTo>
                  <a:pt x="1193859" y="1207435"/>
                  <a:pt x="1207435" y="1193859"/>
                  <a:pt x="1207435" y="1177313"/>
                </a:cubicBezTo>
                <a:lnTo>
                  <a:pt x="1207435" y="30547"/>
                </a:lnTo>
                <a:cubicBezTo>
                  <a:pt x="1207859" y="13576"/>
                  <a:pt x="1194283" y="0"/>
                  <a:pt x="1177737" y="0"/>
                </a:cubicBezTo>
                <a:close/>
                <a:moveTo>
                  <a:pt x="981306" y="679660"/>
                </a:moveTo>
                <a:lnTo>
                  <a:pt x="528624" y="679660"/>
                </a:lnTo>
                <a:lnTo>
                  <a:pt x="528624" y="453106"/>
                </a:lnTo>
                <a:cubicBezTo>
                  <a:pt x="528624" y="369528"/>
                  <a:pt x="596081" y="302071"/>
                  <a:pt x="679660" y="302071"/>
                </a:cubicBezTo>
                <a:lnTo>
                  <a:pt x="830695" y="302071"/>
                </a:lnTo>
                <a:cubicBezTo>
                  <a:pt x="914274" y="302071"/>
                  <a:pt x="981731" y="369528"/>
                  <a:pt x="981731" y="453106"/>
                </a:cubicBezTo>
                <a:lnTo>
                  <a:pt x="981731" y="679660"/>
                </a:lnTo>
                <a:close/>
              </a:path>
            </a:pathLst>
          </a:custGeom>
          <a:solidFill>
            <a:schemeClr val="accent1"/>
          </a:solidFill>
          <a:ln w="4242" cap="flat">
            <a:noFill/>
            <a:prstDash val="solid"/>
            <a:miter/>
          </a:ln>
        </p:spPr>
        <p:txBody>
          <a:bodyPr rtlCol="0" anchor="ctr"/>
          <a:lstStyle/>
          <a:p>
            <a:endParaRPr lang="en-US"/>
          </a:p>
        </p:txBody>
      </p:sp>
      <p:sp>
        <p:nvSpPr>
          <p:cNvPr id="19" name="Freeform: Shape 18">
            <a:extLst>
              <a:ext uri="{FF2B5EF4-FFF2-40B4-BE49-F238E27FC236}">
                <a16:creationId xmlns:a16="http://schemas.microsoft.com/office/drawing/2014/main" id="{F61E3F52-011A-43C4-8DE2-77D820D93D18}"/>
              </a:ext>
            </a:extLst>
          </p:cNvPr>
          <p:cNvSpPr/>
          <p:nvPr userDrawn="1"/>
        </p:nvSpPr>
        <p:spPr>
          <a:xfrm>
            <a:off x="10730593" y="5397414"/>
            <a:ext cx="1207435" cy="1207011"/>
          </a:xfrm>
          <a:custGeom>
            <a:avLst/>
            <a:gdLst>
              <a:gd name="connsiteX0" fmla="*/ 1177313 w 1207435"/>
              <a:gd name="connsiteY0" fmla="*/ 603293 h 1207011"/>
              <a:gd name="connsiteX1" fmla="*/ 1011429 w 1207435"/>
              <a:gd name="connsiteY1" fmla="*/ 603293 h 1207011"/>
              <a:gd name="connsiteX2" fmla="*/ 981306 w 1207435"/>
              <a:gd name="connsiteY2" fmla="*/ 573171 h 1207011"/>
              <a:gd name="connsiteX3" fmla="*/ 981306 w 1207435"/>
              <a:gd name="connsiteY3" fmla="*/ 301647 h 1207011"/>
              <a:gd name="connsiteX4" fmla="*/ 981306 w 1207435"/>
              <a:gd name="connsiteY4" fmla="*/ 30122 h 1207011"/>
              <a:gd name="connsiteX5" fmla="*/ 951184 w 1207435"/>
              <a:gd name="connsiteY5" fmla="*/ 0 h 1207011"/>
              <a:gd name="connsiteX6" fmla="*/ 105640 w 1207435"/>
              <a:gd name="connsiteY6" fmla="*/ 0 h 1207011"/>
              <a:gd name="connsiteX7" fmla="*/ 75518 w 1207435"/>
              <a:gd name="connsiteY7" fmla="*/ 30122 h 1207011"/>
              <a:gd name="connsiteX8" fmla="*/ 75518 w 1207435"/>
              <a:gd name="connsiteY8" fmla="*/ 271524 h 1207011"/>
              <a:gd name="connsiteX9" fmla="*/ 105640 w 1207435"/>
              <a:gd name="connsiteY9" fmla="*/ 301647 h 1207011"/>
              <a:gd name="connsiteX10" fmla="*/ 226553 w 1207435"/>
              <a:gd name="connsiteY10" fmla="*/ 301647 h 1207011"/>
              <a:gd name="connsiteX11" fmla="*/ 226553 w 1207435"/>
              <a:gd name="connsiteY11" fmla="*/ 905364 h 1207011"/>
              <a:gd name="connsiteX12" fmla="*/ 30122 w 1207435"/>
              <a:gd name="connsiteY12" fmla="*/ 905364 h 1207011"/>
              <a:gd name="connsiteX13" fmla="*/ 0 w 1207435"/>
              <a:gd name="connsiteY13" fmla="*/ 935487 h 1207011"/>
              <a:gd name="connsiteX14" fmla="*/ 0 w 1207435"/>
              <a:gd name="connsiteY14" fmla="*/ 1176889 h 1207011"/>
              <a:gd name="connsiteX15" fmla="*/ 30122 w 1207435"/>
              <a:gd name="connsiteY15" fmla="*/ 1207011 h 1207011"/>
              <a:gd name="connsiteX16" fmla="*/ 950760 w 1207435"/>
              <a:gd name="connsiteY16" fmla="*/ 1207011 h 1207011"/>
              <a:gd name="connsiteX17" fmla="*/ 980882 w 1207435"/>
              <a:gd name="connsiteY17" fmla="*/ 1176889 h 1207011"/>
              <a:gd name="connsiteX18" fmla="*/ 980882 w 1207435"/>
              <a:gd name="connsiteY18" fmla="*/ 935487 h 1207011"/>
              <a:gd name="connsiteX19" fmla="*/ 1011004 w 1207435"/>
              <a:gd name="connsiteY19" fmla="*/ 905364 h 1207011"/>
              <a:gd name="connsiteX20" fmla="*/ 1177313 w 1207435"/>
              <a:gd name="connsiteY20" fmla="*/ 905364 h 1207011"/>
              <a:gd name="connsiteX21" fmla="*/ 1207435 w 1207435"/>
              <a:gd name="connsiteY21" fmla="*/ 875242 h 1207011"/>
              <a:gd name="connsiteX22" fmla="*/ 1207435 w 1207435"/>
              <a:gd name="connsiteY22" fmla="*/ 633840 h 1207011"/>
              <a:gd name="connsiteX23" fmla="*/ 1177313 w 1207435"/>
              <a:gd name="connsiteY23" fmla="*/ 603293 h 1207011"/>
              <a:gd name="connsiteX24" fmla="*/ 754753 w 1207435"/>
              <a:gd name="connsiteY24" fmla="*/ 603293 h 1207011"/>
              <a:gd name="connsiteX25" fmla="*/ 679235 w 1207435"/>
              <a:gd name="connsiteY25" fmla="*/ 678811 h 1207011"/>
              <a:gd name="connsiteX26" fmla="*/ 528200 w 1207435"/>
              <a:gd name="connsiteY26" fmla="*/ 678811 h 1207011"/>
              <a:gd name="connsiteX27" fmla="*/ 452682 w 1207435"/>
              <a:gd name="connsiteY27" fmla="*/ 603293 h 1207011"/>
              <a:gd name="connsiteX28" fmla="*/ 452682 w 1207435"/>
              <a:gd name="connsiteY28" fmla="*/ 452258 h 1207011"/>
              <a:gd name="connsiteX29" fmla="*/ 528200 w 1207435"/>
              <a:gd name="connsiteY29" fmla="*/ 376740 h 1207011"/>
              <a:gd name="connsiteX30" fmla="*/ 679235 w 1207435"/>
              <a:gd name="connsiteY30" fmla="*/ 376740 h 1207011"/>
              <a:gd name="connsiteX31" fmla="*/ 754753 w 1207435"/>
              <a:gd name="connsiteY31" fmla="*/ 452258 h 1207011"/>
              <a:gd name="connsiteX32" fmla="*/ 754753 w 1207435"/>
              <a:gd name="connsiteY32" fmla="*/ 603293 h 1207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207435" h="1207011">
                <a:moveTo>
                  <a:pt x="1177313" y="603293"/>
                </a:moveTo>
                <a:lnTo>
                  <a:pt x="1011429" y="603293"/>
                </a:lnTo>
                <a:cubicBezTo>
                  <a:pt x="994883" y="603293"/>
                  <a:pt x="981306" y="589717"/>
                  <a:pt x="981306" y="573171"/>
                </a:cubicBezTo>
                <a:lnTo>
                  <a:pt x="981306" y="301647"/>
                </a:lnTo>
                <a:lnTo>
                  <a:pt x="981306" y="30122"/>
                </a:lnTo>
                <a:cubicBezTo>
                  <a:pt x="981306" y="13576"/>
                  <a:pt x="967730" y="0"/>
                  <a:pt x="951184" y="0"/>
                </a:cubicBezTo>
                <a:lnTo>
                  <a:pt x="105640" y="0"/>
                </a:lnTo>
                <a:cubicBezTo>
                  <a:pt x="89094" y="0"/>
                  <a:pt x="75518" y="13576"/>
                  <a:pt x="75518" y="30122"/>
                </a:cubicBezTo>
                <a:lnTo>
                  <a:pt x="75518" y="271524"/>
                </a:lnTo>
                <a:cubicBezTo>
                  <a:pt x="75518" y="288071"/>
                  <a:pt x="89094" y="301647"/>
                  <a:pt x="105640" y="301647"/>
                </a:cubicBezTo>
                <a:lnTo>
                  <a:pt x="226553" y="301647"/>
                </a:lnTo>
                <a:lnTo>
                  <a:pt x="226553" y="905364"/>
                </a:lnTo>
                <a:lnTo>
                  <a:pt x="30122" y="905364"/>
                </a:lnTo>
                <a:cubicBezTo>
                  <a:pt x="13576" y="905364"/>
                  <a:pt x="0" y="918940"/>
                  <a:pt x="0" y="935487"/>
                </a:cubicBezTo>
                <a:lnTo>
                  <a:pt x="0" y="1176889"/>
                </a:lnTo>
                <a:cubicBezTo>
                  <a:pt x="0" y="1193435"/>
                  <a:pt x="13576" y="1207011"/>
                  <a:pt x="30122" y="1207011"/>
                </a:cubicBezTo>
                <a:lnTo>
                  <a:pt x="950760" y="1207011"/>
                </a:lnTo>
                <a:cubicBezTo>
                  <a:pt x="967306" y="1207011"/>
                  <a:pt x="980882" y="1193435"/>
                  <a:pt x="980882" y="1176889"/>
                </a:cubicBezTo>
                <a:lnTo>
                  <a:pt x="980882" y="935487"/>
                </a:lnTo>
                <a:cubicBezTo>
                  <a:pt x="980882" y="918940"/>
                  <a:pt x="994458" y="905364"/>
                  <a:pt x="1011004" y="905364"/>
                </a:cubicBezTo>
                <a:lnTo>
                  <a:pt x="1177313" y="905364"/>
                </a:lnTo>
                <a:cubicBezTo>
                  <a:pt x="1193859" y="905364"/>
                  <a:pt x="1207435" y="891788"/>
                  <a:pt x="1207435" y="875242"/>
                </a:cubicBezTo>
                <a:lnTo>
                  <a:pt x="1207435" y="633840"/>
                </a:lnTo>
                <a:cubicBezTo>
                  <a:pt x="1207435" y="616445"/>
                  <a:pt x="1193859" y="603293"/>
                  <a:pt x="1177313" y="603293"/>
                </a:cubicBezTo>
                <a:close/>
                <a:moveTo>
                  <a:pt x="754753" y="603293"/>
                </a:moveTo>
                <a:cubicBezTo>
                  <a:pt x="754753" y="644871"/>
                  <a:pt x="720813" y="678811"/>
                  <a:pt x="679235" y="678811"/>
                </a:cubicBezTo>
                <a:lnTo>
                  <a:pt x="528200" y="678811"/>
                </a:lnTo>
                <a:cubicBezTo>
                  <a:pt x="486623" y="678811"/>
                  <a:pt x="452682" y="644871"/>
                  <a:pt x="452682" y="603293"/>
                </a:cubicBezTo>
                <a:lnTo>
                  <a:pt x="452682" y="452258"/>
                </a:lnTo>
                <a:cubicBezTo>
                  <a:pt x="452682" y="410681"/>
                  <a:pt x="486623" y="376740"/>
                  <a:pt x="528200" y="376740"/>
                </a:cubicBezTo>
                <a:lnTo>
                  <a:pt x="679235" y="376740"/>
                </a:lnTo>
                <a:cubicBezTo>
                  <a:pt x="720813" y="376740"/>
                  <a:pt x="754753" y="410681"/>
                  <a:pt x="754753" y="452258"/>
                </a:cubicBezTo>
                <a:lnTo>
                  <a:pt x="754753" y="603293"/>
                </a:lnTo>
                <a:close/>
              </a:path>
            </a:pathLst>
          </a:custGeom>
          <a:solidFill>
            <a:schemeClr val="accent1"/>
          </a:solidFill>
          <a:ln w="4242" cap="flat">
            <a:noFill/>
            <a:prstDash val="solid"/>
            <a:miter/>
          </a:ln>
        </p:spPr>
        <p:txBody>
          <a:bodyPr rtlCol="0" anchor="ctr"/>
          <a:lstStyle/>
          <a:p>
            <a:endParaRPr lang="en-US"/>
          </a:p>
        </p:txBody>
      </p:sp>
      <p:sp>
        <p:nvSpPr>
          <p:cNvPr id="30" name="Date Placeholder 29">
            <a:extLst>
              <a:ext uri="{FF2B5EF4-FFF2-40B4-BE49-F238E27FC236}">
                <a16:creationId xmlns:a16="http://schemas.microsoft.com/office/drawing/2014/main" id="{65AB9350-B0BF-43F6-BC8C-B775426881E3}"/>
              </a:ext>
            </a:extLst>
          </p:cNvPr>
          <p:cNvSpPr>
            <a:spLocks noGrp="1"/>
          </p:cNvSpPr>
          <p:nvPr>
            <p:ph type="dt" sz="half" idx="17"/>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31" name="Footer Placeholder 30">
            <a:extLst>
              <a:ext uri="{FF2B5EF4-FFF2-40B4-BE49-F238E27FC236}">
                <a16:creationId xmlns:a16="http://schemas.microsoft.com/office/drawing/2014/main" id="{29F42BCF-D5DE-4080-9107-132EBFFD4507}"/>
              </a:ext>
            </a:extLst>
          </p:cNvPr>
          <p:cNvSpPr>
            <a:spLocks noGrp="1"/>
          </p:cNvSpPr>
          <p:nvPr>
            <p:ph type="ftr" sz="quarter" idx="18"/>
          </p:nvPr>
        </p:nvSpPr>
        <p:spPr>
          <a:xfrm>
            <a:off x="1732845" y="6512719"/>
            <a:ext cx="1377945" cy="87751"/>
          </a:xfrm>
        </p:spPr>
        <p:txBody>
          <a:bodyPr/>
          <a:lstStyle>
            <a:lvl1pPr>
              <a:defRPr>
                <a:solidFill>
                  <a:schemeClr val="bg1"/>
                </a:solidFill>
              </a:defRPr>
            </a:lvl1pPr>
          </a:lstStyle>
          <a:p>
            <a:r>
              <a:rPr lang="en-US"/>
              <a:t>Mojang Studios</a:t>
            </a:r>
          </a:p>
        </p:txBody>
      </p:sp>
      <p:sp>
        <p:nvSpPr>
          <p:cNvPr id="32" name="Slide Number Placeholder 31">
            <a:extLst>
              <a:ext uri="{FF2B5EF4-FFF2-40B4-BE49-F238E27FC236}">
                <a16:creationId xmlns:a16="http://schemas.microsoft.com/office/drawing/2014/main" id="{44500EB0-4F7D-4885-AB9E-F6AD327915D6}"/>
              </a:ext>
            </a:extLst>
          </p:cNvPr>
          <p:cNvSpPr>
            <a:spLocks noGrp="1"/>
          </p:cNvSpPr>
          <p:nvPr>
            <p:ph type="sldNum" sz="quarter" idx="19"/>
          </p:nvPr>
        </p:nvSpPr>
        <p:spPr/>
        <p:txBody>
          <a:bodyPr/>
          <a:lstStyle>
            <a:lvl1pPr>
              <a:defRPr>
                <a:solidFill>
                  <a:schemeClr val="bg1"/>
                </a:solidFill>
              </a:defRPr>
            </a:lvl1pPr>
          </a:lstStyle>
          <a:p>
            <a:fld id="{7C84D469-983E-45D1-83D0-D0A54F8F126E}" type="slidenum">
              <a:rPr lang="en-US" smtClean="0"/>
              <a:pPr/>
              <a:t>‹#›</a:t>
            </a:fld>
            <a:endParaRPr lang="en-US"/>
          </a:p>
        </p:txBody>
      </p:sp>
      <p:sp>
        <p:nvSpPr>
          <p:cNvPr id="16" name="Text Placeholder 20">
            <a:extLst>
              <a:ext uri="{FF2B5EF4-FFF2-40B4-BE49-F238E27FC236}">
                <a16:creationId xmlns:a16="http://schemas.microsoft.com/office/drawing/2014/main" id="{38047CAA-F6F1-43BE-B3A1-2A9FC39ED473}"/>
              </a:ext>
            </a:extLst>
          </p:cNvPr>
          <p:cNvSpPr>
            <a:spLocks noGrp="1"/>
          </p:cNvSpPr>
          <p:nvPr>
            <p:ph type="body" sz="quarter" idx="16" hasCustomPrompt="1"/>
          </p:nvPr>
        </p:nvSpPr>
        <p:spPr>
          <a:xfrm>
            <a:off x="3195638" y="1327150"/>
            <a:ext cx="8743950" cy="3111500"/>
          </a:xfrm>
          <a:prstGeom prst="rect">
            <a:avLst/>
          </a:prstGeom>
        </p:spPr>
        <p:txBody>
          <a:bodyPr lIns="0" tIns="54864" rIns="0" bIns="0" anchor="t" anchorCtr="0"/>
          <a:lstStyle>
            <a:lvl1pPr marL="0" indent="0">
              <a:lnSpc>
                <a:spcPct val="77000"/>
              </a:lnSpc>
              <a:spcBef>
                <a:spcPts val="0"/>
              </a:spcBef>
              <a:spcAft>
                <a:spcPts val="1200"/>
              </a:spcAft>
              <a:buFont typeface="Arial" panose="020B0604020202020204" pitchFamily="34" charset="0"/>
              <a:buNone/>
              <a:defRPr sz="4000" b="1" normalizeH="0" baseline="0"/>
            </a:lvl1pPr>
            <a:lvl2pPr marL="228600" indent="0">
              <a:buFont typeface="Arial" panose="020B0604020202020204" pitchFamily="34" charset="0"/>
              <a:buNone/>
              <a:defRPr/>
            </a:lvl2pPr>
            <a:lvl3pPr marL="502920" indent="0">
              <a:buFont typeface="Arial" panose="020B0604020202020204" pitchFamily="34" charset="0"/>
              <a:buNone/>
              <a:defRPr/>
            </a:lvl3pPr>
            <a:lvl4pPr marL="777240" indent="0">
              <a:buFont typeface="Arial" panose="020B0604020202020204" pitchFamily="34" charset="0"/>
              <a:buNone/>
              <a:defRPr/>
            </a:lvl4pPr>
            <a:lvl5pPr marL="1051560" indent="0">
              <a:buFont typeface="Arial" panose="020B0604020202020204" pitchFamily="34" charset="0"/>
              <a:buNone/>
              <a:defRPr/>
            </a:lvl5pPr>
          </a:lstStyle>
          <a:p>
            <a:r>
              <a:rPr lang="en-US"/>
              <a:t>Chapter divider title 2 (40pt)</a:t>
            </a:r>
          </a:p>
        </p:txBody>
      </p:sp>
      <p:sp>
        <p:nvSpPr>
          <p:cNvPr id="17" name="Title 23">
            <a:extLst>
              <a:ext uri="{FF2B5EF4-FFF2-40B4-BE49-F238E27FC236}">
                <a16:creationId xmlns:a16="http://schemas.microsoft.com/office/drawing/2014/main" id="{2581FE7D-2E30-4A7D-AFBE-23DFE66B5EF2}"/>
              </a:ext>
            </a:extLst>
          </p:cNvPr>
          <p:cNvSpPr>
            <a:spLocks noGrp="1"/>
          </p:cNvSpPr>
          <p:nvPr>
            <p:ph type="title" hasCustomPrompt="1"/>
          </p:nvPr>
        </p:nvSpPr>
        <p:spPr>
          <a:xfrm>
            <a:off x="252413" y="1327150"/>
            <a:ext cx="2851150" cy="206375"/>
          </a:xfrm>
          <a:prstGeom prst="rect">
            <a:avLst/>
          </a:prstGeom>
        </p:spPr>
        <p:txBody>
          <a:bodyPr rIns="274320" anchor="t" anchorCtr="0">
            <a:noAutofit/>
          </a:bodyPr>
          <a:lstStyle>
            <a:lvl1pPr>
              <a:lnSpc>
                <a:spcPct val="105000"/>
              </a:lnSpc>
              <a:defRPr/>
            </a:lvl1pPr>
          </a:lstStyle>
          <a:p>
            <a:r>
              <a:rPr lang="en-US"/>
              <a:t>Chapter divider (14pt)</a:t>
            </a:r>
          </a:p>
        </p:txBody>
      </p:sp>
      <p:sp>
        <p:nvSpPr>
          <p:cNvPr id="18" name="Text Placeholder 21">
            <a:extLst>
              <a:ext uri="{FF2B5EF4-FFF2-40B4-BE49-F238E27FC236}">
                <a16:creationId xmlns:a16="http://schemas.microsoft.com/office/drawing/2014/main" id="{9492B3EF-B25E-4F88-B3FC-8FE4A559258A}"/>
              </a:ext>
            </a:extLst>
          </p:cNvPr>
          <p:cNvSpPr>
            <a:spLocks noGrp="1"/>
          </p:cNvSpPr>
          <p:nvPr>
            <p:ph type="body" sz="quarter" idx="15" hasCustomPrompt="1"/>
          </p:nvPr>
        </p:nvSpPr>
        <p:spPr>
          <a:xfrm>
            <a:off x="252413" y="1533526"/>
            <a:ext cx="2851150" cy="231774"/>
          </a:xfrm>
          <a:prstGeom prst="rect">
            <a:avLst/>
          </a:prstGeom>
        </p:spPr>
        <p:txBody>
          <a:bodyPr lIns="0" tIns="18288"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Number (14pt)</a:t>
            </a:r>
          </a:p>
        </p:txBody>
      </p:sp>
      <p:grpSp>
        <p:nvGrpSpPr>
          <p:cNvPr id="20" name="Graphic 27">
            <a:extLst>
              <a:ext uri="{FF2B5EF4-FFF2-40B4-BE49-F238E27FC236}">
                <a16:creationId xmlns:a16="http://schemas.microsoft.com/office/drawing/2014/main" id="{1A724328-8C7F-4671-A51A-3DD5A5AFF9F4}"/>
              </a:ext>
            </a:extLst>
          </p:cNvPr>
          <p:cNvGrpSpPr/>
          <p:nvPr userDrawn="1"/>
        </p:nvGrpSpPr>
        <p:grpSpPr>
          <a:xfrm>
            <a:off x="211138" y="6093845"/>
            <a:ext cx="634650" cy="548640"/>
            <a:chOff x="3214686" y="1004887"/>
            <a:chExt cx="5765431" cy="4850549"/>
          </a:xfrm>
        </p:grpSpPr>
        <p:sp>
          <p:nvSpPr>
            <p:cNvPr id="21" name="Freeform: Shape 20">
              <a:extLst>
                <a:ext uri="{FF2B5EF4-FFF2-40B4-BE49-F238E27FC236}">
                  <a16:creationId xmlns:a16="http://schemas.microsoft.com/office/drawing/2014/main" id="{44ECA61F-0341-4D61-A801-C5E0B525156C}"/>
                </a:ext>
              </a:extLst>
            </p:cNvPr>
            <p:cNvSpPr/>
            <p:nvPr/>
          </p:nvSpPr>
          <p:spPr>
            <a:xfrm>
              <a:off x="3214686" y="1004887"/>
              <a:ext cx="5765431" cy="4850549"/>
            </a:xfrm>
            <a:custGeom>
              <a:avLst/>
              <a:gdLst>
                <a:gd name="connsiteX0" fmla="*/ 5574315 w 5765431"/>
                <a:gd name="connsiteY0" fmla="*/ -287 h 4850549"/>
                <a:gd name="connsiteX1" fmla="*/ 190747 w 5765431"/>
                <a:gd name="connsiteY1" fmla="*/ -287 h 4850549"/>
                <a:gd name="connsiteX2" fmla="*/ 253 w 5765431"/>
                <a:gd name="connsiteY2" fmla="*/ 190169 h 4850549"/>
                <a:gd name="connsiteX3" fmla="*/ -624 w 5765431"/>
                <a:gd name="connsiteY3" fmla="*/ 4659733 h 4850549"/>
                <a:gd name="connsiteX4" fmla="*/ 189831 w 5765431"/>
                <a:gd name="connsiteY4" fmla="*/ 4850263 h 4850549"/>
                <a:gd name="connsiteX5" fmla="*/ 189869 w 5765431"/>
                <a:gd name="connsiteY5" fmla="*/ 4850263 h 4850549"/>
                <a:gd name="connsiteX6" fmla="*/ 5574315 w 5765431"/>
                <a:gd name="connsiteY6" fmla="*/ 4850263 h 4850549"/>
                <a:gd name="connsiteX7" fmla="*/ 5764808 w 5765431"/>
                <a:gd name="connsiteY7" fmla="*/ 4659770 h 4850549"/>
                <a:gd name="connsiteX8" fmla="*/ 5764808 w 5765431"/>
                <a:gd name="connsiteY8" fmla="*/ 190205 h 4850549"/>
                <a:gd name="connsiteX9" fmla="*/ 5574315 w 5765431"/>
                <a:gd name="connsiteY9" fmla="*/ -287 h 4850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65431" h="4850549">
                  <a:moveTo>
                    <a:pt x="5574315" y="-287"/>
                  </a:moveTo>
                  <a:lnTo>
                    <a:pt x="190747" y="-287"/>
                  </a:lnTo>
                  <a:cubicBezTo>
                    <a:pt x="85555" y="-287"/>
                    <a:pt x="274" y="84977"/>
                    <a:pt x="253" y="190169"/>
                  </a:cubicBezTo>
                  <a:lnTo>
                    <a:pt x="-624" y="4659733"/>
                  </a:lnTo>
                  <a:cubicBezTo>
                    <a:pt x="-645" y="4764940"/>
                    <a:pt x="84625" y="4850242"/>
                    <a:pt x="189831" y="4850263"/>
                  </a:cubicBezTo>
                  <a:cubicBezTo>
                    <a:pt x="189844" y="4850263"/>
                    <a:pt x="189856" y="4850263"/>
                    <a:pt x="189869" y="4850263"/>
                  </a:cubicBezTo>
                  <a:lnTo>
                    <a:pt x="5574315" y="4850263"/>
                  </a:lnTo>
                  <a:cubicBezTo>
                    <a:pt x="5679521" y="4850263"/>
                    <a:pt x="5764808" y="4764976"/>
                    <a:pt x="5764808" y="4659770"/>
                  </a:cubicBezTo>
                  <a:lnTo>
                    <a:pt x="5764808" y="190205"/>
                  </a:lnTo>
                  <a:cubicBezTo>
                    <a:pt x="5764808" y="84999"/>
                    <a:pt x="5679521" y="-287"/>
                    <a:pt x="5574315" y="-287"/>
                  </a:cubicBezTo>
                  <a:close/>
                </a:path>
              </a:pathLst>
            </a:custGeom>
            <a:solidFill>
              <a:srgbClr val="EF323D"/>
            </a:solidFill>
            <a:ln w="9525" cap="flat">
              <a:noFill/>
              <a:prstDash val="solid"/>
              <a:miter/>
            </a:ln>
          </p:spPr>
          <p:txBody>
            <a:bodyPr rtlCol="0" anchor="ctr"/>
            <a:lstStyle/>
            <a:p>
              <a:endParaRPr lang="en-US"/>
            </a:p>
          </p:txBody>
        </p:sp>
        <p:grpSp>
          <p:nvGrpSpPr>
            <p:cNvPr id="22" name="Graphic 27">
              <a:extLst>
                <a:ext uri="{FF2B5EF4-FFF2-40B4-BE49-F238E27FC236}">
                  <a16:creationId xmlns:a16="http://schemas.microsoft.com/office/drawing/2014/main" id="{14C5233A-0583-4A8A-AB11-10A60B437ECD}"/>
                </a:ext>
              </a:extLst>
            </p:cNvPr>
            <p:cNvGrpSpPr/>
            <p:nvPr/>
          </p:nvGrpSpPr>
          <p:grpSpPr>
            <a:xfrm>
              <a:off x="3588488" y="1366527"/>
              <a:ext cx="5031814" cy="4160789"/>
              <a:chOff x="3588488" y="1366527"/>
              <a:chExt cx="5031814" cy="4160789"/>
            </a:xfrm>
            <a:solidFill>
              <a:srgbClr val="FFFFFF"/>
            </a:solidFill>
          </p:grpSpPr>
          <p:grpSp>
            <p:nvGrpSpPr>
              <p:cNvPr id="23" name="Graphic 27">
                <a:extLst>
                  <a:ext uri="{FF2B5EF4-FFF2-40B4-BE49-F238E27FC236}">
                    <a16:creationId xmlns:a16="http://schemas.microsoft.com/office/drawing/2014/main" id="{A3623A9B-18C4-44FC-87DC-19E86F43BF7D}"/>
                  </a:ext>
                </a:extLst>
              </p:cNvPr>
              <p:cNvGrpSpPr/>
              <p:nvPr/>
            </p:nvGrpSpPr>
            <p:grpSpPr>
              <a:xfrm>
                <a:off x="3588488" y="4982639"/>
                <a:ext cx="5031814" cy="544677"/>
                <a:chOff x="3588488" y="4982639"/>
                <a:chExt cx="5031814" cy="544677"/>
              </a:xfrm>
              <a:solidFill>
                <a:srgbClr val="FFFFFF"/>
              </a:solidFill>
            </p:grpSpPr>
            <p:sp>
              <p:nvSpPr>
                <p:cNvPr id="37" name="Freeform: Shape 36">
                  <a:extLst>
                    <a:ext uri="{FF2B5EF4-FFF2-40B4-BE49-F238E27FC236}">
                      <a16:creationId xmlns:a16="http://schemas.microsoft.com/office/drawing/2014/main" id="{8F909E59-C574-4EF1-82DA-3941437F435F}"/>
                    </a:ext>
                  </a:extLst>
                </p:cNvPr>
                <p:cNvSpPr/>
                <p:nvPr/>
              </p:nvSpPr>
              <p:spPr>
                <a:xfrm>
                  <a:off x="4332862" y="4996495"/>
                  <a:ext cx="458636" cy="516241"/>
                </a:xfrm>
                <a:custGeom>
                  <a:avLst/>
                  <a:gdLst>
                    <a:gd name="connsiteX0" fmla="*/ 438721 w 458636"/>
                    <a:gd name="connsiteY0" fmla="*/ -287 h 516241"/>
                    <a:gd name="connsiteX1" fmla="*/ 18666 w 458636"/>
                    <a:gd name="connsiteY1" fmla="*/ -287 h 516241"/>
                    <a:gd name="connsiteX2" fmla="*/ -624 w 458636"/>
                    <a:gd name="connsiteY2" fmla="*/ 19002 h 516241"/>
                    <a:gd name="connsiteX3" fmla="*/ -624 w 458636"/>
                    <a:gd name="connsiteY3" fmla="*/ 19003 h 516241"/>
                    <a:gd name="connsiteX4" fmla="*/ -624 w 458636"/>
                    <a:gd name="connsiteY4" fmla="*/ 115315 h 516241"/>
                    <a:gd name="connsiteX5" fmla="*/ 18666 w 458636"/>
                    <a:gd name="connsiteY5" fmla="*/ 134606 h 516241"/>
                    <a:gd name="connsiteX6" fmla="*/ 18667 w 458636"/>
                    <a:gd name="connsiteY6" fmla="*/ 134606 h 516241"/>
                    <a:gd name="connsiteX7" fmla="*/ 133938 w 458636"/>
                    <a:gd name="connsiteY7" fmla="*/ 134606 h 516241"/>
                    <a:gd name="connsiteX8" fmla="*/ 153229 w 458636"/>
                    <a:gd name="connsiteY8" fmla="*/ 153896 h 516241"/>
                    <a:gd name="connsiteX9" fmla="*/ 153229 w 458636"/>
                    <a:gd name="connsiteY9" fmla="*/ 153896 h 516241"/>
                    <a:gd name="connsiteX10" fmla="*/ 153228 w 458636"/>
                    <a:gd name="connsiteY10" fmla="*/ 496663 h 516241"/>
                    <a:gd name="connsiteX11" fmla="*/ 172519 w 458636"/>
                    <a:gd name="connsiteY11" fmla="*/ 515954 h 516241"/>
                    <a:gd name="connsiteX12" fmla="*/ 284874 w 458636"/>
                    <a:gd name="connsiteY12" fmla="*/ 515953 h 516241"/>
                    <a:gd name="connsiteX13" fmla="*/ 304165 w 458636"/>
                    <a:gd name="connsiteY13" fmla="*/ 496663 h 516241"/>
                    <a:gd name="connsiteX14" fmla="*/ 304165 w 458636"/>
                    <a:gd name="connsiteY14" fmla="*/ 496663 h 516241"/>
                    <a:gd name="connsiteX15" fmla="*/ 304165 w 458636"/>
                    <a:gd name="connsiteY15" fmla="*/ 153896 h 516241"/>
                    <a:gd name="connsiteX16" fmla="*/ 323455 w 458636"/>
                    <a:gd name="connsiteY16" fmla="*/ 134606 h 516241"/>
                    <a:gd name="connsiteX17" fmla="*/ 438721 w 458636"/>
                    <a:gd name="connsiteY17" fmla="*/ 134606 h 516241"/>
                    <a:gd name="connsiteX18" fmla="*/ 458012 w 458636"/>
                    <a:gd name="connsiteY18" fmla="*/ 115316 h 516241"/>
                    <a:gd name="connsiteX19" fmla="*/ 458012 w 458636"/>
                    <a:gd name="connsiteY19" fmla="*/ 115315 h 516241"/>
                    <a:gd name="connsiteX20" fmla="*/ 458012 w 458636"/>
                    <a:gd name="connsiteY20" fmla="*/ 19003 h 516241"/>
                    <a:gd name="connsiteX21" fmla="*/ 438723 w 458636"/>
                    <a:gd name="connsiteY21" fmla="*/ -287 h 516241"/>
                    <a:gd name="connsiteX22" fmla="*/ 438721 w 458636"/>
                    <a:gd name="connsiteY22" fmla="*/ -28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58636" h="516241">
                      <a:moveTo>
                        <a:pt x="438721" y="-287"/>
                      </a:moveTo>
                      <a:lnTo>
                        <a:pt x="18666" y="-287"/>
                      </a:lnTo>
                      <a:cubicBezTo>
                        <a:pt x="8013" y="-288"/>
                        <a:pt x="-624" y="8349"/>
                        <a:pt x="-624" y="19002"/>
                      </a:cubicBezTo>
                      <a:cubicBezTo>
                        <a:pt x="-624" y="19003"/>
                        <a:pt x="-624" y="19003"/>
                        <a:pt x="-624" y="19003"/>
                      </a:cubicBezTo>
                      <a:lnTo>
                        <a:pt x="-624" y="115315"/>
                      </a:lnTo>
                      <a:cubicBezTo>
                        <a:pt x="-624" y="125968"/>
                        <a:pt x="8012" y="134605"/>
                        <a:pt x="18666" y="134606"/>
                      </a:cubicBezTo>
                      <a:cubicBezTo>
                        <a:pt x="18666" y="134606"/>
                        <a:pt x="18666" y="134606"/>
                        <a:pt x="18667" y="134606"/>
                      </a:cubicBezTo>
                      <a:lnTo>
                        <a:pt x="133938" y="134606"/>
                      </a:lnTo>
                      <a:cubicBezTo>
                        <a:pt x="144592" y="134606"/>
                        <a:pt x="153229" y="143242"/>
                        <a:pt x="153229" y="153896"/>
                      </a:cubicBezTo>
                      <a:cubicBezTo>
                        <a:pt x="153229" y="153896"/>
                        <a:pt x="153229" y="153896"/>
                        <a:pt x="153229" y="153896"/>
                      </a:cubicBezTo>
                      <a:lnTo>
                        <a:pt x="153228" y="496663"/>
                      </a:lnTo>
                      <a:cubicBezTo>
                        <a:pt x="153228" y="507317"/>
                        <a:pt x="161865" y="515954"/>
                        <a:pt x="172519" y="515954"/>
                      </a:cubicBezTo>
                      <a:lnTo>
                        <a:pt x="284874" y="515953"/>
                      </a:lnTo>
                      <a:cubicBezTo>
                        <a:pt x="295528" y="515953"/>
                        <a:pt x="304165" y="507317"/>
                        <a:pt x="304165" y="496663"/>
                      </a:cubicBezTo>
                      <a:cubicBezTo>
                        <a:pt x="304165" y="496663"/>
                        <a:pt x="304165" y="496663"/>
                        <a:pt x="304165" y="496663"/>
                      </a:cubicBezTo>
                      <a:lnTo>
                        <a:pt x="304165" y="153896"/>
                      </a:lnTo>
                      <a:cubicBezTo>
                        <a:pt x="304165" y="143242"/>
                        <a:pt x="312801" y="134606"/>
                        <a:pt x="323455" y="134606"/>
                      </a:cubicBezTo>
                      <a:lnTo>
                        <a:pt x="438721" y="134606"/>
                      </a:lnTo>
                      <a:cubicBezTo>
                        <a:pt x="449375" y="134606"/>
                        <a:pt x="458012" y="125970"/>
                        <a:pt x="458012" y="115316"/>
                      </a:cubicBezTo>
                      <a:cubicBezTo>
                        <a:pt x="458012" y="115316"/>
                        <a:pt x="458012" y="115316"/>
                        <a:pt x="458012" y="115315"/>
                      </a:cubicBezTo>
                      <a:lnTo>
                        <a:pt x="458012" y="19003"/>
                      </a:lnTo>
                      <a:cubicBezTo>
                        <a:pt x="458013" y="8350"/>
                        <a:pt x="449377" y="-287"/>
                        <a:pt x="438723" y="-287"/>
                      </a:cubicBezTo>
                      <a:cubicBezTo>
                        <a:pt x="438722" y="-287"/>
                        <a:pt x="438722" y="-287"/>
                        <a:pt x="438721" y="-287"/>
                      </a:cubicBezTo>
                      <a:close/>
                    </a:path>
                  </a:pathLst>
                </a:custGeom>
                <a:solidFill>
                  <a:srgbClr val="FFFFFF"/>
                </a:solidFill>
                <a:ln w="9525" cap="flat">
                  <a:noFill/>
                  <a:prstDash val="solid"/>
                  <a:miter/>
                </a:ln>
              </p:spPr>
              <p:txBody>
                <a:bodyPr rtlCol="0" anchor="ctr"/>
                <a:lstStyle/>
                <a:p>
                  <a:endParaRPr lang="en-US"/>
                </a:p>
              </p:txBody>
            </p:sp>
            <p:sp>
              <p:nvSpPr>
                <p:cNvPr id="38" name="Freeform: Shape 37">
                  <a:extLst>
                    <a:ext uri="{FF2B5EF4-FFF2-40B4-BE49-F238E27FC236}">
                      <a16:creationId xmlns:a16="http://schemas.microsoft.com/office/drawing/2014/main" id="{1E35BD2D-A3C4-445A-B83B-A9B5236EDC91}"/>
                    </a:ext>
                  </a:extLst>
                </p:cNvPr>
                <p:cNvSpPr/>
                <p:nvPr/>
              </p:nvSpPr>
              <p:spPr>
                <a:xfrm>
                  <a:off x="5981381" y="4996495"/>
                  <a:ext cx="475404" cy="516241"/>
                </a:xfrm>
                <a:custGeom>
                  <a:avLst/>
                  <a:gdLst>
                    <a:gd name="connsiteX0" fmla="*/ 179474 w 475404"/>
                    <a:gd name="connsiteY0" fmla="*/ -287 h 516241"/>
                    <a:gd name="connsiteX1" fmla="*/ 18666 w 475404"/>
                    <a:gd name="connsiteY1" fmla="*/ -287 h 516241"/>
                    <a:gd name="connsiteX2" fmla="*/ -624 w 475404"/>
                    <a:gd name="connsiteY2" fmla="*/ 19002 h 516241"/>
                    <a:gd name="connsiteX3" fmla="*/ -624 w 475404"/>
                    <a:gd name="connsiteY3" fmla="*/ 19003 h 516241"/>
                    <a:gd name="connsiteX4" fmla="*/ -624 w 475404"/>
                    <a:gd name="connsiteY4" fmla="*/ 496663 h 516241"/>
                    <a:gd name="connsiteX5" fmla="*/ 18666 w 475404"/>
                    <a:gd name="connsiteY5" fmla="*/ 515954 h 516241"/>
                    <a:gd name="connsiteX6" fmla="*/ 18666 w 475404"/>
                    <a:gd name="connsiteY6" fmla="*/ 515954 h 516241"/>
                    <a:gd name="connsiteX7" fmla="*/ 178748 w 475404"/>
                    <a:gd name="connsiteY7" fmla="*/ 515953 h 516241"/>
                    <a:gd name="connsiteX8" fmla="*/ 474780 w 475404"/>
                    <a:gd name="connsiteY8" fmla="*/ 256374 h 516241"/>
                    <a:gd name="connsiteX9" fmla="*/ 179474 w 475404"/>
                    <a:gd name="connsiteY9" fmla="*/ -287 h 516241"/>
                    <a:gd name="connsiteX10" fmla="*/ 171985 w 475404"/>
                    <a:gd name="connsiteY10" fmla="*/ 383977 h 516241"/>
                    <a:gd name="connsiteX11" fmla="*/ 164912 w 475404"/>
                    <a:gd name="connsiteY11" fmla="*/ 383977 h 516241"/>
                    <a:gd name="connsiteX12" fmla="*/ 145307 w 475404"/>
                    <a:gd name="connsiteY12" fmla="*/ 364686 h 516241"/>
                    <a:gd name="connsiteX13" fmla="*/ 145307 w 475404"/>
                    <a:gd name="connsiteY13" fmla="*/ 150979 h 516241"/>
                    <a:gd name="connsiteX14" fmla="*/ 164912 w 475404"/>
                    <a:gd name="connsiteY14" fmla="*/ 131688 h 516241"/>
                    <a:gd name="connsiteX15" fmla="*/ 173470 w 475404"/>
                    <a:gd name="connsiteY15" fmla="*/ 131689 h 516241"/>
                    <a:gd name="connsiteX16" fmla="*/ 320932 w 475404"/>
                    <a:gd name="connsiteY16" fmla="*/ 256374 h 516241"/>
                    <a:gd name="connsiteX17" fmla="*/ 171985 w 475404"/>
                    <a:gd name="connsiteY17" fmla="*/ 38397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75404" h="516241">
                      <a:moveTo>
                        <a:pt x="179474" y="-287"/>
                      </a:moveTo>
                      <a:lnTo>
                        <a:pt x="18666" y="-287"/>
                      </a:lnTo>
                      <a:cubicBezTo>
                        <a:pt x="8013" y="-288"/>
                        <a:pt x="-624" y="8349"/>
                        <a:pt x="-624" y="19002"/>
                      </a:cubicBezTo>
                      <a:cubicBezTo>
                        <a:pt x="-624" y="19003"/>
                        <a:pt x="-624" y="19003"/>
                        <a:pt x="-624" y="19003"/>
                      </a:cubicBezTo>
                      <a:lnTo>
                        <a:pt x="-624" y="496663"/>
                      </a:lnTo>
                      <a:cubicBezTo>
                        <a:pt x="-624" y="507317"/>
                        <a:pt x="8012" y="515954"/>
                        <a:pt x="18666" y="515954"/>
                      </a:cubicBezTo>
                      <a:cubicBezTo>
                        <a:pt x="18666" y="515954"/>
                        <a:pt x="18666" y="515954"/>
                        <a:pt x="18666" y="515954"/>
                      </a:cubicBezTo>
                      <a:lnTo>
                        <a:pt x="178748" y="515953"/>
                      </a:lnTo>
                      <a:cubicBezTo>
                        <a:pt x="361033" y="515953"/>
                        <a:pt x="474780" y="416788"/>
                        <a:pt x="474780" y="256374"/>
                      </a:cubicBezTo>
                      <a:cubicBezTo>
                        <a:pt x="474780" y="98879"/>
                        <a:pt x="365411" y="-287"/>
                        <a:pt x="179474" y="-287"/>
                      </a:cubicBezTo>
                      <a:close/>
                      <a:moveTo>
                        <a:pt x="171985" y="383977"/>
                      </a:moveTo>
                      <a:lnTo>
                        <a:pt x="164912" y="383977"/>
                      </a:lnTo>
                      <a:cubicBezTo>
                        <a:pt x="154172" y="384063"/>
                        <a:pt x="145395" y="375427"/>
                        <a:pt x="145307" y="364686"/>
                      </a:cubicBezTo>
                      <a:lnTo>
                        <a:pt x="145307" y="150979"/>
                      </a:lnTo>
                      <a:cubicBezTo>
                        <a:pt x="145395" y="140239"/>
                        <a:pt x="154171" y="131602"/>
                        <a:pt x="164912" y="131688"/>
                      </a:cubicBezTo>
                      <a:lnTo>
                        <a:pt x="173470" y="131689"/>
                      </a:lnTo>
                      <a:cubicBezTo>
                        <a:pt x="271284" y="131689"/>
                        <a:pt x="320932" y="169608"/>
                        <a:pt x="320932" y="256374"/>
                      </a:cubicBezTo>
                      <a:cubicBezTo>
                        <a:pt x="320932" y="346063"/>
                        <a:pt x="271284" y="383977"/>
                        <a:pt x="171985" y="383977"/>
                      </a:cubicBezTo>
                      <a:close/>
                    </a:path>
                  </a:pathLst>
                </a:custGeom>
                <a:solidFill>
                  <a:srgbClr val="FFFFFF"/>
                </a:solidFill>
                <a:ln w="9525" cap="flat">
                  <a:noFill/>
                  <a:prstDash val="solid"/>
                  <a:miter/>
                </a:ln>
              </p:spPr>
              <p:txBody>
                <a:bodyPr rtlCol="0" anchor="ctr"/>
                <a:lstStyle/>
                <a:p>
                  <a:endParaRPr lang="en-US"/>
                </a:p>
              </p:txBody>
            </p:sp>
            <p:sp>
              <p:nvSpPr>
                <p:cNvPr id="39" name="Freeform: Shape 38">
                  <a:extLst>
                    <a:ext uri="{FF2B5EF4-FFF2-40B4-BE49-F238E27FC236}">
                      <a16:creationId xmlns:a16="http://schemas.microsoft.com/office/drawing/2014/main" id="{3E7E4D9C-CC4E-450F-B642-C666F50607C1}"/>
                    </a:ext>
                  </a:extLst>
                </p:cNvPr>
                <p:cNvSpPr/>
                <p:nvPr/>
              </p:nvSpPr>
              <p:spPr>
                <a:xfrm>
                  <a:off x="6832758" y="4996495"/>
                  <a:ext cx="154394" cy="516240"/>
                </a:xfrm>
                <a:custGeom>
                  <a:avLst/>
                  <a:gdLst>
                    <a:gd name="connsiteX0" fmla="*/ 135104 w 154394"/>
                    <a:gd name="connsiteY0" fmla="*/ 0 h 516240"/>
                    <a:gd name="connsiteX1" fmla="*/ 154395 w 154394"/>
                    <a:gd name="connsiteY1" fmla="*/ 0 h 516240"/>
                    <a:gd name="connsiteX2" fmla="*/ 154395 w 154394"/>
                    <a:gd name="connsiteY2" fmla="*/ 516241 h 516240"/>
                    <a:gd name="connsiteX3" fmla="*/ 135104 w 154394"/>
                    <a:gd name="connsiteY3" fmla="*/ 516241 h 516240"/>
                    <a:gd name="connsiteX4" fmla="*/ 19291 w 154394"/>
                    <a:gd name="connsiteY4" fmla="*/ 516241 h 516240"/>
                    <a:gd name="connsiteX5" fmla="*/ 19291 w 154394"/>
                    <a:gd name="connsiteY5" fmla="*/ 0 h 516240"/>
                    <a:gd name="connsiteX6" fmla="*/ 0 w 154394"/>
                    <a:gd name="connsiteY6" fmla="*/ 0 h 516240"/>
                    <a:gd name="connsiteX7" fmla="*/ 19291 w 154394"/>
                    <a:gd name="connsiteY7" fmla="*/ 0 h 516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4394" h="516240">
                      <a:moveTo>
                        <a:pt x="135104" y="0"/>
                      </a:moveTo>
                      <a:cubicBezTo>
                        <a:pt x="145758" y="0"/>
                        <a:pt x="154395" y="0"/>
                        <a:pt x="154395" y="0"/>
                      </a:cubicBezTo>
                      <a:lnTo>
                        <a:pt x="154395" y="516241"/>
                      </a:lnTo>
                      <a:cubicBezTo>
                        <a:pt x="154395" y="516241"/>
                        <a:pt x="145758" y="516241"/>
                        <a:pt x="135104" y="516241"/>
                      </a:cubicBezTo>
                      <a:lnTo>
                        <a:pt x="19291" y="516241"/>
                      </a:lnTo>
                      <a:lnTo>
                        <a:pt x="19291" y="0"/>
                      </a:lnTo>
                      <a:cubicBezTo>
                        <a:pt x="8637" y="0"/>
                        <a:pt x="0" y="0"/>
                        <a:pt x="0" y="0"/>
                      </a:cubicBezTo>
                      <a:cubicBezTo>
                        <a:pt x="0" y="0"/>
                        <a:pt x="8637" y="0"/>
                        <a:pt x="19291" y="0"/>
                      </a:cubicBezTo>
                      <a:close/>
                    </a:path>
                  </a:pathLst>
                </a:custGeom>
                <a:solidFill>
                  <a:srgbClr val="FFFFFF"/>
                </a:solidFill>
                <a:ln w="9525" cap="flat">
                  <a:noFill/>
                  <a:prstDash val="solid"/>
                  <a:miter/>
                </a:ln>
              </p:spPr>
              <p:txBody>
                <a:bodyPr rtlCol="0" anchor="ctr"/>
                <a:lstStyle/>
                <a:p>
                  <a:endParaRPr lang="en-US"/>
                </a:p>
              </p:txBody>
            </p:sp>
            <p:sp>
              <p:nvSpPr>
                <p:cNvPr id="40" name="Freeform: Shape 39">
                  <a:extLst>
                    <a:ext uri="{FF2B5EF4-FFF2-40B4-BE49-F238E27FC236}">
                      <a16:creationId xmlns:a16="http://schemas.microsoft.com/office/drawing/2014/main" id="{1CEB187D-5A08-4B70-AA32-C4A34404014C}"/>
                    </a:ext>
                  </a:extLst>
                </p:cNvPr>
                <p:cNvSpPr/>
                <p:nvPr/>
              </p:nvSpPr>
              <p:spPr>
                <a:xfrm>
                  <a:off x="5145840" y="4996495"/>
                  <a:ext cx="459367" cy="530096"/>
                </a:xfrm>
                <a:custGeom>
                  <a:avLst/>
                  <a:gdLst>
                    <a:gd name="connsiteX0" fmla="*/ 439452 w 459367"/>
                    <a:gd name="connsiteY0" fmla="*/ -287 h 530096"/>
                    <a:gd name="connsiteX1" fmla="*/ 329285 w 459367"/>
                    <a:gd name="connsiteY1" fmla="*/ -287 h 530096"/>
                    <a:gd name="connsiteX2" fmla="*/ 309994 w 459367"/>
                    <a:gd name="connsiteY2" fmla="*/ 19003 h 530096"/>
                    <a:gd name="connsiteX3" fmla="*/ 309994 w 459367"/>
                    <a:gd name="connsiteY3" fmla="*/ 19003 h 530096"/>
                    <a:gd name="connsiteX4" fmla="*/ 309994 w 459367"/>
                    <a:gd name="connsiteY4" fmla="*/ 275334 h 530096"/>
                    <a:gd name="connsiteX5" fmla="*/ 229062 w 459367"/>
                    <a:gd name="connsiteY5" fmla="*/ 391268 h 530096"/>
                    <a:gd name="connsiteX6" fmla="*/ 148125 w 459367"/>
                    <a:gd name="connsiteY6" fmla="*/ 275334 h 530096"/>
                    <a:gd name="connsiteX7" fmla="*/ 148125 w 459367"/>
                    <a:gd name="connsiteY7" fmla="*/ 19003 h 530096"/>
                    <a:gd name="connsiteX8" fmla="*/ 128835 w 459367"/>
                    <a:gd name="connsiteY8" fmla="*/ -287 h 530096"/>
                    <a:gd name="connsiteX9" fmla="*/ 128834 w 459367"/>
                    <a:gd name="connsiteY9" fmla="*/ -287 h 530096"/>
                    <a:gd name="connsiteX10" fmla="*/ 18666 w 459367"/>
                    <a:gd name="connsiteY10" fmla="*/ -287 h 530096"/>
                    <a:gd name="connsiteX11" fmla="*/ -624 w 459367"/>
                    <a:gd name="connsiteY11" fmla="*/ 19003 h 530096"/>
                    <a:gd name="connsiteX12" fmla="*/ -624 w 459367"/>
                    <a:gd name="connsiteY12" fmla="*/ 19003 h 530096"/>
                    <a:gd name="connsiteX13" fmla="*/ -624 w 459367"/>
                    <a:gd name="connsiteY13" fmla="*/ 289915 h 530096"/>
                    <a:gd name="connsiteX14" fmla="*/ 229062 w 459367"/>
                    <a:gd name="connsiteY14" fmla="*/ 529809 h 530096"/>
                    <a:gd name="connsiteX15" fmla="*/ 458743 w 459367"/>
                    <a:gd name="connsiteY15" fmla="*/ 289184 h 530096"/>
                    <a:gd name="connsiteX16" fmla="*/ 458743 w 459367"/>
                    <a:gd name="connsiteY16" fmla="*/ 19003 h 530096"/>
                    <a:gd name="connsiteX17" fmla="*/ 439453 w 459367"/>
                    <a:gd name="connsiteY17" fmla="*/ -287 h 530096"/>
                    <a:gd name="connsiteX18" fmla="*/ 439453 w 459367"/>
                    <a:gd name="connsiteY18" fmla="*/ -287 h 530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59367" h="530096">
                      <a:moveTo>
                        <a:pt x="439452" y="-287"/>
                      </a:moveTo>
                      <a:lnTo>
                        <a:pt x="329285" y="-287"/>
                      </a:lnTo>
                      <a:cubicBezTo>
                        <a:pt x="318631" y="-287"/>
                        <a:pt x="309994" y="8349"/>
                        <a:pt x="309994" y="19003"/>
                      </a:cubicBezTo>
                      <a:cubicBezTo>
                        <a:pt x="309994" y="19003"/>
                        <a:pt x="309994" y="19003"/>
                        <a:pt x="309994" y="19003"/>
                      </a:cubicBezTo>
                      <a:lnTo>
                        <a:pt x="309994" y="275334"/>
                      </a:lnTo>
                      <a:cubicBezTo>
                        <a:pt x="309994" y="361375"/>
                        <a:pt x="286661" y="391268"/>
                        <a:pt x="229062" y="391268"/>
                      </a:cubicBezTo>
                      <a:cubicBezTo>
                        <a:pt x="171458" y="391268"/>
                        <a:pt x="148125" y="361375"/>
                        <a:pt x="148125" y="275334"/>
                      </a:cubicBezTo>
                      <a:lnTo>
                        <a:pt x="148125" y="19003"/>
                      </a:lnTo>
                      <a:cubicBezTo>
                        <a:pt x="148125" y="8349"/>
                        <a:pt x="139489" y="-287"/>
                        <a:pt x="128835" y="-287"/>
                      </a:cubicBezTo>
                      <a:cubicBezTo>
                        <a:pt x="128835" y="-287"/>
                        <a:pt x="128834" y="-287"/>
                        <a:pt x="128834" y="-287"/>
                      </a:cubicBezTo>
                      <a:lnTo>
                        <a:pt x="18666" y="-287"/>
                      </a:lnTo>
                      <a:cubicBezTo>
                        <a:pt x="8012" y="-287"/>
                        <a:pt x="-624" y="8349"/>
                        <a:pt x="-624" y="19003"/>
                      </a:cubicBezTo>
                      <a:cubicBezTo>
                        <a:pt x="-624" y="19003"/>
                        <a:pt x="-624" y="19003"/>
                        <a:pt x="-624" y="19003"/>
                      </a:cubicBezTo>
                      <a:lnTo>
                        <a:pt x="-624" y="289915"/>
                      </a:lnTo>
                      <a:cubicBezTo>
                        <a:pt x="-624" y="448142"/>
                        <a:pt x="70105" y="529809"/>
                        <a:pt x="229062" y="529809"/>
                      </a:cubicBezTo>
                      <a:cubicBezTo>
                        <a:pt x="383640" y="529809"/>
                        <a:pt x="458743" y="443768"/>
                        <a:pt x="458743" y="289184"/>
                      </a:cubicBezTo>
                      <a:lnTo>
                        <a:pt x="458743" y="19003"/>
                      </a:lnTo>
                      <a:cubicBezTo>
                        <a:pt x="458743" y="8349"/>
                        <a:pt x="450107" y="-287"/>
                        <a:pt x="439453" y="-287"/>
                      </a:cubicBezTo>
                      <a:cubicBezTo>
                        <a:pt x="439453" y="-287"/>
                        <a:pt x="439453" y="-287"/>
                        <a:pt x="439453" y="-287"/>
                      </a:cubicBezTo>
                      <a:close/>
                    </a:path>
                  </a:pathLst>
                </a:custGeom>
                <a:solidFill>
                  <a:srgbClr val="FFFFFF"/>
                </a:solidFill>
                <a:ln w="9525" cap="flat">
                  <a:noFill/>
                  <a:prstDash val="solid"/>
                  <a:miter/>
                </a:ln>
              </p:spPr>
              <p:txBody>
                <a:bodyPr rtlCol="0" anchor="ctr"/>
                <a:lstStyle/>
                <a:p>
                  <a:endParaRPr lang="en-US"/>
                </a:p>
              </p:txBody>
            </p:sp>
            <p:sp>
              <p:nvSpPr>
                <p:cNvPr id="41" name="Freeform: Shape 40">
                  <a:extLst>
                    <a:ext uri="{FF2B5EF4-FFF2-40B4-BE49-F238E27FC236}">
                      <a16:creationId xmlns:a16="http://schemas.microsoft.com/office/drawing/2014/main" id="{8660D54C-67AC-415B-9A67-08DB84E8BF8E}"/>
                    </a:ext>
                  </a:extLst>
                </p:cNvPr>
                <p:cNvSpPr/>
                <p:nvPr/>
              </p:nvSpPr>
              <p:spPr>
                <a:xfrm>
                  <a:off x="3588488" y="4982639"/>
                  <a:ext cx="402067" cy="544677"/>
                </a:xfrm>
                <a:custGeom>
                  <a:avLst/>
                  <a:gdLst>
                    <a:gd name="connsiteX0" fmla="*/ 269467 w 402067"/>
                    <a:gd name="connsiteY0" fmla="*/ 217730 h 544677"/>
                    <a:gd name="connsiteX1" fmla="*/ 203655 w 402067"/>
                    <a:gd name="connsiteY1" fmla="*/ 190741 h 544677"/>
                    <a:gd name="connsiteX2" fmla="*/ 166087 w 402067"/>
                    <a:gd name="connsiteY2" fmla="*/ 137105 h 544677"/>
                    <a:gd name="connsiteX3" fmla="*/ 229317 w 402067"/>
                    <a:gd name="connsiteY3" fmla="*/ 120071 h 544677"/>
                    <a:gd name="connsiteX4" fmla="*/ 284563 w 402067"/>
                    <a:gd name="connsiteY4" fmla="*/ 163075 h 544677"/>
                    <a:gd name="connsiteX5" fmla="*/ 294647 w 402067"/>
                    <a:gd name="connsiteY5" fmla="*/ 169458 h 544677"/>
                    <a:gd name="connsiteX6" fmla="*/ 294647 w 402067"/>
                    <a:gd name="connsiteY6" fmla="*/ 169458 h 544677"/>
                    <a:gd name="connsiteX7" fmla="*/ 308525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4 w 402067"/>
                    <a:gd name="connsiteY13" fmla="*/ 312747 h 544677"/>
                    <a:gd name="connsiteX14" fmla="*/ 203493 w 402067"/>
                    <a:gd name="connsiteY14" fmla="*/ 336403 h 544677"/>
                    <a:gd name="connsiteX15" fmla="*/ 248693 w 402067"/>
                    <a:gd name="connsiteY15" fmla="*/ 400935 h 544677"/>
                    <a:gd name="connsiteX16" fmla="*/ 172617 w 402067"/>
                    <a:gd name="connsiteY16" fmla="*/ 421429 h 544677"/>
                    <a:gd name="connsiteX17" fmla="*/ 110729 w 402067"/>
                    <a:gd name="connsiteY17" fmla="*/ 373801 h 544677"/>
                    <a:gd name="connsiteX18" fmla="*/ 101303 w 402067"/>
                    <a:gd name="connsiteY18" fmla="*/ 368072 h 544677"/>
                    <a:gd name="connsiteX19" fmla="*/ 101045 w 402067"/>
                    <a:gd name="connsiteY19" fmla="*/ 368017 h 544677"/>
                    <a:gd name="connsiteX20" fmla="*/ 87613 w 402067"/>
                    <a:gd name="connsiteY20" fmla="*/ 370752 h 544677"/>
                    <a:gd name="connsiteX21" fmla="*/ 6780 w 402067"/>
                    <a:gd name="connsiteY21" fmla="*/ 427161 h 544677"/>
                    <a:gd name="connsiteX22" fmla="*/ 2511 w 402067"/>
                    <a:gd name="connsiteY22" fmla="*/ 451323 h 544677"/>
                    <a:gd name="connsiteX23" fmla="*/ 2980 w 402067"/>
                    <a:gd name="connsiteY23" fmla="*/ 451961 h 544677"/>
                    <a:gd name="connsiteX24" fmla="*/ 198007 w 402067"/>
                    <a:gd name="connsiteY24" fmla="*/ 544390 h 544677"/>
                    <a:gd name="connsiteX25" fmla="*/ 401443 w 402067"/>
                    <a:gd name="connsiteY25" fmla="*/ 370852 h 544677"/>
                    <a:gd name="connsiteX26" fmla="*/ 269467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7" y="217730"/>
                      </a:moveTo>
                      <a:cubicBezTo>
                        <a:pt x="253517" y="210896"/>
                        <a:pt x="209665" y="192693"/>
                        <a:pt x="203655" y="190741"/>
                      </a:cubicBezTo>
                      <a:cubicBezTo>
                        <a:pt x="161018" y="176893"/>
                        <a:pt x="159000" y="156620"/>
                        <a:pt x="166087" y="137105"/>
                      </a:cubicBezTo>
                      <a:cubicBezTo>
                        <a:pt x="173174" y="117589"/>
                        <a:pt x="201884" y="108919"/>
                        <a:pt x="229317" y="120071"/>
                      </a:cubicBezTo>
                      <a:cubicBezTo>
                        <a:pt x="244044" y="126057"/>
                        <a:pt x="280586" y="159194"/>
                        <a:pt x="284563" y="163075"/>
                      </a:cubicBezTo>
                      <a:cubicBezTo>
                        <a:pt x="287208" y="166165"/>
                        <a:pt x="290722" y="168388"/>
                        <a:pt x="294647" y="169458"/>
                      </a:cubicBezTo>
                      <a:lnTo>
                        <a:pt x="294647" y="169458"/>
                      </a:lnTo>
                      <a:cubicBezTo>
                        <a:pt x="299497" y="170480"/>
                        <a:pt x="304553" y="169366"/>
                        <a:pt x="308525" y="166401"/>
                      </a:cubicBezTo>
                      <a:lnTo>
                        <a:pt x="388854" y="106445"/>
                      </a:lnTo>
                      <a:cubicBezTo>
                        <a:pt x="396529" y="100703"/>
                        <a:pt x="398095"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4" y="312747"/>
                      </a:cubicBezTo>
                      <a:cubicBezTo>
                        <a:pt x="162099" y="320852"/>
                        <a:pt x="191666" y="332924"/>
                        <a:pt x="203493" y="336403"/>
                      </a:cubicBezTo>
                      <a:cubicBezTo>
                        <a:pt x="255235" y="351627"/>
                        <a:pt x="257218" y="377455"/>
                        <a:pt x="248693" y="400935"/>
                      </a:cubicBezTo>
                      <a:cubicBezTo>
                        <a:pt x="240168" y="424414"/>
                        <a:pt x="205764" y="434494"/>
                        <a:pt x="172617" y="421429"/>
                      </a:cubicBezTo>
                      <a:cubicBezTo>
                        <a:pt x="149484" y="412310"/>
                        <a:pt x="113254" y="377309"/>
                        <a:pt x="110729" y="373801"/>
                      </a:cubicBezTo>
                      <a:cubicBezTo>
                        <a:pt x="108295" y="370915"/>
                        <a:pt x="104985" y="368904"/>
                        <a:pt x="101303" y="368072"/>
                      </a:cubicBezTo>
                      <a:lnTo>
                        <a:pt x="101045" y="368017"/>
                      </a:lnTo>
                      <a:cubicBezTo>
                        <a:pt x="96382" y="367035"/>
                        <a:pt x="91520" y="368025"/>
                        <a:pt x="87613" y="370752"/>
                      </a:cubicBezTo>
                      <a:lnTo>
                        <a:pt x="6780" y="427161"/>
                      </a:lnTo>
                      <a:cubicBezTo>
                        <a:pt x="-1070" y="432654"/>
                        <a:pt x="-2982" y="443472"/>
                        <a:pt x="2511" y="451323"/>
                      </a:cubicBezTo>
                      <a:cubicBezTo>
                        <a:pt x="2662" y="451539"/>
                        <a:pt x="2819" y="451752"/>
                        <a:pt x="2980" y="451961"/>
                      </a:cubicBezTo>
                      <a:cubicBezTo>
                        <a:pt x="49728" y="512420"/>
                        <a:pt x="118225" y="544390"/>
                        <a:pt x="198007" y="544390"/>
                      </a:cubicBezTo>
                      <a:cubicBezTo>
                        <a:pt x="316858" y="544390"/>
                        <a:pt x="401443" y="470749"/>
                        <a:pt x="401443" y="370852"/>
                      </a:cubicBezTo>
                      <a:cubicBezTo>
                        <a:pt x="401443" y="305232"/>
                        <a:pt x="365711" y="258567"/>
                        <a:pt x="269467" y="217730"/>
                      </a:cubicBezTo>
                      <a:close/>
                    </a:path>
                  </a:pathLst>
                </a:custGeom>
                <a:solidFill>
                  <a:srgbClr val="FFFFFF"/>
                </a:solidFill>
                <a:ln w="9525" cap="flat">
                  <a:noFill/>
                  <a:prstDash val="solid"/>
                  <a:miter/>
                </a:ln>
              </p:spPr>
              <p:txBody>
                <a:bodyPr rtlCol="0" anchor="ctr"/>
                <a:lstStyle/>
                <a:p>
                  <a:endParaRPr lang="en-US"/>
                </a:p>
              </p:txBody>
            </p:sp>
            <p:sp>
              <p:nvSpPr>
                <p:cNvPr id="42" name="Freeform: Shape 41">
                  <a:extLst>
                    <a:ext uri="{FF2B5EF4-FFF2-40B4-BE49-F238E27FC236}">
                      <a16:creationId xmlns:a16="http://schemas.microsoft.com/office/drawing/2014/main" id="{BD8BC9DA-7652-4AB6-9F18-A82139B83B80}"/>
                    </a:ext>
                  </a:extLst>
                </p:cNvPr>
                <p:cNvSpPr/>
                <p:nvPr/>
              </p:nvSpPr>
              <p:spPr>
                <a:xfrm>
                  <a:off x="7354513" y="4982640"/>
                  <a:ext cx="543938" cy="543937"/>
                </a:xfrm>
                <a:custGeom>
                  <a:avLst/>
                  <a:gdLst>
                    <a:gd name="connsiteX0" fmla="*/ 271345 w 543938"/>
                    <a:gd name="connsiteY0" fmla="*/ -287 h 543937"/>
                    <a:gd name="connsiteX1" fmla="*/ -624 w 543938"/>
                    <a:gd name="connsiteY1" fmla="*/ 271682 h 543937"/>
                    <a:gd name="connsiteX2" fmla="*/ 271345 w 543938"/>
                    <a:gd name="connsiteY2" fmla="*/ 543650 h 543937"/>
                    <a:gd name="connsiteX3" fmla="*/ 543315 w 543938"/>
                    <a:gd name="connsiteY3" fmla="*/ 271682 h 543937"/>
                    <a:gd name="connsiteX4" fmla="*/ 271346 w 543938"/>
                    <a:gd name="connsiteY4" fmla="*/ -287 h 543937"/>
                    <a:gd name="connsiteX5" fmla="*/ 271345 w 543938"/>
                    <a:gd name="connsiteY5" fmla="*/ 393052 h 543937"/>
                    <a:gd name="connsiteX6" fmla="*/ 149975 w 543938"/>
                    <a:gd name="connsiteY6" fmla="*/ 271682 h 543937"/>
                    <a:gd name="connsiteX7" fmla="*/ 271345 w 543938"/>
                    <a:gd name="connsiteY7" fmla="*/ 150311 h 543937"/>
                    <a:gd name="connsiteX8" fmla="*/ 392716 w 543938"/>
                    <a:gd name="connsiteY8" fmla="*/ 271682 h 543937"/>
                    <a:gd name="connsiteX9" fmla="*/ 271345 w 543938"/>
                    <a:gd name="connsiteY9" fmla="*/ 393052 h 543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3938" h="543937">
                      <a:moveTo>
                        <a:pt x="271345" y="-287"/>
                      </a:moveTo>
                      <a:cubicBezTo>
                        <a:pt x="121140" y="-287"/>
                        <a:pt x="-624" y="121477"/>
                        <a:pt x="-624" y="271682"/>
                      </a:cubicBezTo>
                      <a:cubicBezTo>
                        <a:pt x="-624" y="421886"/>
                        <a:pt x="121140" y="543650"/>
                        <a:pt x="271345" y="543650"/>
                      </a:cubicBezTo>
                      <a:cubicBezTo>
                        <a:pt x="421550" y="543650"/>
                        <a:pt x="543315" y="421886"/>
                        <a:pt x="543315" y="271682"/>
                      </a:cubicBezTo>
                      <a:cubicBezTo>
                        <a:pt x="543315" y="121477"/>
                        <a:pt x="421550" y="-287"/>
                        <a:pt x="271346" y="-287"/>
                      </a:cubicBezTo>
                      <a:close/>
                      <a:moveTo>
                        <a:pt x="271345" y="393052"/>
                      </a:moveTo>
                      <a:cubicBezTo>
                        <a:pt x="204314" y="393052"/>
                        <a:pt x="149975" y="338712"/>
                        <a:pt x="149975" y="271682"/>
                      </a:cubicBezTo>
                      <a:cubicBezTo>
                        <a:pt x="149975" y="204650"/>
                        <a:pt x="204314" y="150311"/>
                        <a:pt x="271345" y="150311"/>
                      </a:cubicBezTo>
                      <a:cubicBezTo>
                        <a:pt x="338376" y="150311"/>
                        <a:pt x="392716" y="204651"/>
                        <a:pt x="392716" y="271682"/>
                      </a:cubicBezTo>
                      <a:cubicBezTo>
                        <a:pt x="392640" y="338682"/>
                        <a:pt x="338344" y="392977"/>
                        <a:pt x="271345" y="393052"/>
                      </a:cubicBezTo>
                      <a:close/>
                    </a:path>
                  </a:pathLst>
                </a:custGeom>
                <a:solidFill>
                  <a:srgbClr val="FFFFFF"/>
                </a:solidFill>
                <a:ln w="9525" cap="flat">
                  <a:noFill/>
                  <a:prstDash val="solid"/>
                  <a:miter/>
                </a:ln>
              </p:spPr>
              <p:txBody>
                <a:bodyPr rtlCol="0" anchor="ctr"/>
                <a:lstStyle/>
                <a:p>
                  <a:endParaRPr lang="en-US"/>
                </a:p>
              </p:txBody>
            </p:sp>
            <p:sp>
              <p:nvSpPr>
                <p:cNvPr id="43" name="Freeform: Shape 42">
                  <a:extLst>
                    <a:ext uri="{FF2B5EF4-FFF2-40B4-BE49-F238E27FC236}">
                      <a16:creationId xmlns:a16="http://schemas.microsoft.com/office/drawing/2014/main" id="{30281C2B-F4FD-4EFD-AE14-70B4D5F34BB7}"/>
                    </a:ext>
                  </a:extLst>
                </p:cNvPr>
                <p:cNvSpPr/>
                <p:nvPr/>
              </p:nvSpPr>
              <p:spPr>
                <a:xfrm>
                  <a:off x="8218235" y="4982639"/>
                  <a:ext cx="402067" cy="544677"/>
                </a:xfrm>
                <a:custGeom>
                  <a:avLst/>
                  <a:gdLst>
                    <a:gd name="connsiteX0" fmla="*/ 269466 w 402067"/>
                    <a:gd name="connsiteY0" fmla="*/ 217730 h 544677"/>
                    <a:gd name="connsiteX1" fmla="*/ 203655 w 402067"/>
                    <a:gd name="connsiteY1" fmla="*/ 190741 h 544677"/>
                    <a:gd name="connsiteX2" fmla="*/ 166087 w 402067"/>
                    <a:gd name="connsiteY2" fmla="*/ 137105 h 544677"/>
                    <a:gd name="connsiteX3" fmla="*/ 229316 w 402067"/>
                    <a:gd name="connsiteY3" fmla="*/ 120071 h 544677"/>
                    <a:gd name="connsiteX4" fmla="*/ 284562 w 402067"/>
                    <a:gd name="connsiteY4" fmla="*/ 163075 h 544677"/>
                    <a:gd name="connsiteX5" fmla="*/ 294646 w 402067"/>
                    <a:gd name="connsiteY5" fmla="*/ 169458 h 544677"/>
                    <a:gd name="connsiteX6" fmla="*/ 294647 w 402067"/>
                    <a:gd name="connsiteY6" fmla="*/ 169458 h 544677"/>
                    <a:gd name="connsiteX7" fmla="*/ 308526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5 w 402067"/>
                    <a:gd name="connsiteY13" fmla="*/ 312747 h 544677"/>
                    <a:gd name="connsiteX14" fmla="*/ 203492 w 402067"/>
                    <a:gd name="connsiteY14" fmla="*/ 336403 h 544677"/>
                    <a:gd name="connsiteX15" fmla="*/ 248693 w 402067"/>
                    <a:gd name="connsiteY15" fmla="*/ 400935 h 544677"/>
                    <a:gd name="connsiteX16" fmla="*/ 172618 w 402067"/>
                    <a:gd name="connsiteY16" fmla="*/ 421429 h 544677"/>
                    <a:gd name="connsiteX17" fmla="*/ 110728 w 402067"/>
                    <a:gd name="connsiteY17" fmla="*/ 373801 h 544677"/>
                    <a:gd name="connsiteX18" fmla="*/ 101302 w 402067"/>
                    <a:gd name="connsiteY18" fmla="*/ 368072 h 544677"/>
                    <a:gd name="connsiteX19" fmla="*/ 101045 w 402067"/>
                    <a:gd name="connsiteY19" fmla="*/ 368017 h 544677"/>
                    <a:gd name="connsiteX20" fmla="*/ 87614 w 402067"/>
                    <a:gd name="connsiteY20" fmla="*/ 370752 h 544677"/>
                    <a:gd name="connsiteX21" fmla="*/ 6780 w 402067"/>
                    <a:gd name="connsiteY21" fmla="*/ 427161 h 544677"/>
                    <a:gd name="connsiteX22" fmla="*/ 2512 w 402067"/>
                    <a:gd name="connsiteY22" fmla="*/ 451323 h 544677"/>
                    <a:gd name="connsiteX23" fmla="*/ 2980 w 402067"/>
                    <a:gd name="connsiteY23" fmla="*/ 451962 h 544677"/>
                    <a:gd name="connsiteX24" fmla="*/ 198007 w 402067"/>
                    <a:gd name="connsiteY24" fmla="*/ 544390 h 544677"/>
                    <a:gd name="connsiteX25" fmla="*/ 401443 w 402067"/>
                    <a:gd name="connsiteY25" fmla="*/ 370852 h 544677"/>
                    <a:gd name="connsiteX26" fmla="*/ 269466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6" y="217730"/>
                      </a:moveTo>
                      <a:cubicBezTo>
                        <a:pt x="253517" y="210896"/>
                        <a:pt x="209665" y="192693"/>
                        <a:pt x="203655" y="190741"/>
                      </a:cubicBezTo>
                      <a:cubicBezTo>
                        <a:pt x="161018" y="176893"/>
                        <a:pt x="159000" y="156620"/>
                        <a:pt x="166087" y="137105"/>
                      </a:cubicBezTo>
                      <a:cubicBezTo>
                        <a:pt x="173173" y="117589"/>
                        <a:pt x="201883" y="108919"/>
                        <a:pt x="229316" y="120071"/>
                      </a:cubicBezTo>
                      <a:cubicBezTo>
                        <a:pt x="244043" y="126057"/>
                        <a:pt x="280585" y="159194"/>
                        <a:pt x="284562" y="163075"/>
                      </a:cubicBezTo>
                      <a:cubicBezTo>
                        <a:pt x="287208" y="166165"/>
                        <a:pt x="290721" y="168389"/>
                        <a:pt x="294646" y="169458"/>
                      </a:cubicBezTo>
                      <a:lnTo>
                        <a:pt x="294647" y="169458"/>
                      </a:lnTo>
                      <a:cubicBezTo>
                        <a:pt x="299498" y="170480"/>
                        <a:pt x="304553" y="169366"/>
                        <a:pt x="308526" y="166401"/>
                      </a:cubicBezTo>
                      <a:lnTo>
                        <a:pt x="388854" y="106445"/>
                      </a:lnTo>
                      <a:cubicBezTo>
                        <a:pt x="396530" y="100703"/>
                        <a:pt x="398096"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5" y="312747"/>
                      </a:cubicBezTo>
                      <a:cubicBezTo>
                        <a:pt x="162100" y="320852"/>
                        <a:pt x="191666" y="332924"/>
                        <a:pt x="203492" y="336403"/>
                      </a:cubicBezTo>
                      <a:cubicBezTo>
                        <a:pt x="255236" y="351627"/>
                        <a:pt x="257218" y="377455"/>
                        <a:pt x="248693" y="400935"/>
                      </a:cubicBezTo>
                      <a:cubicBezTo>
                        <a:pt x="240168" y="424414"/>
                        <a:pt x="205764" y="434494"/>
                        <a:pt x="172618" y="421429"/>
                      </a:cubicBezTo>
                      <a:cubicBezTo>
                        <a:pt x="149483" y="412310"/>
                        <a:pt x="113254" y="377309"/>
                        <a:pt x="110728" y="373801"/>
                      </a:cubicBezTo>
                      <a:cubicBezTo>
                        <a:pt x="108295" y="370915"/>
                        <a:pt x="104985" y="368904"/>
                        <a:pt x="101302" y="368072"/>
                      </a:cubicBezTo>
                      <a:lnTo>
                        <a:pt x="101045" y="368017"/>
                      </a:lnTo>
                      <a:cubicBezTo>
                        <a:pt x="96383" y="367035"/>
                        <a:pt x="91521" y="368025"/>
                        <a:pt x="87614" y="370752"/>
                      </a:cubicBezTo>
                      <a:lnTo>
                        <a:pt x="6780" y="427161"/>
                      </a:lnTo>
                      <a:cubicBezTo>
                        <a:pt x="-1071" y="432654"/>
                        <a:pt x="-2982" y="443472"/>
                        <a:pt x="2512" y="451323"/>
                      </a:cubicBezTo>
                      <a:cubicBezTo>
                        <a:pt x="2663" y="451539"/>
                        <a:pt x="2820" y="451753"/>
                        <a:pt x="2980" y="451962"/>
                      </a:cubicBezTo>
                      <a:cubicBezTo>
                        <a:pt x="49729" y="512420"/>
                        <a:pt x="118226" y="544390"/>
                        <a:pt x="198007" y="544390"/>
                      </a:cubicBezTo>
                      <a:cubicBezTo>
                        <a:pt x="316858" y="544390"/>
                        <a:pt x="401443" y="470749"/>
                        <a:pt x="401443" y="370852"/>
                      </a:cubicBezTo>
                      <a:cubicBezTo>
                        <a:pt x="401442" y="305232"/>
                        <a:pt x="365710" y="258567"/>
                        <a:pt x="269466" y="217730"/>
                      </a:cubicBezTo>
                      <a:close/>
                    </a:path>
                  </a:pathLst>
                </a:custGeom>
                <a:solidFill>
                  <a:srgbClr val="FFFFFF"/>
                </a:solidFill>
                <a:ln w="9525" cap="flat">
                  <a:noFill/>
                  <a:prstDash val="solid"/>
                  <a:miter/>
                </a:ln>
              </p:spPr>
              <p:txBody>
                <a:bodyPr rtlCol="0" anchor="ctr"/>
                <a:lstStyle/>
                <a:p>
                  <a:endParaRPr lang="en-US"/>
                </a:p>
              </p:txBody>
            </p:sp>
          </p:grpSp>
          <p:grpSp>
            <p:nvGrpSpPr>
              <p:cNvPr id="24" name="Graphic 27">
                <a:extLst>
                  <a:ext uri="{FF2B5EF4-FFF2-40B4-BE49-F238E27FC236}">
                    <a16:creationId xmlns:a16="http://schemas.microsoft.com/office/drawing/2014/main" id="{D1EC8475-C7E6-40C0-B008-2C4E3C94562C}"/>
                  </a:ext>
                </a:extLst>
              </p:cNvPr>
              <p:cNvGrpSpPr/>
              <p:nvPr/>
            </p:nvGrpSpPr>
            <p:grpSpPr>
              <a:xfrm>
                <a:off x="3603806" y="1366527"/>
                <a:ext cx="4995343" cy="3257719"/>
                <a:chOff x="3603806" y="1366527"/>
                <a:chExt cx="4995343" cy="3257719"/>
              </a:xfrm>
              <a:solidFill>
                <a:srgbClr val="FFFFFF"/>
              </a:solidFill>
            </p:grpSpPr>
            <p:sp>
              <p:nvSpPr>
                <p:cNvPr id="25" name="Freeform: Shape 24">
                  <a:extLst>
                    <a:ext uri="{FF2B5EF4-FFF2-40B4-BE49-F238E27FC236}">
                      <a16:creationId xmlns:a16="http://schemas.microsoft.com/office/drawing/2014/main" id="{D86E21F9-B03D-479C-B611-21CF7AE53FFE}"/>
                    </a:ext>
                  </a:extLst>
                </p:cNvPr>
                <p:cNvSpPr/>
                <p:nvPr/>
              </p:nvSpPr>
              <p:spPr>
                <a:xfrm>
                  <a:off x="5424889" y="1366527"/>
                  <a:ext cx="1562043" cy="1562043"/>
                </a:xfrm>
                <a:custGeom>
                  <a:avLst/>
                  <a:gdLst>
                    <a:gd name="connsiteX0" fmla="*/ 780397 w 1562043"/>
                    <a:gd name="connsiteY0" fmla="*/ -287 h 1562043"/>
                    <a:gd name="connsiteX1" fmla="*/ -624 w 1562043"/>
                    <a:gd name="connsiteY1" fmla="*/ 780734 h 1562043"/>
                    <a:gd name="connsiteX2" fmla="*/ 780397 w 1562043"/>
                    <a:gd name="connsiteY2" fmla="*/ 1561756 h 1562043"/>
                    <a:gd name="connsiteX3" fmla="*/ 1561419 w 1562043"/>
                    <a:gd name="connsiteY3" fmla="*/ 780734 h 1562043"/>
                    <a:gd name="connsiteX4" fmla="*/ 780397 w 1562043"/>
                    <a:gd name="connsiteY4" fmla="*/ -287 h 1562043"/>
                    <a:gd name="connsiteX5" fmla="*/ 780397 w 1562043"/>
                    <a:gd name="connsiteY5" fmla="*/ 1161720 h 1562043"/>
                    <a:gd name="connsiteX6" fmla="*/ 399411 w 1562043"/>
                    <a:gd name="connsiteY6" fmla="*/ 780734 h 1562043"/>
                    <a:gd name="connsiteX7" fmla="*/ 780397 w 1562043"/>
                    <a:gd name="connsiteY7" fmla="*/ 399748 h 1562043"/>
                    <a:gd name="connsiteX8" fmla="*/ 1161383 w 1562043"/>
                    <a:gd name="connsiteY8" fmla="*/ 780734 h 1562043"/>
                    <a:gd name="connsiteX9" fmla="*/ 780397 w 1562043"/>
                    <a:gd name="connsiteY9" fmla="*/ 1161720 h 1562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62043" h="1562043">
                      <a:moveTo>
                        <a:pt x="780397" y="-287"/>
                      </a:moveTo>
                      <a:cubicBezTo>
                        <a:pt x="349051" y="-287"/>
                        <a:pt x="-624" y="349388"/>
                        <a:pt x="-624" y="780734"/>
                      </a:cubicBezTo>
                      <a:cubicBezTo>
                        <a:pt x="-624" y="1212081"/>
                        <a:pt x="349051" y="1561756"/>
                        <a:pt x="780397" y="1561756"/>
                      </a:cubicBezTo>
                      <a:cubicBezTo>
                        <a:pt x="1211744" y="1561756"/>
                        <a:pt x="1561419" y="1212081"/>
                        <a:pt x="1561419" y="780734"/>
                      </a:cubicBezTo>
                      <a:cubicBezTo>
                        <a:pt x="1561419" y="349388"/>
                        <a:pt x="1211744" y="-287"/>
                        <a:pt x="780397" y="-287"/>
                      </a:cubicBezTo>
                      <a:close/>
                      <a:moveTo>
                        <a:pt x="780397" y="1161720"/>
                      </a:moveTo>
                      <a:cubicBezTo>
                        <a:pt x="569984" y="1161720"/>
                        <a:pt x="399411" y="991147"/>
                        <a:pt x="399411" y="780734"/>
                      </a:cubicBezTo>
                      <a:cubicBezTo>
                        <a:pt x="399411" y="570322"/>
                        <a:pt x="569984" y="399748"/>
                        <a:pt x="780397" y="399748"/>
                      </a:cubicBezTo>
                      <a:cubicBezTo>
                        <a:pt x="990810" y="399748"/>
                        <a:pt x="1161383" y="570322"/>
                        <a:pt x="1161383" y="780734"/>
                      </a:cubicBezTo>
                      <a:cubicBezTo>
                        <a:pt x="1161145" y="991048"/>
                        <a:pt x="990712" y="1161483"/>
                        <a:pt x="780397" y="1161720"/>
                      </a:cubicBezTo>
                      <a:close/>
                    </a:path>
                  </a:pathLst>
                </a:custGeom>
                <a:solidFill>
                  <a:srgbClr val="FFFFFF"/>
                </a:solidFill>
                <a:ln w="9525" cap="flat">
                  <a:noFill/>
                  <a:prstDash val="solid"/>
                  <a:miter/>
                </a:ln>
              </p:spPr>
              <p:txBody>
                <a:bodyPr rtlCol="0" anchor="ctr"/>
                <a:lstStyle/>
                <a:p>
                  <a:endParaRPr lang="en-US"/>
                </a:p>
              </p:txBody>
            </p:sp>
            <p:sp>
              <p:nvSpPr>
                <p:cNvPr id="29" name="Freeform: Shape 28">
                  <a:extLst>
                    <a:ext uri="{FF2B5EF4-FFF2-40B4-BE49-F238E27FC236}">
                      <a16:creationId xmlns:a16="http://schemas.microsoft.com/office/drawing/2014/main" id="{F23D094B-B590-4E07-8272-163E870689B2}"/>
                    </a:ext>
                  </a:extLst>
                </p:cNvPr>
                <p:cNvSpPr/>
                <p:nvPr/>
              </p:nvSpPr>
              <p:spPr>
                <a:xfrm>
                  <a:off x="7076167" y="1385576"/>
                  <a:ext cx="1522971" cy="1523944"/>
                </a:xfrm>
                <a:custGeom>
                  <a:avLst/>
                  <a:gdLst>
                    <a:gd name="connsiteX0" fmla="*/ 1484248 w 1522971"/>
                    <a:gd name="connsiteY0" fmla="*/ -287 h 1523944"/>
                    <a:gd name="connsiteX1" fmla="*/ 417487 w 1522971"/>
                    <a:gd name="connsiteY1" fmla="*/ -287 h 1523944"/>
                    <a:gd name="connsiteX2" fmla="*/ 379388 w 1522971"/>
                    <a:gd name="connsiteY2" fmla="*/ 37811 h 1523944"/>
                    <a:gd name="connsiteX3" fmla="*/ 379388 w 1522971"/>
                    <a:gd name="connsiteY3" fmla="*/ 342601 h 1523944"/>
                    <a:gd name="connsiteX4" fmla="*/ 417487 w 1522971"/>
                    <a:gd name="connsiteY4" fmla="*/ 380699 h 1523944"/>
                    <a:gd name="connsiteX5" fmla="*/ 1141361 w 1522971"/>
                    <a:gd name="connsiteY5" fmla="*/ 380699 h 1523944"/>
                    <a:gd name="connsiteX6" fmla="*/ 1141361 w 1522971"/>
                    <a:gd name="connsiteY6" fmla="*/ 1047419 h 1523944"/>
                    <a:gd name="connsiteX7" fmla="*/ 1046114 w 1522971"/>
                    <a:gd name="connsiteY7" fmla="*/ 1142665 h 1523944"/>
                    <a:gd name="connsiteX8" fmla="*/ 1046116 w 1522971"/>
                    <a:gd name="connsiteY8" fmla="*/ 1142671 h 1523944"/>
                    <a:gd name="connsiteX9" fmla="*/ 760375 w 1522971"/>
                    <a:gd name="connsiteY9" fmla="*/ 1142671 h 1523944"/>
                    <a:gd name="connsiteX10" fmla="*/ 380906 w 1522971"/>
                    <a:gd name="connsiteY10" fmla="*/ 795833 h 1523944"/>
                    <a:gd name="connsiteX11" fmla="*/ 343167 w 1522971"/>
                    <a:gd name="connsiteY11" fmla="*/ 761686 h 1523944"/>
                    <a:gd name="connsiteX12" fmla="*/ 37614 w 1522971"/>
                    <a:gd name="connsiteY12" fmla="*/ 761685 h 1523944"/>
                    <a:gd name="connsiteX13" fmla="*/ -623 w 1522971"/>
                    <a:gd name="connsiteY13" fmla="*/ 799229 h 1523944"/>
                    <a:gd name="connsiteX14" fmla="*/ -574 w 1522971"/>
                    <a:gd name="connsiteY14" fmla="*/ 801525 h 1523944"/>
                    <a:gd name="connsiteX15" fmla="*/ 760375 w 1522971"/>
                    <a:gd name="connsiteY15" fmla="*/ 1523658 h 1523944"/>
                    <a:gd name="connsiteX16" fmla="*/ 1103262 w 1522971"/>
                    <a:gd name="connsiteY16" fmla="*/ 1523658 h 1523944"/>
                    <a:gd name="connsiteX17" fmla="*/ 1141361 w 1522971"/>
                    <a:gd name="connsiteY17" fmla="*/ 1485559 h 1523944"/>
                    <a:gd name="connsiteX18" fmla="*/ 1141361 w 1522971"/>
                    <a:gd name="connsiteY18" fmla="*/ 1333161 h 1523944"/>
                    <a:gd name="connsiteX19" fmla="*/ 1331854 w 1522971"/>
                    <a:gd name="connsiteY19" fmla="*/ 1142669 h 1523944"/>
                    <a:gd name="connsiteX20" fmla="*/ 1331858 w 1522971"/>
                    <a:gd name="connsiteY20" fmla="*/ 1142669 h 1523944"/>
                    <a:gd name="connsiteX21" fmla="*/ 1484248 w 1522971"/>
                    <a:gd name="connsiteY21" fmla="*/ 1142671 h 1523944"/>
                    <a:gd name="connsiteX22" fmla="*/ 1522347 w 1522971"/>
                    <a:gd name="connsiteY22" fmla="*/ 1104574 h 1523944"/>
                    <a:gd name="connsiteX23" fmla="*/ 1522347 w 1522971"/>
                    <a:gd name="connsiteY23" fmla="*/ 1104573 h 1523944"/>
                    <a:gd name="connsiteX24" fmla="*/ 1522347 w 1522971"/>
                    <a:gd name="connsiteY24" fmla="*/ 37811 h 1523944"/>
                    <a:gd name="connsiteX25" fmla="*/ 1484248 w 1522971"/>
                    <a:gd name="connsiteY25" fmla="*/ -287 h 1523944"/>
                    <a:gd name="connsiteX26" fmla="*/ 1484248 w 1522971"/>
                    <a:gd name="connsiteY26"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522971" h="1523944">
                      <a:moveTo>
                        <a:pt x="1484248" y="-287"/>
                      </a:moveTo>
                      <a:lnTo>
                        <a:pt x="417487" y="-287"/>
                      </a:lnTo>
                      <a:cubicBezTo>
                        <a:pt x="396445" y="-287"/>
                        <a:pt x="379388" y="16770"/>
                        <a:pt x="379388" y="37811"/>
                      </a:cubicBezTo>
                      <a:lnTo>
                        <a:pt x="379388" y="342601"/>
                      </a:lnTo>
                      <a:cubicBezTo>
                        <a:pt x="379388" y="363642"/>
                        <a:pt x="396445" y="380699"/>
                        <a:pt x="417487" y="380699"/>
                      </a:cubicBezTo>
                      <a:lnTo>
                        <a:pt x="1141361" y="380699"/>
                      </a:lnTo>
                      <a:lnTo>
                        <a:pt x="1141361" y="1047419"/>
                      </a:lnTo>
                      <a:cubicBezTo>
                        <a:pt x="1141361" y="1100022"/>
                        <a:pt x="1098717" y="1142665"/>
                        <a:pt x="1046114" y="1142665"/>
                      </a:cubicBezTo>
                      <a:lnTo>
                        <a:pt x="1046116" y="1142671"/>
                      </a:lnTo>
                      <a:lnTo>
                        <a:pt x="760375" y="1142671"/>
                      </a:lnTo>
                      <a:cubicBezTo>
                        <a:pt x="563285" y="1142431"/>
                        <a:pt x="398819" y="992107"/>
                        <a:pt x="380906" y="795833"/>
                      </a:cubicBezTo>
                      <a:cubicBezTo>
                        <a:pt x="379041" y="776408"/>
                        <a:pt x="362681" y="761605"/>
                        <a:pt x="343167" y="761686"/>
                      </a:cubicBezTo>
                      <a:lnTo>
                        <a:pt x="37614" y="761685"/>
                      </a:lnTo>
                      <a:cubicBezTo>
                        <a:pt x="16688" y="761494"/>
                        <a:pt x="-431" y="778303"/>
                        <a:pt x="-623" y="799229"/>
                      </a:cubicBezTo>
                      <a:cubicBezTo>
                        <a:pt x="-630" y="799995"/>
                        <a:pt x="-614" y="800760"/>
                        <a:pt x="-574" y="801525"/>
                      </a:cubicBezTo>
                      <a:cubicBezTo>
                        <a:pt x="20635" y="1206314"/>
                        <a:pt x="355031" y="1523651"/>
                        <a:pt x="760375" y="1523658"/>
                      </a:cubicBezTo>
                      <a:lnTo>
                        <a:pt x="1103262" y="1523658"/>
                      </a:lnTo>
                      <a:cubicBezTo>
                        <a:pt x="1124304" y="1523658"/>
                        <a:pt x="1141361" y="1506600"/>
                        <a:pt x="1141361" y="1485559"/>
                      </a:cubicBezTo>
                      <a:lnTo>
                        <a:pt x="1141361" y="1333161"/>
                      </a:lnTo>
                      <a:cubicBezTo>
                        <a:pt x="1141361" y="1227955"/>
                        <a:pt x="1226648" y="1142669"/>
                        <a:pt x="1331854" y="1142669"/>
                      </a:cubicBezTo>
                      <a:cubicBezTo>
                        <a:pt x="1331855" y="1142669"/>
                        <a:pt x="1331856" y="1142669"/>
                        <a:pt x="1331858" y="1142669"/>
                      </a:cubicBezTo>
                      <a:lnTo>
                        <a:pt x="1484248" y="1142671"/>
                      </a:lnTo>
                      <a:cubicBezTo>
                        <a:pt x="1505289" y="1142672"/>
                        <a:pt x="1522347" y="1125615"/>
                        <a:pt x="1522347" y="1104574"/>
                      </a:cubicBezTo>
                      <a:cubicBezTo>
                        <a:pt x="1522347" y="1104574"/>
                        <a:pt x="1522347" y="1104574"/>
                        <a:pt x="1522347" y="1104573"/>
                      </a:cubicBezTo>
                      <a:lnTo>
                        <a:pt x="1522347" y="37811"/>
                      </a:lnTo>
                      <a:cubicBezTo>
                        <a:pt x="1522347" y="16770"/>
                        <a:pt x="1505290" y="-287"/>
                        <a:pt x="1484248" y="-287"/>
                      </a:cubicBezTo>
                      <a:cubicBezTo>
                        <a:pt x="1484248" y="-287"/>
                        <a:pt x="1484248" y="-287"/>
                        <a:pt x="1484248" y="-287"/>
                      </a:cubicBezTo>
                      <a:close/>
                    </a:path>
                  </a:pathLst>
                </a:custGeom>
                <a:solidFill>
                  <a:srgbClr val="FFFFFF"/>
                </a:solidFill>
                <a:ln w="9525" cap="flat">
                  <a:noFill/>
                  <a:prstDash val="solid"/>
                  <a:miter/>
                </a:ln>
              </p:spPr>
              <p:txBody>
                <a:bodyPr rtlCol="0" anchor="ctr"/>
                <a:lstStyle/>
                <a:p>
                  <a:endParaRPr lang="en-US"/>
                </a:p>
              </p:txBody>
            </p:sp>
            <p:sp>
              <p:nvSpPr>
                <p:cNvPr id="33" name="Freeform: Shape 32">
                  <a:extLst>
                    <a:ext uri="{FF2B5EF4-FFF2-40B4-BE49-F238E27FC236}">
                      <a16:creationId xmlns:a16="http://schemas.microsoft.com/office/drawing/2014/main" id="{9A177A2A-0DBF-4305-A6F1-5E389BFF64AF}"/>
                    </a:ext>
                  </a:extLst>
                </p:cNvPr>
                <p:cNvSpPr/>
                <p:nvPr/>
              </p:nvSpPr>
              <p:spPr>
                <a:xfrm>
                  <a:off x="3603806" y="1385576"/>
                  <a:ext cx="1714437" cy="1523944"/>
                </a:xfrm>
                <a:custGeom>
                  <a:avLst/>
                  <a:gdLst>
                    <a:gd name="connsiteX0" fmla="*/ 1523019 w 1714437"/>
                    <a:gd name="connsiteY0" fmla="*/ 380699 h 1523944"/>
                    <a:gd name="connsiteX1" fmla="*/ 1332526 w 1714437"/>
                    <a:gd name="connsiteY1" fmla="*/ 190206 h 1523944"/>
                    <a:gd name="connsiteX2" fmla="*/ 1332526 w 1714437"/>
                    <a:gd name="connsiteY2" fmla="*/ 189829 h 1523944"/>
                    <a:gd name="connsiteX3" fmla="*/ 1332827 w 1714437"/>
                    <a:gd name="connsiteY3" fmla="*/ 37812 h 1523944"/>
                    <a:gd name="connsiteX4" fmla="*/ 1294728 w 1714437"/>
                    <a:gd name="connsiteY4" fmla="*/ -287 h 1523944"/>
                    <a:gd name="connsiteX5" fmla="*/ 37474 w 1714437"/>
                    <a:gd name="connsiteY5" fmla="*/ -287 h 1523944"/>
                    <a:gd name="connsiteX6" fmla="*/ -624 w 1714437"/>
                    <a:gd name="connsiteY6" fmla="*/ 37811 h 1523944"/>
                    <a:gd name="connsiteX7" fmla="*/ -624 w 1714437"/>
                    <a:gd name="connsiteY7" fmla="*/ 1485559 h 1523944"/>
                    <a:gd name="connsiteX8" fmla="*/ 37475 w 1714437"/>
                    <a:gd name="connsiteY8" fmla="*/ 1523657 h 1523944"/>
                    <a:gd name="connsiteX9" fmla="*/ 342263 w 1714437"/>
                    <a:gd name="connsiteY9" fmla="*/ 1523657 h 1523944"/>
                    <a:gd name="connsiteX10" fmla="*/ 380362 w 1714437"/>
                    <a:gd name="connsiteY10" fmla="*/ 1485559 h 1523944"/>
                    <a:gd name="connsiteX11" fmla="*/ 380362 w 1714437"/>
                    <a:gd name="connsiteY11" fmla="*/ 475899 h 1523944"/>
                    <a:gd name="connsiteX12" fmla="*/ 475609 w 1714437"/>
                    <a:gd name="connsiteY12" fmla="*/ 380652 h 1523944"/>
                    <a:gd name="connsiteX13" fmla="*/ 570855 w 1714437"/>
                    <a:gd name="connsiteY13" fmla="*/ 380652 h 1523944"/>
                    <a:gd name="connsiteX14" fmla="*/ 666102 w 1714437"/>
                    <a:gd name="connsiteY14" fmla="*/ 475898 h 1523944"/>
                    <a:gd name="connsiteX15" fmla="*/ 666102 w 1714437"/>
                    <a:gd name="connsiteY15" fmla="*/ 1103601 h 1523944"/>
                    <a:gd name="connsiteX16" fmla="*/ 704200 w 1714437"/>
                    <a:gd name="connsiteY16" fmla="*/ 1141700 h 1523944"/>
                    <a:gd name="connsiteX17" fmla="*/ 1008990 w 1714437"/>
                    <a:gd name="connsiteY17" fmla="*/ 1141700 h 1523944"/>
                    <a:gd name="connsiteX18" fmla="*/ 1047088 w 1714437"/>
                    <a:gd name="connsiteY18" fmla="*/ 1103602 h 1523944"/>
                    <a:gd name="connsiteX19" fmla="*/ 1047088 w 1714437"/>
                    <a:gd name="connsiteY19" fmla="*/ 475899 h 1523944"/>
                    <a:gd name="connsiteX20" fmla="*/ 1142335 w 1714437"/>
                    <a:gd name="connsiteY20" fmla="*/ 380652 h 1523944"/>
                    <a:gd name="connsiteX21" fmla="*/ 1237154 w 1714437"/>
                    <a:gd name="connsiteY21" fmla="*/ 380652 h 1523944"/>
                    <a:gd name="connsiteX22" fmla="*/ 1332401 w 1714437"/>
                    <a:gd name="connsiteY22" fmla="*/ 475858 h 1523944"/>
                    <a:gd name="connsiteX23" fmla="*/ 1332827 w 1714437"/>
                    <a:gd name="connsiteY23" fmla="*/ 1485558 h 1523944"/>
                    <a:gd name="connsiteX24" fmla="*/ 1370926 w 1714437"/>
                    <a:gd name="connsiteY24" fmla="*/ 1523657 h 1523944"/>
                    <a:gd name="connsiteX25" fmla="*/ 1675714 w 1714437"/>
                    <a:gd name="connsiteY25" fmla="*/ 1523657 h 1523944"/>
                    <a:gd name="connsiteX26" fmla="*/ 1713813 w 1714437"/>
                    <a:gd name="connsiteY26" fmla="*/ 1485558 h 1523944"/>
                    <a:gd name="connsiteX27" fmla="*/ 1713813 w 1714437"/>
                    <a:gd name="connsiteY27" fmla="*/ 418798 h 1523944"/>
                    <a:gd name="connsiteX28" fmla="*/ 1675714 w 1714437"/>
                    <a:gd name="connsiteY28"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714437" h="1523944">
                      <a:moveTo>
                        <a:pt x="1523019" y="380699"/>
                      </a:moveTo>
                      <a:cubicBezTo>
                        <a:pt x="1417812" y="380699"/>
                        <a:pt x="1332526" y="295413"/>
                        <a:pt x="1332526" y="190206"/>
                      </a:cubicBezTo>
                      <a:cubicBezTo>
                        <a:pt x="1332526" y="190081"/>
                        <a:pt x="1332526" y="189955"/>
                        <a:pt x="1332526" y="189829"/>
                      </a:cubicBezTo>
                      <a:lnTo>
                        <a:pt x="1332827" y="37812"/>
                      </a:lnTo>
                      <a:cubicBezTo>
                        <a:pt x="1332827" y="16770"/>
                        <a:pt x="1315770" y="-287"/>
                        <a:pt x="1294728" y="-287"/>
                      </a:cubicBezTo>
                      <a:lnTo>
                        <a:pt x="37474" y="-287"/>
                      </a:lnTo>
                      <a:cubicBezTo>
                        <a:pt x="16433" y="-287"/>
                        <a:pt x="-624" y="16770"/>
                        <a:pt x="-624" y="37811"/>
                      </a:cubicBezTo>
                      <a:lnTo>
                        <a:pt x="-624" y="1485559"/>
                      </a:lnTo>
                      <a:cubicBezTo>
                        <a:pt x="-624" y="1506600"/>
                        <a:pt x="16433" y="1523657"/>
                        <a:pt x="37475" y="1523657"/>
                      </a:cubicBezTo>
                      <a:lnTo>
                        <a:pt x="342263" y="1523657"/>
                      </a:lnTo>
                      <a:cubicBezTo>
                        <a:pt x="363305" y="1523657"/>
                        <a:pt x="380362" y="1506600"/>
                        <a:pt x="380362" y="1485559"/>
                      </a:cubicBezTo>
                      <a:lnTo>
                        <a:pt x="380362" y="475899"/>
                      </a:lnTo>
                      <a:cubicBezTo>
                        <a:pt x="380362" y="423295"/>
                        <a:pt x="423006" y="380652"/>
                        <a:pt x="475609" y="380652"/>
                      </a:cubicBezTo>
                      <a:lnTo>
                        <a:pt x="570855" y="380652"/>
                      </a:lnTo>
                      <a:cubicBezTo>
                        <a:pt x="623458" y="380652"/>
                        <a:pt x="666102" y="423295"/>
                        <a:pt x="666102" y="475898"/>
                      </a:cubicBezTo>
                      <a:lnTo>
                        <a:pt x="666102" y="1103601"/>
                      </a:lnTo>
                      <a:cubicBezTo>
                        <a:pt x="666102" y="1124642"/>
                        <a:pt x="683159" y="1141700"/>
                        <a:pt x="704200" y="1141700"/>
                      </a:cubicBezTo>
                      <a:lnTo>
                        <a:pt x="1008990" y="1141700"/>
                      </a:lnTo>
                      <a:cubicBezTo>
                        <a:pt x="1030031" y="1141700"/>
                        <a:pt x="1047088" y="1124643"/>
                        <a:pt x="1047088" y="1103602"/>
                      </a:cubicBezTo>
                      <a:lnTo>
                        <a:pt x="1047088" y="475899"/>
                      </a:lnTo>
                      <a:cubicBezTo>
                        <a:pt x="1047088" y="423295"/>
                        <a:pt x="1089732" y="380652"/>
                        <a:pt x="1142335" y="380652"/>
                      </a:cubicBezTo>
                      <a:lnTo>
                        <a:pt x="1237154" y="380652"/>
                      </a:lnTo>
                      <a:cubicBezTo>
                        <a:pt x="1289742" y="380652"/>
                        <a:pt x="1332379" y="423271"/>
                        <a:pt x="1332401" y="475858"/>
                      </a:cubicBezTo>
                      <a:lnTo>
                        <a:pt x="1332827" y="1485558"/>
                      </a:lnTo>
                      <a:cubicBezTo>
                        <a:pt x="1332827" y="1506599"/>
                        <a:pt x="1349884" y="1523657"/>
                        <a:pt x="1370926" y="1523657"/>
                      </a:cubicBezTo>
                      <a:lnTo>
                        <a:pt x="1675714" y="1523657"/>
                      </a:lnTo>
                      <a:cubicBezTo>
                        <a:pt x="1696755" y="1523657"/>
                        <a:pt x="1713813" y="1506600"/>
                        <a:pt x="1713813" y="1485558"/>
                      </a:cubicBezTo>
                      <a:lnTo>
                        <a:pt x="1713813" y="418798"/>
                      </a:lnTo>
                      <a:cubicBezTo>
                        <a:pt x="1713813" y="397756"/>
                        <a:pt x="1696756" y="380699"/>
                        <a:pt x="1675714" y="380699"/>
                      </a:cubicBezTo>
                      <a:close/>
                    </a:path>
                  </a:pathLst>
                </a:custGeom>
                <a:solidFill>
                  <a:srgbClr val="FFFFFF"/>
                </a:solidFill>
                <a:ln w="9525" cap="flat">
                  <a:noFill/>
                  <a:prstDash val="solid"/>
                  <a:miter/>
                </a:ln>
              </p:spPr>
              <p:txBody>
                <a:bodyPr rtlCol="0" anchor="ctr"/>
                <a:lstStyle/>
                <a:p>
                  <a:endParaRPr lang="en-US"/>
                </a:p>
              </p:txBody>
            </p:sp>
            <p:sp>
              <p:nvSpPr>
                <p:cNvPr id="34" name="Freeform: Shape 33">
                  <a:extLst>
                    <a:ext uri="{FF2B5EF4-FFF2-40B4-BE49-F238E27FC236}">
                      <a16:creationId xmlns:a16="http://schemas.microsoft.com/office/drawing/2014/main" id="{0B1A77BD-A61F-4963-B0ED-B289028C374C}"/>
                    </a:ext>
                  </a:extLst>
                </p:cNvPr>
                <p:cNvSpPr/>
                <p:nvPr/>
              </p:nvSpPr>
              <p:spPr>
                <a:xfrm>
                  <a:off x="5361741" y="3100244"/>
                  <a:ext cx="1523944" cy="1523944"/>
                </a:xfrm>
                <a:custGeom>
                  <a:avLst/>
                  <a:gdLst>
                    <a:gd name="connsiteX0" fmla="*/ 37474 w 1523944"/>
                    <a:gd name="connsiteY0" fmla="*/ -287 h 1523944"/>
                    <a:gd name="connsiteX1" fmla="*/ 1104236 w 1523944"/>
                    <a:gd name="connsiteY1" fmla="*/ -287 h 1523944"/>
                    <a:gd name="connsiteX2" fmla="*/ 1142334 w 1523944"/>
                    <a:gd name="connsiteY2" fmla="*/ 37811 h 1523944"/>
                    <a:gd name="connsiteX3" fmla="*/ 1142334 w 1523944"/>
                    <a:gd name="connsiteY3" fmla="*/ 190003 h 1523944"/>
                    <a:gd name="connsiteX4" fmla="*/ 1332573 w 1523944"/>
                    <a:gd name="connsiteY4" fmla="*/ 380495 h 1523944"/>
                    <a:gd name="connsiteX5" fmla="*/ 1485222 w 1523944"/>
                    <a:gd name="connsiteY5" fmla="*/ 380699 h 1523944"/>
                    <a:gd name="connsiteX6" fmla="*/ 1523320 w 1523944"/>
                    <a:gd name="connsiteY6" fmla="*/ 418797 h 1523944"/>
                    <a:gd name="connsiteX7" fmla="*/ 1523320 w 1523944"/>
                    <a:gd name="connsiteY7" fmla="*/ 418797 h 1523944"/>
                    <a:gd name="connsiteX8" fmla="*/ 1523320 w 1523944"/>
                    <a:gd name="connsiteY8" fmla="*/ 1485558 h 1523944"/>
                    <a:gd name="connsiteX9" fmla="*/ 1485222 w 1523944"/>
                    <a:gd name="connsiteY9" fmla="*/ 1523657 h 1523944"/>
                    <a:gd name="connsiteX10" fmla="*/ 1180433 w 1523944"/>
                    <a:gd name="connsiteY10" fmla="*/ 1523657 h 1523944"/>
                    <a:gd name="connsiteX11" fmla="*/ 1142334 w 1523944"/>
                    <a:gd name="connsiteY11" fmla="*/ 1485558 h 1523944"/>
                    <a:gd name="connsiteX12" fmla="*/ 1142334 w 1523944"/>
                    <a:gd name="connsiteY12" fmla="*/ 475940 h 1523944"/>
                    <a:gd name="connsiteX13" fmla="*/ 1047146 w 1523944"/>
                    <a:gd name="connsiteY13" fmla="*/ 380699 h 1523944"/>
                    <a:gd name="connsiteX14" fmla="*/ 475551 w 1523944"/>
                    <a:gd name="connsiteY14" fmla="*/ 380699 h 1523944"/>
                    <a:gd name="connsiteX15" fmla="*/ 380362 w 1523944"/>
                    <a:gd name="connsiteY15" fmla="*/ 475940 h 1523944"/>
                    <a:gd name="connsiteX16" fmla="*/ 380362 w 1523944"/>
                    <a:gd name="connsiteY16" fmla="*/ 1485558 h 1523944"/>
                    <a:gd name="connsiteX17" fmla="*/ 342263 w 1523944"/>
                    <a:gd name="connsiteY17" fmla="*/ 1523657 h 1523944"/>
                    <a:gd name="connsiteX18" fmla="*/ 37474 w 1523944"/>
                    <a:gd name="connsiteY18" fmla="*/ 1523657 h 1523944"/>
                    <a:gd name="connsiteX19" fmla="*/ -624 w 1523944"/>
                    <a:gd name="connsiteY19" fmla="*/ 1485558 h 1523944"/>
                    <a:gd name="connsiteX20" fmla="*/ -624 w 1523944"/>
                    <a:gd name="connsiteY20" fmla="*/ 37812 h 1523944"/>
                    <a:gd name="connsiteX21" fmla="*/ 37474 w 1523944"/>
                    <a:gd name="connsiteY21"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23944" h="1523944">
                      <a:moveTo>
                        <a:pt x="37474" y="-287"/>
                      </a:moveTo>
                      <a:lnTo>
                        <a:pt x="1104236" y="-287"/>
                      </a:lnTo>
                      <a:cubicBezTo>
                        <a:pt x="1125277" y="-287"/>
                        <a:pt x="1142334" y="16770"/>
                        <a:pt x="1142334" y="37811"/>
                      </a:cubicBezTo>
                      <a:lnTo>
                        <a:pt x="1142334" y="190003"/>
                      </a:lnTo>
                      <a:cubicBezTo>
                        <a:pt x="1142334" y="295110"/>
                        <a:pt x="1227466" y="380355"/>
                        <a:pt x="1332573" y="380495"/>
                      </a:cubicBezTo>
                      <a:lnTo>
                        <a:pt x="1485222" y="380699"/>
                      </a:lnTo>
                      <a:cubicBezTo>
                        <a:pt x="1506263" y="380699"/>
                        <a:pt x="1523320" y="397756"/>
                        <a:pt x="1523320" y="418797"/>
                      </a:cubicBezTo>
                      <a:cubicBezTo>
                        <a:pt x="1523320" y="418797"/>
                        <a:pt x="1523320" y="418797"/>
                        <a:pt x="1523320" y="418797"/>
                      </a:cubicBezTo>
                      <a:lnTo>
                        <a:pt x="1523320" y="1485558"/>
                      </a:lnTo>
                      <a:cubicBezTo>
                        <a:pt x="1523320" y="1506600"/>
                        <a:pt x="1506263" y="1523657"/>
                        <a:pt x="1485222" y="1523657"/>
                      </a:cubicBezTo>
                      <a:lnTo>
                        <a:pt x="1180433" y="1523657"/>
                      </a:lnTo>
                      <a:cubicBezTo>
                        <a:pt x="1159392" y="1523657"/>
                        <a:pt x="1142334" y="1506600"/>
                        <a:pt x="1142334" y="1485558"/>
                      </a:cubicBezTo>
                      <a:lnTo>
                        <a:pt x="1142334" y="475940"/>
                      </a:lnTo>
                      <a:cubicBezTo>
                        <a:pt x="1142333" y="423361"/>
                        <a:pt x="1099725" y="380729"/>
                        <a:pt x="1047146" y="380699"/>
                      </a:cubicBezTo>
                      <a:lnTo>
                        <a:pt x="475551" y="380699"/>
                      </a:lnTo>
                      <a:cubicBezTo>
                        <a:pt x="422972" y="380729"/>
                        <a:pt x="380363" y="423360"/>
                        <a:pt x="380362" y="475940"/>
                      </a:cubicBezTo>
                      <a:lnTo>
                        <a:pt x="380362" y="1485558"/>
                      </a:lnTo>
                      <a:cubicBezTo>
                        <a:pt x="380362" y="1506600"/>
                        <a:pt x="363305" y="1523657"/>
                        <a:pt x="342263" y="1523657"/>
                      </a:cubicBezTo>
                      <a:lnTo>
                        <a:pt x="37474" y="1523657"/>
                      </a:lnTo>
                      <a:cubicBezTo>
                        <a:pt x="16433" y="1523657"/>
                        <a:pt x="-624" y="1506600"/>
                        <a:pt x="-624" y="1485558"/>
                      </a:cubicBezTo>
                      <a:lnTo>
                        <a:pt x="-624" y="37812"/>
                      </a:lnTo>
                      <a:cubicBezTo>
                        <a:pt x="-624" y="16770"/>
                        <a:pt x="16433" y="-287"/>
                        <a:pt x="37474" y="-287"/>
                      </a:cubicBezTo>
                      <a:close/>
                    </a:path>
                  </a:pathLst>
                </a:custGeom>
                <a:solidFill>
                  <a:srgbClr val="FFFFFF"/>
                </a:solidFill>
                <a:ln w="9525" cap="flat">
                  <a:noFill/>
                  <a:prstDash val="solid"/>
                  <a:miter/>
                </a:ln>
              </p:spPr>
              <p:txBody>
                <a:bodyPr rtlCol="0" anchor="ctr"/>
                <a:lstStyle/>
                <a:p>
                  <a:endParaRPr lang="en-US"/>
                </a:p>
              </p:txBody>
            </p:sp>
            <p:sp>
              <p:nvSpPr>
                <p:cNvPr id="35" name="Freeform: Shape 34">
                  <a:extLst>
                    <a:ext uri="{FF2B5EF4-FFF2-40B4-BE49-F238E27FC236}">
                      <a16:creationId xmlns:a16="http://schemas.microsoft.com/office/drawing/2014/main" id="{384137D5-1C5F-4140-BF54-86207968D2F9}"/>
                    </a:ext>
                  </a:extLst>
                </p:cNvPr>
                <p:cNvSpPr/>
                <p:nvPr/>
              </p:nvSpPr>
              <p:spPr>
                <a:xfrm>
                  <a:off x="3603806" y="3100244"/>
                  <a:ext cx="1523944" cy="1523944"/>
                </a:xfrm>
                <a:custGeom>
                  <a:avLst/>
                  <a:gdLst>
                    <a:gd name="connsiteX0" fmla="*/ 1485221 w 1523944"/>
                    <a:gd name="connsiteY0" fmla="*/ 380699 h 1523944"/>
                    <a:gd name="connsiteX1" fmla="*/ 1332080 w 1523944"/>
                    <a:gd name="connsiteY1" fmla="*/ 380099 h 1523944"/>
                    <a:gd name="connsiteX2" fmla="*/ 1142333 w 1523944"/>
                    <a:gd name="connsiteY2" fmla="*/ 189608 h 1523944"/>
                    <a:gd name="connsiteX3" fmla="*/ 1142334 w 1523944"/>
                    <a:gd name="connsiteY3" fmla="*/ 37812 h 1523944"/>
                    <a:gd name="connsiteX4" fmla="*/ 1104235 w 1523944"/>
                    <a:gd name="connsiteY4" fmla="*/ -287 h 1523944"/>
                    <a:gd name="connsiteX5" fmla="*/ 761348 w 1523944"/>
                    <a:gd name="connsiteY5" fmla="*/ -287 h 1523944"/>
                    <a:gd name="connsiteX6" fmla="*/ -624 w 1523944"/>
                    <a:gd name="connsiteY6" fmla="*/ 761685 h 1523944"/>
                    <a:gd name="connsiteX7" fmla="*/ -624 w 1523944"/>
                    <a:gd name="connsiteY7" fmla="*/ 1485558 h 1523944"/>
                    <a:gd name="connsiteX8" fmla="*/ 37474 w 1523944"/>
                    <a:gd name="connsiteY8" fmla="*/ 1523657 h 1523944"/>
                    <a:gd name="connsiteX9" fmla="*/ 342263 w 1523944"/>
                    <a:gd name="connsiteY9" fmla="*/ 1523657 h 1523944"/>
                    <a:gd name="connsiteX10" fmla="*/ 380362 w 1523944"/>
                    <a:gd name="connsiteY10" fmla="*/ 1485558 h 1523944"/>
                    <a:gd name="connsiteX11" fmla="*/ 380362 w 1523944"/>
                    <a:gd name="connsiteY11" fmla="*/ 761685 h 1523944"/>
                    <a:gd name="connsiteX12" fmla="*/ 761348 w 1523944"/>
                    <a:gd name="connsiteY12" fmla="*/ 380700 h 1523944"/>
                    <a:gd name="connsiteX13" fmla="*/ 1047145 w 1523944"/>
                    <a:gd name="connsiteY13" fmla="*/ 380699 h 1523944"/>
                    <a:gd name="connsiteX14" fmla="*/ 1142334 w 1523944"/>
                    <a:gd name="connsiteY14" fmla="*/ 475940 h 1523944"/>
                    <a:gd name="connsiteX15" fmla="*/ 1142334 w 1523944"/>
                    <a:gd name="connsiteY15" fmla="*/ 666433 h 1523944"/>
                    <a:gd name="connsiteX16" fmla="*/ 1047087 w 1523944"/>
                    <a:gd name="connsiteY16" fmla="*/ 761679 h 1523944"/>
                    <a:gd name="connsiteX17" fmla="*/ 1047088 w 1523944"/>
                    <a:gd name="connsiteY17" fmla="*/ 761685 h 1523944"/>
                    <a:gd name="connsiteX18" fmla="*/ 628002 w 1523944"/>
                    <a:gd name="connsiteY18" fmla="*/ 761685 h 1523944"/>
                    <a:gd name="connsiteX19" fmla="*/ 589904 w 1523944"/>
                    <a:gd name="connsiteY19" fmla="*/ 799783 h 1523944"/>
                    <a:gd name="connsiteX20" fmla="*/ 589904 w 1523944"/>
                    <a:gd name="connsiteY20" fmla="*/ 1104573 h 1523944"/>
                    <a:gd name="connsiteX21" fmla="*/ 628002 w 1523944"/>
                    <a:gd name="connsiteY21" fmla="*/ 1142672 h 1523944"/>
                    <a:gd name="connsiteX22" fmla="*/ 1047145 w 1523944"/>
                    <a:gd name="connsiteY22" fmla="*/ 1142671 h 1523944"/>
                    <a:gd name="connsiteX23" fmla="*/ 1142334 w 1523944"/>
                    <a:gd name="connsiteY23" fmla="*/ 1237912 h 1523944"/>
                    <a:gd name="connsiteX24" fmla="*/ 1142334 w 1523944"/>
                    <a:gd name="connsiteY24" fmla="*/ 1485558 h 1523944"/>
                    <a:gd name="connsiteX25" fmla="*/ 1180433 w 1523944"/>
                    <a:gd name="connsiteY25" fmla="*/ 1523657 h 1523944"/>
                    <a:gd name="connsiteX26" fmla="*/ 1485221 w 1523944"/>
                    <a:gd name="connsiteY26" fmla="*/ 1523657 h 1523944"/>
                    <a:gd name="connsiteX27" fmla="*/ 1523320 w 1523944"/>
                    <a:gd name="connsiteY27" fmla="*/ 1485558 h 1523944"/>
                    <a:gd name="connsiteX28" fmla="*/ 1523320 w 1523944"/>
                    <a:gd name="connsiteY28" fmla="*/ 418797 h 1523944"/>
                    <a:gd name="connsiteX29" fmla="*/ 1485222 w 1523944"/>
                    <a:gd name="connsiteY29"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523944" h="1523944">
                      <a:moveTo>
                        <a:pt x="1485221" y="380699"/>
                      </a:moveTo>
                      <a:lnTo>
                        <a:pt x="1332080" y="380099"/>
                      </a:lnTo>
                      <a:cubicBezTo>
                        <a:pt x="1227166" y="379688"/>
                        <a:pt x="1142333" y="294523"/>
                        <a:pt x="1142333" y="189608"/>
                      </a:cubicBezTo>
                      <a:lnTo>
                        <a:pt x="1142334" y="37812"/>
                      </a:lnTo>
                      <a:cubicBezTo>
                        <a:pt x="1142334" y="16770"/>
                        <a:pt x="1125277" y="-287"/>
                        <a:pt x="1104235" y="-287"/>
                      </a:cubicBezTo>
                      <a:lnTo>
                        <a:pt x="761348" y="-287"/>
                      </a:lnTo>
                      <a:cubicBezTo>
                        <a:pt x="340522" y="-287"/>
                        <a:pt x="-624" y="340859"/>
                        <a:pt x="-624" y="761685"/>
                      </a:cubicBezTo>
                      <a:lnTo>
                        <a:pt x="-624" y="1485558"/>
                      </a:lnTo>
                      <a:cubicBezTo>
                        <a:pt x="-624" y="1506600"/>
                        <a:pt x="16433" y="1523657"/>
                        <a:pt x="37474" y="1523657"/>
                      </a:cubicBezTo>
                      <a:lnTo>
                        <a:pt x="342263" y="1523657"/>
                      </a:lnTo>
                      <a:cubicBezTo>
                        <a:pt x="363304" y="1523657"/>
                        <a:pt x="380362" y="1506600"/>
                        <a:pt x="380362" y="1485558"/>
                      </a:cubicBezTo>
                      <a:lnTo>
                        <a:pt x="380362" y="761685"/>
                      </a:lnTo>
                      <a:cubicBezTo>
                        <a:pt x="380362" y="551272"/>
                        <a:pt x="550935" y="380700"/>
                        <a:pt x="761348" y="380700"/>
                      </a:cubicBezTo>
                      <a:lnTo>
                        <a:pt x="1047145" y="380699"/>
                      </a:lnTo>
                      <a:cubicBezTo>
                        <a:pt x="1099724" y="380729"/>
                        <a:pt x="1142333" y="423360"/>
                        <a:pt x="1142334" y="475940"/>
                      </a:cubicBezTo>
                      <a:lnTo>
                        <a:pt x="1142334" y="666433"/>
                      </a:lnTo>
                      <a:cubicBezTo>
                        <a:pt x="1142334" y="719036"/>
                        <a:pt x="1099690" y="761679"/>
                        <a:pt x="1047087" y="761679"/>
                      </a:cubicBezTo>
                      <a:lnTo>
                        <a:pt x="1047088" y="761685"/>
                      </a:lnTo>
                      <a:lnTo>
                        <a:pt x="628002" y="761685"/>
                      </a:lnTo>
                      <a:cubicBezTo>
                        <a:pt x="606961" y="761685"/>
                        <a:pt x="589904" y="778742"/>
                        <a:pt x="589904" y="799783"/>
                      </a:cubicBezTo>
                      <a:lnTo>
                        <a:pt x="589904" y="1104573"/>
                      </a:lnTo>
                      <a:cubicBezTo>
                        <a:pt x="589904" y="1125614"/>
                        <a:pt x="606961" y="1142672"/>
                        <a:pt x="628002" y="1142672"/>
                      </a:cubicBezTo>
                      <a:lnTo>
                        <a:pt x="1047145" y="1142671"/>
                      </a:lnTo>
                      <a:cubicBezTo>
                        <a:pt x="1099724" y="1142701"/>
                        <a:pt x="1142333" y="1185333"/>
                        <a:pt x="1142334" y="1237912"/>
                      </a:cubicBezTo>
                      <a:lnTo>
                        <a:pt x="1142334" y="1485558"/>
                      </a:lnTo>
                      <a:cubicBezTo>
                        <a:pt x="1142334" y="1506600"/>
                        <a:pt x="1159391" y="1523657"/>
                        <a:pt x="1180433" y="1523657"/>
                      </a:cubicBezTo>
                      <a:lnTo>
                        <a:pt x="1485221" y="1523657"/>
                      </a:lnTo>
                      <a:cubicBezTo>
                        <a:pt x="1506262" y="1523657"/>
                        <a:pt x="1523320" y="1506600"/>
                        <a:pt x="1523320" y="1485558"/>
                      </a:cubicBezTo>
                      <a:lnTo>
                        <a:pt x="1523320" y="418797"/>
                      </a:lnTo>
                      <a:cubicBezTo>
                        <a:pt x="1523320" y="397756"/>
                        <a:pt x="1506263" y="380699"/>
                        <a:pt x="1485222" y="380699"/>
                      </a:cubicBezTo>
                      <a:close/>
                    </a:path>
                  </a:pathLst>
                </a:custGeom>
                <a:solidFill>
                  <a:srgbClr val="FFFFFF"/>
                </a:solidFill>
                <a:ln w="9525" cap="flat">
                  <a:noFill/>
                  <a:prstDash val="solid"/>
                  <a:miter/>
                </a:ln>
              </p:spPr>
              <p:txBody>
                <a:bodyPr rtlCol="0" anchor="ctr"/>
                <a:lstStyle/>
                <a:p>
                  <a:endParaRPr lang="en-US"/>
                </a:p>
              </p:txBody>
            </p:sp>
            <p:sp>
              <p:nvSpPr>
                <p:cNvPr id="36" name="Freeform: Shape 35">
                  <a:extLst>
                    <a:ext uri="{FF2B5EF4-FFF2-40B4-BE49-F238E27FC236}">
                      <a16:creationId xmlns:a16="http://schemas.microsoft.com/office/drawing/2014/main" id="{7EE2134F-EADC-46E7-AF8A-29C34B48023A}"/>
                    </a:ext>
                  </a:extLst>
                </p:cNvPr>
                <p:cNvSpPr/>
                <p:nvPr/>
              </p:nvSpPr>
              <p:spPr>
                <a:xfrm>
                  <a:off x="7075150" y="3100244"/>
                  <a:ext cx="1523999" cy="1524002"/>
                </a:xfrm>
                <a:custGeom>
                  <a:avLst/>
                  <a:gdLst>
                    <a:gd name="connsiteX0" fmla="*/ 750663 w 1523999"/>
                    <a:gd name="connsiteY0" fmla="*/ 380711 h 1524002"/>
                    <a:gd name="connsiteX1" fmla="*/ 1485275 w 1523999"/>
                    <a:gd name="connsiteY1" fmla="*/ 380711 h 1524002"/>
                    <a:gd name="connsiteX2" fmla="*/ 1523375 w 1523999"/>
                    <a:gd name="connsiteY2" fmla="*/ 342619 h 1524002"/>
                    <a:gd name="connsiteX3" fmla="*/ 1523375 w 1523999"/>
                    <a:gd name="connsiteY3" fmla="*/ 342611 h 1524002"/>
                    <a:gd name="connsiteX4" fmla="*/ 1523375 w 1523999"/>
                    <a:gd name="connsiteY4" fmla="*/ 37813 h 1524002"/>
                    <a:gd name="connsiteX5" fmla="*/ 1485275 w 1523999"/>
                    <a:gd name="connsiteY5" fmla="*/ -287 h 1524002"/>
                    <a:gd name="connsiteX6" fmla="*/ 751339 w 1523999"/>
                    <a:gd name="connsiteY6" fmla="*/ -287 h 1524002"/>
                    <a:gd name="connsiteX7" fmla="*/ 36139 w 1523999"/>
                    <a:gd name="connsiteY7" fmla="*/ 521356 h 1524002"/>
                    <a:gd name="connsiteX8" fmla="*/ 721640 w 1523999"/>
                    <a:gd name="connsiteY8" fmla="*/ 1522695 h 1524002"/>
                    <a:gd name="connsiteX9" fmla="*/ 761334 w 1523999"/>
                    <a:gd name="connsiteY9" fmla="*/ 1486723 h 1524002"/>
                    <a:gd name="connsiteX10" fmla="*/ 761378 w 1523999"/>
                    <a:gd name="connsiteY10" fmla="*/ 1484500 h 1524002"/>
                    <a:gd name="connsiteX11" fmla="*/ 761378 w 1523999"/>
                    <a:gd name="connsiteY11" fmla="*/ 1237957 h 1524002"/>
                    <a:gd name="connsiteX12" fmla="*/ 856571 w 1523999"/>
                    <a:gd name="connsiteY12" fmla="*/ 1142707 h 1524002"/>
                    <a:gd name="connsiteX13" fmla="*/ 1047184 w 1523999"/>
                    <a:gd name="connsiteY13" fmla="*/ 1142707 h 1524002"/>
                    <a:gd name="connsiteX14" fmla="*/ 1142377 w 1523999"/>
                    <a:gd name="connsiteY14" fmla="*/ 1237957 h 1524002"/>
                    <a:gd name="connsiteX15" fmla="*/ 1142377 w 1523999"/>
                    <a:gd name="connsiteY15" fmla="*/ 1485615 h 1524002"/>
                    <a:gd name="connsiteX16" fmla="*/ 1180477 w 1523999"/>
                    <a:gd name="connsiteY16" fmla="*/ 1523715 h 1524002"/>
                    <a:gd name="connsiteX17" fmla="*/ 1485275 w 1523999"/>
                    <a:gd name="connsiteY17" fmla="*/ 1523715 h 1524002"/>
                    <a:gd name="connsiteX18" fmla="*/ 1523375 w 1523999"/>
                    <a:gd name="connsiteY18" fmla="*/ 1485615 h 1524002"/>
                    <a:gd name="connsiteX19" fmla="*/ 1523375 w 1523999"/>
                    <a:gd name="connsiteY19" fmla="*/ 799809 h 1524002"/>
                    <a:gd name="connsiteX20" fmla="*/ 1485275 w 1523999"/>
                    <a:gd name="connsiteY20" fmla="*/ 761709 h 1524002"/>
                    <a:gd name="connsiteX21" fmla="*/ 799478 w 1523999"/>
                    <a:gd name="connsiteY21" fmla="*/ 761709 h 1524002"/>
                    <a:gd name="connsiteX22" fmla="*/ 761378 w 1523999"/>
                    <a:gd name="connsiteY22" fmla="*/ 799809 h 1524002"/>
                    <a:gd name="connsiteX23" fmla="*/ 761378 w 1523999"/>
                    <a:gd name="connsiteY23" fmla="*/ 1001052 h 1524002"/>
                    <a:gd name="connsiteX24" fmla="*/ 653269 w 1523999"/>
                    <a:gd name="connsiteY24" fmla="*/ 1109505 h 1524002"/>
                    <a:gd name="connsiteX25" fmla="*/ 634372 w 1523999"/>
                    <a:gd name="connsiteY25" fmla="*/ 1107874 h 1524002"/>
                    <a:gd name="connsiteX26" fmla="*/ 525551 w 1523999"/>
                    <a:gd name="connsiteY26" fmla="*/ 1060599 h 1524002"/>
                    <a:gd name="connsiteX27" fmla="*/ 408697 w 1523999"/>
                    <a:gd name="connsiteY27" fmla="*/ 613206 h 1524002"/>
                    <a:gd name="connsiteX28" fmla="*/ 750662 w 1523999"/>
                    <a:gd name="connsiteY28" fmla="*/ 380711 h 1524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523999" h="1524002">
                      <a:moveTo>
                        <a:pt x="750663" y="380711"/>
                      </a:moveTo>
                      <a:lnTo>
                        <a:pt x="1485275" y="380711"/>
                      </a:lnTo>
                      <a:cubicBezTo>
                        <a:pt x="1506314" y="380713"/>
                        <a:pt x="1523373" y="363659"/>
                        <a:pt x="1523375" y="342619"/>
                      </a:cubicBezTo>
                      <a:cubicBezTo>
                        <a:pt x="1523375" y="342617"/>
                        <a:pt x="1523375" y="342614"/>
                        <a:pt x="1523375" y="342611"/>
                      </a:cubicBezTo>
                      <a:lnTo>
                        <a:pt x="1523375" y="37813"/>
                      </a:lnTo>
                      <a:cubicBezTo>
                        <a:pt x="1523374" y="16771"/>
                        <a:pt x="1506317" y="-286"/>
                        <a:pt x="1485275" y="-287"/>
                      </a:cubicBezTo>
                      <a:lnTo>
                        <a:pt x="751339" y="-287"/>
                      </a:lnTo>
                      <a:cubicBezTo>
                        <a:pt x="424919" y="-287"/>
                        <a:pt x="131827" y="209280"/>
                        <a:pt x="36139" y="521356"/>
                      </a:cubicBezTo>
                      <a:cubicBezTo>
                        <a:pt x="-119966" y="1030512"/>
                        <a:pt x="242306" y="1498073"/>
                        <a:pt x="721640" y="1522695"/>
                      </a:cubicBezTo>
                      <a:cubicBezTo>
                        <a:pt x="742534" y="1523723"/>
                        <a:pt x="760306" y="1507618"/>
                        <a:pt x="761334" y="1486723"/>
                      </a:cubicBezTo>
                      <a:cubicBezTo>
                        <a:pt x="761370" y="1485983"/>
                        <a:pt x="761385" y="1485241"/>
                        <a:pt x="761378" y="1484500"/>
                      </a:cubicBezTo>
                      <a:lnTo>
                        <a:pt x="761378" y="1237957"/>
                      </a:lnTo>
                      <a:cubicBezTo>
                        <a:pt x="761381" y="1185374"/>
                        <a:pt x="803990" y="1142740"/>
                        <a:pt x="856571" y="1142707"/>
                      </a:cubicBezTo>
                      <a:lnTo>
                        <a:pt x="1047184" y="1142707"/>
                      </a:lnTo>
                      <a:cubicBezTo>
                        <a:pt x="1099766" y="1142740"/>
                        <a:pt x="1142375" y="1185375"/>
                        <a:pt x="1142377" y="1237957"/>
                      </a:cubicBezTo>
                      <a:lnTo>
                        <a:pt x="1142377" y="1485615"/>
                      </a:lnTo>
                      <a:cubicBezTo>
                        <a:pt x="1142378" y="1506657"/>
                        <a:pt x="1159435" y="1523714"/>
                        <a:pt x="1180477" y="1523715"/>
                      </a:cubicBezTo>
                      <a:lnTo>
                        <a:pt x="1485275" y="1523715"/>
                      </a:lnTo>
                      <a:cubicBezTo>
                        <a:pt x="1506317" y="1523714"/>
                        <a:pt x="1523374" y="1506657"/>
                        <a:pt x="1523375" y="1485615"/>
                      </a:cubicBezTo>
                      <a:lnTo>
                        <a:pt x="1523375" y="799809"/>
                      </a:lnTo>
                      <a:cubicBezTo>
                        <a:pt x="1523374" y="778767"/>
                        <a:pt x="1506317" y="761710"/>
                        <a:pt x="1485275" y="761709"/>
                      </a:cubicBezTo>
                      <a:lnTo>
                        <a:pt x="799478" y="761709"/>
                      </a:lnTo>
                      <a:cubicBezTo>
                        <a:pt x="778437" y="761710"/>
                        <a:pt x="761379" y="778767"/>
                        <a:pt x="761378" y="799809"/>
                      </a:cubicBezTo>
                      <a:lnTo>
                        <a:pt x="761378" y="1001052"/>
                      </a:lnTo>
                      <a:cubicBezTo>
                        <a:pt x="761474" y="1060854"/>
                        <a:pt x="713071" y="1109410"/>
                        <a:pt x="653269" y="1109505"/>
                      </a:cubicBezTo>
                      <a:cubicBezTo>
                        <a:pt x="646934" y="1109515"/>
                        <a:pt x="640611" y="1108969"/>
                        <a:pt x="634372" y="1107874"/>
                      </a:cubicBezTo>
                      <a:cubicBezTo>
                        <a:pt x="594787" y="1101219"/>
                        <a:pt x="557430" y="1084990"/>
                        <a:pt x="525551" y="1060599"/>
                      </a:cubicBezTo>
                      <a:cubicBezTo>
                        <a:pt x="402277" y="963001"/>
                        <a:pt x="340321" y="791186"/>
                        <a:pt x="408697" y="613206"/>
                      </a:cubicBezTo>
                      <a:cubicBezTo>
                        <a:pt x="463696" y="472494"/>
                        <a:pt x="599585" y="380107"/>
                        <a:pt x="750662" y="380711"/>
                      </a:cubicBezTo>
                    </a:path>
                  </a:pathLst>
                </a:custGeom>
                <a:solidFill>
                  <a:srgbClr val="FFFFFF"/>
                </a:solidFill>
                <a:ln w="9525" cap="flat">
                  <a:noFill/>
                  <a:prstDash val="solid"/>
                  <a:miter/>
                </a:ln>
              </p:spPr>
              <p:txBody>
                <a:bodyPr rtlCol="0" anchor="ctr"/>
                <a:lstStyle/>
                <a:p>
                  <a:endParaRPr lang="en-US"/>
                </a:p>
              </p:txBody>
            </p:sp>
          </p:grpSp>
        </p:grpSp>
      </p:grpSp>
    </p:spTree>
    <p:extLst>
      <p:ext uri="{BB962C8B-B14F-4D97-AF65-F5344CB8AC3E}">
        <p14:creationId xmlns:p14="http://schemas.microsoft.com/office/powerpoint/2010/main" val="227612150"/>
      </p:ext>
    </p:extLst>
  </p:cSld>
  <p:clrMapOvr>
    <a:masterClrMapping/>
  </p:clrMapOvr>
  <p:extLst>
    <p:ext uri="{DCECCB84-F9BA-43D5-87BE-67443E8EF086}">
      <p15:sldGuideLst xmlns:p15="http://schemas.microsoft.com/office/powerpoint/2012/main"/>
    </p:ext>
  </p:extLst>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userDrawn="1">
  <p:cSld name="Master Grid">
    <p:spTree>
      <p:nvGrpSpPr>
        <p:cNvPr id="1" name=""/>
        <p:cNvGrpSpPr/>
        <p:nvPr/>
      </p:nvGrpSpPr>
      <p:grpSpPr>
        <a:xfrm>
          <a:off x="0" y="0"/>
          <a:ext cx="0" cy="0"/>
          <a:chOff x="0" y="0"/>
          <a:chExt cx="0" cy="0"/>
        </a:xfrm>
      </p:grpSpPr>
      <p:sp>
        <p:nvSpPr>
          <p:cNvPr id="209" name="Rectangle 208">
            <a:extLst>
              <a:ext uri="{FF2B5EF4-FFF2-40B4-BE49-F238E27FC236}">
                <a16:creationId xmlns:a16="http://schemas.microsoft.com/office/drawing/2014/main" id="{63688470-779F-44D4-B3C7-66520BF964AB}"/>
              </a:ext>
            </a:extLst>
          </p:cNvPr>
          <p:cNvSpPr/>
          <p:nvPr userDrawn="1"/>
        </p:nvSpPr>
        <p:spPr>
          <a:xfrm>
            <a:off x="252413" y="254257"/>
            <a:ext cx="11687162" cy="6348154"/>
          </a:xfrm>
          <a:prstGeom prst="rect">
            <a:avLst/>
          </a:prstGeom>
          <a:solidFill>
            <a:schemeClr val="accent6">
              <a:lumMod val="40000"/>
              <a:lumOff val="60000"/>
            </a:schemeClr>
          </a:solidFill>
          <a:ln w="6350" cap="flat">
            <a:noFill/>
            <a:prstDash val="solid"/>
            <a:miter/>
          </a:ln>
        </p:spPr>
        <p:txBody>
          <a:bodyPr rtlCol="0" anchor="ctr"/>
          <a:lstStyle/>
          <a:p>
            <a:pPr algn="l"/>
            <a:endParaRPr lang="en-US"/>
          </a:p>
        </p:txBody>
      </p:sp>
      <p:sp>
        <p:nvSpPr>
          <p:cNvPr id="211" name="Rectangle 210">
            <a:extLst>
              <a:ext uri="{FF2B5EF4-FFF2-40B4-BE49-F238E27FC236}">
                <a16:creationId xmlns:a16="http://schemas.microsoft.com/office/drawing/2014/main" id="{B3D04192-487C-4228-9086-1FFB3D3AE6CB}"/>
              </a:ext>
            </a:extLst>
          </p:cNvPr>
          <p:cNvSpPr/>
          <p:nvPr userDrawn="1"/>
        </p:nvSpPr>
        <p:spPr>
          <a:xfrm>
            <a:off x="1633538" y="255588"/>
            <a:ext cx="90487" cy="6346824"/>
          </a:xfrm>
          <a:prstGeom prst="rect">
            <a:avLst/>
          </a:prstGeom>
          <a:solidFill>
            <a:schemeClr val="accent5">
              <a:lumMod val="40000"/>
              <a:lumOff val="60000"/>
            </a:schemeClr>
          </a:solidFill>
          <a:ln w="6350" cap="flat">
            <a:noFill/>
            <a:prstDash val="solid"/>
            <a:miter/>
          </a:ln>
        </p:spPr>
        <p:txBody>
          <a:bodyPr rtlCol="0" anchor="ctr"/>
          <a:lstStyle/>
          <a:p>
            <a:pPr algn="l"/>
            <a:endParaRPr lang="en-US"/>
          </a:p>
        </p:txBody>
      </p:sp>
      <p:sp>
        <p:nvSpPr>
          <p:cNvPr id="213" name="Rectangle 212">
            <a:extLst>
              <a:ext uri="{FF2B5EF4-FFF2-40B4-BE49-F238E27FC236}">
                <a16:creationId xmlns:a16="http://schemas.microsoft.com/office/drawing/2014/main" id="{4FEEFEB8-944C-41DA-AA1F-42FD3CF17C44}"/>
              </a:ext>
            </a:extLst>
          </p:cNvPr>
          <p:cNvSpPr/>
          <p:nvPr userDrawn="1"/>
        </p:nvSpPr>
        <p:spPr>
          <a:xfrm>
            <a:off x="0" y="0"/>
            <a:ext cx="252413" cy="255588"/>
          </a:xfrm>
          <a:prstGeom prst="rect">
            <a:avLst/>
          </a:prstGeom>
          <a:solidFill>
            <a:schemeClr val="accent4"/>
          </a:solidFill>
          <a:ln w="6350" cap="flat">
            <a:noFill/>
            <a:prstDash val="solid"/>
            <a:miter/>
          </a:ln>
        </p:spPr>
        <p:txBody>
          <a:bodyPr rtlCol="0" anchor="ctr"/>
          <a:lstStyle/>
          <a:p>
            <a:pPr algn="l"/>
            <a:endParaRPr lang="en-US"/>
          </a:p>
        </p:txBody>
      </p:sp>
      <p:sp>
        <p:nvSpPr>
          <p:cNvPr id="215" name="Rectangle 214">
            <a:extLst>
              <a:ext uri="{FF2B5EF4-FFF2-40B4-BE49-F238E27FC236}">
                <a16:creationId xmlns:a16="http://schemas.microsoft.com/office/drawing/2014/main" id="{B16781CC-BF7D-407A-A5D2-35D859BC01EF}"/>
              </a:ext>
            </a:extLst>
          </p:cNvPr>
          <p:cNvSpPr/>
          <p:nvPr userDrawn="1"/>
        </p:nvSpPr>
        <p:spPr>
          <a:xfrm>
            <a:off x="0" y="6602412"/>
            <a:ext cx="252413" cy="255588"/>
          </a:xfrm>
          <a:prstGeom prst="rect">
            <a:avLst/>
          </a:prstGeom>
          <a:solidFill>
            <a:schemeClr val="accent4"/>
          </a:solidFill>
          <a:ln w="6350" cap="flat">
            <a:noFill/>
            <a:prstDash val="solid"/>
            <a:miter/>
          </a:ln>
        </p:spPr>
        <p:txBody>
          <a:bodyPr rtlCol="0" anchor="ctr"/>
          <a:lstStyle/>
          <a:p>
            <a:pPr algn="l"/>
            <a:endParaRPr lang="en-US"/>
          </a:p>
        </p:txBody>
      </p:sp>
      <p:sp>
        <p:nvSpPr>
          <p:cNvPr id="217" name="Rectangle 216">
            <a:extLst>
              <a:ext uri="{FF2B5EF4-FFF2-40B4-BE49-F238E27FC236}">
                <a16:creationId xmlns:a16="http://schemas.microsoft.com/office/drawing/2014/main" id="{11D92E83-96B4-4CE2-ACFE-DEAF976A38B7}"/>
              </a:ext>
            </a:extLst>
          </p:cNvPr>
          <p:cNvSpPr/>
          <p:nvPr userDrawn="1"/>
        </p:nvSpPr>
        <p:spPr>
          <a:xfrm>
            <a:off x="11939587" y="0"/>
            <a:ext cx="252413" cy="255588"/>
          </a:xfrm>
          <a:prstGeom prst="rect">
            <a:avLst/>
          </a:prstGeom>
          <a:solidFill>
            <a:schemeClr val="accent4"/>
          </a:solidFill>
          <a:ln w="6350" cap="flat">
            <a:noFill/>
            <a:prstDash val="solid"/>
            <a:miter/>
          </a:ln>
        </p:spPr>
        <p:txBody>
          <a:bodyPr rtlCol="0" anchor="ctr"/>
          <a:lstStyle/>
          <a:p>
            <a:pPr algn="l"/>
            <a:endParaRPr lang="en-US"/>
          </a:p>
        </p:txBody>
      </p:sp>
      <p:sp>
        <p:nvSpPr>
          <p:cNvPr id="219" name="Rectangle 218">
            <a:extLst>
              <a:ext uri="{FF2B5EF4-FFF2-40B4-BE49-F238E27FC236}">
                <a16:creationId xmlns:a16="http://schemas.microsoft.com/office/drawing/2014/main" id="{D85BCB14-E059-4807-BCBC-469477A5A872}"/>
              </a:ext>
            </a:extLst>
          </p:cNvPr>
          <p:cNvSpPr/>
          <p:nvPr userDrawn="1"/>
        </p:nvSpPr>
        <p:spPr>
          <a:xfrm>
            <a:off x="11939587" y="6602412"/>
            <a:ext cx="252413" cy="255588"/>
          </a:xfrm>
          <a:prstGeom prst="rect">
            <a:avLst/>
          </a:prstGeom>
          <a:solidFill>
            <a:schemeClr val="accent4"/>
          </a:solidFill>
          <a:ln w="6350" cap="flat">
            <a:noFill/>
            <a:prstDash val="solid"/>
            <a:miter/>
          </a:ln>
        </p:spPr>
        <p:txBody>
          <a:bodyPr rtlCol="0" anchor="ctr"/>
          <a:lstStyle/>
          <a:p>
            <a:pPr algn="l"/>
            <a:endParaRPr lang="en-US"/>
          </a:p>
        </p:txBody>
      </p:sp>
      <p:sp>
        <p:nvSpPr>
          <p:cNvPr id="221" name="Rectangle 220">
            <a:extLst>
              <a:ext uri="{FF2B5EF4-FFF2-40B4-BE49-F238E27FC236}">
                <a16:creationId xmlns:a16="http://schemas.microsoft.com/office/drawing/2014/main" id="{D7C3FFA3-B343-4A7B-A3C4-34DC2CBA2896}"/>
              </a:ext>
            </a:extLst>
          </p:cNvPr>
          <p:cNvSpPr/>
          <p:nvPr userDrawn="1"/>
        </p:nvSpPr>
        <p:spPr>
          <a:xfrm>
            <a:off x="3105149" y="255588"/>
            <a:ext cx="90487" cy="6346824"/>
          </a:xfrm>
          <a:prstGeom prst="rect">
            <a:avLst/>
          </a:prstGeom>
          <a:solidFill>
            <a:schemeClr val="accent5">
              <a:lumMod val="40000"/>
              <a:lumOff val="60000"/>
            </a:schemeClr>
          </a:solidFill>
          <a:ln w="6350" cap="flat">
            <a:noFill/>
            <a:prstDash val="solid"/>
            <a:miter/>
          </a:ln>
        </p:spPr>
        <p:txBody>
          <a:bodyPr rtlCol="0" anchor="ctr"/>
          <a:lstStyle/>
          <a:p>
            <a:pPr algn="l"/>
            <a:endParaRPr lang="en-US"/>
          </a:p>
        </p:txBody>
      </p:sp>
      <p:sp>
        <p:nvSpPr>
          <p:cNvPr id="223" name="Rectangle 222">
            <a:extLst>
              <a:ext uri="{FF2B5EF4-FFF2-40B4-BE49-F238E27FC236}">
                <a16:creationId xmlns:a16="http://schemas.microsoft.com/office/drawing/2014/main" id="{459EB590-0D77-4446-9D26-B907F624D967}"/>
              </a:ext>
            </a:extLst>
          </p:cNvPr>
          <p:cNvSpPr/>
          <p:nvPr userDrawn="1"/>
        </p:nvSpPr>
        <p:spPr>
          <a:xfrm>
            <a:off x="4576760" y="255588"/>
            <a:ext cx="90487" cy="6346824"/>
          </a:xfrm>
          <a:prstGeom prst="rect">
            <a:avLst/>
          </a:prstGeom>
          <a:solidFill>
            <a:schemeClr val="accent5">
              <a:lumMod val="40000"/>
              <a:lumOff val="60000"/>
            </a:schemeClr>
          </a:solidFill>
          <a:ln w="6350" cap="flat">
            <a:noFill/>
            <a:prstDash val="solid"/>
            <a:miter/>
          </a:ln>
        </p:spPr>
        <p:txBody>
          <a:bodyPr rtlCol="0" anchor="ctr"/>
          <a:lstStyle/>
          <a:p>
            <a:pPr algn="l"/>
            <a:endParaRPr lang="en-US"/>
          </a:p>
        </p:txBody>
      </p:sp>
      <p:sp>
        <p:nvSpPr>
          <p:cNvPr id="225" name="Rectangle 224">
            <a:extLst>
              <a:ext uri="{FF2B5EF4-FFF2-40B4-BE49-F238E27FC236}">
                <a16:creationId xmlns:a16="http://schemas.microsoft.com/office/drawing/2014/main" id="{A5C6BF9A-06EB-4A63-B02A-8615E41B0D1F}"/>
              </a:ext>
            </a:extLst>
          </p:cNvPr>
          <p:cNvSpPr/>
          <p:nvPr userDrawn="1"/>
        </p:nvSpPr>
        <p:spPr>
          <a:xfrm>
            <a:off x="6051551" y="255588"/>
            <a:ext cx="90487" cy="6346824"/>
          </a:xfrm>
          <a:prstGeom prst="rect">
            <a:avLst/>
          </a:prstGeom>
          <a:solidFill>
            <a:schemeClr val="accent5">
              <a:lumMod val="40000"/>
              <a:lumOff val="60000"/>
            </a:schemeClr>
          </a:solidFill>
          <a:ln w="6350" cap="flat">
            <a:noFill/>
            <a:prstDash val="solid"/>
            <a:miter/>
          </a:ln>
        </p:spPr>
        <p:txBody>
          <a:bodyPr rtlCol="0" anchor="ctr"/>
          <a:lstStyle/>
          <a:p>
            <a:pPr algn="l"/>
            <a:endParaRPr lang="en-US"/>
          </a:p>
        </p:txBody>
      </p:sp>
      <p:sp>
        <p:nvSpPr>
          <p:cNvPr id="227" name="Rectangle 226">
            <a:extLst>
              <a:ext uri="{FF2B5EF4-FFF2-40B4-BE49-F238E27FC236}">
                <a16:creationId xmlns:a16="http://schemas.microsoft.com/office/drawing/2014/main" id="{6EA497FB-BAEC-43D8-8ADA-F8768D23AA7A}"/>
              </a:ext>
            </a:extLst>
          </p:cNvPr>
          <p:cNvSpPr/>
          <p:nvPr userDrawn="1"/>
        </p:nvSpPr>
        <p:spPr>
          <a:xfrm>
            <a:off x="7524755" y="255588"/>
            <a:ext cx="90487" cy="6346824"/>
          </a:xfrm>
          <a:prstGeom prst="rect">
            <a:avLst/>
          </a:prstGeom>
          <a:solidFill>
            <a:schemeClr val="accent5">
              <a:lumMod val="40000"/>
              <a:lumOff val="60000"/>
            </a:schemeClr>
          </a:solidFill>
          <a:ln w="6350" cap="flat">
            <a:noFill/>
            <a:prstDash val="solid"/>
            <a:miter/>
          </a:ln>
        </p:spPr>
        <p:txBody>
          <a:bodyPr rtlCol="0" anchor="ctr"/>
          <a:lstStyle/>
          <a:p>
            <a:pPr algn="l"/>
            <a:endParaRPr lang="en-US"/>
          </a:p>
        </p:txBody>
      </p:sp>
      <p:sp>
        <p:nvSpPr>
          <p:cNvPr id="229" name="Rectangle 228">
            <a:extLst>
              <a:ext uri="{FF2B5EF4-FFF2-40B4-BE49-F238E27FC236}">
                <a16:creationId xmlns:a16="http://schemas.microsoft.com/office/drawing/2014/main" id="{DA9ED978-A47D-4142-8B1E-1DADCBA7D7DB}"/>
              </a:ext>
            </a:extLst>
          </p:cNvPr>
          <p:cNvSpPr/>
          <p:nvPr userDrawn="1"/>
        </p:nvSpPr>
        <p:spPr>
          <a:xfrm>
            <a:off x="8996366" y="255588"/>
            <a:ext cx="90487" cy="6346824"/>
          </a:xfrm>
          <a:prstGeom prst="rect">
            <a:avLst/>
          </a:prstGeom>
          <a:solidFill>
            <a:schemeClr val="accent5">
              <a:lumMod val="40000"/>
              <a:lumOff val="60000"/>
            </a:schemeClr>
          </a:solidFill>
          <a:ln w="6350" cap="flat">
            <a:noFill/>
            <a:prstDash val="solid"/>
            <a:miter/>
          </a:ln>
        </p:spPr>
        <p:txBody>
          <a:bodyPr rtlCol="0" anchor="ctr"/>
          <a:lstStyle/>
          <a:p>
            <a:pPr algn="l"/>
            <a:endParaRPr lang="en-US"/>
          </a:p>
        </p:txBody>
      </p:sp>
      <p:sp>
        <p:nvSpPr>
          <p:cNvPr id="231" name="Rectangle 230">
            <a:extLst>
              <a:ext uri="{FF2B5EF4-FFF2-40B4-BE49-F238E27FC236}">
                <a16:creationId xmlns:a16="http://schemas.microsoft.com/office/drawing/2014/main" id="{5A9D5DF5-DAB6-4AE8-8A57-58F4FB7B9D06}"/>
              </a:ext>
            </a:extLst>
          </p:cNvPr>
          <p:cNvSpPr/>
          <p:nvPr userDrawn="1"/>
        </p:nvSpPr>
        <p:spPr>
          <a:xfrm>
            <a:off x="10467977" y="255588"/>
            <a:ext cx="90487" cy="6346824"/>
          </a:xfrm>
          <a:prstGeom prst="rect">
            <a:avLst/>
          </a:prstGeom>
          <a:solidFill>
            <a:schemeClr val="accent5">
              <a:lumMod val="40000"/>
              <a:lumOff val="60000"/>
            </a:schemeClr>
          </a:solidFill>
          <a:ln w="6350" cap="flat">
            <a:noFill/>
            <a:prstDash val="solid"/>
            <a:miter/>
          </a:ln>
        </p:spPr>
        <p:txBody>
          <a:bodyPr rtlCol="0" anchor="ctr"/>
          <a:lstStyle/>
          <a:p>
            <a:pPr algn="l"/>
            <a:endParaRPr lang="en-US"/>
          </a:p>
        </p:txBody>
      </p:sp>
      <p:sp>
        <p:nvSpPr>
          <p:cNvPr id="233" name="Rectangle 232">
            <a:extLst>
              <a:ext uri="{FF2B5EF4-FFF2-40B4-BE49-F238E27FC236}">
                <a16:creationId xmlns:a16="http://schemas.microsoft.com/office/drawing/2014/main" id="{4E32F1EA-25F5-436A-BAB8-4A0976CEE279}"/>
              </a:ext>
            </a:extLst>
          </p:cNvPr>
          <p:cNvSpPr/>
          <p:nvPr userDrawn="1"/>
        </p:nvSpPr>
        <p:spPr>
          <a:xfrm rot="5400000">
            <a:off x="6050748" y="-4561685"/>
            <a:ext cx="90487" cy="11687184"/>
          </a:xfrm>
          <a:prstGeom prst="rect">
            <a:avLst/>
          </a:prstGeom>
          <a:solidFill>
            <a:schemeClr val="accent5">
              <a:lumMod val="40000"/>
              <a:lumOff val="60000"/>
            </a:schemeClr>
          </a:solidFill>
          <a:ln w="6350" cap="flat">
            <a:noFill/>
            <a:prstDash val="solid"/>
            <a:miter/>
          </a:ln>
        </p:spPr>
        <p:txBody>
          <a:bodyPr rtlCol="0" anchor="ctr"/>
          <a:lstStyle/>
          <a:p>
            <a:pPr algn="l"/>
            <a:endParaRPr lang="en-US"/>
          </a:p>
        </p:txBody>
      </p:sp>
      <p:sp>
        <p:nvSpPr>
          <p:cNvPr id="235" name="Rectangle 234">
            <a:extLst>
              <a:ext uri="{FF2B5EF4-FFF2-40B4-BE49-F238E27FC236}">
                <a16:creationId xmlns:a16="http://schemas.microsoft.com/office/drawing/2014/main" id="{45AB80E2-1650-4DAF-9B25-247CDCBC4E55}"/>
              </a:ext>
            </a:extLst>
          </p:cNvPr>
          <p:cNvSpPr/>
          <p:nvPr userDrawn="1"/>
        </p:nvSpPr>
        <p:spPr>
          <a:xfrm rot="5400000">
            <a:off x="6050751" y="-3490123"/>
            <a:ext cx="90487" cy="11687184"/>
          </a:xfrm>
          <a:prstGeom prst="rect">
            <a:avLst/>
          </a:prstGeom>
          <a:solidFill>
            <a:schemeClr val="accent5">
              <a:lumMod val="40000"/>
              <a:lumOff val="60000"/>
            </a:schemeClr>
          </a:solidFill>
          <a:ln w="6350" cap="flat">
            <a:noFill/>
            <a:prstDash val="solid"/>
            <a:miter/>
          </a:ln>
        </p:spPr>
        <p:txBody>
          <a:bodyPr rtlCol="0" anchor="ctr"/>
          <a:lstStyle/>
          <a:p>
            <a:pPr algn="l"/>
            <a:endParaRPr lang="en-US"/>
          </a:p>
        </p:txBody>
      </p:sp>
      <p:sp>
        <p:nvSpPr>
          <p:cNvPr id="237" name="Rectangle 236">
            <a:extLst>
              <a:ext uri="{FF2B5EF4-FFF2-40B4-BE49-F238E27FC236}">
                <a16:creationId xmlns:a16="http://schemas.microsoft.com/office/drawing/2014/main" id="{AC313219-5C28-4478-A0EF-27949DCFAEBF}"/>
              </a:ext>
            </a:extLst>
          </p:cNvPr>
          <p:cNvSpPr/>
          <p:nvPr userDrawn="1"/>
        </p:nvSpPr>
        <p:spPr>
          <a:xfrm rot="5400000">
            <a:off x="6050761" y="-2429244"/>
            <a:ext cx="90487" cy="11687184"/>
          </a:xfrm>
          <a:prstGeom prst="rect">
            <a:avLst/>
          </a:prstGeom>
          <a:solidFill>
            <a:schemeClr val="accent5">
              <a:lumMod val="40000"/>
              <a:lumOff val="60000"/>
            </a:schemeClr>
          </a:solidFill>
          <a:ln w="6350" cap="flat">
            <a:noFill/>
            <a:prstDash val="solid"/>
            <a:miter/>
          </a:ln>
        </p:spPr>
        <p:txBody>
          <a:bodyPr rtlCol="0" anchor="ctr"/>
          <a:lstStyle/>
          <a:p>
            <a:pPr algn="l"/>
            <a:endParaRPr lang="en-US"/>
          </a:p>
        </p:txBody>
      </p:sp>
      <p:sp>
        <p:nvSpPr>
          <p:cNvPr id="239" name="Rectangle 238">
            <a:extLst>
              <a:ext uri="{FF2B5EF4-FFF2-40B4-BE49-F238E27FC236}">
                <a16:creationId xmlns:a16="http://schemas.microsoft.com/office/drawing/2014/main" id="{4715F619-900E-4B88-A855-95AB2C41506C}"/>
              </a:ext>
            </a:extLst>
          </p:cNvPr>
          <p:cNvSpPr/>
          <p:nvPr userDrawn="1"/>
        </p:nvSpPr>
        <p:spPr>
          <a:xfrm>
            <a:off x="1636719" y="1239088"/>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41" name="Rectangle 240">
            <a:extLst>
              <a:ext uri="{FF2B5EF4-FFF2-40B4-BE49-F238E27FC236}">
                <a16:creationId xmlns:a16="http://schemas.microsoft.com/office/drawing/2014/main" id="{A67EB0E0-EC72-486A-BF58-23CF17528D1F}"/>
              </a:ext>
            </a:extLst>
          </p:cNvPr>
          <p:cNvSpPr/>
          <p:nvPr userDrawn="1"/>
        </p:nvSpPr>
        <p:spPr>
          <a:xfrm>
            <a:off x="1636719" y="2310329"/>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43" name="Rectangle 242">
            <a:extLst>
              <a:ext uri="{FF2B5EF4-FFF2-40B4-BE49-F238E27FC236}">
                <a16:creationId xmlns:a16="http://schemas.microsoft.com/office/drawing/2014/main" id="{158B71C3-6065-48A2-8823-E64D27C85378}"/>
              </a:ext>
            </a:extLst>
          </p:cNvPr>
          <p:cNvSpPr/>
          <p:nvPr userDrawn="1"/>
        </p:nvSpPr>
        <p:spPr>
          <a:xfrm rot="5400000">
            <a:off x="6050761" y="-1357681"/>
            <a:ext cx="90487" cy="11687184"/>
          </a:xfrm>
          <a:prstGeom prst="rect">
            <a:avLst/>
          </a:prstGeom>
          <a:solidFill>
            <a:schemeClr val="accent5">
              <a:lumMod val="40000"/>
              <a:lumOff val="60000"/>
            </a:schemeClr>
          </a:solidFill>
          <a:ln w="6350" cap="flat">
            <a:noFill/>
            <a:prstDash val="solid"/>
            <a:miter/>
          </a:ln>
        </p:spPr>
        <p:txBody>
          <a:bodyPr rtlCol="0" anchor="ctr"/>
          <a:lstStyle/>
          <a:p>
            <a:pPr algn="l"/>
            <a:endParaRPr lang="en-US"/>
          </a:p>
        </p:txBody>
      </p:sp>
      <p:sp>
        <p:nvSpPr>
          <p:cNvPr id="245" name="Rectangle 244">
            <a:extLst>
              <a:ext uri="{FF2B5EF4-FFF2-40B4-BE49-F238E27FC236}">
                <a16:creationId xmlns:a16="http://schemas.microsoft.com/office/drawing/2014/main" id="{6AA48DC9-001F-482D-8C72-AD12010F73A9}"/>
              </a:ext>
            </a:extLst>
          </p:cNvPr>
          <p:cNvSpPr/>
          <p:nvPr userDrawn="1"/>
        </p:nvSpPr>
        <p:spPr>
          <a:xfrm>
            <a:off x="1636719" y="3370317"/>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47" name="Rectangle 246">
            <a:extLst>
              <a:ext uri="{FF2B5EF4-FFF2-40B4-BE49-F238E27FC236}">
                <a16:creationId xmlns:a16="http://schemas.microsoft.com/office/drawing/2014/main" id="{542CDFFF-B51F-4CCF-96A2-9ED6A792541E}"/>
              </a:ext>
            </a:extLst>
          </p:cNvPr>
          <p:cNvSpPr/>
          <p:nvPr userDrawn="1"/>
        </p:nvSpPr>
        <p:spPr>
          <a:xfrm>
            <a:off x="1636719" y="4440667"/>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49" name="Rectangle 248">
            <a:extLst>
              <a:ext uri="{FF2B5EF4-FFF2-40B4-BE49-F238E27FC236}">
                <a16:creationId xmlns:a16="http://schemas.microsoft.com/office/drawing/2014/main" id="{0423CE5F-8CC8-4E79-B914-53B47EFCC98E}"/>
              </a:ext>
            </a:extLst>
          </p:cNvPr>
          <p:cNvSpPr/>
          <p:nvPr userDrawn="1"/>
        </p:nvSpPr>
        <p:spPr>
          <a:xfrm rot="5400000">
            <a:off x="6050761" y="-286118"/>
            <a:ext cx="90487" cy="11687184"/>
          </a:xfrm>
          <a:prstGeom prst="rect">
            <a:avLst/>
          </a:prstGeom>
          <a:solidFill>
            <a:schemeClr val="accent5">
              <a:lumMod val="40000"/>
              <a:lumOff val="60000"/>
            </a:schemeClr>
          </a:solidFill>
          <a:ln w="6350" cap="flat">
            <a:noFill/>
            <a:prstDash val="solid"/>
            <a:miter/>
          </a:ln>
        </p:spPr>
        <p:txBody>
          <a:bodyPr rtlCol="0" anchor="ctr"/>
          <a:lstStyle/>
          <a:p>
            <a:pPr algn="l"/>
            <a:endParaRPr lang="en-US"/>
          </a:p>
        </p:txBody>
      </p:sp>
      <p:sp>
        <p:nvSpPr>
          <p:cNvPr id="251" name="Rectangle 250">
            <a:extLst>
              <a:ext uri="{FF2B5EF4-FFF2-40B4-BE49-F238E27FC236}">
                <a16:creationId xmlns:a16="http://schemas.microsoft.com/office/drawing/2014/main" id="{2B98F61E-8DF8-4CBE-AF02-B47602CCF357}"/>
              </a:ext>
            </a:extLst>
          </p:cNvPr>
          <p:cNvSpPr/>
          <p:nvPr userDrawn="1"/>
        </p:nvSpPr>
        <p:spPr>
          <a:xfrm>
            <a:off x="1636719" y="5514656"/>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53" name="Rectangle 252">
            <a:extLst>
              <a:ext uri="{FF2B5EF4-FFF2-40B4-BE49-F238E27FC236}">
                <a16:creationId xmlns:a16="http://schemas.microsoft.com/office/drawing/2014/main" id="{F629AA0E-648E-488C-9AFD-D1B8639E20E7}"/>
              </a:ext>
            </a:extLst>
          </p:cNvPr>
          <p:cNvSpPr/>
          <p:nvPr userDrawn="1"/>
        </p:nvSpPr>
        <p:spPr>
          <a:xfrm>
            <a:off x="3105356" y="1239088"/>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55" name="Rectangle 254">
            <a:extLst>
              <a:ext uri="{FF2B5EF4-FFF2-40B4-BE49-F238E27FC236}">
                <a16:creationId xmlns:a16="http://schemas.microsoft.com/office/drawing/2014/main" id="{FC741EA8-6854-4328-911B-126D31BE039F}"/>
              </a:ext>
            </a:extLst>
          </p:cNvPr>
          <p:cNvSpPr/>
          <p:nvPr userDrawn="1"/>
        </p:nvSpPr>
        <p:spPr>
          <a:xfrm>
            <a:off x="3105356" y="2310329"/>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57" name="Rectangle 256">
            <a:extLst>
              <a:ext uri="{FF2B5EF4-FFF2-40B4-BE49-F238E27FC236}">
                <a16:creationId xmlns:a16="http://schemas.microsoft.com/office/drawing/2014/main" id="{1300D2D9-7C62-429A-AB84-3956C7A82426}"/>
              </a:ext>
            </a:extLst>
          </p:cNvPr>
          <p:cNvSpPr/>
          <p:nvPr userDrawn="1"/>
        </p:nvSpPr>
        <p:spPr>
          <a:xfrm>
            <a:off x="3105356" y="3370317"/>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59" name="Rectangle 258">
            <a:extLst>
              <a:ext uri="{FF2B5EF4-FFF2-40B4-BE49-F238E27FC236}">
                <a16:creationId xmlns:a16="http://schemas.microsoft.com/office/drawing/2014/main" id="{0ACA0E08-CC96-49FC-9BC7-24AEBE230EA5}"/>
              </a:ext>
            </a:extLst>
          </p:cNvPr>
          <p:cNvSpPr/>
          <p:nvPr userDrawn="1"/>
        </p:nvSpPr>
        <p:spPr>
          <a:xfrm>
            <a:off x="3105356" y="4440667"/>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61" name="Rectangle 260">
            <a:extLst>
              <a:ext uri="{FF2B5EF4-FFF2-40B4-BE49-F238E27FC236}">
                <a16:creationId xmlns:a16="http://schemas.microsoft.com/office/drawing/2014/main" id="{9C20C297-B04C-418A-8BF5-2D14F6E2AFA5}"/>
              </a:ext>
            </a:extLst>
          </p:cNvPr>
          <p:cNvSpPr/>
          <p:nvPr userDrawn="1"/>
        </p:nvSpPr>
        <p:spPr>
          <a:xfrm>
            <a:off x="3105356" y="5514656"/>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63" name="Rectangle 262">
            <a:extLst>
              <a:ext uri="{FF2B5EF4-FFF2-40B4-BE49-F238E27FC236}">
                <a16:creationId xmlns:a16="http://schemas.microsoft.com/office/drawing/2014/main" id="{7CA799E6-3CB1-4887-8A77-6B05A096CFEF}"/>
              </a:ext>
            </a:extLst>
          </p:cNvPr>
          <p:cNvSpPr/>
          <p:nvPr userDrawn="1"/>
        </p:nvSpPr>
        <p:spPr>
          <a:xfrm>
            <a:off x="4575182" y="1239088"/>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65" name="Rectangle 264">
            <a:extLst>
              <a:ext uri="{FF2B5EF4-FFF2-40B4-BE49-F238E27FC236}">
                <a16:creationId xmlns:a16="http://schemas.microsoft.com/office/drawing/2014/main" id="{A97D15CA-8B12-4116-BDD2-47D5366D6E0F}"/>
              </a:ext>
            </a:extLst>
          </p:cNvPr>
          <p:cNvSpPr/>
          <p:nvPr userDrawn="1"/>
        </p:nvSpPr>
        <p:spPr>
          <a:xfrm>
            <a:off x="4575182" y="2310329"/>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67" name="Rectangle 266">
            <a:extLst>
              <a:ext uri="{FF2B5EF4-FFF2-40B4-BE49-F238E27FC236}">
                <a16:creationId xmlns:a16="http://schemas.microsoft.com/office/drawing/2014/main" id="{297EB850-4D0A-4E83-B229-3A7B2AC02AA1}"/>
              </a:ext>
            </a:extLst>
          </p:cNvPr>
          <p:cNvSpPr/>
          <p:nvPr userDrawn="1"/>
        </p:nvSpPr>
        <p:spPr>
          <a:xfrm>
            <a:off x="4575182" y="3370317"/>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69" name="Rectangle 268">
            <a:extLst>
              <a:ext uri="{FF2B5EF4-FFF2-40B4-BE49-F238E27FC236}">
                <a16:creationId xmlns:a16="http://schemas.microsoft.com/office/drawing/2014/main" id="{A6772FE3-9874-4D02-A772-E4C24484CCE5}"/>
              </a:ext>
            </a:extLst>
          </p:cNvPr>
          <p:cNvSpPr/>
          <p:nvPr userDrawn="1"/>
        </p:nvSpPr>
        <p:spPr>
          <a:xfrm>
            <a:off x="4575182" y="4440667"/>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71" name="Rectangle 270">
            <a:extLst>
              <a:ext uri="{FF2B5EF4-FFF2-40B4-BE49-F238E27FC236}">
                <a16:creationId xmlns:a16="http://schemas.microsoft.com/office/drawing/2014/main" id="{81832DFA-EB80-4678-B280-386A9508AB3B}"/>
              </a:ext>
            </a:extLst>
          </p:cNvPr>
          <p:cNvSpPr/>
          <p:nvPr userDrawn="1"/>
        </p:nvSpPr>
        <p:spPr>
          <a:xfrm>
            <a:off x="4575182" y="5514656"/>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73" name="Rectangle 272">
            <a:extLst>
              <a:ext uri="{FF2B5EF4-FFF2-40B4-BE49-F238E27FC236}">
                <a16:creationId xmlns:a16="http://schemas.microsoft.com/office/drawing/2014/main" id="{A9E2B580-6475-4DB3-BBE8-A80FB9C3DC44}"/>
              </a:ext>
            </a:extLst>
          </p:cNvPr>
          <p:cNvSpPr/>
          <p:nvPr userDrawn="1"/>
        </p:nvSpPr>
        <p:spPr>
          <a:xfrm>
            <a:off x="6051543" y="1239088"/>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75" name="Rectangle 274">
            <a:extLst>
              <a:ext uri="{FF2B5EF4-FFF2-40B4-BE49-F238E27FC236}">
                <a16:creationId xmlns:a16="http://schemas.microsoft.com/office/drawing/2014/main" id="{0FAF2801-4CEB-4F68-8DCD-050047C13982}"/>
              </a:ext>
            </a:extLst>
          </p:cNvPr>
          <p:cNvSpPr/>
          <p:nvPr userDrawn="1"/>
        </p:nvSpPr>
        <p:spPr>
          <a:xfrm>
            <a:off x="6051543" y="2310329"/>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77" name="Rectangle 276">
            <a:extLst>
              <a:ext uri="{FF2B5EF4-FFF2-40B4-BE49-F238E27FC236}">
                <a16:creationId xmlns:a16="http://schemas.microsoft.com/office/drawing/2014/main" id="{AAA9CD82-A385-4172-ABE2-AB7A13D20DA5}"/>
              </a:ext>
            </a:extLst>
          </p:cNvPr>
          <p:cNvSpPr/>
          <p:nvPr userDrawn="1"/>
        </p:nvSpPr>
        <p:spPr>
          <a:xfrm>
            <a:off x="6051543" y="3370317"/>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79" name="Rectangle 278">
            <a:extLst>
              <a:ext uri="{FF2B5EF4-FFF2-40B4-BE49-F238E27FC236}">
                <a16:creationId xmlns:a16="http://schemas.microsoft.com/office/drawing/2014/main" id="{C25656CA-EA85-4016-B625-380BEC01E2D6}"/>
              </a:ext>
            </a:extLst>
          </p:cNvPr>
          <p:cNvSpPr/>
          <p:nvPr userDrawn="1"/>
        </p:nvSpPr>
        <p:spPr>
          <a:xfrm>
            <a:off x="6051543" y="4440667"/>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81" name="Rectangle 280">
            <a:extLst>
              <a:ext uri="{FF2B5EF4-FFF2-40B4-BE49-F238E27FC236}">
                <a16:creationId xmlns:a16="http://schemas.microsoft.com/office/drawing/2014/main" id="{0EF73623-607F-4FF6-A164-96A9BB2EB48D}"/>
              </a:ext>
            </a:extLst>
          </p:cNvPr>
          <p:cNvSpPr/>
          <p:nvPr userDrawn="1"/>
        </p:nvSpPr>
        <p:spPr>
          <a:xfrm>
            <a:off x="6051543" y="5514656"/>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83" name="Rectangle 282">
            <a:extLst>
              <a:ext uri="{FF2B5EF4-FFF2-40B4-BE49-F238E27FC236}">
                <a16:creationId xmlns:a16="http://schemas.microsoft.com/office/drawing/2014/main" id="{E5C7D7E0-E4F2-4FB0-B4C3-E584BADC7045}"/>
              </a:ext>
            </a:extLst>
          </p:cNvPr>
          <p:cNvSpPr/>
          <p:nvPr userDrawn="1"/>
        </p:nvSpPr>
        <p:spPr>
          <a:xfrm>
            <a:off x="7525540" y="1239088"/>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85" name="Rectangle 284">
            <a:extLst>
              <a:ext uri="{FF2B5EF4-FFF2-40B4-BE49-F238E27FC236}">
                <a16:creationId xmlns:a16="http://schemas.microsoft.com/office/drawing/2014/main" id="{F2536D87-7F7E-42DA-8388-18BF3E560841}"/>
              </a:ext>
            </a:extLst>
          </p:cNvPr>
          <p:cNvSpPr/>
          <p:nvPr userDrawn="1"/>
        </p:nvSpPr>
        <p:spPr>
          <a:xfrm>
            <a:off x="7525540" y="2310329"/>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87" name="Rectangle 286">
            <a:extLst>
              <a:ext uri="{FF2B5EF4-FFF2-40B4-BE49-F238E27FC236}">
                <a16:creationId xmlns:a16="http://schemas.microsoft.com/office/drawing/2014/main" id="{300B400D-5668-4E34-9E68-F3E0DD0B3EB1}"/>
              </a:ext>
            </a:extLst>
          </p:cNvPr>
          <p:cNvSpPr/>
          <p:nvPr userDrawn="1"/>
        </p:nvSpPr>
        <p:spPr>
          <a:xfrm>
            <a:off x="7525540" y="3370317"/>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89" name="Rectangle 288">
            <a:extLst>
              <a:ext uri="{FF2B5EF4-FFF2-40B4-BE49-F238E27FC236}">
                <a16:creationId xmlns:a16="http://schemas.microsoft.com/office/drawing/2014/main" id="{2A5E74A5-8600-4FC8-85C0-414EDB3704A0}"/>
              </a:ext>
            </a:extLst>
          </p:cNvPr>
          <p:cNvSpPr/>
          <p:nvPr userDrawn="1"/>
        </p:nvSpPr>
        <p:spPr>
          <a:xfrm>
            <a:off x="7525540" y="4440667"/>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91" name="Rectangle 290">
            <a:extLst>
              <a:ext uri="{FF2B5EF4-FFF2-40B4-BE49-F238E27FC236}">
                <a16:creationId xmlns:a16="http://schemas.microsoft.com/office/drawing/2014/main" id="{720A6E66-04DC-47A5-B853-61F36AD4AA25}"/>
              </a:ext>
            </a:extLst>
          </p:cNvPr>
          <p:cNvSpPr/>
          <p:nvPr userDrawn="1"/>
        </p:nvSpPr>
        <p:spPr>
          <a:xfrm>
            <a:off x="7525540" y="5514656"/>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93" name="Rectangle 292">
            <a:extLst>
              <a:ext uri="{FF2B5EF4-FFF2-40B4-BE49-F238E27FC236}">
                <a16:creationId xmlns:a16="http://schemas.microsoft.com/office/drawing/2014/main" id="{3CD7C180-9AD8-461F-B158-DD0AC6D0FC2F}"/>
              </a:ext>
            </a:extLst>
          </p:cNvPr>
          <p:cNvSpPr/>
          <p:nvPr userDrawn="1"/>
        </p:nvSpPr>
        <p:spPr>
          <a:xfrm>
            <a:off x="8996365" y="1239088"/>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95" name="Rectangle 294">
            <a:extLst>
              <a:ext uri="{FF2B5EF4-FFF2-40B4-BE49-F238E27FC236}">
                <a16:creationId xmlns:a16="http://schemas.microsoft.com/office/drawing/2014/main" id="{A10611A0-47F4-4106-AAF8-07084CE74BBD}"/>
              </a:ext>
            </a:extLst>
          </p:cNvPr>
          <p:cNvSpPr/>
          <p:nvPr userDrawn="1"/>
        </p:nvSpPr>
        <p:spPr>
          <a:xfrm>
            <a:off x="8996365" y="2310329"/>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97" name="Rectangle 296">
            <a:extLst>
              <a:ext uri="{FF2B5EF4-FFF2-40B4-BE49-F238E27FC236}">
                <a16:creationId xmlns:a16="http://schemas.microsoft.com/office/drawing/2014/main" id="{204C1CDD-C00B-41B2-ABCE-95BF909E0A6C}"/>
              </a:ext>
            </a:extLst>
          </p:cNvPr>
          <p:cNvSpPr/>
          <p:nvPr userDrawn="1"/>
        </p:nvSpPr>
        <p:spPr>
          <a:xfrm>
            <a:off x="8996365" y="3370317"/>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99" name="Rectangle 298">
            <a:extLst>
              <a:ext uri="{FF2B5EF4-FFF2-40B4-BE49-F238E27FC236}">
                <a16:creationId xmlns:a16="http://schemas.microsoft.com/office/drawing/2014/main" id="{AA95AA60-3DA7-4C79-9EDC-202757C75F83}"/>
              </a:ext>
            </a:extLst>
          </p:cNvPr>
          <p:cNvSpPr/>
          <p:nvPr userDrawn="1"/>
        </p:nvSpPr>
        <p:spPr>
          <a:xfrm>
            <a:off x="8996365" y="4440667"/>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301" name="Rectangle 300">
            <a:extLst>
              <a:ext uri="{FF2B5EF4-FFF2-40B4-BE49-F238E27FC236}">
                <a16:creationId xmlns:a16="http://schemas.microsoft.com/office/drawing/2014/main" id="{7DE7C40B-323D-45B4-8F07-C97F32FD3A70}"/>
              </a:ext>
            </a:extLst>
          </p:cNvPr>
          <p:cNvSpPr/>
          <p:nvPr userDrawn="1"/>
        </p:nvSpPr>
        <p:spPr>
          <a:xfrm>
            <a:off x="8996365" y="5514656"/>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303" name="Rectangle 302">
            <a:extLst>
              <a:ext uri="{FF2B5EF4-FFF2-40B4-BE49-F238E27FC236}">
                <a16:creationId xmlns:a16="http://schemas.microsoft.com/office/drawing/2014/main" id="{1A47EA8D-BE26-4831-9A3E-8E9C65DAB9AF}"/>
              </a:ext>
            </a:extLst>
          </p:cNvPr>
          <p:cNvSpPr/>
          <p:nvPr userDrawn="1"/>
        </p:nvSpPr>
        <p:spPr>
          <a:xfrm>
            <a:off x="10467976" y="1239088"/>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305" name="Rectangle 304">
            <a:extLst>
              <a:ext uri="{FF2B5EF4-FFF2-40B4-BE49-F238E27FC236}">
                <a16:creationId xmlns:a16="http://schemas.microsoft.com/office/drawing/2014/main" id="{EC99DF7A-4174-499B-9801-5EA862E3AF6D}"/>
              </a:ext>
            </a:extLst>
          </p:cNvPr>
          <p:cNvSpPr/>
          <p:nvPr userDrawn="1"/>
        </p:nvSpPr>
        <p:spPr>
          <a:xfrm>
            <a:off x="10467976" y="2310329"/>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307" name="Rectangle 306">
            <a:extLst>
              <a:ext uri="{FF2B5EF4-FFF2-40B4-BE49-F238E27FC236}">
                <a16:creationId xmlns:a16="http://schemas.microsoft.com/office/drawing/2014/main" id="{ABF502B3-C310-4840-BF4A-CBF486AE7869}"/>
              </a:ext>
            </a:extLst>
          </p:cNvPr>
          <p:cNvSpPr/>
          <p:nvPr userDrawn="1"/>
        </p:nvSpPr>
        <p:spPr>
          <a:xfrm>
            <a:off x="10467976" y="3370317"/>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309" name="Rectangle 308">
            <a:extLst>
              <a:ext uri="{FF2B5EF4-FFF2-40B4-BE49-F238E27FC236}">
                <a16:creationId xmlns:a16="http://schemas.microsoft.com/office/drawing/2014/main" id="{C6D912B5-2C80-43F2-95D9-21CE80F28DE4}"/>
              </a:ext>
            </a:extLst>
          </p:cNvPr>
          <p:cNvSpPr/>
          <p:nvPr userDrawn="1"/>
        </p:nvSpPr>
        <p:spPr>
          <a:xfrm>
            <a:off x="10467976" y="4440667"/>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311" name="Rectangle 310">
            <a:extLst>
              <a:ext uri="{FF2B5EF4-FFF2-40B4-BE49-F238E27FC236}">
                <a16:creationId xmlns:a16="http://schemas.microsoft.com/office/drawing/2014/main" id="{C18A157F-B3A7-471C-AA77-096EFEDA737E}"/>
              </a:ext>
            </a:extLst>
          </p:cNvPr>
          <p:cNvSpPr/>
          <p:nvPr userDrawn="1"/>
        </p:nvSpPr>
        <p:spPr>
          <a:xfrm>
            <a:off x="10464794" y="5514976"/>
            <a:ext cx="90487" cy="88062"/>
          </a:xfrm>
          <a:prstGeom prst="rect">
            <a:avLst/>
          </a:prstGeom>
          <a:solidFill>
            <a:schemeClr val="accent1"/>
          </a:solidFill>
          <a:ln w="6350" cap="flat">
            <a:noFill/>
            <a:prstDash val="solid"/>
            <a:miter/>
          </a:ln>
        </p:spPr>
        <p:txBody>
          <a:bodyPr rtlCol="0" anchor="ctr"/>
          <a:lstStyle/>
          <a:p>
            <a:pPr algn="l"/>
            <a:endParaRPr lang="en-US"/>
          </a:p>
        </p:txBody>
      </p:sp>
    </p:spTree>
    <p:extLst>
      <p:ext uri="{BB962C8B-B14F-4D97-AF65-F5344CB8AC3E}">
        <p14:creationId xmlns:p14="http://schemas.microsoft.com/office/powerpoint/2010/main" val="2754991722"/>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6232A1-8191-48AE-9F70-9E3F0B86984F}"/>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C347E33D-1140-4E18-9029-15D8105BFC10}"/>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2D2AB290-D806-4D71-8678-75742C65F11E}"/>
              </a:ext>
            </a:extLst>
          </p:cNvPr>
          <p:cNvSpPr>
            <a:spLocks noGrp="1"/>
          </p:cNvSpPr>
          <p:nvPr>
            <p:ph type="dt" sz="half" idx="10"/>
          </p:nvPr>
        </p:nvSpPr>
        <p:spPr/>
        <p:txBody>
          <a:bodyPr/>
          <a:lstStyle/>
          <a:p>
            <a:fld id="{F68FB915-694D-4818-A55E-F79F1CC0619F}" type="datetimeFigureOut">
              <a:rPr lang="en-US" smtClean="0"/>
              <a:t>10/28/2021</a:t>
            </a:fld>
            <a:endParaRPr lang="en-US"/>
          </a:p>
        </p:txBody>
      </p:sp>
      <p:sp>
        <p:nvSpPr>
          <p:cNvPr id="5" name="Footer Placeholder 4">
            <a:extLst>
              <a:ext uri="{FF2B5EF4-FFF2-40B4-BE49-F238E27FC236}">
                <a16:creationId xmlns:a16="http://schemas.microsoft.com/office/drawing/2014/main" id="{89E4A1AE-8A2F-4114-9DA9-564F7583F2E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8BFC7D9-1372-42DE-9517-E48F7E8E3949}"/>
              </a:ext>
            </a:extLst>
          </p:cNvPr>
          <p:cNvSpPr>
            <a:spLocks noGrp="1"/>
          </p:cNvSpPr>
          <p:nvPr>
            <p:ph type="sldNum" sz="quarter" idx="12"/>
          </p:nvPr>
        </p:nvSpPr>
        <p:spPr/>
        <p:txBody>
          <a:bodyPr/>
          <a:lstStyle/>
          <a:p>
            <a:fld id="{5FA282C2-461B-4723-85D9-1435E35BE9A3}" type="slidenum">
              <a:rPr lang="en-US" smtClean="0"/>
              <a:t>‹#›</a:t>
            </a:fld>
            <a:endParaRPr lang="en-US"/>
          </a:p>
        </p:txBody>
      </p:sp>
    </p:spTree>
    <p:extLst>
      <p:ext uri="{BB962C8B-B14F-4D97-AF65-F5344CB8AC3E}">
        <p14:creationId xmlns:p14="http://schemas.microsoft.com/office/powerpoint/2010/main" val="1655984422"/>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BA235BF-3055-4075-8C06-39166A91EAC9}"/>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A32276ED-5339-4BB6-9C95-F85333B7910A}"/>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D8BC781-1260-4D42-BD7A-605CF5CBA99A}"/>
              </a:ext>
            </a:extLst>
          </p:cNvPr>
          <p:cNvSpPr>
            <a:spLocks noGrp="1"/>
          </p:cNvSpPr>
          <p:nvPr>
            <p:ph type="dt" sz="half" idx="10"/>
          </p:nvPr>
        </p:nvSpPr>
        <p:spPr/>
        <p:txBody>
          <a:bodyPr/>
          <a:lstStyle/>
          <a:p>
            <a:fld id="{F68FB915-694D-4818-A55E-F79F1CC0619F}" type="datetimeFigureOut">
              <a:rPr lang="en-US" smtClean="0"/>
              <a:t>10/28/2021</a:t>
            </a:fld>
            <a:endParaRPr lang="en-US"/>
          </a:p>
        </p:txBody>
      </p:sp>
      <p:sp>
        <p:nvSpPr>
          <p:cNvPr id="5" name="Footer Placeholder 4">
            <a:extLst>
              <a:ext uri="{FF2B5EF4-FFF2-40B4-BE49-F238E27FC236}">
                <a16:creationId xmlns:a16="http://schemas.microsoft.com/office/drawing/2014/main" id="{706E58E5-B929-48FE-90AA-5ECD6F109AB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F932BDB-2969-4C80-9C6C-804C4500D86D}"/>
              </a:ext>
            </a:extLst>
          </p:cNvPr>
          <p:cNvSpPr>
            <a:spLocks noGrp="1"/>
          </p:cNvSpPr>
          <p:nvPr>
            <p:ph type="sldNum" sz="quarter" idx="12"/>
          </p:nvPr>
        </p:nvSpPr>
        <p:spPr/>
        <p:txBody>
          <a:bodyPr/>
          <a:lstStyle/>
          <a:p>
            <a:fld id="{5FA282C2-461B-4723-85D9-1435E35BE9A3}" type="slidenum">
              <a:rPr lang="en-US" smtClean="0"/>
              <a:t>‹#›</a:t>
            </a:fld>
            <a:endParaRPr lang="en-US"/>
          </a:p>
        </p:txBody>
      </p:sp>
    </p:spTree>
    <p:extLst>
      <p:ext uri="{BB962C8B-B14F-4D97-AF65-F5344CB8AC3E}">
        <p14:creationId xmlns:p14="http://schemas.microsoft.com/office/powerpoint/2010/main" val="194218227"/>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2FE4D4D-B84D-4C65-BE93-D1FA1F255445}"/>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161DA736-7AC4-4B77-BD88-B2B904E9CE72}"/>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A6B02642-7748-4F37-9571-F3AC23F79B5F}"/>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73451962-69E8-4E67-B8EE-614D6AF404AC}"/>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3F53B67D-424A-4DA8-BDBA-471C9FAA3AC1}"/>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D8FA700A-FE6C-4C38-BC1B-B103F9D95789}"/>
              </a:ext>
            </a:extLst>
          </p:cNvPr>
          <p:cNvSpPr>
            <a:spLocks noGrp="1"/>
          </p:cNvSpPr>
          <p:nvPr>
            <p:ph type="dt" sz="half" idx="10"/>
          </p:nvPr>
        </p:nvSpPr>
        <p:spPr/>
        <p:txBody>
          <a:bodyPr/>
          <a:lstStyle/>
          <a:p>
            <a:fld id="{F68FB915-694D-4818-A55E-F79F1CC0619F}" type="datetimeFigureOut">
              <a:rPr lang="en-US" smtClean="0"/>
              <a:t>10/28/2021</a:t>
            </a:fld>
            <a:endParaRPr lang="en-US"/>
          </a:p>
        </p:txBody>
      </p:sp>
      <p:sp>
        <p:nvSpPr>
          <p:cNvPr id="8" name="Footer Placeholder 7">
            <a:extLst>
              <a:ext uri="{FF2B5EF4-FFF2-40B4-BE49-F238E27FC236}">
                <a16:creationId xmlns:a16="http://schemas.microsoft.com/office/drawing/2014/main" id="{62D45FB7-F87C-4091-A5B1-5915988F84F8}"/>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330C961B-4F2E-43F0-BAD9-994B50EE859B}"/>
              </a:ext>
            </a:extLst>
          </p:cNvPr>
          <p:cNvSpPr>
            <a:spLocks noGrp="1"/>
          </p:cNvSpPr>
          <p:nvPr>
            <p:ph type="sldNum" sz="quarter" idx="12"/>
          </p:nvPr>
        </p:nvSpPr>
        <p:spPr/>
        <p:txBody>
          <a:bodyPr/>
          <a:lstStyle/>
          <a:p>
            <a:fld id="{5FA282C2-461B-4723-85D9-1435E35BE9A3}" type="slidenum">
              <a:rPr lang="en-US" smtClean="0"/>
              <a:t>‹#›</a:t>
            </a:fld>
            <a:endParaRPr lang="en-US"/>
          </a:p>
        </p:txBody>
      </p:sp>
    </p:spTree>
    <p:extLst>
      <p:ext uri="{BB962C8B-B14F-4D97-AF65-F5344CB8AC3E}">
        <p14:creationId xmlns:p14="http://schemas.microsoft.com/office/powerpoint/2010/main" val="471404125"/>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userDrawn="1">
  <p:cSld name="Minecraft Fullbleed Title 1">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 y="0"/>
            <a:ext cx="12193362" cy="6858000"/>
          </a:xfrm>
          <a:prstGeom prst="rect">
            <a:avLst/>
          </a:prstGeom>
        </p:spPr>
      </p:pic>
      <p:sp>
        <p:nvSpPr>
          <p:cNvPr id="2" name="Title 1"/>
          <p:cNvSpPr>
            <a:spLocks noGrp="1"/>
          </p:cNvSpPr>
          <p:nvPr>
            <p:ph type="ctrTitle" hasCustomPrompt="1"/>
          </p:nvPr>
        </p:nvSpPr>
        <p:spPr>
          <a:xfrm>
            <a:off x="794891" y="2918692"/>
            <a:ext cx="3972315" cy="1944161"/>
          </a:xfrm>
        </p:spPr>
        <p:txBody>
          <a:bodyPr anchor="b"/>
          <a:lstStyle>
            <a:lvl1pPr algn="l">
              <a:defRPr sz="4800">
                <a:solidFill>
                  <a:schemeClr val="bg1">
                    <a:alpha val="99000"/>
                  </a:schemeClr>
                </a:solidFill>
              </a:defRPr>
            </a:lvl1pPr>
          </a:lstStyle>
          <a:p>
            <a:r>
              <a:rPr lang="en-US" dirty="0"/>
              <a:t>Click to edit </a:t>
            </a:r>
            <a:br>
              <a:rPr lang="en-US" dirty="0"/>
            </a:br>
            <a:r>
              <a:rPr lang="en-US" dirty="0"/>
              <a:t>Master title style</a:t>
            </a:r>
          </a:p>
        </p:txBody>
      </p:sp>
      <p:sp>
        <p:nvSpPr>
          <p:cNvPr id="12" name="Text Placeholder 11"/>
          <p:cNvSpPr>
            <a:spLocks noGrp="1"/>
          </p:cNvSpPr>
          <p:nvPr>
            <p:ph type="body" sz="quarter" idx="10"/>
          </p:nvPr>
        </p:nvSpPr>
        <p:spPr>
          <a:xfrm>
            <a:off x="794916" y="4862852"/>
            <a:ext cx="3972315" cy="577378"/>
          </a:xfrm>
        </p:spPr>
        <p:txBody>
          <a:bodyPr>
            <a:noAutofit/>
          </a:bodyPr>
          <a:lstStyle>
            <a:lvl1pPr marL="0" indent="0">
              <a:buNone/>
              <a:defRPr sz="2400">
                <a:solidFill>
                  <a:schemeClr val="bg1">
                    <a:alpha val="99000"/>
                  </a:schemeClr>
                </a:solidFill>
                <a:latin typeface="+mn-lt"/>
              </a:defRPr>
            </a:lvl1pPr>
          </a:lstStyle>
          <a:p>
            <a:pPr lvl="0"/>
            <a:r>
              <a:rPr lang="en-US"/>
              <a:t>Edit Master text styles</a:t>
            </a:r>
          </a:p>
        </p:txBody>
      </p:sp>
      <p:pic>
        <p:nvPicPr>
          <p:cNvPr id="7" name="Picture 6"/>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474785" y="719789"/>
            <a:ext cx="3575048" cy="865534"/>
          </a:xfrm>
          <a:prstGeom prst="rect">
            <a:avLst/>
          </a:prstGeom>
        </p:spPr>
      </p:pic>
      <p:pic>
        <p:nvPicPr>
          <p:cNvPr id="9" name="Picture 8">
            <a:extLst>
              <a:ext uri="{FF2B5EF4-FFF2-40B4-BE49-F238E27FC236}">
                <a16:creationId xmlns:a16="http://schemas.microsoft.com/office/drawing/2014/main" id="{96B22149-4673-4D23-B0D5-9086E1A764A9}"/>
              </a:ext>
            </a:extLst>
          </p:cNvPr>
          <p:cNvPicPr>
            <a:picLocks noChangeAspect="1"/>
          </p:cNvPicPr>
          <p:nvPr userDrawn="1"/>
        </p:nvPicPr>
        <p:blipFill>
          <a:blip r:embed="rId4" cstate="print">
            <a:extLst>
              <a:ext uri="{28A0092B-C50C-407E-A947-70E740481C1C}">
                <a14:useLocalDpi xmlns:a14="http://schemas.microsoft.com/office/drawing/2010/main"/>
              </a:ext>
            </a:extLst>
          </a:blip>
          <a:stretch>
            <a:fillRect/>
          </a:stretch>
        </p:blipFill>
        <p:spPr>
          <a:xfrm>
            <a:off x="10029265" y="6087292"/>
            <a:ext cx="1918272" cy="705624"/>
          </a:xfrm>
          <a:prstGeom prst="rect">
            <a:avLst/>
          </a:prstGeom>
        </p:spPr>
      </p:pic>
    </p:spTree>
    <p:extLst>
      <p:ext uri="{BB962C8B-B14F-4D97-AF65-F5344CB8AC3E}">
        <p14:creationId xmlns:p14="http://schemas.microsoft.com/office/powerpoint/2010/main" val="40421838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userDrawn="1">
  <p:cSld name="Minecraft Fullbleed Title 2">
    <p:spTree>
      <p:nvGrpSpPr>
        <p:cNvPr id="1" name=""/>
        <p:cNvGrpSpPr/>
        <p:nvPr/>
      </p:nvGrpSpPr>
      <p:grpSpPr>
        <a:xfrm>
          <a:off x="0" y="0"/>
          <a:ext cx="0" cy="0"/>
          <a:chOff x="0" y="0"/>
          <a:chExt cx="0" cy="0"/>
        </a:xfrm>
      </p:grpSpPr>
      <p:pic>
        <p:nvPicPr>
          <p:cNvPr id="4" name="Picture 3"/>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0"/>
            <a:ext cx="12191999" cy="6858000"/>
          </a:xfrm>
          <a:prstGeom prst="rect">
            <a:avLst/>
          </a:prstGeom>
        </p:spPr>
      </p:pic>
      <p:sp>
        <p:nvSpPr>
          <p:cNvPr id="7" name="Rectangle 6"/>
          <p:cNvSpPr/>
          <p:nvPr userDrawn="1"/>
        </p:nvSpPr>
        <p:spPr bwMode="auto">
          <a:xfrm>
            <a:off x="274710" y="2860696"/>
            <a:ext cx="5945148" cy="3471176"/>
          </a:xfrm>
          <a:prstGeom prst="rect">
            <a:avLst/>
          </a:prstGeom>
          <a:solidFill>
            <a:schemeClr val="tx2">
              <a:alpha val="94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274320"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ctrTitle" hasCustomPrompt="1"/>
          </p:nvPr>
        </p:nvSpPr>
        <p:spPr>
          <a:xfrm>
            <a:off x="274710" y="2860698"/>
            <a:ext cx="5945147" cy="2178663"/>
          </a:xfrm>
        </p:spPr>
        <p:txBody>
          <a:bodyPr lIns="182880" tIns="182880" rIns="91440" bIns="0" anchor="b"/>
          <a:lstStyle>
            <a:lvl1pPr algn="l" defTabSz="932742" rtl="0" eaLnBrk="1" latinLnBrk="0" hangingPunct="1">
              <a:lnSpc>
                <a:spcPct val="90000"/>
              </a:lnSpc>
              <a:spcBef>
                <a:spcPct val="0"/>
              </a:spcBef>
              <a:buNone/>
              <a:defRPr lang="en-US" sz="4800" b="0" kern="1200" cap="none" spc="-100" baseline="0" dirty="0">
                <a:ln w="3175">
                  <a:noFill/>
                </a:ln>
                <a:gradFill>
                  <a:gsLst>
                    <a:gs pos="76250">
                      <a:srgbClr val="FFFFFF"/>
                    </a:gs>
                    <a:gs pos="51000">
                      <a:srgbClr val="FFFFFF"/>
                    </a:gs>
                  </a:gsLst>
                  <a:lin ang="5400000" scaled="0"/>
                </a:gradFill>
                <a:effectLst/>
                <a:latin typeface="+mj-lt"/>
                <a:ea typeface="+mn-ea"/>
                <a:cs typeface="Segoe UI" pitchFamily="34" charset="0"/>
              </a:defRPr>
            </a:lvl1pPr>
          </a:lstStyle>
          <a:p>
            <a:r>
              <a:rPr lang="en-US" dirty="0"/>
              <a:t>Click to edit </a:t>
            </a:r>
            <a:br>
              <a:rPr lang="en-US" dirty="0"/>
            </a:br>
            <a:r>
              <a:rPr lang="en-US" dirty="0"/>
              <a:t>Master title style</a:t>
            </a:r>
          </a:p>
        </p:txBody>
      </p:sp>
      <p:sp>
        <p:nvSpPr>
          <p:cNvPr id="12" name="Text Placeholder 11"/>
          <p:cNvSpPr>
            <a:spLocks noGrp="1"/>
          </p:cNvSpPr>
          <p:nvPr>
            <p:ph type="body" sz="quarter" idx="10"/>
          </p:nvPr>
        </p:nvSpPr>
        <p:spPr>
          <a:xfrm>
            <a:off x="274710" y="5139160"/>
            <a:ext cx="5945147" cy="1192713"/>
          </a:xfrm>
        </p:spPr>
        <p:txBody>
          <a:bodyPr lIns="182880" tIns="0" rIns="91440" bIns="0">
            <a:noAutofit/>
          </a:bodyPr>
          <a:lstStyle>
            <a:lvl1pPr marL="0" indent="0">
              <a:buNone/>
              <a:defRPr lang="en-US" sz="3200" kern="1200" spc="0" baseline="0" dirty="0" smtClean="0">
                <a:gradFill>
                  <a:gsLst>
                    <a:gs pos="76250">
                      <a:srgbClr val="FFFFFF"/>
                    </a:gs>
                    <a:gs pos="51000">
                      <a:srgbClr val="FFFFFF"/>
                    </a:gs>
                  </a:gsLst>
                  <a:lin ang="5400000" scaled="0"/>
                </a:gradFill>
                <a:latin typeface="+mn-lt"/>
                <a:ea typeface="+mn-ea"/>
                <a:cs typeface="+mn-cs"/>
              </a:defRPr>
            </a:lvl1pPr>
          </a:lstStyle>
          <a:p>
            <a:pPr marL="0" marR="0" lvl="0" indent="0" algn="l" defTabSz="932742" rtl="0" eaLnBrk="1" fontAlgn="auto" latinLnBrk="0" hangingPunct="1">
              <a:lnSpc>
                <a:spcPct val="90000"/>
              </a:lnSpc>
              <a:spcBef>
                <a:spcPts val="0"/>
              </a:spcBef>
              <a:spcAft>
                <a:spcPts val="0"/>
              </a:spcAft>
              <a:buClrTx/>
              <a:buSzPct val="90000"/>
              <a:buFont typeface="Arial" pitchFamily="34" charset="0"/>
              <a:buNone/>
              <a:tabLst/>
            </a:pPr>
            <a:r>
              <a:rPr lang="en-US"/>
              <a:t>Edit Master text styles</a:t>
            </a:r>
          </a:p>
        </p:txBody>
      </p:sp>
      <p:pic>
        <p:nvPicPr>
          <p:cNvPr id="5" name="Picture 4"/>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474785" y="719789"/>
            <a:ext cx="3575048" cy="865534"/>
          </a:xfrm>
          <a:prstGeom prst="rect">
            <a:avLst/>
          </a:prstGeom>
        </p:spPr>
      </p:pic>
      <p:pic>
        <p:nvPicPr>
          <p:cNvPr id="9" name="Picture 8">
            <a:extLst>
              <a:ext uri="{FF2B5EF4-FFF2-40B4-BE49-F238E27FC236}">
                <a16:creationId xmlns:a16="http://schemas.microsoft.com/office/drawing/2014/main" id="{19E87D8C-141F-406F-B25B-50B115DEE5B2}"/>
              </a:ext>
            </a:extLst>
          </p:cNvPr>
          <p:cNvPicPr>
            <a:picLocks noChangeAspect="1"/>
          </p:cNvPicPr>
          <p:nvPr userDrawn="1"/>
        </p:nvPicPr>
        <p:blipFill>
          <a:blip r:embed="rId4" cstate="print">
            <a:extLst>
              <a:ext uri="{28A0092B-C50C-407E-A947-70E740481C1C}">
                <a14:useLocalDpi xmlns:a14="http://schemas.microsoft.com/office/drawing/2010/main"/>
              </a:ext>
            </a:extLst>
          </a:blip>
          <a:stretch>
            <a:fillRect/>
          </a:stretch>
        </p:blipFill>
        <p:spPr>
          <a:xfrm>
            <a:off x="10029265" y="6087292"/>
            <a:ext cx="1918272" cy="705624"/>
          </a:xfrm>
          <a:prstGeom prst="rect">
            <a:avLst/>
          </a:prstGeom>
        </p:spPr>
      </p:pic>
    </p:spTree>
    <p:extLst>
      <p:ext uri="{BB962C8B-B14F-4D97-AF65-F5344CB8AC3E}">
        <p14:creationId xmlns:p14="http://schemas.microsoft.com/office/powerpoint/2010/main" val="30217765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userDrawn="1">
  <p:cSld name="Minecraft Fullbleed Title 3">
    <p:spTree>
      <p:nvGrpSpPr>
        <p:cNvPr id="1" name=""/>
        <p:cNvGrpSpPr/>
        <p:nvPr/>
      </p:nvGrpSpPr>
      <p:grpSpPr>
        <a:xfrm>
          <a:off x="0" y="0"/>
          <a:ext cx="0" cy="0"/>
          <a:chOff x="0" y="0"/>
          <a:chExt cx="0" cy="0"/>
        </a:xfrm>
      </p:grpSpPr>
      <p:pic>
        <p:nvPicPr>
          <p:cNvPr id="4" name="Picture 3"/>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0"/>
            <a:ext cx="12191999" cy="6858000"/>
          </a:xfrm>
          <a:prstGeom prst="rect">
            <a:avLst/>
          </a:prstGeom>
        </p:spPr>
      </p:pic>
      <p:pic>
        <p:nvPicPr>
          <p:cNvPr id="9" name="Picture 8"/>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274710" y="2833398"/>
            <a:ext cx="5945149" cy="3471176"/>
          </a:xfrm>
          <a:prstGeom prst="rect">
            <a:avLst/>
          </a:prstGeom>
        </p:spPr>
      </p:pic>
      <p:sp>
        <p:nvSpPr>
          <p:cNvPr id="2" name="Title 1"/>
          <p:cNvSpPr>
            <a:spLocks noGrp="1"/>
          </p:cNvSpPr>
          <p:nvPr>
            <p:ph type="ctrTitle" hasCustomPrompt="1"/>
          </p:nvPr>
        </p:nvSpPr>
        <p:spPr>
          <a:xfrm>
            <a:off x="274710" y="2860698"/>
            <a:ext cx="5945147" cy="2168503"/>
          </a:xfrm>
        </p:spPr>
        <p:txBody>
          <a:bodyPr lIns="182880" tIns="0" rIns="91440" bIns="0" anchor="b"/>
          <a:lstStyle>
            <a:lvl1pPr algn="l" defTabSz="932742" rtl="0" eaLnBrk="1" latinLnBrk="0" hangingPunct="1">
              <a:lnSpc>
                <a:spcPct val="90000"/>
              </a:lnSpc>
              <a:spcBef>
                <a:spcPct val="0"/>
              </a:spcBef>
              <a:buNone/>
              <a:defRPr lang="en-US" sz="4800" b="0" kern="1200" cap="none" spc="-100" baseline="0" dirty="0">
                <a:ln w="3175">
                  <a:noFill/>
                </a:ln>
                <a:gradFill>
                  <a:gsLst>
                    <a:gs pos="76250">
                      <a:srgbClr val="FFFFFF"/>
                    </a:gs>
                    <a:gs pos="51000">
                      <a:srgbClr val="FFFFFF"/>
                    </a:gs>
                  </a:gsLst>
                  <a:lin ang="5400000" scaled="0"/>
                </a:gradFill>
                <a:effectLst/>
                <a:latin typeface="+mj-lt"/>
                <a:ea typeface="+mn-ea"/>
                <a:cs typeface="Segoe UI" pitchFamily="34" charset="0"/>
              </a:defRPr>
            </a:lvl1pPr>
          </a:lstStyle>
          <a:p>
            <a:r>
              <a:rPr lang="en-US" dirty="0"/>
              <a:t>Click to edit </a:t>
            </a:r>
            <a:br>
              <a:rPr lang="en-US" dirty="0"/>
            </a:br>
            <a:r>
              <a:rPr lang="en-US" dirty="0"/>
              <a:t>Master title style</a:t>
            </a:r>
          </a:p>
        </p:txBody>
      </p:sp>
      <p:sp>
        <p:nvSpPr>
          <p:cNvPr id="12" name="Text Placeholder 11"/>
          <p:cNvSpPr>
            <a:spLocks noGrp="1"/>
          </p:cNvSpPr>
          <p:nvPr>
            <p:ph type="body" sz="quarter" idx="10"/>
          </p:nvPr>
        </p:nvSpPr>
        <p:spPr>
          <a:xfrm>
            <a:off x="274710" y="5139160"/>
            <a:ext cx="5945147" cy="1192713"/>
          </a:xfrm>
        </p:spPr>
        <p:txBody>
          <a:bodyPr lIns="182880" tIns="0" rIns="91440" bIns="0">
            <a:noAutofit/>
          </a:bodyPr>
          <a:lstStyle>
            <a:lvl1pPr marL="0" indent="0">
              <a:buNone/>
              <a:defRPr lang="en-US" sz="2800" kern="1200" spc="0" baseline="0" dirty="0" smtClean="0">
                <a:gradFill>
                  <a:gsLst>
                    <a:gs pos="76250">
                      <a:srgbClr val="FFFFFF"/>
                    </a:gs>
                    <a:gs pos="51000">
                      <a:srgbClr val="FFFFFF"/>
                    </a:gs>
                  </a:gsLst>
                  <a:lin ang="5400000" scaled="0"/>
                </a:gradFill>
                <a:latin typeface="+mn-lt"/>
                <a:ea typeface="+mn-ea"/>
                <a:cs typeface="+mn-cs"/>
              </a:defRPr>
            </a:lvl1pPr>
          </a:lstStyle>
          <a:p>
            <a:pPr marL="0" marR="0" lvl="0" indent="0" algn="l" defTabSz="932742" rtl="0" eaLnBrk="1" fontAlgn="auto" latinLnBrk="0" hangingPunct="1">
              <a:lnSpc>
                <a:spcPct val="90000"/>
              </a:lnSpc>
              <a:spcBef>
                <a:spcPts val="0"/>
              </a:spcBef>
              <a:spcAft>
                <a:spcPts val="0"/>
              </a:spcAft>
              <a:buClrTx/>
              <a:buSzPct val="90000"/>
              <a:buFont typeface="Arial" pitchFamily="34" charset="0"/>
              <a:buNone/>
              <a:tabLst/>
            </a:pPr>
            <a:r>
              <a:rPr lang="en-US"/>
              <a:t>Edit Master text styles</a:t>
            </a:r>
          </a:p>
        </p:txBody>
      </p:sp>
      <p:pic>
        <p:nvPicPr>
          <p:cNvPr id="5" name="Picture 4"/>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474785" y="719789"/>
            <a:ext cx="3575048" cy="865534"/>
          </a:xfrm>
          <a:prstGeom prst="rect">
            <a:avLst/>
          </a:prstGeom>
        </p:spPr>
      </p:pic>
      <p:pic>
        <p:nvPicPr>
          <p:cNvPr id="8" name="Picture 7">
            <a:extLst>
              <a:ext uri="{FF2B5EF4-FFF2-40B4-BE49-F238E27FC236}">
                <a16:creationId xmlns:a16="http://schemas.microsoft.com/office/drawing/2014/main" id="{907399D9-15C0-4BE2-9A37-92CC6486D5AA}"/>
              </a:ext>
            </a:extLst>
          </p:cNvPr>
          <p:cNvPicPr>
            <a:picLocks noChangeAspect="1"/>
          </p:cNvPicPr>
          <p:nvPr userDrawn="1"/>
        </p:nvPicPr>
        <p:blipFill>
          <a:blip r:embed="rId5" cstate="print">
            <a:extLst>
              <a:ext uri="{28A0092B-C50C-407E-A947-70E740481C1C}">
                <a14:useLocalDpi xmlns:a14="http://schemas.microsoft.com/office/drawing/2010/main"/>
              </a:ext>
            </a:extLst>
          </a:blip>
          <a:stretch>
            <a:fillRect/>
          </a:stretch>
        </p:blipFill>
        <p:spPr>
          <a:xfrm>
            <a:off x="10029265" y="6087292"/>
            <a:ext cx="1918272" cy="705624"/>
          </a:xfrm>
          <a:prstGeom prst="rect">
            <a:avLst/>
          </a:prstGeom>
        </p:spPr>
      </p:pic>
    </p:spTree>
    <p:extLst>
      <p:ext uri="{BB962C8B-B14F-4D97-AF65-F5344CB8AC3E}">
        <p14:creationId xmlns:p14="http://schemas.microsoft.com/office/powerpoint/2010/main" val="1014853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7.xml><?xml version="1.0" encoding="utf-8"?>
<p:sldLayout xmlns:a="http://schemas.openxmlformats.org/drawingml/2006/main" xmlns:r="http://schemas.openxmlformats.org/officeDocument/2006/relationships" xmlns:p="http://schemas.openxmlformats.org/presentationml/2006/main" preserve="1" userDrawn="1">
  <p:cSld name="Minecraft Fullbleed Title 4">
    <p:spTree>
      <p:nvGrpSpPr>
        <p:cNvPr id="1" name=""/>
        <p:cNvGrpSpPr/>
        <p:nvPr/>
      </p:nvGrpSpPr>
      <p:grpSpPr>
        <a:xfrm>
          <a:off x="0" y="0"/>
          <a:ext cx="0" cy="0"/>
          <a:chOff x="0" y="0"/>
          <a:chExt cx="0" cy="0"/>
        </a:xfrm>
      </p:grpSpPr>
      <p:pic>
        <p:nvPicPr>
          <p:cNvPr id="9" name="Picture 8" descr="En bild med leksak, Lego, himmel, bord&#10;&#10;Beskrivning genereras automatiskt">
            <a:extLst>
              <a:ext uri="{FF2B5EF4-FFF2-40B4-BE49-F238E27FC236}">
                <a16:creationId xmlns:a16="http://schemas.microsoft.com/office/drawing/2014/main" id="{83AF1D29-7DDB-4369-B18C-1868A13D4F6D}"/>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1" y="0"/>
            <a:ext cx="12192000" cy="6858000"/>
          </a:xfrm>
          <a:prstGeom prst="rect">
            <a:avLst/>
          </a:prstGeom>
        </p:spPr>
      </p:pic>
      <p:sp>
        <p:nvSpPr>
          <p:cNvPr id="13" name="Rectangle 12">
            <a:extLst>
              <a:ext uri="{FF2B5EF4-FFF2-40B4-BE49-F238E27FC236}">
                <a16:creationId xmlns:a16="http://schemas.microsoft.com/office/drawing/2014/main" id="{C270170E-9DAD-487C-8F50-8A4C0FC5A4BD}"/>
              </a:ext>
            </a:extLst>
          </p:cNvPr>
          <p:cNvSpPr/>
          <p:nvPr userDrawn="1"/>
        </p:nvSpPr>
        <p:spPr bwMode="auto">
          <a:xfrm>
            <a:off x="0" y="0"/>
            <a:ext cx="9905806" cy="6858000"/>
          </a:xfrm>
          <a:prstGeom prst="rect">
            <a:avLst/>
          </a:prstGeom>
          <a:gradFill flip="none" rotWithShape="1">
            <a:gsLst>
              <a:gs pos="26000">
                <a:schemeClr val="tx1">
                  <a:alpha val="53000"/>
                </a:schemeClr>
              </a:gs>
              <a:gs pos="100000">
                <a:schemeClr val="tx1">
                  <a:alpha val="0"/>
                </a:schemeClr>
              </a:gs>
            </a:gsLst>
            <a:lin ang="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algn="ctr" defTabSz="913828" fontAlgn="base">
              <a:lnSpc>
                <a:spcPct val="90000"/>
              </a:lnSpc>
              <a:spcBef>
                <a:spcPct val="0"/>
              </a:spcBef>
              <a:spcAft>
                <a:spcPct val="0"/>
              </a:spcAft>
            </a:pPr>
            <a:endParaRPr lang="en-US" sz="2352" dirty="0" err="1">
              <a:gradFill>
                <a:gsLst>
                  <a:gs pos="0">
                    <a:srgbClr val="FFFFFF"/>
                  </a:gs>
                  <a:gs pos="100000">
                    <a:srgbClr val="FFFFFF"/>
                  </a:gs>
                </a:gsLst>
                <a:lin ang="5400000" scaled="0"/>
              </a:gradFill>
              <a:ea typeface="Segoe UI" pitchFamily="34" charset="0"/>
              <a:cs typeface="Segoe UI" pitchFamily="34" charset="0"/>
            </a:endParaRPr>
          </a:p>
        </p:txBody>
      </p:sp>
      <p:sp>
        <p:nvSpPr>
          <p:cNvPr id="22" name="Text Placeholder 6"/>
          <p:cNvSpPr>
            <a:spLocks noGrp="1"/>
          </p:cNvSpPr>
          <p:nvPr>
            <p:ph type="body" sz="quarter" idx="12" hasCustomPrompt="1"/>
          </p:nvPr>
        </p:nvSpPr>
        <p:spPr>
          <a:xfrm>
            <a:off x="474785" y="4518926"/>
            <a:ext cx="6886169" cy="1019980"/>
          </a:xfrm>
        </p:spPr>
        <p:txBody>
          <a:bodyPr anchor="b"/>
          <a:lstStyle>
            <a:lvl1pPr marL="0" indent="0">
              <a:buNone/>
              <a:defRPr sz="2352">
                <a:solidFill>
                  <a:schemeClr val="bg1"/>
                </a:solidFill>
              </a:defRPr>
            </a:lvl1pPr>
            <a:lvl5pPr>
              <a:defRPr/>
            </a:lvl5pPr>
          </a:lstStyle>
          <a:p>
            <a:pPr lvl="0"/>
            <a:r>
              <a:rPr lang="en-US" dirty="0"/>
              <a:t>Speaker Name</a:t>
            </a:r>
          </a:p>
          <a:p>
            <a:pPr lvl="0"/>
            <a:r>
              <a:rPr lang="en-US" dirty="0"/>
              <a:t>Date</a:t>
            </a:r>
          </a:p>
        </p:txBody>
      </p:sp>
      <p:sp>
        <p:nvSpPr>
          <p:cNvPr id="23" name="Text Placeholder 6"/>
          <p:cNvSpPr>
            <a:spLocks noGrp="1"/>
          </p:cNvSpPr>
          <p:nvPr>
            <p:ph type="body" sz="quarter" idx="13" hasCustomPrompt="1"/>
          </p:nvPr>
        </p:nvSpPr>
        <p:spPr>
          <a:xfrm>
            <a:off x="458973" y="2084171"/>
            <a:ext cx="6902856" cy="2120726"/>
          </a:xfrm>
        </p:spPr>
        <p:txBody>
          <a:bodyPr anchor="b"/>
          <a:lstStyle>
            <a:lvl1pPr marL="0" indent="0">
              <a:buNone/>
              <a:defRPr lang="en-US" sz="4400" kern="1200" spc="0" baseline="0" dirty="0">
                <a:solidFill>
                  <a:schemeClr val="bg1"/>
                </a:solidFill>
                <a:latin typeface="+mj-lt"/>
                <a:ea typeface="+mn-ea"/>
                <a:cs typeface="+mn-cs"/>
              </a:defRPr>
            </a:lvl1pPr>
            <a:lvl5pPr>
              <a:defRPr/>
            </a:lvl5pPr>
          </a:lstStyle>
          <a:p>
            <a:pPr marL="0" marR="0" lvl="0" indent="0" algn="l" defTabSz="913918" rtl="0" eaLnBrk="1" fontAlgn="auto" latinLnBrk="0" hangingPunct="1">
              <a:lnSpc>
                <a:spcPct val="95000"/>
              </a:lnSpc>
              <a:spcBef>
                <a:spcPts val="0"/>
              </a:spcBef>
              <a:spcAft>
                <a:spcPts val="1175"/>
              </a:spcAft>
              <a:buClrTx/>
              <a:buSzPct val="90000"/>
              <a:buFont typeface="Arial" pitchFamily="34" charset="0"/>
              <a:buNone/>
              <a:tabLst/>
            </a:pPr>
            <a:r>
              <a:rPr lang="en-US" dirty="0"/>
              <a:t>Presentation Title Here</a:t>
            </a:r>
          </a:p>
        </p:txBody>
      </p:sp>
      <p:pic>
        <p:nvPicPr>
          <p:cNvPr id="10" name="Picture 9">
            <a:extLst>
              <a:ext uri="{FF2B5EF4-FFF2-40B4-BE49-F238E27FC236}">
                <a16:creationId xmlns:a16="http://schemas.microsoft.com/office/drawing/2014/main" id="{66AE3026-5C71-4F5D-9267-DC28432481E9}"/>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474785" y="719789"/>
            <a:ext cx="3575048" cy="865534"/>
          </a:xfrm>
          <a:prstGeom prst="rect">
            <a:avLst/>
          </a:prstGeom>
        </p:spPr>
      </p:pic>
      <p:pic>
        <p:nvPicPr>
          <p:cNvPr id="8" name="Picture 7">
            <a:extLst>
              <a:ext uri="{FF2B5EF4-FFF2-40B4-BE49-F238E27FC236}">
                <a16:creationId xmlns:a16="http://schemas.microsoft.com/office/drawing/2014/main" id="{3B2691B3-33CB-407F-8E1C-60D10C7A09E9}"/>
              </a:ext>
            </a:extLst>
          </p:cNvPr>
          <p:cNvPicPr>
            <a:picLocks noChangeAspect="1"/>
          </p:cNvPicPr>
          <p:nvPr userDrawn="1"/>
        </p:nvPicPr>
        <p:blipFill>
          <a:blip r:embed="rId4" cstate="print">
            <a:extLst>
              <a:ext uri="{28A0092B-C50C-407E-A947-70E740481C1C}">
                <a14:useLocalDpi xmlns:a14="http://schemas.microsoft.com/office/drawing/2010/main"/>
              </a:ext>
            </a:extLst>
          </a:blip>
          <a:stretch>
            <a:fillRect/>
          </a:stretch>
        </p:blipFill>
        <p:spPr>
          <a:xfrm>
            <a:off x="10029265" y="6087292"/>
            <a:ext cx="1918272" cy="705624"/>
          </a:xfrm>
          <a:prstGeom prst="rect">
            <a:avLst/>
          </a:prstGeom>
        </p:spPr>
      </p:pic>
    </p:spTree>
    <p:extLst>
      <p:ext uri="{BB962C8B-B14F-4D97-AF65-F5344CB8AC3E}">
        <p14:creationId xmlns:p14="http://schemas.microsoft.com/office/powerpoint/2010/main" val="192687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pos="3839">
          <p15:clr>
            <a:srgbClr val="FBAE40"/>
          </p15:clr>
        </p15:guide>
        <p15:guide id="2" pos="311">
          <p15:clr>
            <a:srgbClr val="FBAE40"/>
          </p15:clr>
        </p15:guide>
      </p15:sldGuideLst>
    </p:ext>
  </p:extLst>
</p:sldLayout>
</file>

<file path=ppt/slideLayouts/slideLayout98.xml><?xml version="1.0" encoding="utf-8"?>
<p:sldLayout xmlns:a="http://schemas.openxmlformats.org/drawingml/2006/main" xmlns:r="http://schemas.openxmlformats.org/officeDocument/2006/relationships" xmlns:p="http://schemas.openxmlformats.org/presentationml/2006/main" preserve="1" userDrawn="1">
  <p:cSld name="Minecraft Title 1">
    <p:bg>
      <p:bgPr>
        <a:solidFill>
          <a:schemeClr val="tx2"/>
        </a:solidFill>
        <a:effectLst/>
      </p:bgPr>
    </p:bg>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A84F3513-7CDB-4D66-AF83-674551FEA357}"/>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12973" r="12973"/>
          <a:stretch/>
        </p:blipFill>
        <p:spPr>
          <a:xfrm>
            <a:off x="1" y="1"/>
            <a:ext cx="12192000" cy="6857999"/>
          </a:xfrm>
          <a:prstGeom prst="rect">
            <a:avLst/>
          </a:prstGeom>
        </p:spPr>
      </p:pic>
      <p:sp>
        <p:nvSpPr>
          <p:cNvPr id="5" name="Rectangle 4">
            <a:extLst>
              <a:ext uri="{FF2B5EF4-FFF2-40B4-BE49-F238E27FC236}">
                <a16:creationId xmlns:a16="http://schemas.microsoft.com/office/drawing/2014/main" id="{F908484A-B774-49CD-96F4-0DC2C66F60C1}"/>
              </a:ext>
            </a:extLst>
          </p:cNvPr>
          <p:cNvSpPr/>
          <p:nvPr userDrawn="1"/>
        </p:nvSpPr>
        <p:spPr bwMode="auto">
          <a:xfrm>
            <a:off x="0" y="1968136"/>
            <a:ext cx="7440638" cy="3702247"/>
          </a:xfrm>
          <a:prstGeom prst="rect">
            <a:avLst/>
          </a:prstGeom>
          <a:solidFill>
            <a:schemeClr val="tx2">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algn="ctr" defTabSz="913828" fontAlgn="base">
              <a:lnSpc>
                <a:spcPct val="90000"/>
              </a:lnSpc>
              <a:spcBef>
                <a:spcPct val="0"/>
              </a:spcBef>
              <a:spcAft>
                <a:spcPct val="0"/>
              </a:spcAft>
            </a:pPr>
            <a:endParaRPr lang="en-US" sz="2352" dirty="0" err="1">
              <a:gradFill>
                <a:gsLst>
                  <a:gs pos="0">
                    <a:srgbClr val="FFFFFF"/>
                  </a:gs>
                  <a:gs pos="100000">
                    <a:srgbClr val="FFFFFF"/>
                  </a:gs>
                </a:gsLst>
                <a:lin ang="5400000" scaled="0"/>
              </a:gradFill>
              <a:ea typeface="Segoe UI" pitchFamily="34" charset="0"/>
              <a:cs typeface="Segoe UI" pitchFamily="34" charset="0"/>
            </a:endParaRPr>
          </a:p>
        </p:txBody>
      </p:sp>
      <p:sp>
        <p:nvSpPr>
          <p:cNvPr id="22" name="Text Placeholder 6"/>
          <p:cNvSpPr>
            <a:spLocks noGrp="1"/>
          </p:cNvSpPr>
          <p:nvPr>
            <p:ph type="body" sz="quarter" idx="12" hasCustomPrompt="1"/>
          </p:nvPr>
        </p:nvSpPr>
        <p:spPr>
          <a:xfrm>
            <a:off x="255660" y="4518926"/>
            <a:ext cx="6886169" cy="1019980"/>
          </a:xfrm>
        </p:spPr>
        <p:txBody>
          <a:bodyPr anchor="b"/>
          <a:lstStyle>
            <a:lvl1pPr marL="0" indent="0">
              <a:buNone/>
              <a:defRPr sz="2352">
                <a:solidFill>
                  <a:schemeClr val="bg1"/>
                </a:solidFill>
              </a:defRPr>
            </a:lvl1pPr>
            <a:lvl5pPr>
              <a:defRPr/>
            </a:lvl5pPr>
          </a:lstStyle>
          <a:p>
            <a:pPr lvl="0"/>
            <a:r>
              <a:rPr lang="en-US" dirty="0"/>
              <a:t>Speaker Name</a:t>
            </a:r>
          </a:p>
          <a:p>
            <a:pPr lvl="0"/>
            <a:r>
              <a:rPr lang="en-US" dirty="0"/>
              <a:t>Date</a:t>
            </a:r>
          </a:p>
        </p:txBody>
      </p:sp>
      <p:sp>
        <p:nvSpPr>
          <p:cNvPr id="23" name="Text Placeholder 6"/>
          <p:cNvSpPr>
            <a:spLocks noGrp="1"/>
          </p:cNvSpPr>
          <p:nvPr>
            <p:ph type="body" sz="quarter" idx="13" hasCustomPrompt="1"/>
          </p:nvPr>
        </p:nvSpPr>
        <p:spPr>
          <a:xfrm>
            <a:off x="239848" y="2084171"/>
            <a:ext cx="6902856" cy="2120726"/>
          </a:xfrm>
        </p:spPr>
        <p:txBody>
          <a:bodyPr anchor="b"/>
          <a:lstStyle>
            <a:lvl1pPr marL="0" indent="0">
              <a:buNone/>
              <a:defRPr lang="en-US" sz="4400" kern="1200" spc="0" baseline="0" dirty="0">
                <a:solidFill>
                  <a:schemeClr val="bg1"/>
                </a:solidFill>
                <a:latin typeface="+mj-lt"/>
                <a:ea typeface="+mn-ea"/>
                <a:cs typeface="+mn-cs"/>
              </a:defRPr>
            </a:lvl1pPr>
            <a:lvl5pPr>
              <a:defRPr/>
            </a:lvl5pPr>
          </a:lstStyle>
          <a:p>
            <a:pPr marL="0" marR="0" lvl="0" indent="0" algn="l" defTabSz="913918" rtl="0" eaLnBrk="1" fontAlgn="auto" latinLnBrk="0" hangingPunct="1">
              <a:lnSpc>
                <a:spcPct val="95000"/>
              </a:lnSpc>
              <a:spcBef>
                <a:spcPts val="0"/>
              </a:spcBef>
              <a:spcAft>
                <a:spcPts val="1175"/>
              </a:spcAft>
              <a:buClrTx/>
              <a:buSzPct val="90000"/>
              <a:buFont typeface="Arial" pitchFamily="34" charset="0"/>
              <a:buNone/>
              <a:tabLst/>
            </a:pPr>
            <a:r>
              <a:rPr lang="en-US" dirty="0"/>
              <a:t>Presentation Title Here</a:t>
            </a:r>
          </a:p>
        </p:txBody>
      </p:sp>
      <p:pic>
        <p:nvPicPr>
          <p:cNvPr id="11" name="Picture 10">
            <a:extLst>
              <a:ext uri="{FF2B5EF4-FFF2-40B4-BE49-F238E27FC236}">
                <a16:creationId xmlns:a16="http://schemas.microsoft.com/office/drawing/2014/main" id="{6E93AFDF-DBE8-4582-A98F-CAAE008DC851}"/>
              </a:ext>
            </a:extLst>
          </p:cNvPr>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5969384" y="1466098"/>
            <a:ext cx="5506218" cy="5391902"/>
          </a:xfrm>
          <a:prstGeom prst="rect">
            <a:avLst/>
          </a:prstGeom>
        </p:spPr>
      </p:pic>
      <p:pic>
        <p:nvPicPr>
          <p:cNvPr id="8" name="Picture 7">
            <a:extLst>
              <a:ext uri="{FF2B5EF4-FFF2-40B4-BE49-F238E27FC236}">
                <a16:creationId xmlns:a16="http://schemas.microsoft.com/office/drawing/2014/main" id="{099851F6-815C-45F3-A61A-DFB152BE15E1}"/>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474785" y="719789"/>
            <a:ext cx="3575048" cy="865534"/>
          </a:xfrm>
          <a:prstGeom prst="rect">
            <a:avLst/>
          </a:prstGeom>
        </p:spPr>
      </p:pic>
      <p:pic>
        <p:nvPicPr>
          <p:cNvPr id="12" name="Picture 11">
            <a:extLst>
              <a:ext uri="{FF2B5EF4-FFF2-40B4-BE49-F238E27FC236}">
                <a16:creationId xmlns:a16="http://schemas.microsoft.com/office/drawing/2014/main" id="{387DAD0B-1A20-4288-A0C7-78123817C0E9}"/>
              </a:ext>
            </a:extLst>
          </p:cNvPr>
          <p:cNvPicPr>
            <a:picLocks noChangeAspect="1"/>
          </p:cNvPicPr>
          <p:nvPr userDrawn="1"/>
        </p:nvPicPr>
        <p:blipFill>
          <a:blip r:embed="rId5" cstate="print">
            <a:extLst>
              <a:ext uri="{28A0092B-C50C-407E-A947-70E740481C1C}">
                <a14:useLocalDpi xmlns:a14="http://schemas.microsoft.com/office/drawing/2010/main"/>
              </a:ext>
            </a:extLst>
          </a:blip>
          <a:stretch>
            <a:fillRect/>
          </a:stretch>
        </p:blipFill>
        <p:spPr>
          <a:xfrm>
            <a:off x="10029265" y="6087292"/>
            <a:ext cx="1918272" cy="705624"/>
          </a:xfrm>
          <a:prstGeom prst="rect">
            <a:avLst/>
          </a:prstGeom>
        </p:spPr>
      </p:pic>
    </p:spTree>
    <p:extLst>
      <p:ext uri="{BB962C8B-B14F-4D97-AF65-F5344CB8AC3E}">
        <p14:creationId xmlns:p14="http://schemas.microsoft.com/office/powerpoint/2010/main" val="27746947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9.xml><?xml version="1.0" encoding="utf-8"?>
<p:sldLayout xmlns:a="http://schemas.openxmlformats.org/drawingml/2006/main" xmlns:r="http://schemas.openxmlformats.org/officeDocument/2006/relationships" xmlns:p="http://schemas.openxmlformats.org/presentationml/2006/main" preserve="1" userDrawn="1">
  <p:cSld name="Minecraft Title 2">
    <p:bg>
      <p:bgPr>
        <a:solidFill>
          <a:schemeClr val="accent1"/>
        </a:solidFill>
        <a:effectLst/>
      </p:bgPr>
    </p:bg>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F5E78B78-D336-4E33-BEDF-950B514D4B56}"/>
              </a:ext>
            </a:extLst>
          </p:cNvPr>
          <p:cNvGrpSpPr/>
          <p:nvPr userDrawn="1"/>
        </p:nvGrpSpPr>
        <p:grpSpPr>
          <a:xfrm>
            <a:off x="-1" y="0"/>
            <a:ext cx="12192001" cy="6858000"/>
            <a:chOff x="-1" y="0"/>
            <a:chExt cx="12188826" cy="6858000"/>
          </a:xfrm>
        </p:grpSpPr>
        <p:pic>
          <p:nvPicPr>
            <p:cNvPr id="11" name="Picture 10">
              <a:extLst>
                <a:ext uri="{FF2B5EF4-FFF2-40B4-BE49-F238E27FC236}">
                  <a16:creationId xmlns:a16="http://schemas.microsoft.com/office/drawing/2014/main" id="{9A37B178-5F5A-4C65-B142-3B4BED86A013}"/>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 y="0"/>
              <a:ext cx="6094412" cy="6858000"/>
            </a:xfrm>
            <a:prstGeom prst="rect">
              <a:avLst/>
            </a:prstGeom>
          </p:spPr>
        </p:pic>
        <p:pic>
          <p:nvPicPr>
            <p:cNvPr id="13" name="Picture 12">
              <a:extLst>
                <a:ext uri="{FF2B5EF4-FFF2-40B4-BE49-F238E27FC236}">
                  <a16:creationId xmlns:a16="http://schemas.microsoft.com/office/drawing/2014/main" id="{5D8D962D-EDE5-47D4-A040-F08AA4F3D8FF}"/>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6094413" y="0"/>
              <a:ext cx="6094412" cy="6858000"/>
            </a:xfrm>
            <a:prstGeom prst="rect">
              <a:avLst/>
            </a:prstGeom>
          </p:spPr>
        </p:pic>
      </p:grpSp>
      <p:sp>
        <p:nvSpPr>
          <p:cNvPr id="5" name="Rectangle 4">
            <a:extLst>
              <a:ext uri="{FF2B5EF4-FFF2-40B4-BE49-F238E27FC236}">
                <a16:creationId xmlns:a16="http://schemas.microsoft.com/office/drawing/2014/main" id="{F908484A-B774-49CD-96F4-0DC2C66F60C1}"/>
              </a:ext>
            </a:extLst>
          </p:cNvPr>
          <p:cNvSpPr/>
          <p:nvPr userDrawn="1"/>
        </p:nvSpPr>
        <p:spPr bwMode="auto">
          <a:xfrm>
            <a:off x="0" y="1968136"/>
            <a:ext cx="7440638" cy="3702247"/>
          </a:xfrm>
          <a:prstGeom prst="rect">
            <a:avLst/>
          </a:prstGeom>
          <a:solidFill>
            <a:srgbClr val="0070C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algn="ctr" defTabSz="913828" fontAlgn="base">
              <a:lnSpc>
                <a:spcPct val="90000"/>
              </a:lnSpc>
              <a:spcBef>
                <a:spcPct val="0"/>
              </a:spcBef>
              <a:spcAft>
                <a:spcPct val="0"/>
              </a:spcAft>
            </a:pPr>
            <a:endParaRPr lang="en-US" sz="2352" dirty="0" err="1">
              <a:solidFill>
                <a:srgbClr val="0070C0"/>
              </a:solidFill>
              <a:ea typeface="Segoe UI" pitchFamily="34" charset="0"/>
              <a:cs typeface="Segoe UI" pitchFamily="34" charset="0"/>
            </a:endParaRPr>
          </a:p>
        </p:txBody>
      </p:sp>
      <p:sp>
        <p:nvSpPr>
          <p:cNvPr id="22" name="Text Placeholder 6"/>
          <p:cNvSpPr>
            <a:spLocks noGrp="1"/>
          </p:cNvSpPr>
          <p:nvPr>
            <p:ph type="body" sz="quarter" idx="12" hasCustomPrompt="1"/>
          </p:nvPr>
        </p:nvSpPr>
        <p:spPr>
          <a:xfrm>
            <a:off x="255660" y="4518926"/>
            <a:ext cx="6886169" cy="1019980"/>
          </a:xfrm>
        </p:spPr>
        <p:txBody>
          <a:bodyPr anchor="b"/>
          <a:lstStyle>
            <a:lvl1pPr marL="0" indent="0">
              <a:buNone/>
              <a:defRPr sz="2352">
                <a:solidFill>
                  <a:schemeClr val="bg1"/>
                </a:solidFill>
              </a:defRPr>
            </a:lvl1pPr>
            <a:lvl5pPr>
              <a:defRPr/>
            </a:lvl5pPr>
          </a:lstStyle>
          <a:p>
            <a:pPr lvl="0"/>
            <a:r>
              <a:rPr lang="en-US" dirty="0"/>
              <a:t>Speaker Name</a:t>
            </a:r>
          </a:p>
          <a:p>
            <a:pPr lvl="0"/>
            <a:r>
              <a:rPr lang="en-US" dirty="0"/>
              <a:t>Date</a:t>
            </a:r>
          </a:p>
        </p:txBody>
      </p:sp>
      <p:sp>
        <p:nvSpPr>
          <p:cNvPr id="23" name="Text Placeholder 6"/>
          <p:cNvSpPr>
            <a:spLocks noGrp="1"/>
          </p:cNvSpPr>
          <p:nvPr>
            <p:ph type="body" sz="quarter" idx="13" hasCustomPrompt="1"/>
          </p:nvPr>
        </p:nvSpPr>
        <p:spPr>
          <a:xfrm>
            <a:off x="239848" y="2084171"/>
            <a:ext cx="6902856" cy="2120726"/>
          </a:xfrm>
        </p:spPr>
        <p:txBody>
          <a:bodyPr anchor="b"/>
          <a:lstStyle>
            <a:lvl1pPr marL="0" indent="0">
              <a:buNone/>
              <a:defRPr lang="en-US" sz="4400" kern="1200" spc="0" baseline="0" dirty="0">
                <a:solidFill>
                  <a:schemeClr val="bg1"/>
                </a:solidFill>
                <a:latin typeface="+mj-lt"/>
                <a:ea typeface="+mn-ea"/>
                <a:cs typeface="+mn-cs"/>
              </a:defRPr>
            </a:lvl1pPr>
            <a:lvl5pPr>
              <a:defRPr/>
            </a:lvl5pPr>
          </a:lstStyle>
          <a:p>
            <a:pPr marL="0" marR="0" lvl="0" indent="0" algn="l" defTabSz="913918" rtl="0" eaLnBrk="1" fontAlgn="auto" latinLnBrk="0" hangingPunct="1">
              <a:lnSpc>
                <a:spcPct val="95000"/>
              </a:lnSpc>
              <a:spcBef>
                <a:spcPts val="0"/>
              </a:spcBef>
              <a:spcAft>
                <a:spcPts val="1175"/>
              </a:spcAft>
              <a:buClrTx/>
              <a:buSzPct val="90000"/>
              <a:buFont typeface="Arial" pitchFamily="34" charset="0"/>
              <a:buNone/>
              <a:tabLst/>
            </a:pPr>
            <a:r>
              <a:rPr lang="en-US" dirty="0"/>
              <a:t>Presentation Title Here</a:t>
            </a:r>
          </a:p>
        </p:txBody>
      </p:sp>
      <p:pic>
        <p:nvPicPr>
          <p:cNvPr id="8" name="Picture 7">
            <a:extLst>
              <a:ext uri="{FF2B5EF4-FFF2-40B4-BE49-F238E27FC236}">
                <a16:creationId xmlns:a16="http://schemas.microsoft.com/office/drawing/2014/main" id="{AAE276CB-4993-44A9-8C73-DA2AF3182E74}"/>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474785" y="719789"/>
            <a:ext cx="3575048" cy="865534"/>
          </a:xfrm>
          <a:prstGeom prst="rect">
            <a:avLst/>
          </a:prstGeom>
        </p:spPr>
      </p:pic>
      <p:pic>
        <p:nvPicPr>
          <p:cNvPr id="12" name="Graphic 11">
            <a:extLst>
              <a:ext uri="{FF2B5EF4-FFF2-40B4-BE49-F238E27FC236}">
                <a16:creationId xmlns:a16="http://schemas.microsoft.com/office/drawing/2014/main" id="{1CA3E0FE-DDBA-4BCA-B97F-3D709284F7A9}"/>
              </a:ext>
            </a:extLst>
          </p:cNvPr>
          <p:cNvPicPr>
            <a:picLocks noChangeAspect="1"/>
          </p:cNvPicPr>
          <p:nvPr userDrawn="1"/>
        </p:nvPicPr>
        <p:blipFill>
          <a:blip r:embed="rId4">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6561209" y="1456024"/>
            <a:ext cx="5041748" cy="4875849"/>
          </a:xfrm>
          <a:prstGeom prst="rect">
            <a:avLst/>
          </a:prstGeom>
        </p:spPr>
      </p:pic>
      <p:pic>
        <p:nvPicPr>
          <p:cNvPr id="14" name="Picture 13">
            <a:extLst>
              <a:ext uri="{FF2B5EF4-FFF2-40B4-BE49-F238E27FC236}">
                <a16:creationId xmlns:a16="http://schemas.microsoft.com/office/drawing/2014/main" id="{B4057CAE-D1A3-48BB-92D8-907922B91802}"/>
              </a:ext>
            </a:extLst>
          </p:cNvPr>
          <p:cNvPicPr>
            <a:picLocks noChangeAspect="1"/>
          </p:cNvPicPr>
          <p:nvPr userDrawn="1"/>
        </p:nvPicPr>
        <p:blipFill>
          <a:blip r:embed="rId6" cstate="print">
            <a:extLst>
              <a:ext uri="{28A0092B-C50C-407E-A947-70E740481C1C}">
                <a14:useLocalDpi xmlns:a14="http://schemas.microsoft.com/office/drawing/2010/main"/>
              </a:ext>
            </a:extLst>
          </a:blip>
          <a:stretch>
            <a:fillRect/>
          </a:stretch>
        </p:blipFill>
        <p:spPr>
          <a:xfrm>
            <a:off x="10029265" y="6087292"/>
            <a:ext cx="1918272" cy="705624"/>
          </a:xfrm>
          <a:prstGeom prst="rect">
            <a:avLst/>
          </a:prstGeom>
        </p:spPr>
      </p:pic>
    </p:spTree>
    <p:extLst>
      <p:ext uri="{BB962C8B-B14F-4D97-AF65-F5344CB8AC3E}">
        <p14:creationId xmlns:p14="http://schemas.microsoft.com/office/powerpoint/2010/main" val="34692027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26" Type="http://schemas.openxmlformats.org/officeDocument/2006/relationships/slideLayout" Target="../slideLayouts/slideLayout26.xml"/><Relationship Id="rId21" Type="http://schemas.openxmlformats.org/officeDocument/2006/relationships/slideLayout" Target="../slideLayouts/slideLayout21.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63" Type="http://schemas.openxmlformats.org/officeDocument/2006/relationships/slideLayout" Target="../slideLayouts/slideLayout63.xml"/><Relationship Id="rId68" Type="http://schemas.openxmlformats.org/officeDocument/2006/relationships/slideLayout" Target="../slideLayouts/slideLayout68.xml"/><Relationship Id="rId84" Type="http://schemas.openxmlformats.org/officeDocument/2006/relationships/slideLayout" Target="../slideLayouts/slideLayout84.xml"/><Relationship Id="rId89" Type="http://schemas.openxmlformats.org/officeDocument/2006/relationships/slideLayout" Target="../slideLayouts/slideLayout89.xml"/><Relationship Id="rId16" Type="http://schemas.openxmlformats.org/officeDocument/2006/relationships/slideLayout" Target="../slideLayouts/slideLayout16.xml"/><Relationship Id="rId11" Type="http://schemas.openxmlformats.org/officeDocument/2006/relationships/slideLayout" Target="../slideLayouts/slideLayout11.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53" Type="http://schemas.openxmlformats.org/officeDocument/2006/relationships/slideLayout" Target="../slideLayouts/slideLayout53.xml"/><Relationship Id="rId58" Type="http://schemas.openxmlformats.org/officeDocument/2006/relationships/slideLayout" Target="../slideLayouts/slideLayout58.xml"/><Relationship Id="rId74" Type="http://schemas.openxmlformats.org/officeDocument/2006/relationships/slideLayout" Target="../slideLayouts/slideLayout74.xml"/><Relationship Id="rId79" Type="http://schemas.openxmlformats.org/officeDocument/2006/relationships/slideLayout" Target="../slideLayouts/slideLayout79.xml"/><Relationship Id="rId5" Type="http://schemas.openxmlformats.org/officeDocument/2006/relationships/slideLayout" Target="../slideLayouts/slideLayout5.xml"/><Relationship Id="rId90" Type="http://schemas.openxmlformats.org/officeDocument/2006/relationships/slideLayout" Target="../slideLayouts/slideLayout90.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64" Type="http://schemas.openxmlformats.org/officeDocument/2006/relationships/slideLayout" Target="../slideLayouts/slideLayout64.xml"/><Relationship Id="rId69" Type="http://schemas.openxmlformats.org/officeDocument/2006/relationships/slideLayout" Target="../slideLayouts/slideLayout69.xml"/><Relationship Id="rId8" Type="http://schemas.openxmlformats.org/officeDocument/2006/relationships/slideLayout" Target="../slideLayouts/slideLayout8.xml"/><Relationship Id="rId51" Type="http://schemas.openxmlformats.org/officeDocument/2006/relationships/slideLayout" Target="../slideLayouts/slideLayout51.xml"/><Relationship Id="rId72" Type="http://schemas.openxmlformats.org/officeDocument/2006/relationships/slideLayout" Target="../slideLayouts/slideLayout72.xml"/><Relationship Id="rId80" Type="http://schemas.openxmlformats.org/officeDocument/2006/relationships/slideLayout" Target="../slideLayouts/slideLayout80.xml"/><Relationship Id="rId85" Type="http://schemas.openxmlformats.org/officeDocument/2006/relationships/slideLayout" Target="../slideLayouts/slideLayout85.xml"/><Relationship Id="rId93" Type="http://schemas.openxmlformats.org/officeDocument/2006/relationships/slideLayout" Target="../slideLayouts/slideLayout93.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59" Type="http://schemas.openxmlformats.org/officeDocument/2006/relationships/slideLayout" Target="../slideLayouts/slideLayout59.xml"/><Relationship Id="rId67" Type="http://schemas.openxmlformats.org/officeDocument/2006/relationships/slideLayout" Target="../slideLayouts/slideLayout67.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62" Type="http://schemas.openxmlformats.org/officeDocument/2006/relationships/slideLayout" Target="../slideLayouts/slideLayout62.xml"/><Relationship Id="rId70" Type="http://schemas.openxmlformats.org/officeDocument/2006/relationships/slideLayout" Target="../slideLayouts/slideLayout70.xml"/><Relationship Id="rId75" Type="http://schemas.openxmlformats.org/officeDocument/2006/relationships/slideLayout" Target="../slideLayouts/slideLayout75.xml"/><Relationship Id="rId83" Type="http://schemas.openxmlformats.org/officeDocument/2006/relationships/slideLayout" Target="../slideLayouts/slideLayout83.xml"/><Relationship Id="rId88" Type="http://schemas.openxmlformats.org/officeDocument/2006/relationships/slideLayout" Target="../slideLayouts/slideLayout88.xml"/><Relationship Id="rId91" Type="http://schemas.openxmlformats.org/officeDocument/2006/relationships/slideLayout" Target="../slideLayouts/slideLayout91.xml"/><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57" Type="http://schemas.openxmlformats.org/officeDocument/2006/relationships/slideLayout" Target="../slideLayouts/slideLayout57.xml"/><Relationship Id="rId10" Type="http://schemas.openxmlformats.org/officeDocument/2006/relationships/slideLayout" Target="../slideLayouts/slideLayout10.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60" Type="http://schemas.openxmlformats.org/officeDocument/2006/relationships/slideLayout" Target="../slideLayouts/slideLayout60.xml"/><Relationship Id="rId65" Type="http://schemas.openxmlformats.org/officeDocument/2006/relationships/slideLayout" Target="../slideLayouts/slideLayout65.xml"/><Relationship Id="rId73" Type="http://schemas.openxmlformats.org/officeDocument/2006/relationships/slideLayout" Target="../slideLayouts/slideLayout73.xml"/><Relationship Id="rId78" Type="http://schemas.openxmlformats.org/officeDocument/2006/relationships/slideLayout" Target="../slideLayouts/slideLayout78.xml"/><Relationship Id="rId81" Type="http://schemas.openxmlformats.org/officeDocument/2006/relationships/slideLayout" Target="../slideLayouts/slideLayout81.xml"/><Relationship Id="rId86" Type="http://schemas.openxmlformats.org/officeDocument/2006/relationships/slideLayout" Target="../slideLayouts/slideLayout86.xml"/><Relationship Id="rId94"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9" Type="http://schemas.openxmlformats.org/officeDocument/2006/relationships/slideLayout" Target="../slideLayouts/slideLayout39.xml"/><Relationship Id="rId34" Type="http://schemas.openxmlformats.org/officeDocument/2006/relationships/slideLayout" Target="../slideLayouts/slideLayout34.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76" Type="http://schemas.openxmlformats.org/officeDocument/2006/relationships/slideLayout" Target="../slideLayouts/slideLayout76.xml"/><Relationship Id="rId7" Type="http://schemas.openxmlformats.org/officeDocument/2006/relationships/slideLayout" Target="../slideLayouts/slideLayout7.xml"/><Relationship Id="rId71" Type="http://schemas.openxmlformats.org/officeDocument/2006/relationships/slideLayout" Target="../slideLayouts/slideLayout71.xml"/><Relationship Id="rId92" Type="http://schemas.openxmlformats.org/officeDocument/2006/relationships/slideLayout" Target="../slideLayouts/slideLayout92.xml"/><Relationship Id="rId2" Type="http://schemas.openxmlformats.org/officeDocument/2006/relationships/slideLayout" Target="../slideLayouts/slideLayout2.xml"/><Relationship Id="rId29" Type="http://schemas.openxmlformats.org/officeDocument/2006/relationships/slideLayout" Target="../slideLayouts/slideLayout29.xml"/><Relationship Id="rId24" Type="http://schemas.openxmlformats.org/officeDocument/2006/relationships/slideLayout" Target="../slideLayouts/slideLayout24.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66" Type="http://schemas.openxmlformats.org/officeDocument/2006/relationships/slideLayout" Target="../slideLayouts/slideLayout66.xml"/><Relationship Id="rId87" Type="http://schemas.openxmlformats.org/officeDocument/2006/relationships/slideLayout" Target="../slideLayouts/slideLayout87.xml"/><Relationship Id="rId61" Type="http://schemas.openxmlformats.org/officeDocument/2006/relationships/slideLayout" Target="../slideLayouts/slideLayout61.xml"/><Relationship Id="rId82" Type="http://schemas.openxmlformats.org/officeDocument/2006/relationships/slideLayout" Target="../slideLayouts/slideLayout82.xml"/><Relationship Id="rId19" Type="http://schemas.openxmlformats.org/officeDocument/2006/relationships/slideLayout" Target="../slideLayouts/slideLayout19.xml"/><Relationship Id="rId14" Type="http://schemas.openxmlformats.org/officeDocument/2006/relationships/slideLayout" Target="../slideLayouts/slideLayout14.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56" Type="http://schemas.openxmlformats.org/officeDocument/2006/relationships/slideLayout" Target="../slideLayouts/slideLayout56.xml"/><Relationship Id="rId77" Type="http://schemas.openxmlformats.org/officeDocument/2006/relationships/slideLayout" Target="../slideLayouts/slideLayout77.xml"/></Relationships>
</file>

<file path=ppt/slideMasters/_rels/slideMaster2.xml.rels><?xml version="1.0" encoding="UTF-8" standalone="yes"?>
<Relationships xmlns="http://schemas.openxmlformats.org/package/2006/relationships"><Relationship Id="rId13" Type="http://schemas.openxmlformats.org/officeDocument/2006/relationships/slideLayout" Target="../slideLayouts/slideLayout106.xml"/><Relationship Id="rId18" Type="http://schemas.openxmlformats.org/officeDocument/2006/relationships/slideLayout" Target="../slideLayouts/slideLayout111.xml"/><Relationship Id="rId26" Type="http://schemas.openxmlformats.org/officeDocument/2006/relationships/slideLayout" Target="../slideLayouts/slideLayout119.xml"/><Relationship Id="rId39" Type="http://schemas.openxmlformats.org/officeDocument/2006/relationships/slideLayout" Target="../slideLayouts/slideLayout132.xml"/><Relationship Id="rId21" Type="http://schemas.openxmlformats.org/officeDocument/2006/relationships/slideLayout" Target="../slideLayouts/slideLayout114.xml"/><Relationship Id="rId34" Type="http://schemas.openxmlformats.org/officeDocument/2006/relationships/slideLayout" Target="../slideLayouts/slideLayout127.xml"/><Relationship Id="rId42" Type="http://schemas.openxmlformats.org/officeDocument/2006/relationships/slideLayout" Target="../slideLayouts/slideLayout135.xml"/><Relationship Id="rId7" Type="http://schemas.openxmlformats.org/officeDocument/2006/relationships/slideLayout" Target="../slideLayouts/slideLayout100.xml"/><Relationship Id="rId2" Type="http://schemas.openxmlformats.org/officeDocument/2006/relationships/slideLayout" Target="../slideLayouts/slideLayout95.xml"/><Relationship Id="rId16" Type="http://schemas.openxmlformats.org/officeDocument/2006/relationships/slideLayout" Target="../slideLayouts/slideLayout109.xml"/><Relationship Id="rId29" Type="http://schemas.openxmlformats.org/officeDocument/2006/relationships/slideLayout" Target="../slideLayouts/slideLayout122.xml"/><Relationship Id="rId1" Type="http://schemas.openxmlformats.org/officeDocument/2006/relationships/slideLayout" Target="../slideLayouts/slideLayout94.xml"/><Relationship Id="rId6" Type="http://schemas.openxmlformats.org/officeDocument/2006/relationships/slideLayout" Target="../slideLayouts/slideLayout99.xml"/><Relationship Id="rId11" Type="http://schemas.openxmlformats.org/officeDocument/2006/relationships/slideLayout" Target="../slideLayouts/slideLayout104.xml"/><Relationship Id="rId24" Type="http://schemas.openxmlformats.org/officeDocument/2006/relationships/slideLayout" Target="../slideLayouts/slideLayout117.xml"/><Relationship Id="rId32" Type="http://schemas.openxmlformats.org/officeDocument/2006/relationships/slideLayout" Target="../slideLayouts/slideLayout125.xml"/><Relationship Id="rId37" Type="http://schemas.openxmlformats.org/officeDocument/2006/relationships/slideLayout" Target="../slideLayouts/slideLayout130.xml"/><Relationship Id="rId40" Type="http://schemas.openxmlformats.org/officeDocument/2006/relationships/slideLayout" Target="../slideLayouts/slideLayout133.xml"/><Relationship Id="rId45" Type="http://schemas.openxmlformats.org/officeDocument/2006/relationships/slideLayout" Target="../slideLayouts/slideLayout138.xml"/><Relationship Id="rId5" Type="http://schemas.openxmlformats.org/officeDocument/2006/relationships/slideLayout" Target="../slideLayouts/slideLayout98.xml"/><Relationship Id="rId15" Type="http://schemas.openxmlformats.org/officeDocument/2006/relationships/slideLayout" Target="../slideLayouts/slideLayout108.xml"/><Relationship Id="rId23" Type="http://schemas.openxmlformats.org/officeDocument/2006/relationships/slideLayout" Target="../slideLayouts/slideLayout116.xml"/><Relationship Id="rId28" Type="http://schemas.openxmlformats.org/officeDocument/2006/relationships/slideLayout" Target="../slideLayouts/slideLayout121.xml"/><Relationship Id="rId36" Type="http://schemas.openxmlformats.org/officeDocument/2006/relationships/slideLayout" Target="../slideLayouts/slideLayout129.xml"/><Relationship Id="rId10" Type="http://schemas.openxmlformats.org/officeDocument/2006/relationships/slideLayout" Target="../slideLayouts/slideLayout103.xml"/><Relationship Id="rId19" Type="http://schemas.openxmlformats.org/officeDocument/2006/relationships/slideLayout" Target="../slideLayouts/slideLayout112.xml"/><Relationship Id="rId31" Type="http://schemas.openxmlformats.org/officeDocument/2006/relationships/slideLayout" Target="../slideLayouts/slideLayout124.xml"/><Relationship Id="rId44" Type="http://schemas.openxmlformats.org/officeDocument/2006/relationships/slideLayout" Target="../slideLayouts/slideLayout137.xml"/><Relationship Id="rId4" Type="http://schemas.openxmlformats.org/officeDocument/2006/relationships/slideLayout" Target="../slideLayouts/slideLayout97.xml"/><Relationship Id="rId9" Type="http://schemas.openxmlformats.org/officeDocument/2006/relationships/slideLayout" Target="../slideLayouts/slideLayout102.xml"/><Relationship Id="rId14" Type="http://schemas.openxmlformats.org/officeDocument/2006/relationships/slideLayout" Target="../slideLayouts/slideLayout107.xml"/><Relationship Id="rId22" Type="http://schemas.openxmlformats.org/officeDocument/2006/relationships/slideLayout" Target="../slideLayouts/slideLayout115.xml"/><Relationship Id="rId27" Type="http://schemas.openxmlformats.org/officeDocument/2006/relationships/slideLayout" Target="../slideLayouts/slideLayout120.xml"/><Relationship Id="rId30" Type="http://schemas.openxmlformats.org/officeDocument/2006/relationships/slideLayout" Target="../slideLayouts/slideLayout123.xml"/><Relationship Id="rId35" Type="http://schemas.openxmlformats.org/officeDocument/2006/relationships/slideLayout" Target="../slideLayouts/slideLayout128.xml"/><Relationship Id="rId43" Type="http://schemas.openxmlformats.org/officeDocument/2006/relationships/slideLayout" Target="../slideLayouts/slideLayout136.xml"/><Relationship Id="rId8" Type="http://schemas.openxmlformats.org/officeDocument/2006/relationships/slideLayout" Target="../slideLayouts/slideLayout101.xml"/><Relationship Id="rId3" Type="http://schemas.openxmlformats.org/officeDocument/2006/relationships/slideLayout" Target="../slideLayouts/slideLayout96.xml"/><Relationship Id="rId12" Type="http://schemas.openxmlformats.org/officeDocument/2006/relationships/slideLayout" Target="../slideLayouts/slideLayout105.xml"/><Relationship Id="rId17" Type="http://schemas.openxmlformats.org/officeDocument/2006/relationships/slideLayout" Target="../slideLayouts/slideLayout110.xml"/><Relationship Id="rId25" Type="http://schemas.openxmlformats.org/officeDocument/2006/relationships/slideLayout" Target="../slideLayouts/slideLayout118.xml"/><Relationship Id="rId33" Type="http://schemas.openxmlformats.org/officeDocument/2006/relationships/slideLayout" Target="../slideLayouts/slideLayout126.xml"/><Relationship Id="rId38" Type="http://schemas.openxmlformats.org/officeDocument/2006/relationships/slideLayout" Target="../slideLayouts/slideLayout131.xml"/><Relationship Id="rId46" Type="http://schemas.openxmlformats.org/officeDocument/2006/relationships/theme" Target="../theme/theme2.xml"/><Relationship Id="rId20" Type="http://schemas.openxmlformats.org/officeDocument/2006/relationships/slideLayout" Target="../slideLayouts/slideLayout113.xml"/><Relationship Id="rId41" Type="http://schemas.openxmlformats.org/officeDocument/2006/relationships/slideLayout" Target="../slideLayouts/slideLayout134.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141.xml"/><Relationship Id="rId2" Type="http://schemas.openxmlformats.org/officeDocument/2006/relationships/slideLayout" Target="../slideLayouts/slideLayout140.xml"/><Relationship Id="rId1" Type="http://schemas.openxmlformats.org/officeDocument/2006/relationships/slideLayout" Target="../slideLayouts/slideLayout139.xml"/><Relationship Id="rId6" Type="http://schemas.openxmlformats.org/officeDocument/2006/relationships/image" Target="../media/image31.emf"/><Relationship Id="rId5" Type="http://schemas.openxmlformats.org/officeDocument/2006/relationships/theme" Target="../theme/theme3.xml"/><Relationship Id="rId4" Type="http://schemas.openxmlformats.org/officeDocument/2006/relationships/slideLayout" Target="../slideLayouts/slideLayout142.xml"/></Relationships>
</file>

<file path=ppt/slideMasters/_rels/slideMaster4.xml.rels><?xml version="1.0" encoding="UTF-8" standalone="yes"?>
<Relationships xmlns="http://schemas.openxmlformats.org/package/2006/relationships"><Relationship Id="rId3" Type="http://schemas.openxmlformats.org/officeDocument/2006/relationships/image" Target="../media/image31.emf"/><Relationship Id="rId2" Type="http://schemas.openxmlformats.org/officeDocument/2006/relationships/theme" Target="../theme/theme4.xml"/><Relationship Id="rId1" Type="http://schemas.openxmlformats.org/officeDocument/2006/relationships/slideLayout" Target="../slideLayouts/slideLayout14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12" name="Footer Placeholder 211">
            <a:extLst>
              <a:ext uri="{FF2B5EF4-FFF2-40B4-BE49-F238E27FC236}">
                <a16:creationId xmlns:a16="http://schemas.microsoft.com/office/drawing/2014/main" id="{4740729B-6B00-487E-8587-688E58469855}"/>
              </a:ext>
            </a:extLst>
          </p:cNvPr>
          <p:cNvSpPr>
            <a:spLocks noGrp="1"/>
          </p:cNvSpPr>
          <p:nvPr>
            <p:ph type="ftr" sz="quarter" idx="3"/>
          </p:nvPr>
        </p:nvSpPr>
        <p:spPr>
          <a:xfrm>
            <a:off x="255593" y="6512719"/>
            <a:ext cx="1377945" cy="87751"/>
          </a:xfrm>
          <a:prstGeom prst="rect">
            <a:avLst/>
          </a:prstGeom>
        </p:spPr>
        <p:txBody>
          <a:bodyPr vert="horz" lIns="0" tIns="0" rIns="0" bIns="0" rtlCol="0" anchor="ctr"/>
          <a:lstStyle>
            <a:lvl1pPr algn="l">
              <a:lnSpc>
                <a:spcPct val="100000"/>
              </a:lnSpc>
              <a:defRPr sz="1000">
                <a:solidFill>
                  <a:schemeClr val="tx1"/>
                </a:solidFill>
                <a:latin typeface="Arial" panose="020B0604020202020204" pitchFamily="34" charset="0"/>
                <a:cs typeface="Arial" panose="020B0604020202020204" pitchFamily="34" charset="0"/>
              </a:defRPr>
            </a:lvl1pPr>
          </a:lstStyle>
          <a:p>
            <a:r>
              <a:rPr lang="en-US"/>
              <a:t>Mojang Studios</a:t>
            </a:r>
          </a:p>
        </p:txBody>
      </p:sp>
      <p:sp>
        <p:nvSpPr>
          <p:cNvPr id="214" name="Title Placeholder 213">
            <a:extLst>
              <a:ext uri="{FF2B5EF4-FFF2-40B4-BE49-F238E27FC236}">
                <a16:creationId xmlns:a16="http://schemas.microsoft.com/office/drawing/2014/main" id="{96759E55-3644-4693-8FBA-C543A6DB67A5}"/>
              </a:ext>
            </a:extLst>
          </p:cNvPr>
          <p:cNvSpPr>
            <a:spLocks noGrp="1"/>
          </p:cNvSpPr>
          <p:nvPr>
            <p:ph type="title"/>
          </p:nvPr>
        </p:nvSpPr>
        <p:spPr>
          <a:xfrm>
            <a:off x="252413" y="258762"/>
            <a:ext cx="11683994" cy="207963"/>
          </a:xfrm>
          <a:prstGeom prst="rect">
            <a:avLst/>
          </a:prstGeom>
        </p:spPr>
        <p:txBody>
          <a:bodyPr vert="horz" lIns="0" tIns="0" rIns="0" bIns="0" rtlCol="0" anchor="t" anchorCtr="0">
            <a:noAutofit/>
          </a:bodyPr>
          <a:lstStyle/>
          <a:p>
            <a:r>
              <a:rPr lang="en-US"/>
              <a:t>Content page title (14pt)</a:t>
            </a:r>
          </a:p>
        </p:txBody>
      </p:sp>
      <p:sp>
        <p:nvSpPr>
          <p:cNvPr id="215" name="Slide Number Placeholder 214">
            <a:extLst>
              <a:ext uri="{FF2B5EF4-FFF2-40B4-BE49-F238E27FC236}">
                <a16:creationId xmlns:a16="http://schemas.microsoft.com/office/drawing/2014/main" id="{B3BFBA1F-35F4-47B0-80A6-BC82AAEEAAD5}"/>
              </a:ext>
            </a:extLst>
          </p:cNvPr>
          <p:cNvSpPr>
            <a:spLocks noGrp="1"/>
          </p:cNvSpPr>
          <p:nvPr>
            <p:ph type="sldNum" sz="quarter" idx="4"/>
          </p:nvPr>
        </p:nvSpPr>
        <p:spPr>
          <a:xfrm>
            <a:off x="11559383" y="6507956"/>
            <a:ext cx="380205" cy="91280"/>
          </a:xfrm>
          <a:prstGeom prst="rect">
            <a:avLst/>
          </a:prstGeom>
        </p:spPr>
        <p:txBody>
          <a:bodyPr vert="horz" lIns="0" tIns="0" rIns="0" bIns="0" rtlCol="0" anchor="ctr"/>
          <a:lstStyle>
            <a:lvl1pPr algn="r">
              <a:lnSpc>
                <a:spcPct val="100000"/>
              </a:lnSpc>
              <a:defRPr sz="1000">
                <a:solidFill>
                  <a:schemeClr val="tx1"/>
                </a:solidFill>
                <a:latin typeface="Arial" panose="020B0604020202020204" pitchFamily="34" charset="0"/>
                <a:cs typeface="Arial" panose="020B0604020202020204" pitchFamily="34" charset="0"/>
              </a:defRPr>
            </a:lvl1pPr>
          </a:lstStyle>
          <a:p>
            <a:fld id="{7C84D469-983E-45D1-83D0-D0A54F8F126E}" type="slidenum">
              <a:rPr lang="en-US" smtClean="0"/>
              <a:pPr/>
              <a:t>‹#›</a:t>
            </a:fld>
            <a:endParaRPr lang="en-US"/>
          </a:p>
        </p:txBody>
      </p:sp>
      <p:sp>
        <p:nvSpPr>
          <p:cNvPr id="217" name="Date Placeholder 216">
            <a:extLst>
              <a:ext uri="{FF2B5EF4-FFF2-40B4-BE49-F238E27FC236}">
                <a16:creationId xmlns:a16="http://schemas.microsoft.com/office/drawing/2014/main" id="{F99D94F4-273F-4746-96BB-CE7E602A7E82}"/>
              </a:ext>
            </a:extLst>
          </p:cNvPr>
          <p:cNvSpPr>
            <a:spLocks noGrp="1"/>
          </p:cNvSpPr>
          <p:nvPr>
            <p:ph type="dt" sz="half" idx="2"/>
          </p:nvPr>
        </p:nvSpPr>
        <p:spPr>
          <a:xfrm>
            <a:off x="3195637" y="6512718"/>
            <a:ext cx="2852737" cy="87752"/>
          </a:xfrm>
          <a:prstGeom prst="rect">
            <a:avLst/>
          </a:prstGeom>
        </p:spPr>
        <p:txBody>
          <a:bodyPr vert="horz" lIns="0" tIns="0" rIns="0" bIns="0" rtlCol="0" anchor="ctr"/>
          <a:lstStyle>
            <a:lvl1pPr algn="l">
              <a:defRPr sz="1000">
                <a:solidFill>
                  <a:schemeClr val="tx1"/>
                </a:solidFill>
                <a:latin typeface="Arial" panose="020B0604020202020204" pitchFamily="34" charset="0"/>
                <a:cs typeface="Arial" panose="020B0604020202020204" pitchFamily="34" charset="0"/>
              </a:defRPr>
            </a:lvl1pPr>
          </a:lstStyle>
          <a:p>
            <a:r>
              <a:rPr lang="en-US"/>
              <a:t>Microsoft Confidential</a:t>
            </a:r>
            <a:endParaRPr lang="en-US">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08626819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 id="2147483679" r:id="rId19"/>
    <p:sldLayoutId id="2147483680" r:id="rId20"/>
    <p:sldLayoutId id="2147483681" r:id="rId21"/>
    <p:sldLayoutId id="2147483682" r:id="rId22"/>
    <p:sldLayoutId id="2147483683" r:id="rId23"/>
    <p:sldLayoutId id="2147483684" r:id="rId24"/>
    <p:sldLayoutId id="2147483685" r:id="rId25"/>
    <p:sldLayoutId id="2147483686" r:id="rId26"/>
    <p:sldLayoutId id="2147483687" r:id="rId27"/>
    <p:sldLayoutId id="2147483688" r:id="rId28"/>
    <p:sldLayoutId id="2147483689" r:id="rId29"/>
    <p:sldLayoutId id="2147483690" r:id="rId30"/>
    <p:sldLayoutId id="2147483691" r:id="rId31"/>
    <p:sldLayoutId id="2147483692" r:id="rId32"/>
    <p:sldLayoutId id="2147483693" r:id="rId33"/>
    <p:sldLayoutId id="2147483694" r:id="rId34"/>
    <p:sldLayoutId id="2147483695" r:id="rId35"/>
    <p:sldLayoutId id="2147483696" r:id="rId36"/>
    <p:sldLayoutId id="2147483697" r:id="rId37"/>
    <p:sldLayoutId id="2147483698" r:id="rId38"/>
    <p:sldLayoutId id="2147483699" r:id="rId39"/>
    <p:sldLayoutId id="2147483700" r:id="rId40"/>
    <p:sldLayoutId id="2147483701" r:id="rId41"/>
    <p:sldLayoutId id="2147483702" r:id="rId42"/>
    <p:sldLayoutId id="2147483703" r:id="rId43"/>
    <p:sldLayoutId id="2147483704" r:id="rId44"/>
    <p:sldLayoutId id="2147483705" r:id="rId45"/>
    <p:sldLayoutId id="2147483706" r:id="rId46"/>
    <p:sldLayoutId id="2147483707" r:id="rId47"/>
    <p:sldLayoutId id="2147483708" r:id="rId48"/>
    <p:sldLayoutId id="2147483709" r:id="rId49"/>
    <p:sldLayoutId id="2147483710" r:id="rId50"/>
    <p:sldLayoutId id="2147483711" r:id="rId51"/>
    <p:sldLayoutId id="2147483712" r:id="rId52"/>
    <p:sldLayoutId id="2147483713" r:id="rId53"/>
    <p:sldLayoutId id="2147483714" r:id="rId54"/>
    <p:sldLayoutId id="2147483715" r:id="rId55"/>
    <p:sldLayoutId id="2147483716" r:id="rId56"/>
    <p:sldLayoutId id="2147483717" r:id="rId57"/>
    <p:sldLayoutId id="2147483718" r:id="rId58"/>
    <p:sldLayoutId id="2147483719" r:id="rId59"/>
    <p:sldLayoutId id="2147483720" r:id="rId60"/>
    <p:sldLayoutId id="2147483721" r:id="rId61"/>
    <p:sldLayoutId id="2147483722" r:id="rId62"/>
    <p:sldLayoutId id="2147483723" r:id="rId63"/>
    <p:sldLayoutId id="2147483724" r:id="rId64"/>
    <p:sldLayoutId id="2147483725" r:id="rId65"/>
    <p:sldLayoutId id="2147483726" r:id="rId66"/>
    <p:sldLayoutId id="2147483727" r:id="rId67"/>
    <p:sldLayoutId id="2147483728" r:id="rId68"/>
    <p:sldLayoutId id="2147483729" r:id="rId69"/>
    <p:sldLayoutId id="2147483730" r:id="rId70"/>
    <p:sldLayoutId id="2147483731" r:id="rId71"/>
    <p:sldLayoutId id="2147483732" r:id="rId72"/>
    <p:sldLayoutId id="2147483733" r:id="rId73"/>
    <p:sldLayoutId id="2147483734" r:id="rId74"/>
    <p:sldLayoutId id="2147483735" r:id="rId75"/>
    <p:sldLayoutId id="2147483736" r:id="rId76"/>
    <p:sldLayoutId id="2147483737" r:id="rId77"/>
    <p:sldLayoutId id="2147483738" r:id="rId78"/>
    <p:sldLayoutId id="2147483739" r:id="rId79"/>
    <p:sldLayoutId id="2147483740" r:id="rId80"/>
    <p:sldLayoutId id="2147483741" r:id="rId81"/>
    <p:sldLayoutId id="2147483742" r:id="rId82"/>
    <p:sldLayoutId id="2147483743" r:id="rId83"/>
    <p:sldLayoutId id="2147483744" r:id="rId84"/>
    <p:sldLayoutId id="2147483745" r:id="rId85"/>
    <p:sldLayoutId id="2147483746" r:id="rId86"/>
    <p:sldLayoutId id="2147483747" r:id="rId87"/>
    <p:sldLayoutId id="2147483748" r:id="rId88"/>
    <p:sldLayoutId id="2147483749" r:id="rId89"/>
    <p:sldLayoutId id="2147483750" r:id="rId90"/>
    <p:sldLayoutId id="2147483751" r:id="rId91"/>
    <p:sldLayoutId id="2147483752" r:id="rId92"/>
    <p:sldLayoutId id="2147483753" r:id="rId93"/>
  </p:sldLayoutIdLst>
  <p:hf hdr="0"/>
  <p:txStyles>
    <p:titleStyle>
      <a:lvl1pPr algn="l" defTabSz="914400" rtl="0" eaLnBrk="1" latinLnBrk="0" hangingPunct="1">
        <a:lnSpc>
          <a:spcPct val="105000"/>
        </a:lnSpc>
        <a:spcBef>
          <a:spcPct val="0"/>
        </a:spcBef>
        <a:spcAft>
          <a:spcPts val="1200"/>
        </a:spcAft>
        <a:buNone/>
        <a:defRPr lang="en-US" sz="1400" b="1" kern="1200" dirty="0" smtClean="0">
          <a:solidFill>
            <a:schemeClr val="tx1"/>
          </a:solidFill>
          <a:latin typeface="Arial" panose="020B0604020202020204" pitchFamily="34" charset="0"/>
          <a:ea typeface="+mj-ea"/>
          <a:cs typeface="Arial" panose="020B0604020202020204" pitchFamily="34" charset="0"/>
        </a:defRPr>
      </a:lvl1pPr>
    </p:titleStyle>
    <p:bodyStyle>
      <a:lvl1pPr marL="0" indent="0" algn="l" defTabSz="914400" rtl="0" eaLnBrk="1" latinLnBrk="0" hangingPunct="1">
        <a:lnSpc>
          <a:spcPct val="100000"/>
        </a:lnSpc>
        <a:spcBef>
          <a:spcPts val="0"/>
        </a:spcBef>
        <a:spcAft>
          <a:spcPts val="1200"/>
        </a:spcAft>
        <a:buSzPct val="80000"/>
        <a:buFont typeface="Wingdings" panose="05000000000000000000" pitchFamily="2" charset="2"/>
        <a:buNone/>
        <a:defRPr lang="en-US" sz="1000" kern="1200" dirty="0">
          <a:solidFill>
            <a:schemeClr val="tx1"/>
          </a:solidFill>
          <a:latin typeface="Arial" panose="020B0604020202020204" pitchFamily="34" charset="0"/>
          <a:ea typeface="+mn-ea"/>
          <a:cs typeface="Arial" panose="020B0604020202020204" pitchFamily="34" charset="0"/>
        </a:defRPr>
      </a:lvl1pPr>
      <a:lvl2pPr marL="457200" indent="-228600" algn="l" defTabSz="914400" rtl="0" eaLnBrk="1" latinLnBrk="0" hangingPunct="1">
        <a:lnSpc>
          <a:spcPct val="90000"/>
        </a:lnSpc>
        <a:spcBef>
          <a:spcPts val="0"/>
        </a:spcBef>
        <a:spcAft>
          <a:spcPts val="1200"/>
        </a:spcAft>
        <a:buSzPct val="80000"/>
        <a:buFont typeface="Wingdings" panose="05000000000000000000" pitchFamily="2" charset="2"/>
        <a:buChar char="§"/>
        <a:defRPr sz="1800" kern="1200">
          <a:solidFill>
            <a:schemeClr val="tx1"/>
          </a:solidFill>
          <a:latin typeface="Arial" panose="020B0604020202020204" pitchFamily="34" charset="0"/>
          <a:ea typeface="+mn-ea"/>
          <a:cs typeface="Arial" panose="020B0604020202020204" pitchFamily="34" charset="0"/>
        </a:defRPr>
      </a:lvl2pPr>
      <a:lvl3pPr marL="731520" indent="-228600" algn="l" defTabSz="914400" rtl="0" eaLnBrk="1" latinLnBrk="0" hangingPunct="1">
        <a:lnSpc>
          <a:spcPct val="90000"/>
        </a:lnSpc>
        <a:spcBef>
          <a:spcPts val="0"/>
        </a:spcBef>
        <a:spcAft>
          <a:spcPts val="1200"/>
        </a:spcAft>
        <a:buSzPct val="80000"/>
        <a:buFont typeface="Wingdings" panose="05000000000000000000" pitchFamily="2" charset="2"/>
        <a:buChar char="§"/>
        <a:defRPr sz="1600" kern="1200">
          <a:solidFill>
            <a:schemeClr val="tx1"/>
          </a:solidFill>
          <a:latin typeface="Arial" panose="020B0604020202020204" pitchFamily="34" charset="0"/>
          <a:ea typeface="+mn-ea"/>
          <a:cs typeface="Arial" panose="020B0604020202020204" pitchFamily="34" charset="0"/>
        </a:defRPr>
      </a:lvl3pPr>
      <a:lvl4pPr marL="1005840" indent="-228600" algn="l" defTabSz="914400" rtl="0" eaLnBrk="1" latinLnBrk="0" hangingPunct="1">
        <a:lnSpc>
          <a:spcPct val="90000"/>
        </a:lnSpc>
        <a:spcBef>
          <a:spcPts val="0"/>
        </a:spcBef>
        <a:spcAft>
          <a:spcPts val="1200"/>
        </a:spcAft>
        <a:buSzPct val="80000"/>
        <a:buFont typeface="Wingdings" panose="05000000000000000000" pitchFamily="2" charset="2"/>
        <a:buChar char="§"/>
        <a:defRPr sz="1400" kern="1200">
          <a:solidFill>
            <a:schemeClr val="tx1"/>
          </a:solidFill>
          <a:latin typeface="Arial" panose="020B0604020202020204" pitchFamily="34" charset="0"/>
          <a:ea typeface="+mn-ea"/>
          <a:cs typeface="Arial" panose="020B0604020202020204" pitchFamily="34" charset="0"/>
        </a:defRPr>
      </a:lvl4pPr>
      <a:lvl5pPr marL="1280160" indent="-228600" algn="l" defTabSz="914400" rtl="0" eaLnBrk="1" latinLnBrk="0" hangingPunct="1">
        <a:lnSpc>
          <a:spcPct val="90000"/>
        </a:lnSpc>
        <a:spcBef>
          <a:spcPts val="0"/>
        </a:spcBef>
        <a:spcAft>
          <a:spcPts val="1200"/>
        </a:spcAft>
        <a:buSzPct val="80000"/>
        <a:buFont typeface="Wingdings" panose="05000000000000000000" pitchFamily="2" charset="2"/>
        <a:buChar char="§"/>
        <a:defRPr sz="14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61">
          <p15:clr>
            <a:srgbClr val="F26B43"/>
          </p15:clr>
        </p15:guide>
        <p15:guide id="3" pos="159">
          <p15:clr>
            <a:srgbClr val="F26B43"/>
          </p15:clr>
        </p15:guide>
        <p15:guide id="4" pos="7521">
          <p15:clr>
            <a:srgbClr val="F26B43"/>
          </p15:clr>
        </p15:guide>
        <p15:guide id="5" orient="horz" pos="4160">
          <p15:clr>
            <a:srgbClr val="F26B43"/>
          </p15:clr>
        </p15:guide>
        <p15:guide id="6" orient="horz" pos="779">
          <p15:clr>
            <a:srgbClr val="F26B43"/>
          </p15:clr>
        </p15:guide>
        <p15:guide id="7" pos="1086">
          <p15:clr>
            <a:srgbClr val="F26B43"/>
          </p15:clr>
        </p15:guide>
        <p15:guide id="8" pos="1029">
          <p15:clr>
            <a:srgbClr val="F26B43"/>
          </p15:clr>
        </p15:guide>
        <p15:guide id="9" pos="1955">
          <p15:clr>
            <a:srgbClr val="F26B43"/>
          </p15:clr>
        </p15:guide>
        <p15:guide id="10" pos="2013">
          <p15:clr>
            <a:srgbClr val="F26B43"/>
          </p15:clr>
        </p15:guide>
        <p15:guide id="11" pos="2882">
          <p15:clr>
            <a:srgbClr val="F26B43"/>
          </p15:clr>
        </p15:guide>
        <p15:guide id="12" pos="3869">
          <p15:clr>
            <a:srgbClr val="F26B43"/>
          </p15:clr>
        </p15:guide>
        <p15:guide id="13" pos="3810">
          <p15:clr>
            <a:srgbClr val="F26B43"/>
          </p15:clr>
        </p15:guide>
        <p15:guide id="14" pos="2937">
          <p15:clr>
            <a:srgbClr val="F26B43"/>
          </p15:clr>
        </p15:guide>
        <p15:guide id="15" pos="4740">
          <p15:clr>
            <a:srgbClr val="F26B43"/>
          </p15:clr>
        </p15:guide>
        <p15:guide id="16" pos="4797">
          <p15:clr>
            <a:srgbClr val="F26B43"/>
          </p15:clr>
        </p15:guide>
        <p15:guide id="17" pos="5722">
          <p15:clr>
            <a:srgbClr val="F26B43"/>
          </p15:clr>
        </p15:guide>
        <p15:guide id="18" pos="5666">
          <p15:clr>
            <a:srgbClr val="F26B43"/>
          </p15:clr>
        </p15:guide>
        <p15:guide id="19" pos="6592">
          <p15:clr>
            <a:srgbClr val="F26B43"/>
          </p15:clr>
        </p15:guide>
        <p15:guide id="20" pos="6650">
          <p15:clr>
            <a:srgbClr val="F26B43"/>
          </p15:clr>
        </p15:guide>
        <p15:guide id="21" orient="horz" pos="836">
          <p15:clr>
            <a:srgbClr val="F26B43"/>
          </p15:clr>
        </p15:guide>
        <p15:guide id="22" orient="horz" pos="1455">
          <p15:clr>
            <a:srgbClr val="F26B43"/>
          </p15:clr>
        </p15:guide>
        <p15:guide id="23" orient="horz" pos="1509">
          <p15:clr>
            <a:srgbClr val="F26B43"/>
          </p15:clr>
        </p15:guide>
        <p15:guide id="24" orient="horz" pos="2121">
          <p15:clr>
            <a:srgbClr val="F26B43"/>
          </p15:clr>
        </p15:guide>
        <p15:guide id="25" orient="horz" pos="2178">
          <p15:clr>
            <a:srgbClr val="F26B43"/>
          </p15:clr>
        </p15:guide>
        <p15:guide id="26" orient="horz" pos="2796">
          <p15:clr>
            <a:srgbClr val="F26B43"/>
          </p15:clr>
        </p15:guide>
        <p15:guide id="27" orient="horz" pos="2853">
          <p15:clr>
            <a:srgbClr val="F26B43"/>
          </p15:clr>
        </p15:guide>
        <p15:guide id="28" orient="horz" pos="3474">
          <p15:clr>
            <a:srgbClr val="F26B43"/>
          </p15:clr>
        </p15:guide>
        <p15:guide id="29" orient="horz" pos="3528">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21344" y="393192"/>
            <a:ext cx="11149439" cy="795528"/>
          </a:xfrm>
          <a:prstGeom prst="rect">
            <a:avLst/>
          </a:prstGeom>
        </p:spPr>
        <p:txBody>
          <a:bodyPr vert="horz" wrap="square" lIns="0" tIns="45720" rIns="0" bIns="45720" rtlCol="0" anchor="b">
            <a:noAutofit/>
          </a:bodyPr>
          <a:lstStyle/>
          <a:p>
            <a:r>
              <a:rPr lang="en-US"/>
              <a:t>Click to edit Master title style</a:t>
            </a:r>
            <a:endParaRPr lang="en-US" dirty="0"/>
          </a:p>
        </p:txBody>
      </p:sp>
      <p:sp>
        <p:nvSpPr>
          <p:cNvPr id="3" name="Text Placeholder 2"/>
          <p:cNvSpPr>
            <a:spLocks noGrp="1"/>
          </p:cNvSpPr>
          <p:nvPr>
            <p:ph type="body" idx="1"/>
          </p:nvPr>
        </p:nvSpPr>
        <p:spPr>
          <a:xfrm>
            <a:off x="521344" y="1290320"/>
            <a:ext cx="11149439" cy="4927600"/>
          </a:xfrm>
          <a:prstGeom prst="rect">
            <a:avLst/>
          </a:prstGeom>
        </p:spPr>
        <p:txBody>
          <a:bodyPr vert="horz" lIns="0" tIns="45720" rIns="0" bIns="45720" rtlCol="0">
            <a:no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762185613"/>
      </p:ext>
    </p:extLst>
  </p:cSld>
  <p:clrMap bg1="lt1" tx1="dk1" bg2="lt2" tx2="dk2" accent1="accent1" accent2="accent2" accent3="accent3" accent4="accent4" accent5="accent5" accent6="accent6" hlink="hlink" folHlink="folHlink"/>
  <p:sldLayoutIdLst>
    <p:sldLayoutId id="2147483755" r:id="rId1"/>
    <p:sldLayoutId id="2147483756" r:id="rId2"/>
    <p:sldLayoutId id="2147483757" r:id="rId3"/>
    <p:sldLayoutId id="2147483758" r:id="rId4"/>
    <p:sldLayoutId id="2147483759" r:id="rId5"/>
    <p:sldLayoutId id="2147483760" r:id="rId6"/>
    <p:sldLayoutId id="2147483761" r:id="rId7"/>
    <p:sldLayoutId id="2147483762" r:id="rId8"/>
    <p:sldLayoutId id="2147483763" r:id="rId9"/>
    <p:sldLayoutId id="2147483764" r:id="rId10"/>
    <p:sldLayoutId id="2147483765" r:id="rId11"/>
    <p:sldLayoutId id="2147483766" r:id="rId12"/>
    <p:sldLayoutId id="2147483767" r:id="rId13"/>
    <p:sldLayoutId id="2147483768" r:id="rId14"/>
    <p:sldLayoutId id="2147483769" r:id="rId15"/>
    <p:sldLayoutId id="2147483770" r:id="rId16"/>
    <p:sldLayoutId id="2147483771" r:id="rId17"/>
    <p:sldLayoutId id="2147483772" r:id="rId18"/>
    <p:sldLayoutId id="2147483773" r:id="rId19"/>
    <p:sldLayoutId id="2147483774" r:id="rId20"/>
    <p:sldLayoutId id="2147483775" r:id="rId21"/>
    <p:sldLayoutId id="2147483776" r:id="rId22"/>
    <p:sldLayoutId id="2147483777" r:id="rId23"/>
    <p:sldLayoutId id="2147483778" r:id="rId24"/>
    <p:sldLayoutId id="2147483779" r:id="rId25"/>
    <p:sldLayoutId id="2147483780" r:id="rId26"/>
    <p:sldLayoutId id="2147483781" r:id="rId27"/>
    <p:sldLayoutId id="2147483782" r:id="rId28"/>
    <p:sldLayoutId id="2147483783" r:id="rId29"/>
    <p:sldLayoutId id="2147483784" r:id="rId30"/>
    <p:sldLayoutId id="2147483785" r:id="rId31"/>
    <p:sldLayoutId id="2147483786" r:id="rId32"/>
    <p:sldLayoutId id="2147483787" r:id="rId33"/>
    <p:sldLayoutId id="2147483788" r:id="rId34"/>
    <p:sldLayoutId id="2147483789" r:id="rId35"/>
    <p:sldLayoutId id="2147483790" r:id="rId36"/>
    <p:sldLayoutId id="2147483791" r:id="rId37"/>
    <p:sldLayoutId id="2147483792" r:id="rId38"/>
    <p:sldLayoutId id="2147483793" r:id="rId39"/>
    <p:sldLayoutId id="2147483794" r:id="rId40"/>
    <p:sldLayoutId id="2147483795" r:id="rId41"/>
    <p:sldLayoutId id="2147483796" r:id="rId42"/>
    <p:sldLayoutId id="2147483797" r:id="rId43"/>
    <p:sldLayoutId id="2147483798" r:id="rId44"/>
    <p:sldLayoutId id="2147483799" r:id="rId45"/>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xStyles>
    <p:titleStyle>
      <a:lvl1pPr algn="l" defTabSz="914400" rtl="0" eaLnBrk="1" latinLnBrk="0" hangingPunct="1">
        <a:lnSpc>
          <a:spcPct val="90000"/>
        </a:lnSpc>
        <a:spcBef>
          <a:spcPct val="0"/>
        </a:spcBef>
        <a:buNone/>
        <a:defRPr sz="4400" kern="1200" cap="all" spc="-100" baseline="0">
          <a:solidFill>
            <a:schemeClr val="tx1">
              <a:alpha val="99000"/>
            </a:schemeClr>
          </a:solidFill>
          <a:latin typeface="+mj-lt"/>
          <a:ea typeface="+mj-ea"/>
          <a:cs typeface="+mj-cs"/>
        </a:defRPr>
      </a:lvl1pPr>
    </p:titleStyle>
    <p:bodyStyle>
      <a:lvl1pPr marL="0" indent="0" algn="l" defTabSz="914400" rtl="0" eaLnBrk="1" latinLnBrk="0" hangingPunct="1">
        <a:spcBef>
          <a:spcPts val="0"/>
        </a:spcBef>
        <a:spcAft>
          <a:spcPts val="600"/>
        </a:spcAft>
        <a:buSzPct val="90000"/>
        <a:buFont typeface="Wingdings" pitchFamily="2" charset="2"/>
        <a:buNone/>
        <a:defRPr sz="3200" kern="1200">
          <a:solidFill>
            <a:schemeClr val="tx2">
              <a:alpha val="99000"/>
            </a:schemeClr>
          </a:solidFill>
          <a:latin typeface="+mn-lt"/>
          <a:ea typeface="+mn-ea"/>
          <a:cs typeface="+mn-cs"/>
        </a:defRPr>
      </a:lvl1pPr>
      <a:lvl2pPr marL="230187" indent="0" algn="l" defTabSz="914400" rtl="0" eaLnBrk="1" latinLnBrk="0" hangingPunct="1">
        <a:spcBef>
          <a:spcPts val="0"/>
        </a:spcBef>
        <a:spcAft>
          <a:spcPts val="1200"/>
        </a:spcAft>
        <a:buSzPct val="90000"/>
        <a:buFont typeface="Wingdings" pitchFamily="2" charset="2"/>
        <a:buNone/>
        <a:defRPr sz="2400" kern="1200">
          <a:solidFill>
            <a:schemeClr val="tx1">
              <a:alpha val="99000"/>
            </a:schemeClr>
          </a:solidFill>
          <a:latin typeface="+mn-lt"/>
          <a:ea typeface="+mn-ea"/>
          <a:cs typeface="+mn-cs"/>
        </a:defRPr>
      </a:lvl2pPr>
      <a:lvl3pPr marL="403225" indent="0" algn="l" defTabSz="914400" rtl="0" eaLnBrk="1" latinLnBrk="0" hangingPunct="1">
        <a:spcBef>
          <a:spcPts val="0"/>
        </a:spcBef>
        <a:spcAft>
          <a:spcPts val="1200"/>
        </a:spcAft>
        <a:buSzPct val="90000"/>
        <a:buFont typeface="Wingdings" pitchFamily="2" charset="2"/>
        <a:buNone/>
        <a:defRPr sz="2000" kern="1200">
          <a:solidFill>
            <a:schemeClr val="tx1">
              <a:alpha val="99000"/>
            </a:schemeClr>
          </a:solidFill>
          <a:latin typeface="+mn-lt"/>
          <a:ea typeface="+mn-ea"/>
          <a:cs typeface="+mn-cs"/>
        </a:defRPr>
      </a:lvl3pPr>
      <a:lvl4pPr marL="568325" indent="0" algn="l" defTabSz="914400" rtl="0" eaLnBrk="1" latinLnBrk="0" hangingPunct="1">
        <a:spcBef>
          <a:spcPts val="0"/>
        </a:spcBef>
        <a:spcAft>
          <a:spcPts val="1200"/>
        </a:spcAft>
        <a:buSzPct val="90000"/>
        <a:buFont typeface="Wingdings" pitchFamily="2" charset="2"/>
        <a:buNone/>
        <a:defRPr sz="1800" kern="1200">
          <a:solidFill>
            <a:schemeClr val="tx1">
              <a:alpha val="99000"/>
            </a:schemeClr>
          </a:solidFill>
          <a:latin typeface="+mn-lt"/>
          <a:ea typeface="+mn-ea"/>
          <a:cs typeface="+mn-cs"/>
        </a:defRPr>
      </a:lvl4pPr>
      <a:lvl5pPr marL="741362" indent="0" algn="l" defTabSz="914400" rtl="0" eaLnBrk="1" latinLnBrk="0" hangingPunct="1">
        <a:spcBef>
          <a:spcPts val="0"/>
        </a:spcBef>
        <a:spcAft>
          <a:spcPts val="1200"/>
        </a:spcAft>
        <a:buSzPct val="90000"/>
        <a:buFont typeface="Wingdings" pitchFamily="2" charset="2"/>
        <a:buNone/>
        <a:defRPr sz="1800" kern="1200">
          <a:solidFill>
            <a:schemeClr val="tx1">
              <a:alpha val="99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2"/>
      </p:bgRef>
    </p:bg>
    <p:spTree>
      <p:nvGrpSpPr>
        <p:cNvPr id="1" name=""/>
        <p:cNvGrpSpPr/>
        <p:nvPr/>
      </p:nvGrpSpPr>
      <p:grpSpPr>
        <a:xfrm>
          <a:off x="0" y="0"/>
          <a:ext cx="0" cy="0"/>
          <a:chOff x="0" y="0"/>
          <a:chExt cx="0" cy="0"/>
        </a:xfrm>
      </p:grpSpPr>
      <p:sp>
        <p:nvSpPr>
          <p:cNvPr id="2" name="Title Placeholder 1"/>
          <p:cNvSpPr>
            <a:spLocks noGrp="1"/>
          </p:cNvSpPr>
          <p:nvPr userDrawn="1">
            <p:ph type="title"/>
          </p:nvPr>
        </p:nvSpPr>
        <p:spPr>
          <a:xfrm>
            <a:off x="588263" y="457200"/>
            <a:ext cx="11018520" cy="553998"/>
          </a:xfrm>
          <a:prstGeom prst="rect">
            <a:avLst/>
          </a:prstGeom>
        </p:spPr>
        <p:txBody>
          <a:bodyPr vert="horz" wrap="square" lIns="0" tIns="0" rIns="0" bIns="0" rtlCol="0" anchor="t">
            <a:spAutoFit/>
          </a:bodyPr>
          <a:lstStyle/>
          <a:p>
            <a:r>
              <a:rPr lang="en-US"/>
              <a:t>Click to edit Master title style</a:t>
            </a:r>
          </a:p>
        </p:txBody>
      </p:sp>
      <p:sp>
        <p:nvSpPr>
          <p:cNvPr id="4" name="Text Placeholder 3"/>
          <p:cNvSpPr>
            <a:spLocks noGrp="1"/>
          </p:cNvSpPr>
          <p:nvPr userDrawn="1">
            <p:ph type="body" idx="1"/>
          </p:nvPr>
        </p:nvSpPr>
        <p:spPr>
          <a:xfrm>
            <a:off x="584200" y="1435503"/>
            <a:ext cx="11018520" cy="1612749"/>
          </a:xfrm>
          <a:prstGeom prst="rect">
            <a:avLst/>
          </a:prstGeom>
        </p:spPr>
        <p:txBody>
          <a:bodyPr vert="horz" wrap="square" lIns="0" tIns="0" rIns="0" bIns="0" rtlCol="0">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grpSp>
        <p:nvGrpSpPr>
          <p:cNvPr id="47" name="GRID" hidden="1">
            <a:extLst>
              <a:ext uri="{FF2B5EF4-FFF2-40B4-BE49-F238E27FC236}">
                <a16:creationId xmlns:a16="http://schemas.microsoft.com/office/drawing/2014/main" id="{32B5FFBF-552A-4973-B5B3-9EE3A765185F}"/>
              </a:ext>
            </a:extLst>
          </p:cNvPr>
          <p:cNvGrpSpPr/>
          <p:nvPr userDrawn="1"/>
        </p:nvGrpSpPr>
        <p:grpSpPr>
          <a:xfrm>
            <a:off x="0" y="0"/>
            <a:ext cx="12192000" cy="6858000"/>
            <a:chOff x="0" y="0"/>
            <a:chExt cx="12192000" cy="6858000"/>
          </a:xfrm>
        </p:grpSpPr>
        <p:cxnSp>
          <p:nvCxnSpPr>
            <p:cNvPr id="7" name="Straight Connector 6">
              <a:extLst>
                <a:ext uri="{FF2B5EF4-FFF2-40B4-BE49-F238E27FC236}">
                  <a16:creationId xmlns:a16="http://schemas.microsoft.com/office/drawing/2014/main" id="{5CD412E5-2492-4063-96AB-C451FC39F2B6}"/>
                </a:ext>
              </a:extLst>
            </p:cNvPr>
            <p:cNvCxnSpPr/>
            <p:nvPr/>
          </p:nvCxnSpPr>
          <p:spPr>
            <a:xfrm>
              <a:off x="0" y="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D25E7FAE-6A98-413B-871E-10F8DF6FF1E3}"/>
                </a:ext>
              </a:extLst>
            </p:cNvPr>
            <p:cNvCxnSpPr/>
            <p:nvPr/>
          </p:nvCxnSpPr>
          <p:spPr>
            <a:xfrm>
              <a:off x="0" y="29260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EF42BDE7-00A0-446E-9CEE-23DDF6A13E6E}"/>
                </a:ext>
              </a:extLst>
            </p:cNvPr>
            <p:cNvCxnSpPr/>
            <p:nvPr/>
          </p:nvCxnSpPr>
          <p:spPr>
            <a:xfrm>
              <a:off x="0" y="585216"/>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AD48FF31-9C6A-4C0C-AB96-ED556488A1BA}"/>
                </a:ext>
              </a:extLst>
            </p:cNvPr>
            <p:cNvCxnSpPr/>
            <p:nvPr/>
          </p:nvCxnSpPr>
          <p:spPr>
            <a:xfrm>
              <a:off x="0" y="6272784"/>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28D811B2-F122-4FF3-A4F6-E7291A5152BB}"/>
                </a:ext>
              </a:extLst>
            </p:cNvPr>
            <p:cNvCxnSpPr/>
            <p:nvPr/>
          </p:nvCxnSpPr>
          <p:spPr>
            <a:xfrm>
              <a:off x="0" y="656539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A2029335-BA6E-4B6F-B752-D02603169DE6}"/>
                </a:ext>
              </a:extLst>
            </p:cNvPr>
            <p:cNvCxnSpPr/>
            <p:nvPr/>
          </p:nvCxnSpPr>
          <p:spPr>
            <a:xfrm>
              <a:off x="0" y="685800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708D55A0-D16C-4191-B9F9-C95B51610B5E}"/>
                </a:ext>
              </a:extLst>
            </p:cNvPr>
            <p:cNvCxnSpPr/>
            <p:nvPr/>
          </p:nvCxnSpPr>
          <p:spPr>
            <a:xfrm>
              <a:off x="0" y="87782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DA3FCB58-9F61-404B-A493-7860A942FCC2}"/>
                </a:ext>
              </a:extLst>
            </p:cNvPr>
            <p:cNvCxnSpPr/>
            <p:nvPr/>
          </p:nvCxnSpPr>
          <p:spPr>
            <a:xfrm>
              <a:off x="0" y="117043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0EFD38DF-4402-499A-B7B2-D5BBF3AD467C}"/>
                </a:ext>
              </a:extLst>
            </p:cNvPr>
            <p:cNvCxnSpPr/>
            <p:nvPr/>
          </p:nvCxnSpPr>
          <p:spPr>
            <a:xfrm>
              <a:off x="0" y="146304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26DFD209-A624-4FEA-8F60-067FBF0CC1E8}"/>
                </a:ext>
              </a:extLst>
            </p:cNvPr>
            <p:cNvCxnSpPr/>
            <p:nvPr/>
          </p:nvCxnSpPr>
          <p:spPr>
            <a:xfrm>
              <a:off x="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F1B8ED61-88C3-48AA-91A7-BFD779B3B3BA}"/>
                </a:ext>
              </a:extLst>
            </p:cNvPr>
            <p:cNvCxnSpPr/>
            <p:nvPr/>
          </p:nvCxnSpPr>
          <p:spPr>
            <a:xfrm>
              <a:off x="585216"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822AC47D-49D2-4B9E-B580-53A7922E5654}"/>
                </a:ext>
              </a:extLst>
            </p:cNvPr>
            <p:cNvCxnSpPr/>
            <p:nvPr/>
          </p:nvCxnSpPr>
          <p:spPr>
            <a:xfrm>
              <a:off x="29260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20D7A2DB-4310-49CD-83F6-55B33BE76665}"/>
                </a:ext>
              </a:extLst>
            </p:cNvPr>
            <p:cNvCxnSpPr/>
            <p:nvPr/>
          </p:nvCxnSpPr>
          <p:spPr>
            <a:xfrm>
              <a:off x="877824"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20C40071-7BC6-4682-9CD1-0631E07C9F11}"/>
                </a:ext>
              </a:extLst>
            </p:cNvPr>
            <p:cNvCxnSpPr/>
            <p:nvPr/>
          </p:nvCxnSpPr>
          <p:spPr>
            <a:xfrm>
              <a:off x="117043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EE0ACFAA-26E9-44D2-BEF0-E02CAE93F397}"/>
                </a:ext>
              </a:extLst>
            </p:cNvPr>
            <p:cNvCxnSpPr/>
            <p:nvPr/>
          </p:nvCxnSpPr>
          <p:spPr>
            <a:xfrm>
              <a:off x="1102156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385D1186-93AE-4B67-8544-763E0B213AAC}"/>
                </a:ext>
              </a:extLst>
            </p:cNvPr>
            <p:cNvCxnSpPr/>
            <p:nvPr/>
          </p:nvCxnSpPr>
          <p:spPr>
            <a:xfrm>
              <a:off x="11606784"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CB1D45AE-FC53-4BB4-A9CD-C563C03A1195}"/>
                </a:ext>
              </a:extLst>
            </p:cNvPr>
            <p:cNvCxnSpPr/>
            <p:nvPr/>
          </p:nvCxnSpPr>
          <p:spPr>
            <a:xfrm>
              <a:off x="11314176"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8325177A-06D9-4C2A-B7EF-984A90245BF7}"/>
                </a:ext>
              </a:extLst>
            </p:cNvPr>
            <p:cNvCxnSpPr/>
            <p:nvPr/>
          </p:nvCxnSpPr>
          <p:spPr>
            <a:xfrm>
              <a:off x="1189939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D2B67796-DF72-4C3B-A79D-7534FD3084C9}"/>
                </a:ext>
              </a:extLst>
            </p:cNvPr>
            <p:cNvCxnSpPr/>
            <p:nvPr/>
          </p:nvCxnSpPr>
          <p:spPr>
            <a:xfrm>
              <a:off x="1219200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C8B2C409-2FF7-4120-9E48-02A446B82DD6}"/>
                </a:ext>
              </a:extLst>
            </p:cNvPr>
            <p:cNvCxnSpPr/>
            <p:nvPr/>
          </p:nvCxnSpPr>
          <p:spPr>
            <a:xfrm>
              <a:off x="0" y="175564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F3E0130A-B11A-42AB-8439-3CB0569F1C08}"/>
                </a:ext>
              </a:extLst>
            </p:cNvPr>
            <p:cNvCxnSpPr/>
            <p:nvPr/>
          </p:nvCxnSpPr>
          <p:spPr>
            <a:xfrm>
              <a:off x="0" y="204825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0840B631-CB23-44B8-823B-56619D54F0E4}"/>
                </a:ext>
              </a:extLst>
            </p:cNvPr>
            <p:cNvCxnSpPr/>
            <p:nvPr/>
          </p:nvCxnSpPr>
          <p:spPr>
            <a:xfrm>
              <a:off x="0" y="234086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C7DD460B-BBE5-43D6-95DF-C1C1CC6239C6}"/>
                </a:ext>
              </a:extLst>
            </p:cNvPr>
            <p:cNvCxnSpPr/>
            <p:nvPr/>
          </p:nvCxnSpPr>
          <p:spPr>
            <a:xfrm>
              <a:off x="0" y="263347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7F5BEEB4-62B8-420A-9489-8319B9432C34}"/>
                </a:ext>
              </a:extLst>
            </p:cNvPr>
            <p:cNvCxnSpPr/>
            <p:nvPr/>
          </p:nvCxnSpPr>
          <p:spPr>
            <a:xfrm>
              <a:off x="0" y="292608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79242164-82A4-4DA9-B78C-33430C241872}"/>
                </a:ext>
              </a:extLst>
            </p:cNvPr>
            <p:cNvCxnSpPr/>
            <p:nvPr/>
          </p:nvCxnSpPr>
          <p:spPr>
            <a:xfrm>
              <a:off x="0" y="321868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1D8767DD-4892-4904-AE72-87087DD9CCC2}"/>
                </a:ext>
              </a:extLst>
            </p:cNvPr>
            <p:cNvCxnSpPr/>
            <p:nvPr/>
          </p:nvCxnSpPr>
          <p:spPr>
            <a:xfrm>
              <a:off x="0" y="351129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245FC793-2AD0-4021-B3FB-391EDDE6CB63}"/>
                </a:ext>
              </a:extLst>
            </p:cNvPr>
            <p:cNvCxnSpPr/>
            <p:nvPr userDrawn="1"/>
          </p:nvCxnSpPr>
          <p:spPr>
            <a:xfrm>
              <a:off x="0" y="380390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8091C6C8-296D-4AA9-8F03-7DEA5FA7D71A}"/>
                </a:ext>
              </a:extLst>
            </p:cNvPr>
            <p:cNvCxnSpPr/>
            <p:nvPr userDrawn="1"/>
          </p:nvCxnSpPr>
          <p:spPr>
            <a:xfrm>
              <a:off x="0" y="409651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71CBDA8A-698A-4B1C-BC41-CD72C2900FE8}"/>
                </a:ext>
              </a:extLst>
            </p:cNvPr>
            <p:cNvCxnSpPr/>
            <p:nvPr userDrawn="1"/>
          </p:nvCxnSpPr>
          <p:spPr>
            <a:xfrm>
              <a:off x="0" y="438912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F0780C82-EF19-43A2-BF1B-31FDFBA092CA}"/>
                </a:ext>
              </a:extLst>
            </p:cNvPr>
            <p:cNvCxnSpPr/>
            <p:nvPr userDrawn="1"/>
          </p:nvCxnSpPr>
          <p:spPr>
            <a:xfrm>
              <a:off x="0" y="468172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13492339-9370-44E2-8C4D-414393DEB764}"/>
                </a:ext>
              </a:extLst>
            </p:cNvPr>
            <p:cNvCxnSpPr/>
            <p:nvPr userDrawn="1"/>
          </p:nvCxnSpPr>
          <p:spPr>
            <a:xfrm>
              <a:off x="0" y="497433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EBF7CE2A-C0A7-4C6F-88B8-E40107AE34E8}"/>
                </a:ext>
              </a:extLst>
            </p:cNvPr>
            <p:cNvCxnSpPr/>
            <p:nvPr userDrawn="1"/>
          </p:nvCxnSpPr>
          <p:spPr>
            <a:xfrm>
              <a:off x="0" y="526694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CCD7A1D0-B060-4037-BFAE-80FAF89CC35F}"/>
                </a:ext>
              </a:extLst>
            </p:cNvPr>
            <p:cNvCxnSpPr/>
            <p:nvPr userDrawn="1"/>
          </p:nvCxnSpPr>
          <p:spPr>
            <a:xfrm>
              <a:off x="0" y="555955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2A121C21-7F60-43D7-B9B4-682B9D22E24D}"/>
                </a:ext>
              </a:extLst>
            </p:cNvPr>
            <p:cNvCxnSpPr/>
            <p:nvPr userDrawn="1"/>
          </p:nvCxnSpPr>
          <p:spPr>
            <a:xfrm>
              <a:off x="0" y="585216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sp>
        <p:nvSpPr>
          <p:cNvPr id="3" name=".64 square" hidden="1">
            <a:extLst>
              <a:ext uri="{FF2B5EF4-FFF2-40B4-BE49-F238E27FC236}">
                <a16:creationId xmlns:a16="http://schemas.microsoft.com/office/drawing/2014/main" id="{90E0CE0A-15D7-405F-8DFA-B7F5AF47B03C}"/>
              </a:ext>
            </a:extLst>
          </p:cNvPr>
          <p:cNvSpPr/>
          <p:nvPr userDrawn="1"/>
        </p:nvSpPr>
        <p:spPr bwMode="auto">
          <a:xfrm>
            <a:off x="0" y="0"/>
            <a:ext cx="585216" cy="585216"/>
          </a:xfrm>
          <a:prstGeom prst="rect">
            <a:avLst/>
          </a:prstGeom>
          <a:solidFill>
            <a:schemeClr val="tx1">
              <a:alpha val="17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a:gradFill>
                <a:gsLst>
                  <a:gs pos="0">
                    <a:srgbClr val="FFFFFF"/>
                  </a:gs>
                  <a:gs pos="100000">
                    <a:srgbClr val="FFFFFF"/>
                  </a:gs>
                </a:gsLst>
                <a:lin ang="5400000" scaled="0"/>
              </a:gradFill>
              <a:ea typeface="Segoe UI" pitchFamily="34" charset="0"/>
              <a:cs typeface="Segoe UI" pitchFamily="34" charset="0"/>
            </a:endParaRPr>
          </a:p>
        </p:txBody>
      </p:sp>
      <p:sp>
        <p:nvSpPr>
          <p:cNvPr id="35" name=".32 square" hidden="1">
            <a:extLst>
              <a:ext uri="{FF2B5EF4-FFF2-40B4-BE49-F238E27FC236}">
                <a16:creationId xmlns:a16="http://schemas.microsoft.com/office/drawing/2014/main" id="{09835393-211C-428D-B22F-51EE7A413599}"/>
              </a:ext>
            </a:extLst>
          </p:cNvPr>
          <p:cNvSpPr/>
          <p:nvPr userDrawn="1"/>
        </p:nvSpPr>
        <p:spPr bwMode="auto">
          <a:xfrm>
            <a:off x="0" y="0"/>
            <a:ext cx="292608" cy="292608"/>
          </a:xfrm>
          <a:prstGeom prst="rect">
            <a:avLst/>
          </a:prstGeom>
          <a:solidFill>
            <a:schemeClr val="tx1">
              <a:alpha val="17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a:gradFill>
                <a:gsLst>
                  <a:gs pos="0">
                    <a:srgbClr val="FFFFFF"/>
                  </a:gs>
                  <a:gs pos="100000">
                    <a:srgbClr val="FFFFFF"/>
                  </a:gs>
                </a:gsLst>
                <a:lin ang="5400000" scaled="0"/>
              </a:gradFill>
              <a:ea typeface="Segoe UI" pitchFamily="34" charset="0"/>
              <a:cs typeface="Segoe UI" pitchFamily="34" charset="0"/>
            </a:endParaRPr>
          </a:p>
        </p:txBody>
      </p:sp>
      <p:pic>
        <p:nvPicPr>
          <p:cNvPr id="48" name="MS Brand colors" descr="Det här är Microsofts profilfärger. Färgfältet placeras vid sidan av huvudtemat så att det är synligt på alla bilder. Användare kan använda färgverktyget Pipett under fyllning av figurer eller linjer för att enkelt välja profilfärger. ">
            <a:extLst>
              <a:ext uri="{FF2B5EF4-FFF2-40B4-BE49-F238E27FC236}">
                <a16:creationId xmlns:a16="http://schemas.microsoft.com/office/drawing/2014/main" id="{64D47851-93E6-4066-B42D-42968BFB647D}"/>
              </a:ext>
              <a:ext uri="{C183D7F6-B498-43B3-948B-1728B52AA6E4}">
                <adec:decorative xmlns:adec="http://schemas.microsoft.com/office/drawing/2017/decorative" val="0"/>
              </a:ext>
            </a:extLst>
          </p:cNvPr>
          <p:cNvPicPr>
            <a:picLocks noChangeAspect="1"/>
          </p:cNvPicPr>
          <p:nvPr userDrawn="1"/>
        </p:nvPicPr>
        <p:blipFill rotWithShape="1">
          <a:blip r:embed="rId6" cstate="print">
            <a:extLst>
              <a:ext uri="{28A0092B-C50C-407E-A947-70E740481C1C}">
                <a14:useLocalDpi xmlns:a14="http://schemas.microsoft.com/office/drawing/2010/main"/>
              </a:ext>
            </a:extLst>
          </a:blip>
          <a:srcRect l="762"/>
          <a:stretch/>
        </p:blipFill>
        <p:spPr>
          <a:xfrm rot="5400000">
            <a:off x="9464500" y="2843773"/>
            <a:ext cx="6858000" cy="1170455"/>
          </a:xfrm>
          <a:prstGeom prst="rect">
            <a:avLst/>
          </a:prstGeom>
        </p:spPr>
      </p:pic>
    </p:spTree>
    <p:extLst>
      <p:ext uri="{BB962C8B-B14F-4D97-AF65-F5344CB8AC3E}">
        <p14:creationId xmlns:p14="http://schemas.microsoft.com/office/powerpoint/2010/main" val="2633081345"/>
      </p:ext>
    </p:extLst>
  </p:cSld>
  <p:clrMap bg1="lt1" tx1="dk1" bg2="lt2" tx2="dk2" accent1="accent1" accent2="accent2" accent3="accent3" accent4="accent4" accent5="accent5" accent6="accent6" hlink="hlink" folHlink="folHlink"/>
  <p:sldLayoutIdLst>
    <p:sldLayoutId id="2147484820" r:id="rId1"/>
    <p:sldLayoutId id="2147484814" r:id="rId2"/>
    <p:sldLayoutId id="2147484810" r:id="rId3"/>
    <p:sldLayoutId id="2147484815" r:id="rId4"/>
  </p:sldLayoutIdLst>
  <p:transition>
    <p:fade/>
  </p:transition>
  <p:hf sldNum="0" hdr="0" ftr="0" dt="0"/>
  <p:txStyles>
    <p:titleStyle>
      <a:lvl1pPr algn="l" defTabSz="932742" rtl="0" eaLnBrk="1" latinLnBrk="0" hangingPunct="1">
        <a:lnSpc>
          <a:spcPct val="100000"/>
        </a:lnSpc>
        <a:spcBef>
          <a:spcPct val="0"/>
        </a:spcBef>
        <a:buNone/>
        <a:defRPr lang="en-US" sz="3600" b="0" kern="1200" cap="none" spc="-50" baseline="0" dirty="0" smtClean="0">
          <a:ln w="3175">
            <a:noFill/>
          </a:ln>
          <a:solidFill>
            <a:schemeClr val="tx1"/>
          </a:solidFill>
          <a:effectLst/>
          <a:latin typeface="+mj-lt"/>
          <a:ea typeface="+mn-ea"/>
          <a:cs typeface="Segoe UI" pitchFamily="34" charset="0"/>
        </a:defRPr>
      </a:lvl1pPr>
    </p:titleStyle>
    <p:body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gradFill>
            <a:gsLst>
              <a:gs pos="1250">
                <a:schemeClr val="tx1"/>
              </a:gs>
              <a:gs pos="100000">
                <a:schemeClr val="tx1"/>
              </a:gs>
            </a:gsLst>
            <a:lin ang="5400000" scaled="0"/>
          </a:gradFill>
          <a:latin typeface="+mn-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gradFill>
            <a:gsLst>
              <a:gs pos="1250">
                <a:schemeClr val="tx1"/>
              </a:gs>
              <a:gs pos="100000">
                <a:schemeClr val="tx1"/>
              </a:gs>
            </a:gsLst>
            <a:lin ang="5400000" scaled="0"/>
          </a:gra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gradFill>
            <a:gsLst>
              <a:gs pos="1250">
                <a:schemeClr val="tx1"/>
              </a:gs>
              <a:gs pos="100000">
                <a:schemeClr val="tx1"/>
              </a:gs>
            </a:gsLst>
            <a:lin ang="5400000" scaled="0"/>
          </a:gra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6" pos="368">
          <p15:clr>
            <a:srgbClr val="C35EA4"/>
          </p15:clr>
        </p15:guide>
        <p15:guide id="17" pos="7313">
          <p15:clr>
            <a:srgbClr val="C35EA4"/>
          </p15:clr>
        </p15:guide>
        <p15:guide id="25" orient="horz" pos="369">
          <p15:clr>
            <a:srgbClr val="C35EA4"/>
          </p15:clr>
        </p15:guide>
        <p15:guide id="26" orient="horz" pos="3949">
          <p15:clr>
            <a:srgbClr val="C35EA4"/>
          </p15:clr>
        </p15:guide>
        <p15:guide id="27" orient="horz" pos="184">
          <p15:clr>
            <a:srgbClr val="A4A3A4"/>
          </p15:clr>
        </p15:guide>
        <p15:guide id="28" pos="185">
          <p15:clr>
            <a:srgbClr val="A4A3A4"/>
          </p15:clr>
        </p15:guide>
        <p15:guide id="29" orient="horz" pos="4135">
          <p15:clr>
            <a:srgbClr val="A4A3A4"/>
          </p15:clr>
        </p15:guide>
        <p15:guide id="30" pos="7495">
          <p15:clr>
            <a:srgbClr val="A4A3A4"/>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userDrawn="1">
            <p:ph type="title"/>
          </p:nvPr>
        </p:nvSpPr>
        <p:spPr>
          <a:xfrm>
            <a:off x="588263" y="457200"/>
            <a:ext cx="11018520" cy="553998"/>
          </a:xfrm>
          <a:prstGeom prst="rect">
            <a:avLst/>
          </a:prstGeom>
        </p:spPr>
        <p:txBody>
          <a:bodyPr vert="horz" wrap="square" lIns="0" tIns="0" rIns="0" bIns="0" rtlCol="0" anchor="t">
            <a:spAutoFit/>
          </a:bodyPr>
          <a:lstStyle/>
          <a:p>
            <a:r>
              <a:rPr lang="en-US"/>
              <a:t>Click to edit Master title style</a:t>
            </a:r>
          </a:p>
        </p:txBody>
      </p:sp>
      <p:sp>
        <p:nvSpPr>
          <p:cNvPr id="4" name="Text Placeholder 3"/>
          <p:cNvSpPr>
            <a:spLocks noGrp="1"/>
          </p:cNvSpPr>
          <p:nvPr userDrawn="1">
            <p:ph type="body" idx="1"/>
          </p:nvPr>
        </p:nvSpPr>
        <p:spPr>
          <a:xfrm>
            <a:off x="584200" y="1435503"/>
            <a:ext cx="11018520" cy="1612749"/>
          </a:xfrm>
          <a:prstGeom prst="rect">
            <a:avLst/>
          </a:prstGeom>
        </p:spPr>
        <p:txBody>
          <a:bodyPr vert="horz" wrap="square" lIns="0" tIns="0" rIns="0" bIns="0" rtlCol="0">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grpSp>
        <p:nvGrpSpPr>
          <p:cNvPr id="47" name="GRID" hidden="1">
            <a:extLst>
              <a:ext uri="{FF2B5EF4-FFF2-40B4-BE49-F238E27FC236}">
                <a16:creationId xmlns:a16="http://schemas.microsoft.com/office/drawing/2014/main" id="{32B5FFBF-552A-4973-B5B3-9EE3A765185F}"/>
              </a:ext>
            </a:extLst>
          </p:cNvPr>
          <p:cNvGrpSpPr/>
          <p:nvPr userDrawn="1"/>
        </p:nvGrpSpPr>
        <p:grpSpPr>
          <a:xfrm>
            <a:off x="0" y="0"/>
            <a:ext cx="12192000" cy="6858000"/>
            <a:chOff x="0" y="0"/>
            <a:chExt cx="12192000" cy="6858000"/>
          </a:xfrm>
        </p:grpSpPr>
        <p:cxnSp>
          <p:nvCxnSpPr>
            <p:cNvPr id="7" name="Straight Connector 6">
              <a:extLst>
                <a:ext uri="{FF2B5EF4-FFF2-40B4-BE49-F238E27FC236}">
                  <a16:creationId xmlns:a16="http://schemas.microsoft.com/office/drawing/2014/main" id="{5CD412E5-2492-4063-96AB-C451FC39F2B6}"/>
                </a:ext>
              </a:extLst>
            </p:cNvPr>
            <p:cNvCxnSpPr/>
            <p:nvPr/>
          </p:nvCxnSpPr>
          <p:spPr>
            <a:xfrm>
              <a:off x="0" y="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D25E7FAE-6A98-413B-871E-10F8DF6FF1E3}"/>
                </a:ext>
              </a:extLst>
            </p:cNvPr>
            <p:cNvCxnSpPr/>
            <p:nvPr/>
          </p:nvCxnSpPr>
          <p:spPr>
            <a:xfrm>
              <a:off x="0" y="29260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EF42BDE7-00A0-446E-9CEE-23DDF6A13E6E}"/>
                </a:ext>
              </a:extLst>
            </p:cNvPr>
            <p:cNvCxnSpPr/>
            <p:nvPr/>
          </p:nvCxnSpPr>
          <p:spPr>
            <a:xfrm>
              <a:off x="0" y="585216"/>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AD48FF31-9C6A-4C0C-AB96-ED556488A1BA}"/>
                </a:ext>
              </a:extLst>
            </p:cNvPr>
            <p:cNvCxnSpPr/>
            <p:nvPr/>
          </p:nvCxnSpPr>
          <p:spPr>
            <a:xfrm>
              <a:off x="0" y="6272784"/>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28D811B2-F122-4FF3-A4F6-E7291A5152BB}"/>
                </a:ext>
              </a:extLst>
            </p:cNvPr>
            <p:cNvCxnSpPr/>
            <p:nvPr/>
          </p:nvCxnSpPr>
          <p:spPr>
            <a:xfrm>
              <a:off x="0" y="656539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A2029335-BA6E-4B6F-B752-D02603169DE6}"/>
                </a:ext>
              </a:extLst>
            </p:cNvPr>
            <p:cNvCxnSpPr/>
            <p:nvPr/>
          </p:nvCxnSpPr>
          <p:spPr>
            <a:xfrm>
              <a:off x="0" y="685800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708D55A0-D16C-4191-B9F9-C95B51610B5E}"/>
                </a:ext>
              </a:extLst>
            </p:cNvPr>
            <p:cNvCxnSpPr/>
            <p:nvPr/>
          </p:nvCxnSpPr>
          <p:spPr>
            <a:xfrm>
              <a:off x="0" y="87782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DA3FCB58-9F61-404B-A493-7860A942FCC2}"/>
                </a:ext>
              </a:extLst>
            </p:cNvPr>
            <p:cNvCxnSpPr/>
            <p:nvPr/>
          </p:nvCxnSpPr>
          <p:spPr>
            <a:xfrm>
              <a:off x="0" y="117043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0EFD38DF-4402-499A-B7B2-D5BBF3AD467C}"/>
                </a:ext>
              </a:extLst>
            </p:cNvPr>
            <p:cNvCxnSpPr/>
            <p:nvPr/>
          </p:nvCxnSpPr>
          <p:spPr>
            <a:xfrm>
              <a:off x="0" y="146304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26DFD209-A624-4FEA-8F60-067FBF0CC1E8}"/>
                </a:ext>
              </a:extLst>
            </p:cNvPr>
            <p:cNvCxnSpPr/>
            <p:nvPr/>
          </p:nvCxnSpPr>
          <p:spPr>
            <a:xfrm>
              <a:off x="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F1B8ED61-88C3-48AA-91A7-BFD779B3B3BA}"/>
                </a:ext>
              </a:extLst>
            </p:cNvPr>
            <p:cNvCxnSpPr/>
            <p:nvPr/>
          </p:nvCxnSpPr>
          <p:spPr>
            <a:xfrm>
              <a:off x="585216"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822AC47D-49D2-4B9E-B580-53A7922E5654}"/>
                </a:ext>
              </a:extLst>
            </p:cNvPr>
            <p:cNvCxnSpPr/>
            <p:nvPr/>
          </p:nvCxnSpPr>
          <p:spPr>
            <a:xfrm>
              <a:off x="29260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20D7A2DB-4310-49CD-83F6-55B33BE76665}"/>
                </a:ext>
              </a:extLst>
            </p:cNvPr>
            <p:cNvCxnSpPr/>
            <p:nvPr/>
          </p:nvCxnSpPr>
          <p:spPr>
            <a:xfrm>
              <a:off x="877824"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20C40071-7BC6-4682-9CD1-0631E07C9F11}"/>
                </a:ext>
              </a:extLst>
            </p:cNvPr>
            <p:cNvCxnSpPr/>
            <p:nvPr/>
          </p:nvCxnSpPr>
          <p:spPr>
            <a:xfrm>
              <a:off x="117043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EE0ACFAA-26E9-44D2-BEF0-E02CAE93F397}"/>
                </a:ext>
              </a:extLst>
            </p:cNvPr>
            <p:cNvCxnSpPr/>
            <p:nvPr/>
          </p:nvCxnSpPr>
          <p:spPr>
            <a:xfrm>
              <a:off x="1102156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385D1186-93AE-4B67-8544-763E0B213AAC}"/>
                </a:ext>
              </a:extLst>
            </p:cNvPr>
            <p:cNvCxnSpPr/>
            <p:nvPr/>
          </p:nvCxnSpPr>
          <p:spPr>
            <a:xfrm>
              <a:off x="11606784"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CB1D45AE-FC53-4BB4-A9CD-C563C03A1195}"/>
                </a:ext>
              </a:extLst>
            </p:cNvPr>
            <p:cNvCxnSpPr/>
            <p:nvPr/>
          </p:nvCxnSpPr>
          <p:spPr>
            <a:xfrm>
              <a:off x="11314176"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8325177A-06D9-4C2A-B7EF-984A90245BF7}"/>
                </a:ext>
              </a:extLst>
            </p:cNvPr>
            <p:cNvCxnSpPr/>
            <p:nvPr/>
          </p:nvCxnSpPr>
          <p:spPr>
            <a:xfrm>
              <a:off x="1189939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D2B67796-DF72-4C3B-A79D-7534FD3084C9}"/>
                </a:ext>
              </a:extLst>
            </p:cNvPr>
            <p:cNvCxnSpPr/>
            <p:nvPr/>
          </p:nvCxnSpPr>
          <p:spPr>
            <a:xfrm>
              <a:off x="1219200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C8B2C409-2FF7-4120-9E48-02A446B82DD6}"/>
                </a:ext>
              </a:extLst>
            </p:cNvPr>
            <p:cNvCxnSpPr/>
            <p:nvPr/>
          </p:nvCxnSpPr>
          <p:spPr>
            <a:xfrm>
              <a:off x="0" y="175564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F3E0130A-B11A-42AB-8439-3CB0569F1C08}"/>
                </a:ext>
              </a:extLst>
            </p:cNvPr>
            <p:cNvCxnSpPr/>
            <p:nvPr/>
          </p:nvCxnSpPr>
          <p:spPr>
            <a:xfrm>
              <a:off x="0" y="204825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0840B631-CB23-44B8-823B-56619D54F0E4}"/>
                </a:ext>
              </a:extLst>
            </p:cNvPr>
            <p:cNvCxnSpPr/>
            <p:nvPr/>
          </p:nvCxnSpPr>
          <p:spPr>
            <a:xfrm>
              <a:off x="0" y="234086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C7DD460B-BBE5-43D6-95DF-C1C1CC6239C6}"/>
                </a:ext>
              </a:extLst>
            </p:cNvPr>
            <p:cNvCxnSpPr/>
            <p:nvPr/>
          </p:nvCxnSpPr>
          <p:spPr>
            <a:xfrm>
              <a:off x="0" y="263347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7F5BEEB4-62B8-420A-9489-8319B9432C34}"/>
                </a:ext>
              </a:extLst>
            </p:cNvPr>
            <p:cNvCxnSpPr/>
            <p:nvPr/>
          </p:nvCxnSpPr>
          <p:spPr>
            <a:xfrm>
              <a:off x="0" y="292608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79242164-82A4-4DA9-B78C-33430C241872}"/>
                </a:ext>
              </a:extLst>
            </p:cNvPr>
            <p:cNvCxnSpPr/>
            <p:nvPr/>
          </p:nvCxnSpPr>
          <p:spPr>
            <a:xfrm>
              <a:off x="0" y="321868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1D8767DD-4892-4904-AE72-87087DD9CCC2}"/>
                </a:ext>
              </a:extLst>
            </p:cNvPr>
            <p:cNvCxnSpPr/>
            <p:nvPr/>
          </p:nvCxnSpPr>
          <p:spPr>
            <a:xfrm>
              <a:off x="0" y="351129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245FC793-2AD0-4021-B3FB-391EDDE6CB63}"/>
                </a:ext>
              </a:extLst>
            </p:cNvPr>
            <p:cNvCxnSpPr/>
            <p:nvPr userDrawn="1"/>
          </p:nvCxnSpPr>
          <p:spPr>
            <a:xfrm>
              <a:off x="0" y="380390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8091C6C8-296D-4AA9-8F03-7DEA5FA7D71A}"/>
                </a:ext>
              </a:extLst>
            </p:cNvPr>
            <p:cNvCxnSpPr/>
            <p:nvPr userDrawn="1"/>
          </p:nvCxnSpPr>
          <p:spPr>
            <a:xfrm>
              <a:off x="0" y="409651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71CBDA8A-698A-4B1C-BC41-CD72C2900FE8}"/>
                </a:ext>
              </a:extLst>
            </p:cNvPr>
            <p:cNvCxnSpPr/>
            <p:nvPr userDrawn="1"/>
          </p:nvCxnSpPr>
          <p:spPr>
            <a:xfrm>
              <a:off x="0" y="438912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F0780C82-EF19-43A2-BF1B-31FDFBA092CA}"/>
                </a:ext>
              </a:extLst>
            </p:cNvPr>
            <p:cNvCxnSpPr/>
            <p:nvPr userDrawn="1"/>
          </p:nvCxnSpPr>
          <p:spPr>
            <a:xfrm>
              <a:off x="0" y="468172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13492339-9370-44E2-8C4D-414393DEB764}"/>
                </a:ext>
              </a:extLst>
            </p:cNvPr>
            <p:cNvCxnSpPr/>
            <p:nvPr userDrawn="1"/>
          </p:nvCxnSpPr>
          <p:spPr>
            <a:xfrm>
              <a:off x="0" y="497433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EBF7CE2A-C0A7-4C6F-88B8-E40107AE34E8}"/>
                </a:ext>
              </a:extLst>
            </p:cNvPr>
            <p:cNvCxnSpPr/>
            <p:nvPr userDrawn="1"/>
          </p:nvCxnSpPr>
          <p:spPr>
            <a:xfrm>
              <a:off x="0" y="526694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CCD7A1D0-B060-4037-BFAE-80FAF89CC35F}"/>
                </a:ext>
              </a:extLst>
            </p:cNvPr>
            <p:cNvCxnSpPr/>
            <p:nvPr userDrawn="1"/>
          </p:nvCxnSpPr>
          <p:spPr>
            <a:xfrm>
              <a:off x="0" y="555955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2A121C21-7F60-43D7-B9B4-682B9D22E24D}"/>
                </a:ext>
              </a:extLst>
            </p:cNvPr>
            <p:cNvCxnSpPr/>
            <p:nvPr userDrawn="1"/>
          </p:nvCxnSpPr>
          <p:spPr>
            <a:xfrm>
              <a:off x="0" y="585216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sp>
        <p:nvSpPr>
          <p:cNvPr id="3" name=".64 square" hidden="1">
            <a:extLst>
              <a:ext uri="{FF2B5EF4-FFF2-40B4-BE49-F238E27FC236}">
                <a16:creationId xmlns:a16="http://schemas.microsoft.com/office/drawing/2014/main" id="{90E0CE0A-15D7-405F-8DFA-B7F5AF47B03C}"/>
              </a:ext>
            </a:extLst>
          </p:cNvPr>
          <p:cNvSpPr/>
          <p:nvPr userDrawn="1"/>
        </p:nvSpPr>
        <p:spPr bwMode="auto">
          <a:xfrm>
            <a:off x="0" y="0"/>
            <a:ext cx="585216" cy="585216"/>
          </a:xfrm>
          <a:prstGeom prst="rect">
            <a:avLst/>
          </a:prstGeom>
          <a:solidFill>
            <a:schemeClr val="tx1">
              <a:alpha val="17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a:gradFill>
                <a:gsLst>
                  <a:gs pos="0">
                    <a:srgbClr val="FFFFFF"/>
                  </a:gs>
                  <a:gs pos="100000">
                    <a:srgbClr val="FFFFFF"/>
                  </a:gs>
                </a:gsLst>
                <a:lin ang="5400000" scaled="0"/>
              </a:gradFill>
              <a:ea typeface="Segoe UI" pitchFamily="34" charset="0"/>
              <a:cs typeface="Segoe UI" pitchFamily="34" charset="0"/>
            </a:endParaRPr>
          </a:p>
        </p:txBody>
      </p:sp>
      <p:sp>
        <p:nvSpPr>
          <p:cNvPr id="35" name=".32 square" hidden="1">
            <a:extLst>
              <a:ext uri="{FF2B5EF4-FFF2-40B4-BE49-F238E27FC236}">
                <a16:creationId xmlns:a16="http://schemas.microsoft.com/office/drawing/2014/main" id="{09835393-211C-428D-B22F-51EE7A413599}"/>
              </a:ext>
            </a:extLst>
          </p:cNvPr>
          <p:cNvSpPr/>
          <p:nvPr userDrawn="1"/>
        </p:nvSpPr>
        <p:spPr bwMode="auto">
          <a:xfrm>
            <a:off x="0" y="0"/>
            <a:ext cx="292608" cy="292608"/>
          </a:xfrm>
          <a:prstGeom prst="rect">
            <a:avLst/>
          </a:prstGeom>
          <a:solidFill>
            <a:schemeClr val="tx1">
              <a:alpha val="17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a:gradFill>
                <a:gsLst>
                  <a:gs pos="0">
                    <a:srgbClr val="FFFFFF"/>
                  </a:gs>
                  <a:gs pos="100000">
                    <a:srgbClr val="FFFFFF"/>
                  </a:gs>
                </a:gsLst>
                <a:lin ang="5400000" scaled="0"/>
              </a:gradFill>
              <a:ea typeface="Segoe UI" pitchFamily="34" charset="0"/>
              <a:cs typeface="Segoe UI" pitchFamily="34" charset="0"/>
            </a:endParaRPr>
          </a:p>
        </p:txBody>
      </p:sp>
      <p:pic>
        <p:nvPicPr>
          <p:cNvPr id="50" name="Picture 49">
            <a:extLst>
              <a:ext uri="{FF2B5EF4-FFF2-40B4-BE49-F238E27FC236}">
                <a16:creationId xmlns:a16="http://schemas.microsoft.com/office/drawing/2014/main" id="{F7D1C1B0-B53E-499D-B47D-58586D6F44FC}"/>
              </a:ext>
            </a:extLst>
          </p:cNvPr>
          <p:cNvPicPr>
            <a:picLocks noChangeAspect="1"/>
          </p:cNvPicPr>
          <p:nvPr userDrawn="1"/>
        </p:nvPicPr>
        <p:blipFill rotWithShape="1">
          <a:blip r:embed="rId3" cstate="print">
            <a:extLst>
              <a:ext uri="{28A0092B-C50C-407E-A947-70E740481C1C}">
                <a14:useLocalDpi xmlns:a14="http://schemas.microsoft.com/office/drawing/2010/main"/>
              </a:ext>
            </a:extLst>
          </a:blip>
          <a:srcRect l="762"/>
          <a:stretch/>
        </p:blipFill>
        <p:spPr>
          <a:xfrm rot="5400000">
            <a:off x="9464500" y="2843773"/>
            <a:ext cx="6858000" cy="1170455"/>
          </a:xfrm>
          <a:prstGeom prst="rect">
            <a:avLst/>
          </a:prstGeom>
        </p:spPr>
      </p:pic>
    </p:spTree>
    <p:extLst>
      <p:ext uri="{BB962C8B-B14F-4D97-AF65-F5344CB8AC3E}">
        <p14:creationId xmlns:p14="http://schemas.microsoft.com/office/powerpoint/2010/main" val="2009218608"/>
      </p:ext>
    </p:extLst>
  </p:cSld>
  <p:clrMap bg1="dk1" tx1="lt1" bg2="dk2" tx2="lt2" accent1="accent1" accent2="accent2" accent3="accent3" accent4="accent4" accent5="accent5" accent6="accent6" hlink="hlink" folHlink="folHlink"/>
  <p:sldLayoutIdLst>
    <p:sldLayoutId id="2147484676" r:id="rId1"/>
  </p:sldLayoutIdLst>
  <p:transition>
    <p:fade/>
  </p:transition>
  <p:hf sldNum="0" hdr="0" ftr="0" dt="0"/>
  <p:txStyles>
    <p:titleStyle>
      <a:lvl1pPr algn="l" defTabSz="932742" rtl="0" eaLnBrk="1" latinLnBrk="0" hangingPunct="1">
        <a:lnSpc>
          <a:spcPct val="100000"/>
        </a:lnSpc>
        <a:spcBef>
          <a:spcPct val="0"/>
        </a:spcBef>
        <a:buNone/>
        <a:defRPr lang="en-US" sz="3600" b="0" kern="1200" cap="none" spc="-50" baseline="0" dirty="0" smtClean="0">
          <a:ln w="3175">
            <a:noFill/>
          </a:ln>
          <a:solidFill>
            <a:schemeClr val="tx1"/>
          </a:solidFill>
          <a:effectLst/>
          <a:latin typeface="+mj-lt"/>
          <a:ea typeface="+mn-ea"/>
          <a:cs typeface="Segoe UI" pitchFamily="34" charset="0"/>
        </a:defRPr>
      </a:lvl1pPr>
    </p:titleStyle>
    <p:body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gradFill>
            <a:gsLst>
              <a:gs pos="1250">
                <a:schemeClr val="tx1"/>
              </a:gs>
              <a:gs pos="100000">
                <a:schemeClr val="tx1"/>
              </a:gs>
            </a:gsLst>
            <a:lin ang="5400000" scaled="0"/>
          </a:gradFill>
          <a:latin typeface="+mn-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gradFill>
            <a:gsLst>
              <a:gs pos="1250">
                <a:schemeClr val="tx1"/>
              </a:gs>
              <a:gs pos="100000">
                <a:schemeClr val="tx1"/>
              </a:gs>
            </a:gsLst>
            <a:lin ang="5400000" scaled="0"/>
          </a:gra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gradFill>
            <a:gsLst>
              <a:gs pos="1250">
                <a:schemeClr val="tx1"/>
              </a:gs>
              <a:gs pos="100000">
                <a:schemeClr val="tx1"/>
              </a:gs>
            </a:gsLst>
            <a:lin ang="5400000" scaled="0"/>
          </a:gra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6" pos="368">
          <p15:clr>
            <a:srgbClr val="C35EA4"/>
          </p15:clr>
        </p15:guide>
        <p15:guide id="17" pos="7313">
          <p15:clr>
            <a:srgbClr val="C35EA4"/>
          </p15:clr>
        </p15:guide>
        <p15:guide id="25" orient="horz" pos="369">
          <p15:clr>
            <a:srgbClr val="C35EA4"/>
          </p15:clr>
        </p15:guide>
        <p15:guide id="26" orient="horz" pos="3949">
          <p15:clr>
            <a:srgbClr val="C35EA4"/>
          </p15:clr>
        </p15:guide>
        <p15:guide id="27" orient="horz" pos="184">
          <p15:clr>
            <a:srgbClr val="A4A3A4"/>
          </p15:clr>
        </p15:guide>
        <p15:guide id="28" pos="185">
          <p15:clr>
            <a:srgbClr val="A4A3A4"/>
          </p15:clr>
        </p15:guide>
        <p15:guide id="29" orient="horz" pos="4135">
          <p15:clr>
            <a:srgbClr val="A4A3A4"/>
          </p15:clr>
        </p15:guide>
        <p15:guide id="30" pos="7495">
          <p15:clr>
            <a:srgbClr val="A4A3A4"/>
          </p15:clr>
        </p15:guide>
      </p15:sldGuideLst>
    </p:ext>
  </p:extLst>
</p:sldMaster>
</file>

<file path=ppt/slides/_rels/slide1.xml.rels><?xml version="1.0" encoding="UTF-8" standalone="yes"?>
<Relationships xmlns="http://schemas.openxmlformats.org/package/2006/relationships"><Relationship Id="rId8" Type="http://schemas.openxmlformats.org/officeDocument/2006/relationships/image" Target="../media/image39.png"/><Relationship Id="rId3" Type="http://schemas.openxmlformats.org/officeDocument/2006/relationships/slideLayout" Target="../slideLayouts/slideLayout143.xml"/><Relationship Id="rId7" Type="http://schemas.openxmlformats.org/officeDocument/2006/relationships/image" Target="../media/image38.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37.emf"/><Relationship Id="rId5" Type="http://schemas.openxmlformats.org/officeDocument/2006/relationships/image" Target="../media/image36.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5" Type="http://schemas.openxmlformats.org/officeDocument/2006/relationships/image" Target="../media/image46.png"/><Relationship Id="rId4" Type="http://schemas.openxmlformats.org/officeDocument/2006/relationships/image" Target="../media/image45.png"/></Relationships>
</file>

<file path=ppt/slides/_rels/slide1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47.jpe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119.xml"/><Relationship Id="rId7" Type="http://schemas.openxmlformats.org/officeDocument/2006/relationships/image" Target="../media/image49.jpeg"/><Relationship Id="rId2" Type="http://schemas.openxmlformats.org/officeDocument/2006/relationships/video" Target="https://www.youtube.com/embed/mcmYMb67HI0?feature=oembed" TargetMode="External"/><Relationship Id="rId1" Type="http://schemas.openxmlformats.org/officeDocument/2006/relationships/video" Target="https://www.youtube.com/embed/A0WkjCnKb6w?feature=oembed" TargetMode="External"/><Relationship Id="rId6" Type="http://schemas.openxmlformats.org/officeDocument/2006/relationships/image" Target="../media/image48.jpeg"/><Relationship Id="rId5" Type="http://schemas.openxmlformats.org/officeDocument/2006/relationships/image" Target="../media/image25.png"/><Relationship Id="rId4" Type="http://schemas.openxmlformats.org/officeDocument/2006/relationships/image" Target="../media/image40.png"/></Relationships>
</file>

<file path=ppt/slides/_rels/slide13.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50.jpeg"/></Relationships>
</file>

<file path=ppt/slides/_rels/slide1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51.png"/></Relationships>
</file>

<file path=ppt/slides/_rels/slide1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52.png"/></Relationships>
</file>

<file path=ppt/slides/_rels/slide1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53.jpeg"/></Relationships>
</file>

<file path=ppt/slides/_rels/slide1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54.png"/></Relationships>
</file>

<file path=ppt/slides/_rels/slide1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54.png"/></Relationships>
</file>

<file path=ppt/slides/_rels/slide19.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2.xml"/><Relationship Id="rId1" Type="http://schemas.openxmlformats.org/officeDocument/2006/relationships/slideLayout" Target="../slideLayouts/slideLayout142.xml"/><Relationship Id="rId4" Type="http://schemas.openxmlformats.org/officeDocument/2006/relationships/image" Target="../media/image56.png"/></Relationships>
</file>

<file path=ppt/slides/_rels/slide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28.xml"/></Relationships>
</file>

<file path=ppt/slides/_rels/slide2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57.png"/></Relationships>
</file>

<file path=ppt/slides/_rels/slide2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58.jpeg"/></Relationships>
</file>

<file path=ppt/slides/_rels/slide2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59.jpeg"/></Relationships>
</file>

<file path=ppt/slides/_rels/slide23.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60.jpeg"/></Relationships>
</file>

<file path=ppt/slides/_rels/slide2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61.png"/></Relationships>
</file>

<file path=ppt/slides/_rels/slide2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62.png"/></Relationships>
</file>

<file path=ppt/slides/_rels/slide2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63.png"/></Relationships>
</file>

<file path=ppt/slides/_rels/slide2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64.png"/></Relationships>
</file>

<file path=ppt/slides/_rels/slide2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63.png"/></Relationships>
</file>

<file path=ppt/slides/_rels/slide29.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65.jpeg"/><Relationship Id="rId1" Type="http://schemas.openxmlformats.org/officeDocument/2006/relationships/slideLayout" Target="../slideLayouts/slideLayout119.xml"/><Relationship Id="rId4" Type="http://schemas.openxmlformats.org/officeDocument/2006/relationships/image" Target="../media/image25.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03.xml"/></Relationships>
</file>

<file path=ppt/slides/_rels/slide3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63.png"/></Relationships>
</file>

<file path=ppt/slides/_rels/slide3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63.png"/></Relationships>
</file>

<file path=ppt/slides/_rels/slide32.xml.rels><?xml version="1.0" encoding="UTF-8" standalone="yes"?>
<Relationships xmlns="http://schemas.openxmlformats.org/package/2006/relationships"><Relationship Id="rId3" Type="http://schemas.openxmlformats.org/officeDocument/2006/relationships/image" Target="../media/image66.jpeg"/><Relationship Id="rId2" Type="http://schemas.openxmlformats.org/officeDocument/2006/relationships/notesSlide" Target="../notesSlides/notesSlide3.xml"/><Relationship Id="rId1" Type="http://schemas.openxmlformats.org/officeDocument/2006/relationships/slideLayout" Target="../slideLayouts/slideLayout141.xml"/></Relationships>
</file>

<file path=ppt/slides/_rels/slide33.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67.png"/></Relationships>
</file>

<file path=ppt/slides/_rels/slide3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68.png"/></Relationships>
</file>

<file path=ppt/slides/_rels/slide3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69.png"/></Relationships>
</file>

<file path=ppt/slides/_rels/slide3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70.png"/></Relationships>
</file>

<file path=ppt/slides/_rels/slide3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63.png"/></Relationships>
</file>

<file path=ppt/slides/_rels/slide3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5" Type="http://schemas.openxmlformats.org/officeDocument/2006/relationships/image" Target="../media/image72.png"/><Relationship Id="rId4" Type="http://schemas.openxmlformats.org/officeDocument/2006/relationships/image" Target="../media/image71.jpeg"/></Relationships>
</file>

<file path=ppt/slides/_rels/slide3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63.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98.xml"/></Relationships>
</file>

<file path=ppt/slides/_rels/slide4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73.png"/></Relationships>
</file>

<file path=ppt/slides/_rels/slide4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63.png"/></Relationships>
</file>

<file path=ppt/slides/_rels/slide4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74.jpeg"/></Relationships>
</file>

<file path=ppt/slides/_rels/slide43.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63.png"/></Relationships>
</file>

<file path=ppt/slides/_rels/slide4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75.jpeg"/></Relationships>
</file>

<file path=ppt/slides/_rels/slide4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76.png"/></Relationships>
</file>

<file path=ppt/slides/_rels/slide4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77.png"/></Relationships>
</file>

<file path=ppt/slides/_rels/slide4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78.png"/></Relationships>
</file>

<file path=ppt/slides/_rels/slide4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79.png"/></Relationships>
</file>

<file path=ppt/slides/_rels/slide4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80.jpeg"/></Relationships>
</file>

<file path=ppt/slides/_rels/slide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99.xml"/></Relationships>
</file>

<file path=ppt/slides/_rels/slide5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63.png"/></Relationships>
</file>

<file path=ppt/slides/_rels/slide5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81.png"/></Relationships>
</file>

<file path=ppt/slides/_rels/slide5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82.jpeg"/></Relationships>
</file>

<file path=ppt/slides/_rels/slide53.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83.png"/><Relationship Id="rId1" Type="http://schemas.openxmlformats.org/officeDocument/2006/relationships/slideLayout" Target="../slideLayouts/slideLayout119.xml"/><Relationship Id="rId4" Type="http://schemas.openxmlformats.org/officeDocument/2006/relationships/image" Target="../media/image25.png"/></Relationships>
</file>

<file path=ppt/slides/_rels/slide5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63.png"/></Relationships>
</file>

<file path=ppt/slides/_rels/slide5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84.png"/></Relationships>
</file>

<file path=ppt/slides/_rels/slide5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84.png"/></Relationships>
</file>

<file path=ppt/slides/_rels/slide5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5" Type="http://schemas.openxmlformats.org/officeDocument/2006/relationships/image" Target="../media/image86.png"/><Relationship Id="rId4" Type="http://schemas.openxmlformats.org/officeDocument/2006/relationships/image" Target="../media/image85.png"/></Relationships>
</file>

<file path=ppt/slides/_rels/slide5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87.png"/></Relationships>
</file>

<file path=ppt/slides/_rels/slide59.xml.rels><?xml version="1.0" encoding="UTF-8" standalone="yes"?>
<Relationships xmlns="http://schemas.openxmlformats.org/package/2006/relationships"><Relationship Id="rId3" Type="http://schemas.openxmlformats.org/officeDocument/2006/relationships/image" Target="../media/image88.png"/><Relationship Id="rId2" Type="http://schemas.openxmlformats.org/officeDocument/2006/relationships/notesSlide" Target="../notesSlides/notesSlide4.xml"/><Relationship Id="rId1" Type="http://schemas.openxmlformats.org/officeDocument/2006/relationships/slideLayout" Target="../slideLayouts/slideLayout141.xml"/></Relationships>
</file>

<file path=ppt/slides/_rels/slide6.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41.jpeg"/><Relationship Id="rId1" Type="http://schemas.openxmlformats.org/officeDocument/2006/relationships/slideLayout" Target="../slideLayouts/slideLayout111.xml"/><Relationship Id="rId4" Type="http://schemas.openxmlformats.org/officeDocument/2006/relationships/image" Target="../media/image25.png"/></Relationships>
</file>

<file path=ppt/slides/_rels/slide6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s>
</file>

<file path=ppt/slides/_rels/slide6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63.png"/></Relationships>
</file>

<file path=ppt/slides/_rels/slide6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63.png"/></Relationships>
</file>

<file path=ppt/slides/_rels/slide63.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89.png"/></Relationships>
</file>

<file path=ppt/slides/_rels/slide6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63.png"/></Relationships>
</file>

<file path=ppt/slides/_rels/slide6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90.png"/></Relationships>
</file>

<file path=ppt/slides/_rels/slide6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91.png"/></Relationships>
</file>

<file path=ppt/slides/_rels/slide6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63.png"/></Relationships>
</file>

<file path=ppt/slides/_rels/slide6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92.png"/></Relationships>
</file>

<file path=ppt/slides/_rels/slide6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63.png"/></Relationships>
</file>

<file path=ppt/slides/_rels/slide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s>
</file>

<file path=ppt/slides/_rels/slide7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93.png"/></Relationships>
</file>

<file path=ppt/slides/_rels/slide7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5" Type="http://schemas.openxmlformats.org/officeDocument/2006/relationships/image" Target="../media/image95.png"/><Relationship Id="rId4" Type="http://schemas.openxmlformats.org/officeDocument/2006/relationships/image" Target="../media/image94.png"/></Relationships>
</file>

<file path=ppt/slides/_rels/slide7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6" Type="http://schemas.openxmlformats.org/officeDocument/2006/relationships/image" Target="../media/image98.png"/><Relationship Id="rId5" Type="http://schemas.openxmlformats.org/officeDocument/2006/relationships/image" Target="../media/image97.jpeg"/><Relationship Id="rId4" Type="http://schemas.openxmlformats.org/officeDocument/2006/relationships/image" Target="../media/image96.png"/></Relationships>
</file>

<file path=ppt/slides/_rels/slide73.xml.rels><?xml version="1.0" encoding="UTF-8" standalone="yes"?>
<Relationships xmlns="http://schemas.openxmlformats.org/package/2006/relationships"><Relationship Id="rId3" Type="http://schemas.openxmlformats.org/officeDocument/2006/relationships/image" Target="../media/image99.png"/><Relationship Id="rId2" Type="http://schemas.openxmlformats.org/officeDocument/2006/relationships/notesSlide" Target="../notesSlides/notesSlide5.xml"/><Relationship Id="rId1" Type="http://schemas.openxmlformats.org/officeDocument/2006/relationships/slideLayout" Target="../slideLayouts/slideLayout140.xml"/></Relationships>
</file>

<file path=ppt/slides/_rels/slide74.xml.rels><?xml version="1.0" encoding="UTF-8" standalone="yes"?>
<Relationships xmlns="http://schemas.openxmlformats.org/package/2006/relationships"><Relationship Id="rId3" Type="http://schemas.openxmlformats.org/officeDocument/2006/relationships/image" Target="../media/image100.jpeg"/><Relationship Id="rId2" Type="http://schemas.openxmlformats.org/officeDocument/2006/relationships/notesSlide" Target="../notesSlides/notesSlide6.xml"/><Relationship Id="rId1" Type="http://schemas.openxmlformats.org/officeDocument/2006/relationships/slideLayout" Target="../slideLayouts/slideLayout141.xml"/></Relationships>
</file>

<file path=ppt/slides/_rels/slide7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s>
</file>

<file path=ppt/slides/_rels/slide76.xml.rels><?xml version="1.0" encoding="UTF-8" standalone="yes"?>
<Relationships xmlns="http://schemas.openxmlformats.org/package/2006/relationships"><Relationship Id="rId3" Type="http://schemas.openxmlformats.org/officeDocument/2006/relationships/image" Target="../media/image101.jpeg"/><Relationship Id="rId2" Type="http://schemas.openxmlformats.org/officeDocument/2006/relationships/notesSlide" Target="../notesSlides/notesSlide7.xml"/><Relationship Id="rId1" Type="http://schemas.openxmlformats.org/officeDocument/2006/relationships/slideLayout" Target="../slideLayouts/slideLayout141.xml"/></Relationships>
</file>

<file path=ppt/slides/_rels/slide7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102.png"/></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39.xml"/></Relationships>
</file>

<file path=ppt/slides/_rels/slide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s>
</file>

<file path=ppt/slides/_rels/slide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6" Type="http://schemas.openxmlformats.org/officeDocument/2006/relationships/image" Target="../media/image44.png"/><Relationship Id="rId5" Type="http://schemas.openxmlformats.org/officeDocument/2006/relationships/image" Target="../media/image43.png"/><Relationship Id="rId4" Type="http://schemas.openxmlformats.org/officeDocument/2006/relationships/image" Target="../media/image42.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315229" y="1338422"/>
            <a:ext cx="5069789" cy="1354217"/>
          </a:xfrm>
        </p:spPr>
        <p:txBody>
          <a:bodyPr/>
          <a:lstStyle/>
          <a:p>
            <a:r>
              <a:rPr lang="sv-se" sz="4400" dirty="0">
                <a:latin typeface="Torque Bold" panose="020B0803030202050203" pitchFamily="34" charset="0"/>
              </a:rPr>
              <a:t>En timme med kod 2021 (TimeCraft)</a:t>
            </a:r>
          </a:p>
        </p:txBody>
      </p:sp>
      <p:sp>
        <p:nvSpPr>
          <p:cNvPr id="10" name="Content Placeholder 2">
            <a:extLst>
              <a:ext uri="{FF2B5EF4-FFF2-40B4-BE49-F238E27FC236}">
                <a16:creationId xmlns:a16="http://schemas.microsoft.com/office/drawing/2014/main" id="{8B288F94-31DE-4FDD-B96A-60493491BB80}"/>
              </a:ext>
            </a:extLst>
          </p:cNvPr>
          <p:cNvSpPr txBox="1">
            <a:spLocks/>
          </p:cNvSpPr>
          <p:nvPr/>
        </p:nvSpPr>
        <p:spPr>
          <a:xfrm>
            <a:off x="315229" y="3009612"/>
            <a:ext cx="4552785" cy="2042898"/>
          </a:xfrm>
          <a:prstGeom prst="rect">
            <a:avLst/>
          </a:prstGeom>
          <a:solidFill>
            <a:srgbClr val="3B2E58"/>
          </a:solidFill>
        </p:spPr>
        <p:txBody>
          <a:bodyPr vert="horz" lIns="0" tIns="0" rIns="0" bIns="0" rtlCol="0">
            <a:noAutofit/>
          </a:bodyPr>
          <a:lstStyle>
            <a:lvl1pPr marL="0" indent="0" algn="l" defTabSz="914400" rtl="0" eaLnBrk="1" latinLnBrk="0" hangingPunct="1">
              <a:lnSpc>
                <a:spcPct val="90000"/>
              </a:lnSpc>
              <a:spcBef>
                <a:spcPts val="1200"/>
              </a:spcBef>
              <a:buFont typeface="Arial" panose="020B0604020202020204" pitchFamily="34" charset="0"/>
              <a:buNone/>
              <a:defRPr sz="3200" kern="1200">
                <a:solidFill>
                  <a:schemeClr val="bg1"/>
                </a:solidFill>
                <a:latin typeface="+mn-lt"/>
                <a:ea typeface="+mn-ea"/>
                <a:cs typeface="+mn-cs"/>
              </a:defRPr>
            </a:lvl1pPr>
            <a:lvl2pPr marL="457200" indent="0" algn="ctr" defTabSz="914400" rtl="0" eaLnBrk="1" latinLnBrk="0" hangingPunct="1">
              <a:lnSpc>
                <a:spcPct val="90000"/>
              </a:lnSpc>
              <a:spcBef>
                <a:spcPts val="1200"/>
              </a:spcBef>
              <a:buFont typeface="Arial" panose="020B0604020202020204" pitchFamily="34" charset="0"/>
              <a:buNone/>
              <a:defRPr sz="2000" kern="1200">
                <a:solidFill>
                  <a:schemeClr val="bg1"/>
                </a:solidFill>
                <a:latin typeface="+mn-lt"/>
                <a:ea typeface="+mn-ea"/>
                <a:cs typeface="+mn-cs"/>
              </a:defRPr>
            </a:lvl2pPr>
            <a:lvl3pPr marL="914400" indent="0" algn="ctr" defTabSz="914400" rtl="0" eaLnBrk="1" latinLnBrk="0" hangingPunct="1">
              <a:lnSpc>
                <a:spcPct val="90000"/>
              </a:lnSpc>
              <a:spcBef>
                <a:spcPts val="1200"/>
              </a:spcBef>
              <a:buFont typeface="Arial" panose="020B0604020202020204" pitchFamily="34" charset="0"/>
              <a:buNone/>
              <a:defRPr sz="1800" kern="1200">
                <a:solidFill>
                  <a:schemeClr val="bg1"/>
                </a:solidFill>
                <a:latin typeface="+mn-lt"/>
                <a:ea typeface="+mn-ea"/>
                <a:cs typeface="+mn-cs"/>
              </a:defRPr>
            </a:lvl3pPr>
            <a:lvl4pPr marL="1371600" indent="0" algn="ctr" defTabSz="914400" rtl="0" eaLnBrk="1" latinLnBrk="0" hangingPunct="1">
              <a:lnSpc>
                <a:spcPct val="90000"/>
              </a:lnSpc>
              <a:spcBef>
                <a:spcPts val="1200"/>
              </a:spcBef>
              <a:buFont typeface="Arial" panose="020B0604020202020204" pitchFamily="34" charset="0"/>
              <a:buNone/>
              <a:defRPr sz="1600" kern="1200">
                <a:solidFill>
                  <a:schemeClr val="bg1"/>
                </a:solidFill>
                <a:latin typeface="+mn-lt"/>
                <a:ea typeface="+mn-ea"/>
                <a:cs typeface="+mn-cs"/>
              </a:defRPr>
            </a:lvl4pPr>
            <a:lvl5pPr marL="1828800" indent="0" algn="ctr" defTabSz="914400" rtl="0" eaLnBrk="1" latinLnBrk="0" hangingPunct="1">
              <a:lnSpc>
                <a:spcPct val="90000"/>
              </a:lnSpc>
              <a:spcBef>
                <a:spcPts val="1200"/>
              </a:spcBef>
              <a:buFont typeface="Arial" panose="020B0604020202020204" pitchFamily="34" charset="0"/>
              <a:buNone/>
              <a:defRPr sz="1600" kern="1200">
                <a:solidFill>
                  <a:schemeClr val="bg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endParaRPr lang="en-US" sz="2000" b="1" dirty="0">
              <a:solidFill>
                <a:schemeClr val="tx1"/>
              </a:solidFill>
              <a:effectLst>
                <a:outerShdw blurRad="38100" dist="38100" dir="2700000" algn="tl">
                  <a:srgbClr val="000000">
                    <a:alpha val="43137"/>
                  </a:srgbClr>
                </a:outerShdw>
              </a:effectLst>
              <a:latin typeface="Torque Bold" panose="020B0803030202050203" pitchFamily="34" charset="0"/>
              <a:ea typeface="Segoe UI Black"/>
              <a:cs typeface="Segoe UI Semibold"/>
            </a:endParaRPr>
          </a:p>
          <a:p>
            <a:r>
              <a:rPr lang="sv-se" sz="2000" b="1" dirty="0">
                <a:solidFill>
                  <a:schemeClr val="tx1"/>
                </a:solidFill>
                <a:effectLst>
                  <a:outerShdw blurRad="38100" dist="38100" dir="2700000" algn="tl">
                    <a:srgbClr val="000000">
                      <a:alpha val="43137"/>
                    </a:srgbClr>
                  </a:outerShdw>
                </a:effectLst>
                <a:latin typeface="Noto Sans" panose="020B0502040504020204" pitchFamily="34" charset="0"/>
                <a:ea typeface="Noto Sans" panose="020B0502040504020204" pitchFamily="34" charset="0"/>
                <a:cs typeface="Noto Sans" panose="020B0502040504020204" pitchFamily="34" charset="0"/>
              </a:rPr>
              <a:t>Interaktiv presentation</a:t>
            </a:r>
          </a:p>
          <a:p>
            <a:r>
              <a:rPr lang="sv-se" sz="2000" b="1" dirty="0">
                <a:solidFill>
                  <a:schemeClr val="tx1"/>
                </a:solidFill>
                <a:effectLst>
                  <a:outerShdw blurRad="38100" dist="38100" dir="2700000" algn="tl">
                    <a:srgbClr val="000000">
                      <a:alpha val="43137"/>
                    </a:srgbClr>
                  </a:outerShdw>
                </a:effectLst>
                <a:latin typeface="Noto Sans" panose="020B0502040504020204" pitchFamily="34" charset="0"/>
                <a:ea typeface="Noto Sans" panose="020B0502040504020204" pitchFamily="34" charset="0"/>
                <a:cs typeface="Noto Sans" panose="020B0502040504020204" pitchFamily="34" charset="0"/>
              </a:rPr>
              <a:t>Används tillsammans med direkta och studentledda lärmiljöer samt lärmiljöer i hybridformat eller på distans</a:t>
            </a:r>
          </a:p>
        </p:txBody>
      </p:sp>
      <p:pic>
        <p:nvPicPr>
          <p:cNvPr id="9" name="Picture Placeholder 7" descr="En skärmbild av Minecraft-agenten som håller i en grön planta">
            <a:extLst>
              <a:ext uri="{FF2B5EF4-FFF2-40B4-BE49-F238E27FC236}">
                <a16:creationId xmlns:a16="http://schemas.microsoft.com/office/drawing/2014/main" id="{4FCA9B77-8881-4D13-A109-4A1C18EA21AC}"/>
              </a:ext>
            </a:extLst>
          </p:cNvPr>
          <p:cNvPicPr>
            <a:picLocks noChangeAspect="1"/>
          </p:cNvPicPr>
          <p:nvPr/>
        </p:nvPicPr>
        <p:blipFill rotWithShape="1">
          <a:blip r:embed="rId5" cstate="print">
            <a:extLst>
              <a:ext uri="{28A0092B-C50C-407E-A947-70E740481C1C}">
                <a14:useLocalDpi xmlns:a14="http://schemas.microsoft.com/office/drawing/2010/main"/>
              </a:ext>
            </a:extLst>
          </a:blip>
          <a:srcRect r="-53"/>
          <a:stretch/>
        </p:blipFill>
        <p:spPr>
          <a:xfrm>
            <a:off x="5297714" y="0"/>
            <a:ext cx="6897914" cy="6858000"/>
          </a:xfrm>
          <a:prstGeom prst="rect">
            <a:avLst/>
          </a:prstGeom>
        </p:spPr>
      </p:pic>
      <p:pic>
        <p:nvPicPr>
          <p:cNvPr id="8" name="MS logo white - EMF">
            <a:extLst>
              <a:ext uri="{FF2B5EF4-FFF2-40B4-BE49-F238E27FC236}">
                <a16:creationId xmlns:a16="http://schemas.microsoft.com/office/drawing/2014/main" id="{34EE9457-DB23-4C14-894E-F5834053BADF}"/>
              </a:ext>
              <a:ext uri="{C183D7F6-B498-43B3-948B-1728B52AA6E4}">
                <adec:decorative xmlns:adec="http://schemas.microsoft.com/office/drawing/2017/decorative" val="1"/>
              </a:ext>
            </a:extLst>
          </p:cNvPr>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bwMode="black">
          <a:xfrm>
            <a:off x="588263" y="583693"/>
            <a:ext cx="1821108" cy="390026"/>
          </a:xfrm>
          <a:prstGeom prst="rect">
            <a:avLst/>
          </a:prstGeom>
        </p:spPr>
      </p:pic>
      <p:pic>
        <p:nvPicPr>
          <p:cNvPr id="3" name="Picture 2">
            <a:extLst>
              <a:ext uri="{FF2B5EF4-FFF2-40B4-BE49-F238E27FC236}">
                <a16:creationId xmlns:a16="http://schemas.microsoft.com/office/drawing/2014/main" id="{2897E8C0-769F-418E-BD16-2BD20F66C8BB}"/>
              </a:ext>
              <a:ext uri="{C183D7F6-B498-43B3-948B-1728B52AA6E4}">
                <adec:decorative xmlns:adec="http://schemas.microsoft.com/office/drawing/2017/decorative" val="1"/>
              </a:ext>
            </a:extLst>
          </p:cNvPr>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9487930" y="583693"/>
            <a:ext cx="2115807" cy="512378"/>
          </a:xfrm>
          <a:prstGeom prst="rect">
            <a:avLst/>
          </a:prstGeom>
        </p:spPr>
      </p:pic>
      <p:cxnSp>
        <p:nvCxnSpPr>
          <p:cNvPr id="11" name="Straight Connector 10">
            <a:extLst>
              <a:ext uri="{FF2B5EF4-FFF2-40B4-BE49-F238E27FC236}">
                <a16:creationId xmlns:a16="http://schemas.microsoft.com/office/drawing/2014/main" id="{595D20B4-21E0-449A-B7D2-A2AF39E83D5D}"/>
              </a:ext>
            </a:extLst>
          </p:cNvPr>
          <p:cNvCxnSpPr>
            <a:cxnSpLocks/>
          </p:cNvCxnSpPr>
          <p:nvPr/>
        </p:nvCxnSpPr>
        <p:spPr>
          <a:xfrm>
            <a:off x="285721" y="2894903"/>
            <a:ext cx="4247300" cy="0"/>
          </a:xfrm>
          <a:prstGeom prst="line">
            <a:avLst/>
          </a:prstGeom>
          <a:ln w="28575">
            <a:solidFill>
              <a:srgbClr val="D59DFF"/>
            </a:solidFill>
          </a:ln>
        </p:spPr>
        <p:style>
          <a:lnRef idx="1">
            <a:schemeClr val="accent1"/>
          </a:lnRef>
          <a:fillRef idx="0">
            <a:schemeClr val="accent1"/>
          </a:fillRef>
          <a:effectRef idx="0">
            <a:schemeClr val="accent1"/>
          </a:effectRef>
          <a:fontRef idx="minor">
            <a:schemeClr val="tx1"/>
          </a:fontRef>
        </p:style>
      </p:cxnSp>
      <p:pic>
        <p:nvPicPr>
          <p:cNvPr id="2" name="Vacation - AShamaluevMusic">
            <a:hlinkClick r:id="" action="ppaction://media"/>
            <a:extLst>
              <a:ext uri="{FF2B5EF4-FFF2-40B4-BE49-F238E27FC236}">
                <a16:creationId xmlns:a16="http://schemas.microsoft.com/office/drawing/2014/main" id="{732415E3-3CDD-4C18-A48E-0C9F6959AF63}"/>
              </a:ext>
            </a:extLst>
          </p:cNvPr>
          <p:cNvPicPr>
            <a:picLocks noChangeAspect="1"/>
          </p:cNvPicPr>
          <p:nvPr>
            <a:audioFile r:link="rId2"/>
            <p:extLst>
              <p:ext uri="{DAA4B4D4-6D71-4841-9C94-3DE7FCFB9230}">
                <p14:media xmlns:p14="http://schemas.microsoft.com/office/powerpoint/2010/main" r:embed="rId1"/>
              </p:ext>
            </p:extLst>
          </p:nvPr>
        </p:nvPicPr>
        <p:blipFill>
          <a:blip r:embed="rId8"/>
          <a:stretch>
            <a:fillRect/>
          </a:stretch>
        </p:blipFill>
        <p:spPr>
          <a:xfrm>
            <a:off x="573732" y="5894502"/>
            <a:ext cx="759610" cy="759610"/>
          </a:xfrm>
          <a:prstGeom prst="rect">
            <a:avLst/>
          </a:prstGeom>
        </p:spPr>
      </p:pic>
    </p:spTree>
    <p:extLst>
      <p:ext uri="{BB962C8B-B14F-4D97-AF65-F5344CB8AC3E}">
        <p14:creationId xmlns:p14="http://schemas.microsoft.com/office/powerpoint/2010/main" val="19981213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1" presetClass="mediacall" presetSubtype="0" fill="hold" nodeType="clickEffect">
                                  <p:stCondLst>
                                    <p:cond delay="0"/>
                                  </p:stCondLst>
                                  <p:childTnLst>
                                    <p:cmd type="call" cmd="playFrom(0.0)">
                                      <p:cBhvr>
                                        <p:cTn id="11" dur="121652"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20000" showWhenStopped="0">
                <p:cTn id="12" repeatCount="indefinite" fill="hold" display="0">
                  <p:stCondLst>
                    <p:cond delay="indefinite"/>
                  </p:stCondLst>
                  <p:endCondLst>
                    <p:cond evt="onStopAudio" delay="0">
                      <p:tgtEl>
                        <p:sldTgt/>
                      </p:tgtEl>
                    </p:cond>
                  </p:endCondLst>
                </p:cTn>
                <p:tgtEl>
                  <p:spTgt spid="2"/>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519692" y="300724"/>
            <a:ext cx="11149439" cy="795528"/>
          </a:xfrm>
        </p:spPr>
        <p:txBody>
          <a:bodyPr/>
          <a:lstStyle/>
          <a:p>
            <a:r>
              <a:rPr lang="sv-se" dirty="0"/>
              <a:t>Dagens mål</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2" name="TextBox 1">
            <a:extLst>
              <a:ext uri="{FF2B5EF4-FFF2-40B4-BE49-F238E27FC236}">
                <a16:creationId xmlns:a16="http://schemas.microsoft.com/office/drawing/2014/main" id="{B20729CA-38EC-4517-A340-4577FDA63095}"/>
              </a:ext>
            </a:extLst>
          </p:cNvPr>
          <p:cNvSpPr txBox="1"/>
          <p:nvPr/>
        </p:nvSpPr>
        <p:spPr>
          <a:xfrm>
            <a:off x="519692" y="1096252"/>
            <a:ext cx="11149439" cy="1015663"/>
          </a:xfrm>
          <a:prstGeom prst="rect">
            <a:avLst/>
          </a:prstGeom>
          <a:noFill/>
        </p:spPr>
        <p:txBody>
          <a:bodyPr wrap="square" rtlCol="0">
            <a:spAutoFit/>
          </a:bodyPr>
          <a:lstStyle/>
          <a:p>
            <a:pPr algn="ctr"/>
            <a:r>
              <a:rPr lang="sv-se" sz="2000" dirty="0">
                <a:solidFill>
                  <a:schemeClr val="accent5"/>
                </a:solidFill>
                <a:latin typeface="Noto Sans" panose="020B0502040504020204" pitchFamily="34" charset="0"/>
                <a:ea typeface="Noto Sans" panose="020B0502040504020204" pitchFamily="34" charset="0"/>
                <a:cs typeface="Noto Sans" panose="020B0502040504020204" pitchFamily="34" charset="0"/>
              </a:rPr>
              <a:t>Som vi precis har läst händer det en del galna saker i Tidslinjen för Jordens historia! </a:t>
            </a:r>
          </a:p>
          <a:p>
            <a:pPr algn="ctr"/>
            <a:r>
              <a:rPr lang="sv-se" sz="2000" dirty="0">
                <a:solidFill>
                  <a:schemeClr val="accent5"/>
                </a:solidFill>
                <a:latin typeface="Noto Sans" panose="020B0502040504020204" pitchFamily="34" charset="0"/>
                <a:ea typeface="Noto Sans" panose="020B0502040504020204" pitchFamily="34" charset="0"/>
                <a:cs typeface="Noto Sans" panose="020B0502040504020204" pitchFamily="34" charset="0"/>
              </a:rPr>
              <a:t>Dagens mål är att använda våra kodningsfärdigheter i problemlösningen. </a:t>
            </a:r>
          </a:p>
          <a:p>
            <a:pPr algn="ctr"/>
            <a:r>
              <a:rPr lang="sv-se" sz="2000" dirty="0">
                <a:solidFill>
                  <a:schemeClr val="accent5"/>
                </a:solidFill>
                <a:latin typeface="Noto Sans" panose="020B0502040504020204" pitchFamily="34" charset="0"/>
                <a:ea typeface="Noto Sans" panose="020B0502040504020204" pitchFamily="34" charset="0"/>
                <a:cs typeface="Noto Sans" panose="020B0502040504020204" pitchFamily="34" charset="0"/>
              </a:rPr>
              <a:t>Nu börjar vi! </a:t>
            </a:r>
            <a:endParaRPr lang="en-US" sz="2400" dirty="0">
              <a:solidFill>
                <a:schemeClr val="accent5"/>
              </a:solidFill>
            </a:endParaRPr>
          </a:p>
        </p:txBody>
      </p:sp>
      <p:graphicFrame>
        <p:nvGraphicFramePr>
          <p:cNvPr id="6" name="Table 6">
            <a:extLst>
              <a:ext uri="{FF2B5EF4-FFF2-40B4-BE49-F238E27FC236}">
                <a16:creationId xmlns:a16="http://schemas.microsoft.com/office/drawing/2014/main" id="{C95E2C7F-04AA-4CA5-9C07-0D9B5F4F2A1E}"/>
              </a:ext>
            </a:extLst>
          </p:cNvPr>
          <p:cNvGraphicFramePr>
            <a:graphicFrameLocks noGrp="1"/>
          </p:cNvGraphicFramePr>
          <p:nvPr>
            <p:extLst>
              <p:ext uri="{D42A27DB-BD31-4B8C-83A1-F6EECF244321}">
                <p14:modId xmlns:p14="http://schemas.microsoft.com/office/powerpoint/2010/main" val="1783148529"/>
              </p:ext>
            </p:extLst>
          </p:nvPr>
        </p:nvGraphicFramePr>
        <p:xfrm>
          <a:off x="1019175" y="2468777"/>
          <a:ext cx="10191750" cy="3474720"/>
        </p:xfrm>
        <a:graphic>
          <a:graphicData uri="http://schemas.openxmlformats.org/drawingml/2006/table">
            <a:tbl>
              <a:tblPr firstRow="1" bandRow="1">
                <a:tableStyleId>{5C22544A-7EE6-4342-B048-85BDC9FD1C3A}</a:tableStyleId>
              </a:tblPr>
              <a:tblGrid>
                <a:gridCol w="5095875">
                  <a:extLst>
                    <a:ext uri="{9D8B030D-6E8A-4147-A177-3AD203B41FA5}">
                      <a16:colId xmlns:a16="http://schemas.microsoft.com/office/drawing/2014/main" val="2663216045"/>
                    </a:ext>
                  </a:extLst>
                </a:gridCol>
                <a:gridCol w="5095875">
                  <a:extLst>
                    <a:ext uri="{9D8B030D-6E8A-4147-A177-3AD203B41FA5}">
                      <a16:colId xmlns:a16="http://schemas.microsoft.com/office/drawing/2014/main" val="1348181961"/>
                    </a:ext>
                  </a:extLst>
                </a:gridCol>
              </a:tblGrid>
              <a:tr h="370840">
                <a:tc>
                  <a:txBody>
                    <a:bodyPr/>
                    <a:lstStyle/>
                    <a:p>
                      <a:pPr algn="ctr"/>
                      <a:r>
                        <a:rPr lang="sv-se" dirty="0">
                          <a:solidFill>
                            <a:schemeClr val="accent5"/>
                          </a:solidFill>
                          <a:latin typeface="Noto Sans" panose="020B0502040504020204" pitchFamily="34" charset="0"/>
                          <a:ea typeface="Noto Sans" panose="020B0502040504020204" pitchFamily="34" charset="0"/>
                          <a:cs typeface="Noto Sans" panose="020B0502040504020204" pitchFamily="34" charset="0"/>
                        </a:rPr>
                        <a:t>Om du har ett konto för Minecraft: Education Edition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sv-se" dirty="0">
                          <a:solidFill>
                            <a:schemeClr val="accent5"/>
                          </a:solidFill>
                          <a:latin typeface="Noto Sans" panose="020B0502040504020204" pitchFamily="34" charset="0"/>
                          <a:ea typeface="Noto Sans" panose="020B0502040504020204" pitchFamily="34" charset="0"/>
                          <a:cs typeface="Noto Sans" panose="020B0502040504020204" pitchFamily="34" charset="0"/>
                        </a:rPr>
                        <a:t>Om du inte har ett konto för Minecraft: Education Edition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280200535"/>
                  </a:ext>
                </a:extLst>
              </a:tr>
              <a:tr h="370840">
                <a:tc>
                  <a:txBody>
                    <a:bodyPr/>
                    <a:lstStyle/>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414504864"/>
                  </a:ext>
                </a:extLst>
              </a:tr>
            </a:tbl>
          </a:graphicData>
        </a:graphic>
      </p:graphicFrame>
      <p:pic>
        <p:nvPicPr>
          <p:cNvPr id="8" name="Picture 7">
            <a:extLst>
              <a:ext uri="{FF2B5EF4-FFF2-40B4-BE49-F238E27FC236}">
                <a16:creationId xmlns:a16="http://schemas.microsoft.com/office/drawing/2014/main" id="{7B68391E-AB8E-43A3-87D5-A3214AF36588}"/>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2177276" y="3228295"/>
            <a:ext cx="2886907" cy="2429291"/>
          </a:xfrm>
          <a:prstGeom prst="rect">
            <a:avLst/>
          </a:prstGeom>
        </p:spPr>
      </p:pic>
      <p:pic>
        <p:nvPicPr>
          <p:cNvPr id="5" name="Picture 4">
            <a:extLst>
              <a:ext uri="{FF2B5EF4-FFF2-40B4-BE49-F238E27FC236}">
                <a16:creationId xmlns:a16="http://schemas.microsoft.com/office/drawing/2014/main" id="{0C78B38C-BB7C-49E8-90F7-E14DD58BD7C8}"/>
              </a:ext>
            </a:extLst>
          </p:cNvPr>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7127818" y="3228295"/>
            <a:ext cx="3244442" cy="2561897"/>
          </a:xfrm>
          <a:prstGeom prst="rect">
            <a:avLst/>
          </a:prstGeom>
        </p:spPr>
      </p:pic>
    </p:spTree>
    <p:extLst>
      <p:ext uri="{BB962C8B-B14F-4D97-AF65-F5344CB8AC3E}">
        <p14:creationId xmlns:p14="http://schemas.microsoft.com/office/powerpoint/2010/main" val="3398730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sv-se" dirty="0"/>
              <a:t>Välkommen till TimeCraft</a:t>
            </a:r>
            <a:endParaRPr lang="en-US" dirty="0"/>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8418F61E-1487-48E2-92C4-0986AACF8D68}"/>
              </a:ext>
            </a:extLst>
          </p:cNvPr>
          <p:cNvSpPr txBox="1"/>
          <p:nvPr/>
        </p:nvSpPr>
        <p:spPr>
          <a:xfrm>
            <a:off x="6786534" y="2628784"/>
            <a:ext cx="4263775" cy="1815882"/>
          </a:xfrm>
          <a:prstGeom prst="rect">
            <a:avLst/>
          </a:prstGeom>
          <a:noFill/>
        </p:spPr>
        <p:txBody>
          <a:bodyPr wrap="square" rtlCol="0">
            <a:spAutoFit/>
          </a:bodyPr>
          <a:lstStyle/>
          <a:p>
            <a:pPr algn="ctr"/>
            <a:r>
              <a:rPr lang="sv-se"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Det här är din spawnplats, platsen där spelupplevelsen börjar.</a:t>
            </a:r>
          </a:p>
        </p:txBody>
      </p:sp>
      <p:pic>
        <p:nvPicPr>
          <p:cNvPr id="3" name="Picture 2">
            <a:extLst>
              <a:ext uri="{FF2B5EF4-FFF2-40B4-BE49-F238E27FC236}">
                <a16:creationId xmlns:a16="http://schemas.microsoft.com/office/drawing/2014/main" id="{40B8EE85-A65C-4C03-BCA4-FEE924DAA454}"/>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521208" y="1550523"/>
            <a:ext cx="5418686" cy="4325842"/>
          </a:xfrm>
          <a:prstGeom prst="rect">
            <a:avLst/>
          </a:prstGeom>
        </p:spPr>
      </p:pic>
    </p:spTree>
    <p:extLst>
      <p:ext uri="{BB962C8B-B14F-4D97-AF65-F5344CB8AC3E}">
        <p14:creationId xmlns:p14="http://schemas.microsoft.com/office/powerpoint/2010/main" val="23897176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sv-se" dirty="0"/>
              <a:t>Nu övar vi på förflyttning</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4"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graphicFrame>
        <p:nvGraphicFramePr>
          <p:cNvPr id="2" name="Table 2">
            <a:extLst>
              <a:ext uri="{FF2B5EF4-FFF2-40B4-BE49-F238E27FC236}">
                <a16:creationId xmlns:a16="http://schemas.microsoft.com/office/drawing/2014/main" id="{D83E92CF-7E3D-458B-874B-09A32B9B40E7}"/>
              </a:ext>
            </a:extLst>
          </p:cNvPr>
          <p:cNvGraphicFramePr>
            <a:graphicFrameLocks noGrp="1"/>
          </p:cNvGraphicFramePr>
          <p:nvPr>
            <p:extLst>
              <p:ext uri="{D42A27DB-BD31-4B8C-83A1-F6EECF244321}">
                <p14:modId xmlns:p14="http://schemas.microsoft.com/office/powerpoint/2010/main" val="380193190"/>
              </p:ext>
            </p:extLst>
          </p:nvPr>
        </p:nvGraphicFramePr>
        <p:xfrm>
          <a:off x="521208" y="1274470"/>
          <a:ext cx="11149438" cy="4450080"/>
        </p:xfrm>
        <a:graphic>
          <a:graphicData uri="http://schemas.openxmlformats.org/drawingml/2006/table">
            <a:tbl>
              <a:tblPr firstRow="1" bandRow="1">
                <a:tableStyleId>{5C22544A-7EE6-4342-B048-85BDC9FD1C3A}</a:tableStyleId>
              </a:tblPr>
              <a:tblGrid>
                <a:gridCol w="5574719">
                  <a:extLst>
                    <a:ext uri="{9D8B030D-6E8A-4147-A177-3AD203B41FA5}">
                      <a16:colId xmlns:a16="http://schemas.microsoft.com/office/drawing/2014/main" val="2309567890"/>
                    </a:ext>
                  </a:extLst>
                </a:gridCol>
                <a:gridCol w="5574719">
                  <a:extLst>
                    <a:ext uri="{9D8B030D-6E8A-4147-A177-3AD203B41FA5}">
                      <a16:colId xmlns:a16="http://schemas.microsoft.com/office/drawing/2014/main" val="2017653345"/>
                    </a:ext>
                  </a:extLst>
                </a:gridCol>
              </a:tblGrid>
              <a:tr h="370840">
                <a:tc>
                  <a:txBody>
                    <a:bodyPr/>
                    <a:lstStyle/>
                    <a:p>
                      <a:pPr algn="ctr"/>
                      <a:r>
                        <a:rPr lang="sv-se" sz="2800" b="1" dirty="0">
                          <a:solidFill>
                            <a:schemeClr val="accent5"/>
                          </a:solidFill>
                          <a:latin typeface="Noto Sans" panose="020B0502040504020204" pitchFamily="34" charset="0"/>
                          <a:ea typeface="Noto Sans" panose="020B0502040504020204" pitchFamily="34" charset="0"/>
                          <a:cs typeface="Noto Sans" panose="020B0502040504020204" pitchFamily="34" charset="0"/>
                        </a:rPr>
                        <a:t>Tangentbord</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sv-se" sz="2800" b="1" dirty="0">
                          <a:solidFill>
                            <a:schemeClr val="accent5"/>
                          </a:solidFill>
                          <a:latin typeface="Noto Sans" panose="020B0502040504020204" pitchFamily="34" charset="0"/>
                          <a:ea typeface="Noto Sans" panose="020B0502040504020204" pitchFamily="34" charset="0"/>
                          <a:cs typeface="Noto Sans" panose="020B0502040504020204" pitchFamily="34" charset="0"/>
                        </a:rPr>
                        <a:t>Pekskärmskontroller</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075621307"/>
                  </a:ext>
                </a:extLst>
              </a:tr>
              <a:tr h="370840">
                <a:tc>
                  <a:txBody>
                    <a:bodyPr/>
                    <a:lstStyle/>
                    <a:p>
                      <a:pPr algn="ctr"/>
                      <a:endParaRPr lang="en-US" sz="2800" dirty="0"/>
                    </a:p>
                    <a:p>
                      <a:pPr algn="ctr"/>
                      <a:endParaRPr lang="en-US" sz="2800" dirty="0"/>
                    </a:p>
                    <a:p>
                      <a:pPr algn="ctr"/>
                      <a:endParaRPr lang="en-US" sz="2800" dirty="0"/>
                    </a:p>
                    <a:p>
                      <a:pPr algn="ctr"/>
                      <a:endParaRPr lang="en-US" sz="2800" dirty="0"/>
                    </a:p>
                    <a:p>
                      <a:pPr algn="ctr"/>
                      <a:endParaRPr lang="en-US" sz="2800" dirty="0"/>
                    </a:p>
                    <a:p>
                      <a:pPr algn="ctr"/>
                      <a:endParaRPr lang="en-US" sz="2800" dirty="0"/>
                    </a:p>
                    <a:p>
                      <a:pPr algn="ctr"/>
                      <a:endParaRPr lang="en-US" sz="2800" dirty="0"/>
                    </a:p>
                    <a:p>
                      <a:pPr algn="ctr"/>
                      <a:endParaRPr lang="en-US" sz="2800" dirty="0"/>
                    </a:p>
                    <a:p>
                      <a:pPr algn="ctr"/>
                      <a:endParaRPr lang="en-US" sz="2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US" sz="2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645079379"/>
                  </a:ext>
                </a:extLst>
              </a:tr>
            </a:tbl>
          </a:graphicData>
        </a:graphic>
      </p:graphicFrame>
      <p:pic>
        <p:nvPicPr>
          <p:cNvPr id="3" name="Online Media 2" title="How to use touch controls to play Minecraft: Education Edition">
            <a:hlinkClick r:id="" action="ppaction://media"/>
            <a:extLst>
              <a:ext uri="{FF2B5EF4-FFF2-40B4-BE49-F238E27FC236}">
                <a16:creationId xmlns:a16="http://schemas.microsoft.com/office/drawing/2014/main" id="{C6705991-0840-41B3-A146-9A971BBED12A}"/>
              </a:ext>
            </a:extLst>
          </p:cNvPr>
          <p:cNvPicPr>
            <a:picLocks noRot="1" noChangeAspect="1"/>
          </p:cNvPicPr>
          <p:nvPr>
            <a:videoFile r:link="rId1"/>
          </p:nvPr>
        </p:nvPicPr>
        <p:blipFill>
          <a:blip r:embed="rId6"/>
          <a:stretch>
            <a:fillRect/>
          </a:stretch>
        </p:blipFill>
        <p:spPr>
          <a:xfrm>
            <a:off x="6466047" y="1973352"/>
            <a:ext cx="4763037" cy="3410306"/>
          </a:xfrm>
          <a:prstGeom prst="rect">
            <a:avLst/>
          </a:prstGeom>
        </p:spPr>
      </p:pic>
      <p:pic>
        <p:nvPicPr>
          <p:cNvPr id="6" name="Online Media 5" title="Basic Controls in Minecraft: Education Edition">
            <a:hlinkClick r:id="" action="ppaction://media"/>
            <a:extLst>
              <a:ext uri="{FF2B5EF4-FFF2-40B4-BE49-F238E27FC236}">
                <a16:creationId xmlns:a16="http://schemas.microsoft.com/office/drawing/2014/main" id="{5C4A90E3-CCAC-4787-866E-44B1FC88219E}"/>
              </a:ext>
            </a:extLst>
          </p:cNvPr>
          <p:cNvPicPr>
            <a:picLocks noRot="1" noChangeAspect="1"/>
          </p:cNvPicPr>
          <p:nvPr>
            <a:videoFile r:link="rId2"/>
          </p:nvPr>
        </p:nvPicPr>
        <p:blipFill>
          <a:blip r:embed="rId7"/>
          <a:stretch>
            <a:fillRect/>
          </a:stretch>
        </p:blipFill>
        <p:spPr>
          <a:xfrm>
            <a:off x="782320" y="2064410"/>
            <a:ext cx="4943634" cy="3319248"/>
          </a:xfrm>
          <a:prstGeom prst="rect">
            <a:avLst/>
          </a:prstGeom>
        </p:spPr>
      </p:pic>
    </p:spTree>
    <p:extLst>
      <p:ext uri="{BB962C8B-B14F-4D97-AF65-F5344CB8AC3E}">
        <p14:creationId xmlns:p14="http://schemas.microsoft.com/office/powerpoint/2010/main" val="1545285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3"/>
                                        </p:tgtEl>
                                      </p:cBhvr>
                                    </p:cmd>
                                  </p:childTnLst>
                                </p:cTn>
                              </p:par>
                            </p:childTnLst>
                          </p:cTn>
                        </p:par>
                      </p:childTnLst>
                    </p:cTn>
                  </p:par>
                  <p:par>
                    <p:cTn id="7" fill="hold">
                      <p:stCondLst>
                        <p:cond delay="indefinite"/>
                      </p:stCondLst>
                      <p:childTnLst>
                        <p:par>
                          <p:cTn id="8" fill="hold">
                            <p:stCondLst>
                              <p:cond delay="0"/>
                            </p:stCondLst>
                            <p:childTnLst>
                              <p:par>
                                <p:cTn id="9" presetID="1" presetClass="mediacall" presetSubtype="0" fill="hold" nodeType="clickEffect">
                                  <p:stCondLst>
                                    <p:cond delay="0"/>
                                  </p:stCondLst>
                                  <p:childTnLst>
                                    <p:cmd type="call" cmd="playFrom(0.0)">
                                      <p:cBhvr>
                                        <p:cTn id="10" dur="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11" fill="hold" display="0">
                  <p:stCondLst>
                    <p:cond delay="indefinite"/>
                  </p:stCondLst>
                </p:cTn>
                <p:tgtEl>
                  <p:spTgt spid="3"/>
                </p:tgtEl>
              </p:cMediaNode>
            </p:video>
            <p:seq concurrent="1" nextAc="seek">
              <p:cTn id="12" restart="whenNotActive" fill="hold" evtFilter="cancelBubble" nodeType="interactiveSeq">
                <p:stCondLst>
                  <p:cond evt="onClick" delay="0">
                    <p:tgtEl>
                      <p:spTgt spid="3"/>
                    </p:tgtEl>
                  </p:cond>
                </p:stCondLst>
                <p:endSync evt="end" delay="0">
                  <p:rtn val="all"/>
                </p:endSync>
                <p:childTnLst>
                  <p:par>
                    <p:cTn id="13" fill="hold">
                      <p:stCondLst>
                        <p:cond delay="0"/>
                      </p:stCondLst>
                      <p:childTnLst>
                        <p:par>
                          <p:cTn id="14" fill="hold">
                            <p:stCondLst>
                              <p:cond delay="0"/>
                            </p:stCondLst>
                            <p:childTnLst>
                              <p:par>
                                <p:cTn id="15" presetID="2" presetClass="mediacall" presetSubtype="0" fill="hold" nodeType="clickEffect">
                                  <p:stCondLst>
                                    <p:cond delay="0"/>
                                  </p:stCondLst>
                                  <p:childTnLst>
                                    <p:cmd type="call" cmd="togglePause">
                                      <p:cBhvr>
                                        <p:cTn id="16" dur="1" fill="hold"/>
                                        <p:tgtEl>
                                          <p:spTgt spid="3"/>
                                        </p:tgtEl>
                                      </p:cBhvr>
                                    </p:cmd>
                                  </p:childTnLst>
                                </p:cTn>
                              </p:par>
                            </p:childTnLst>
                          </p:cTn>
                        </p:par>
                      </p:childTnLst>
                    </p:cTn>
                  </p:par>
                </p:childTnLst>
              </p:cTn>
              <p:nextCondLst>
                <p:cond evt="onClick" delay="0">
                  <p:tgtEl>
                    <p:spTgt spid="3"/>
                  </p:tgtEl>
                </p:cond>
              </p:nextCondLst>
            </p:seq>
            <p:video>
              <p:cMediaNode vol="80000">
                <p:cTn id="17" fill="hold" display="0">
                  <p:stCondLst>
                    <p:cond delay="indefinite"/>
                  </p:stCondLst>
                </p:cTn>
                <p:tgtEl>
                  <p:spTgt spid="6"/>
                </p:tgtEl>
              </p:cMediaNode>
            </p:video>
            <p:seq concurrent="1" nextAc="seek">
              <p:cTn id="18" restart="whenNotActive" fill="hold" evtFilter="cancelBubble" nodeType="interactiveSeq">
                <p:stCondLst>
                  <p:cond evt="onClick" delay="0">
                    <p:tgtEl>
                      <p:spTgt spid="6"/>
                    </p:tgtEl>
                  </p:cond>
                </p:stCondLst>
                <p:endSync evt="end" delay="0">
                  <p:rtn val="all"/>
                </p:endSync>
                <p:childTnLst>
                  <p:par>
                    <p:cTn id="19" fill="hold">
                      <p:stCondLst>
                        <p:cond delay="0"/>
                      </p:stCondLst>
                      <p:childTnLst>
                        <p:par>
                          <p:cTn id="20" fill="hold">
                            <p:stCondLst>
                              <p:cond delay="0"/>
                            </p:stCondLst>
                            <p:childTnLst>
                              <p:par>
                                <p:cTn id="21" presetID="2" presetClass="mediacall" presetSubtype="0" fill="hold" nodeType="clickEffect">
                                  <p:stCondLst>
                                    <p:cond delay="0"/>
                                  </p:stCondLst>
                                  <p:childTnLst>
                                    <p:cmd type="call" cmd="togglePause">
                                      <p:cBhvr>
                                        <p:cTn id="22" dur="1" fill="hold"/>
                                        <p:tgtEl>
                                          <p:spTgt spid="6"/>
                                        </p:tgtEl>
                                      </p:cBhvr>
                                    </p:cmd>
                                  </p:childTnLst>
                                </p:cTn>
                              </p:par>
                            </p:childTnLst>
                          </p:cTn>
                        </p:par>
                      </p:childTnLst>
                    </p:cTn>
                  </p:par>
                </p:childTnLst>
              </p:cTn>
              <p:nextCondLst>
                <p:cond evt="onClick" delay="0">
                  <p:tgtEl>
                    <p:spTgt spid="6"/>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sv-se" dirty="0"/>
              <a:t>Nu övar vi på förflyttning</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pic>
        <p:nvPicPr>
          <p:cNvPr id="7" name="Picture 6" descr="Maskinritning&#10;&#10;Beskrivning genereras automatiskt">
            <a:extLst>
              <a:ext uri="{FF2B5EF4-FFF2-40B4-BE49-F238E27FC236}">
                <a16:creationId xmlns:a16="http://schemas.microsoft.com/office/drawing/2014/main" id="{CB56018E-8DFC-42A0-8CFA-9801F58BA831}"/>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521208" y="1188720"/>
            <a:ext cx="5308766" cy="4784286"/>
          </a:xfrm>
          <a:prstGeom prst="rect">
            <a:avLst/>
          </a:prstGeom>
        </p:spPr>
      </p:pic>
      <p:sp>
        <p:nvSpPr>
          <p:cNvPr id="2" name="TextBox 1">
            <a:extLst>
              <a:ext uri="{FF2B5EF4-FFF2-40B4-BE49-F238E27FC236}">
                <a16:creationId xmlns:a16="http://schemas.microsoft.com/office/drawing/2014/main" id="{36F65CBE-63B0-4636-B6CA-A74A5F54F86F}"/>
              </a:ext>
            </a:extLst>
          </p:cNvPr>
          <p:cNvSpPr txBox="1"/>
          <p:nvPr/>
        </p:nvSpPr>
        <p:spPr>
          <a:xfrm>
            <a:off x="6269169" y="1994170"/>
            <a:ext cx="4962418" cy="2246769"/>
          </a:xfrm>
          <a:prstGeom prst="rect">
            <a:avLst/>
          </a:prstGeom>
          <a:noFill/>
        </p:spPr>
        <p:txBody>
          <a:bodyPr wrap="square" rtlCol="0">
            <a:spAutoFit/>
          </a:bodyPr>
          <a:lstStyle/>
          <a:p>
            <a:pPr algn="ctr"/>
            <a:r>
              <a:rPr lang="sv-se"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Använd kontrollerna för att navigera genom dessa hinder och ta dig tillbaka till den gröna knappen som visas här. </a:t>
            </a:r>
          </a:p>
        </p:txBody>
      </p:sp>
      <p:sp>
        <p:nvSpPr>
          <p:cNvPr id="5" name="Arrow: Left 4">
            <a:extLst>
              <a:ext uri="{FF2B5EF4-FFF2-40B4-BE49-F238E27FC236}">
                <a16:creationId xmlns:a16="http://schemas.microsoft.com/office/drawing/2014/main" id="{F5E5542B-FCC9-4FE9-8BEE-B860AF6FAB51}"/>
              </a:ext>
            </a:extLst>
          </p:cNvPr>
          <p:cNvSpPr/>
          <p:nvPr/>
        </p:nvSpPr>
        <p:spPr bwMode="auto">
          <a:xfrm>
            <a:off x="4117442" y="2134560"/>
            <a:ext cx="2027060" cy="452063"/>
          </a:xfrm>
          <a:prstGeom prst="leftArrow">
            <a:avLst/>
          </a:prstGeom>
          <a:solidFill>
            <a:srgbClr val="FF0000"/>
          </a:solidFill>
          <a:ln>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6" name="Oval 5">
            <a:extLst>
              <a:ext uri="{FF2B5EF4-FFF2-40B4-BE49-F238E27FC236}">
                <a16:creationId xmlns:a16="http://schemas.microsoft.com/office/drawing/2014/main" id="{0AB31DAF-6CA0-4A94-8EA5-CFB00F9821F4}"/>
              </a:ext>
            </a:extLst>
          </p:cNvPr>
          <p:cNvSpPr/>
          <p:nvPr/>
        </p:nvSpPr>
        <p:spPr bwMode="auto">
          <a:xfrm>
            <a:off x="3271603" y="1994170"/>
            <a:ext cx="431514" cy="452063"/>
          </a:xfrm>
          <a:prstGeom prst="ellipse">
            <a:avLst/>
          </a:prstGeom>
          <a:noFill/>
          <a:ln w="38100">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28393089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sv-se" dirty="0"/>
              <a:t>Tryck på knappen</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7150815" y="1393693"/>
            <a:ext cx="4962418" cy="4401205"/>
          </a:xfrm>
          <a:prstGeom prst="rect">
            <a:avLst/>
          </a:prstGeom>
          <a:noFill/>
        </p:spPr>
        <p:txBody>
          <a:bodyPr wrap="square" rtlCol="0">
            <a:spAutoFit/>
          </a:bodyPr>
          <a:lstStyle/>
          <a:p>
            <a:pPr algn="ctr"/>
            <a:r>
              <a:rPr lang="sv-se"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Knappar kommer att vara en väldigt viktig del av spelupplevelsen. </a:t>
            </a:r>
          </a:p>
          <a:p>
            <a:pPr algn="ctr"/>
            <a:endParaRPr lang="en-U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sv-se"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För att trycka på en knapp går du fram till knappen och högerklickar på knappen (om du använder ett tangentbord) eller vidrör bara knappen (om du använder pekkontroller).</a:t>
            </a:r>
          </a:p>
        </p:txBody>
      </p:sp>
      <p:pic>
        <p:nvPicPr>
          <p:cNvPr id="5" name="Picture 4">
            <a:extLst>
              <a:ext uri="{FF2B5EF4-FFF2-40B4-BE49-F238E27FC236}">
                <a16:creationId xmlns:a16="http://schemas.microsoft.com/office/drawing/2014/main" id="{D545575E-89A4-49A2-9DA0-9748DC4FFA57}"/>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521208" y="1314096"/>
            <a:ext cx="6473480" cy="4560401"/>
          </a:xfrm>
          <a:prstGeom prst="rect">
            <a:avLst/>
          </a:prstGeom>
        </p:spPr>
      </p:pic>
    </p:spTree>
    <p:extLst>
      <p:ext uri="{BB962C8B-B14F-4D97-AF65-F5344CB8AC3E}">
        <p14:creationId xmlns:p14="http://schemas.microsoft.com/office/powerpoint/2010/main" val="5777156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sv-se" dirty="0"/>
              <a:t>Gå genom korridoren</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094412" y="2066776"/>
            <a:ext cx="5692951" cy="3046988"/>
          </a:xfrm>
          <a:prstGeom prst="rect">
            <a:avLst/>
          </a:prstGeom>
          <a:noFill/>
        </p:spPr>
        <p:txBody>
          <a:bodyPr wrap="square" rtlCol="0">
            <a:spAutoFit/>
          </a:bodyPr>
          <a:lstStyle/>
          <a:p>
            <a:pPr algn="ctr"/>
            <a:r>
              <a:rPr lang="sv-se" sz="24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Det här är den vy du ser när du har tryckt på knappen på luftslussdörren.</a:t>
            </a:r>
          </a:p>
          <a:p>
            <a:pPr algn="ctr"/>
            <a:endParaRPr lang="en-US" sz="24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sv-se" sz="24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Följ gnistorna genom korridoren till nästa stora rum – du är nu i Institutet för allvarliga tidsfel. Du kommer tillbaka till det här rummet under hela spelupplevelsen.</a:t>
            </a:r>
          </a:p>
        </p:txBody>
      </p:sp>
      <p:pic>
        <p:nvPicPr>
          <p:cNvPr id="3" name="Picture 2">
            <a:extLst>
              <a:ext uri="{FF2B5EF4-FFF2-40B4-BE49-F238E27FC236}">
                <a16:creationId xmlns:a16="http://schemas.microsoft.com/office/drawing/2014/main" id="{FD0F81C3-ECBC-476E-A7B6-621F94F45F86}"/>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521208" y="1188720"/>
            <a:ext cx="5527930" cy="4806454"/>
          </a:xfrm>
          <a:prstGeom prst="rect">
            <a:avLst/>
          </a:prstGeom>
        </p:spPr>
      </p:pic>
    </p:spTree>
    <p:extLst>
      <p:ext uri="{BB962C8B-B14F-4D97-AF65-F5344CB8AC3E}">
        <p14:creationId xmlns:p14="http://schemas.microsoft.com/office/powerpoint/2010/main" val="38418494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sv-se"/>
              <a:t>Det här är T.A.R.R.A.</a:t>
            </a:r>
            <a:endParaRPr lang="en-US" dirty="0"/>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408967" y="1276093"/>
            <a:ext cx="4962418" cy="3970318"/>
          </a:xfrm>
          <a:prstGeom prst="rect">
            <a:avLst/>
          </a:prstGeom>
          <a:noFill/>
        </p:spPr>
        <p:txBody>
          <a:bodyPr wrap="square" rtlCol="0">
            <a:spAutoFit/>
          </a:bodyPr>
          <a:lstStyle/>
          <a:p>
            <a:pPr algn="ctr"/>
            <a:r>
              <a:rPr lang="sv-se"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Det här är T.A.R.R.A.!</a:t>
            </a:r>
          </a:p>
          <a:p>
            <a:pPr algn="ctr"/>
            <a:endParaRPr lang="en-U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sv-se"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Hon är en AI-robot (artificiell intelligens). Hon är en datorrobot som kan tänka och utföra uppgifter som en människa. Hon kommer att vara din guide genom TimeCraft.</a:t>
            </a:r>
          </a:p>
        </p:txBody>
      </p:sp>
      <p:pic>
        <p:nvPicPr>
          <p:cNvPr id="9" name="Picture 8" descr="En bild med text, bord, arbetsbord&#10;&#10;Beskrivning genereras automatiskt">
            <a:extLst>
              <a:ext uri="{FF2B5EF4-FFF2-40B4-BE49-F238E27FC236}">
                <a16:creationId xmlns:a16="http://schemas.microsoft.com/office/drawing/2014/main" id="{3BC2FCDC-AAE8-44CF-AFFE-F304878AAC04}"/>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596270" y="1188720"/>
            <a:ext cx="4962418" cy="4742927"/>
          </a:xfrm>
          <a:prstGeom prst="rect">
            <a:avLst/>
          </a:prstGeom>
        </p:spPr>
      </p:pic>
      <p:sp>
        <p:nvSpPr>
          <p:cNvPr id="7" name="Arrow: Left 6">
            <a:extLst>
              <a:ext uri="{FF2B5EF4-FFF2-40B4-BE49-F238E27FC236}">
                <a16:creationId xmlns:a16="http://schemas.microsoft.com/office/drawing/2014/main" id="{257C8708-8780-488D-A93D-F6361A64B082}"/>
              </a:ext>
            </a:extLst>
          </p:cNvPr>
          <p:cNvSpPr/>
          <p:nvPr/>
        </p:nvSpPr>
        <p:spPr bwMode="auto">
          <a:xfrm>
            <a:off x="3172387" y="3339289"/>
            <a:ext cx="2923613" cy="441788"/>
          </a:xfrm>
          <a:prstGeom prst="leftArrow">
            <a:avLst/>
          </a:prstGeom>
          <a:solidFill>
            <a:srgbClr val="FF0000"/>
          </a:solidFill>
          <a:ln>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14752710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sv-se" dirty="0"/>
              <a:t>TALK-skärmen </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4883008" y="1543347"/>
            <a:ext cx="6174768" cy="3970318"/>
          </a:xfrm>
          <a:prstGeom prst="rect">
            <a:avLst/>
          </a:prstGeom>
          <a:noFill/>
        </p:spPr>
        <p:txBody>
          <a:bodyPr wrap="square" rtlCol="0">
            <a:spAutoFit/>
          </a:bodyPr>
          <a:lstStyle/>
          <a:p>
            <a:pPr algn="ctr"/>
            <a:r>
              <a:rPr lang="sv-se"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En sådan här skärm visas när T.A.R.R.A behöver säga något till dig.</a:t>
            </a:r>
          </a:p>
          <a:p>
            <a:pPr algn="ctr"/>
            <a:endParaRPr lang="en-U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sv-se"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Du bör läsa informationen på poppuppskärmen. Om du har problem med att läsa orden själv kan du använda knappen Avancerad läsare. </a:t>
            </a:r>
          </a:p>
        </p:txBody>
      </p:sp>
      <p:pic>
        <p:nvPicPr>
          <p:cNvPr id="2" name="Picture 1">
            <a:extLst>
              <a:ext uri="{FF2B5EF4-FFF2-40B4-BE49-F238E27FC236}">
                <a16:creationId xmlns:a16="http://schemas.microsoft.com/office/drawing/2014/main" id="{7122CB84-8300-4EA0-984B-0DD604FBA925}"/>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677895" y="1839436"/>
            <a:ext cx="2127688" cy="2566638"/>
          </a:xfrm>
          <a:prstGeom prst="rect">
            <a:avLst/>
          </a:prstGeom>
        </p:spPr>
      </p:pic>
      <p:sp>
        <p:nvSpPr>
          <p:cNvPr id="7" name="Oval 6">
            <a:extLst>
              <a:ext uri="{FF2B5EF4-FFF2-40B4-BE49-F238E27FC236}">
                <a16:creationId xmlns:a16="http://schemas.microsoft.com/office/drawing/2014/main" id="{BC111E7D-7813-4A5D-94A5-1F75668E9523}"/>
              </a:ext>
            </a:extLst>
          </p:cNvPr>
          <p:cNvSpPr/>
          <p:nvPr/>
        </p:nvSpPr>
        <p:spPr bwMode="auto">
          <a:xfrm>
            <a:off x="3137613" y="3820255"/>
            <a:ext cx="544530" cy="567647"/>
          </a:xfrm>
          <a:prstGeom prst="ellipse">
            <a:avLst/>
          </a:prstGeom>
          <a:noFill/>
          <a:ln w="28575">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8" name="Arrow: Up 7">
            <a:extLst>
              <a:ext uri="{FF2B5EF4-FFF2-40B4-BE49-F238E27FC236}">
                <a16:creationId xmlns:a16="http://schemas.microsoft.com/office/drawing/2014/main" id="{269B0021-1615-4ACA-8CEC-0FD29FA289A0}"/>
              </a:ext>
            </a:extLst>
          </p:cNvPr>
          <p:cNvSpPr/>
          <p:nvPr/>
        </p:nvSpPr>
        <p:spPr bwMode="auto">
          <a:xfrm>
            <a:off x="3137156" y="4431400"/>
            <a:ext cx="585627" cy="931642"/>
          </a:xfrm>
          <a:prstGeom prst="upArrow">
            <a:avLst/>
          </a:prstGeom>
          <a:solidFill>
            <a:srgbClr val="FF0000"/>
          </a:solidFill>
          <a:ln>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2068355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sv-se" dirty="0"/>
              <a:t>Avancerad läsare</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pic>
        <p:nvPicPr>
          <p:cNvPr id="2" name="Picture 1">
            <a:extLst>
              <a:ext uri="{FF2B5EF4-FFF2-40B4-BE49-F238E27FC236}">
                <a16:creationId xmlns:a16="http://schemas.microsoft.com/office/drawing/2014/main" id="{7122CB84-8300-4EA0-984B-0DD604FBA925}"/>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677895" y="1839436"/>
            <a:ext cx="2127688" cy="2566638"/>
          </a:xfrm>
          <a:prstGeom prst="rect">
            <a:avLst/>
          </a:prstGeom>
        </p:spPr>
      </p:pic>
      <p:sp>
        <p:nvSpPr>
          <p:cNvPr id="7" name="Oval 6">
            <a:extLst>
              <a:ext uri="{FF2B5EF4-FFF2-40B4-BE49-F238E27FC236}">
                <a16:creationId xmlns:a16="http://schemas.microsoft.com/office/drawing/2014/main" id="{BC111E7D-7813-4A5D-94A5-1F75668E9523}"/>
              </a:ext>
            </a:extLst>
          </p:cNvPr>
          <p:cNvSpPr/>
          <p:nvPr/>
        </p:nvSpPr>
        <p:spPr bwMode="auto">
          <a:xfrm>
            <a:off x="3137613" y="3820255"/>
            <a:ext cx="544530" cy="567647"/>
          </a:xfrm>
          <a:prstGeom prst="ellipse">
            <a:avLst/>
          </a:prstGeom>
          <a:noFill/>
          <a:ln w="28575">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8" name="Arrow: Up 7">
            <a:extLst>
              <a:ext uri="{FF2B5EF4-FFF2-40B4-BE49-F238E27FC236}">
                <a16:creationId xmlns:a16="http://schemas.microsoft.com/office/drawing/2014/main" id="{269B0021-1615-4ACA-8CEC-0FD29FA289A0}"/>
              </a:ext>
            </a:extLst>
          </p:cNvPr>
          <p:cNvSpPr/>
          <p:nvPr/>
        </p:nvSpPr>
        <p:spPr bwMode="auto">
          <a:xfrm>
            <a:off x="3137156" y="4431400"/>
            <a:ext cx="585627" cy="931642"/>
          </a:xfrm>
          <a:prstGeom prst="upArrow">
            <a:avLst/>
          </a:prstGeom>
          <a:solidFill>
            <a:srgbClr val="FF0000"/>
          </a:solidFill>
          <a:ln>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11" name="TextBox 10">
            <a:extLst>
              <a:ext uri="{FF2B5EF4-FFF2-40B4-BE49-F238E27FC236}">
                <a16:creationId xmlns:a16="http://schemas.microsoft.com/office/drawing/2014/main" id="{50EF8034-879E-4923-95CD-5718E391A290}"/>
              </a:ext>
            </a:extLst>
          </p:cNvPr>
          <p:cNvSpPr txBox="1"/>
          <p:nvPr/>
        </p:nvSpPr>
        <p:spPr>
          <a:xfrm>
            <a:off x="4241042" y="1969738"/>
            <a:ext cx="6629399" cy="2308324"/>
          </a:xfrm>
          <a:prstGeom prst="rect">
            <a:avLst/>
          </a:prstGeom>
          <a:noFill/>
        </p:spPr>
        <p:txBody>
          <a:bodyPr wrap="square">
            <a:spAutoFit/>
          </a:bodyPr>
          <a:lstStyle/>
          <a:p>
            <a:r>
              <a:rPr lang="sv-se" b="0" i="0" dirty="0">
                <a:solidFill>
                  <a:srgbClr val="000000"/>
                </a:solidFill>
                <a:effectLst/>
                <a:latin typeface="Noto Sans" panose="020B0502040504020204" pitchFamily="34" charset="0"/>
                <a:ea typeface="Noto Sans" panose="020B0502040504020204" pitchFamily="34" charset="0"/>
                <a:cs typeface="Noto Sans" panose="020B0502040504020204" pitchFamily="34" charset="0"/>
              </a:rPr>
              <a:t>Avancerad läsare </a:t>
            </a:r>
            <a:r>
              <a:rPr lang="sv-se" dirty="0">
                <a:solidFill>
                  <a:srgbClr val="000000"/>
                </a:solidFill>
                <a:latin typeface="Noto Sans" panose="020B0502040504020204" pitchFamily="34" charset="0"/>
                <a:ea typeface="Noto Sans" panose="020B0502040504020204" pitchFamily="34" charset="0"/>
                <a:cs typeface="Noto Sans" panose="020B0502040504020204" pitchFamily="34" charset="0"/>
              </a:rPr>
              <a:t>kan öppnas </a:t>
            </a:r>
            <a:r>
              <a:rPr lang="sv-se" b="0" i="0" dirty="0">
                <a:solidFill>
                  <a:srgbClr val="000000"/>
                </a:solidFill>
                <a:effectLst/>
                <a:latin typeface="Noto Sans" panose="020B0502040504020204" pitchFamily="34" charset="0"/>
                <a:ea typeface="Noto Sans" panose="020B0502040504020204" pitchFamily="34" charset="0"/>
                <a:cs typeface="Noto Sans" panose="020B0502040504020204" pitchFamily="34" charset="0"/>
              </a:rPr>
              <a:t>inuti Minecraft för att läsa skyltar och NPC-dialog</a:t>
            </a:r>
            <a:r>
              <a:rPr lang="sv-se" dirty="0">
                <a:solidFill>
                  <a:srgbClr val="000000"/>
                </a:solidFill>
                <a:latin typeface="Noto Sans" panose="020B0502040504020204" pitchFamily="34" charset="0"/>
                <a:ea typeface="Noto Sans" panose="020B0502040504020204" pitchFamily="34" charset="0"/>
                <a:cs typeface="Noto Sans" panose="020B0502040504020204" pitchFamily="34" charset="0"/>
              </a:rPr>
              <a:t>! </a:t>
            </a:r>
            <a:r>
              <a:rPr lang="sv-se" b="0" i="0" dirty="0">
                <a:solidFill>
                  <a:srgbClr val="000000"/>
                </a:solidFill>
                <a:effectLst/>
                <a:latin typeface="Noto Sans" panose="020B0502040504020204" pitchFamily="34" charset="0"/>
                <a:ea typeface="Noto Sans" panose="020B0502040504020204" pitchFamily="34" charset="0"/>
                <a:cs typeface="Noto Sans" panose="020B0502040504020204" pitchFamily="34" charset="0"/>
              </a:rPr>
              <a:t>Den är till stor hjälp!</a:t>
            </a:r>
          </a:p>
          <a:p>
            <a:endParaRPr lang="en-US" dirty="0">
              <a:solidFill>
                <a:srgbClr val="000000"/>
              </a:solidFill>
              <a:latin typeface="Noto Sans" panose="020B0502040504020204" pitchFamily="34" charset="0"/>
              <a:ea typeface="Noto Sans" panose="020B0502040504020204" pitchFamily="34" charset="0"/>
              <a:cs typeface="Noto Sans" panose="020B0502040504020204" pitchFamily="34" charset="0"/>
            </a:endParaRPr>
          </a:p>
          <a:p>
            <a:r>
              <a:rPr lang="sv-se" b="0" i="0" dirty="0">
                <a:solidFill>
                  <a:srgbClr val="000000"/>
                </a:solidFill>
                <a:effectLst/>
                <a:latin typeface="Noto Sans" panose="020B0502040504020204" pitchFamily="34" charset="0"/>
                <a:ea typeface="Noto Sans" panose="020B0502040504020204" pitchFamily="34" charset="0"/>
                <a:cs typeface="Noto Sans" panose="020B0502040504020204" pitchFamily="34" charset="0"/>
              </a:rPr>
              <a:t> Den är jättebra för att få hjälp att läsa, inbegripet att översätta texten och läsa den högt.</a:t>
            </a:r>
          </a:p>
          <a:p>
            <a:endParaRPr lang="en-US" dirty="0">
              <a:solidFill>
                <a:srgbClr val="000000"/>
              </a:solidFill>
              <a:latin typeface="Noto Sans" panose="020B0502040504020204" pitchFamily="34" charset="0"/>
              <a:ea typeface="Noto Sans" panose="020B0502040504020204" pitchFamily="34" charset="0"/>
              <a:cs typeface="Noto Sans" panose="020B0502040504020204" pitchFamily="34" charset="0"/>
            </a:endParaRPr>
          </a:p>
          <a:p>
            <a:r>
              <a:rPr lang="sv-se" b="0" i="0" dirty="0">
                <a:solidFill>
                  <a:srgbClr val="0F1419"/>
                </a:solidFill>
                <a:effectLst/>
                <a:latin typeface="Noto Sans" panose="020B0502040504020204" pitchFamily="34" charset="0"/>
                <a:ea typeface="Noto Sans" panose="020B0502040504020204" pitchFamily="34" charset="0"/>
                <a:cs typeface="Noto Sans" panose="020B0502040504020204" pitchFamily="34" charset="0"/>
              </a:rPr>
              <a:t>Så använder du Avancerad läsare i Minecraft: Education Edition </a:t>
            </a:r>
            <a:r>
              <a:rPr lang="sv-se" b="0" i="0" dirty="0">
                <a:solidFill>
                  <a:srgbClr val="1D9BF0"/>
                </a:solidFill>
                <a:effectLst/>
                <a:latin typeface="Noto Sans" panose="020B0502040504020204" pitchFamily="34" charset="0"/>
                <a:ea typeface="Noto Sans" panose="020B0502040504020204" pitchFamily="34" charset="0"/>
                <a:cs typeface="Noto Sans" panose="020B0502040504020204" pitchFamily="34" charset="0"/>
              </a:rPr>
              <a:t>https://youtu.be/BkmFIpSDJ7A</a:t>
            </a:r>
            <a:r>
              <a:rPr lang="sv-se" b="0" i="0" dirty="0">
                <a:solidFill>
                  <a:srgbClr val="0F1419"/>
                </a:solidFill>
                <a:effectLst/>
                <a:latin typeface="Noto Sans" panose="020B0502040504020204" pitchFamily="34" charset="0"/>
                <a:ea typeface="Noto Sans" panose="020B0502040504020204" pitchFamily="34" charset="0"/>
                <a:cs typeface="Noto Sans" panose="020B0502040504020204" pitchFamily="34" charset="0"/>
              </a:rPr>
              <a:t> </a:t>
            </a:r>
            <a:endParaRPr lang="en-US" dirty="0">
              <a:latin typeface="Noto Sans" panose="020B0502040504020204" pitchFamily="34" charset="0"/>
              <a:ea typeface="Noto Sans" panose="020B0502040504020204" pitchFamily="34" charset="0"/>
              <a:cs typeface="Noto Sans" panose="020B0502040504020204" pitchFamily="34" charset="0"/>
            </a:endParaRPr>
          </a:p>
        </p:txBody>
      </p:sp>
    </p:spTree>
    <p:extLst>
      <p:ext uri="{BB962C8B-B14F-4D97-AF65-F5344CB8AC3E}">
        <p14:creationId xmlns:p14="http://schemas.microsoft.com/office/powerpoint/2010/main" val="14120662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109368-9D6B-4410-9399-9F9F637BB10E}"/>
              </a:ext>
            </a:extLst>
          </p:cNvPr>
          <p:cNvSpPr>
            <a:spLocks noGrp="1"/>
          </p:cNvSpPr>
          <p:nvPr>
            <p:ph type="title"/>
          </p:nvPr>
        </p:nvSpPr>
        <p:spPr>
          <a:xfrm>
            <a:off x="588263" y="457200"/>
            <a:ext cx="11018520" cy="553998"/>
          </a:xfrm>
        </p:spPr>
        <p:txBody>
          <a:bodyPr/>
          <a:lstStyle/>
          <a:p>
            <a:r>
              <a:rPr lang="sv-se" dirty="0"/>
              <a:t>Kod är en uppsättning instruktioner</a:t>
            </a:r>
          </a:p>
        </p:txBody>
      </p:sp>
      <p:sp>
        <p:nvSpPr>
          <p:cNvPr id="21" name="Text Placeholder 2">
            <a:extLst>
              <a:ext uri="{FF2B5EF4-FFF2-40B4-BE49-F238E27FC236}">
                <a16:creationId xmlns:a16="http://schemas.microsoft.com/office/drawing/2014/main" id="{D8778BCD-D057-4C81-846D-B56B349BA5A1}"/>
              </a:ext>
            </a:extLst>
          </p:cNvPr>
          <p:cNvSpPr txBox="1">
            <a:spLocks/>
          </p:cNvSpPr>
          <p:nvPr/>
        </p:nvSpPr>
        <p:spPr>
          <a:xfrm>
            <a:off x="528139" y="849407"/>
            <a:ext cx="8577291" cy="699934"/>
          </a:xfrm>
          <a:prstGeom prst="rect">
            <a:avLst/>
          </a:prstGeom>
        </p:spPr>
        <p:txBody>
          <a:bodyPr/>
          <a:lst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gradFill>
                  <a:gsLst>
                    <a:gs pos="1250">
                      <a:schemeClr val="tx1"/>
                    </a:gs>
                    <a:gs pos="100000">
                      <a:schemeClr val="tx1"/>
                    </a:gs>
                  </a:gsLst>
                  <a:lin ang="5400000" scaled="0"/>
                </a:gradFill>
                <a:latin typeface="+mn-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gradFill>
                  <a:gsLst>
                    <a:gs pos="1250">
                      <a:schemeClr val="tx1"/>
                    </a:gs>
                    <a:gs pos="100000">
                      <a:schemeClr val="tx1"/>
                    </a:gs>
                  </a:gsLst>
                  <a:lin ang="5400000" scaled="0"/>
                </a:gra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gradFill>
                  <a:gsLst>
                    <a:gs pos="1250">
                      <a:schemeClr val="tx1"/>
                    </a:gs>
                    <a:gs pos="100000">
                      <a:schemeClr val="tx1"/>
                    </a:gs>
                  </a:gsLst>
                  <a:lin ang="5400000" scaled="0"/>
                </a:gra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50000"/>
              </a:lnSpc>
              <a:buNone/>
            </a:pPr>
            <a:r>
              <a:rPr lang="sv-se" sz="2200" dirty="0">
                <a:latin typeface="+mj-lt"/>
              </a:rPr>
              <a:t>Dessa instruktioner kan skrivas på olika sätt:</a:t>
            </a:r>
          </a:p>
        </p:txBody>
      </p:sp>
      <p:sp>
        <p:nvSpPr>
          <p:cNvPr id="3" name="Text Placeholder 2">
            <a:extLst>
              <a:ext uri="{FF2B5EF4-FFF2-40B4-BE49-F238E27FC236}">
                <a16:creationId xmlns:a16="http://schemas.microsoft.com/office/drawing/2014/main" id="{BD58E1DE-3195-41D1-BE69-C3B54E50BBC0}"/>
              </a:ext>
            </a:extLst>
          </p:cNvPr>
          <p:cNvSpPr>
            <a:spLocks noGrp="1"/>
          </p:cNvSpPr>
          <p:nvPr>
            <p:ph type="body" sz="quarter" idx="16"/>
          </p:nvPr>
        </p:nvSpPr>
        <p:spPr>
          <a:xfrm>
            <a:off x="585217" y="1549341"/>
            <a:ext cx="4789063" cy="699934"/>
          </a:xfrm>
          <a:solidFill>
            <a:srgbClr val="3B2E58"/>
          </a:solidFill>
        </p:spPr>
        <p:txBody>
          <a:bodyPr lIns="91440" tIns="91440" rIns="91440" bIns="91440" anchor="ctr" anchorCtr="0"/>
          <a:lstStyle/>
          <a:p>
            <a:r>
              <a:rPr lang="sv-se" sz="2200" dirty="0">
                <a:solidFill>
                  <a:srgbClr val="D59DFF"/>
                </a:solidFill>
                <a:latin typeface="+mj-lt"/>
              </a:rPr>
              <a:t>Blockbaserad kod</a:t>
            </a:r>
          </a:p>
        </p:txBody>
      </p:sp>
      <p:pic>
        <p:nvPicPr>
          <p:cNvPr id="20" name="Picture Placeholder 19" descr="En skärmbild av kodarbetsytan MakeCode med ett enkelt blockbaserad program för att flytta Minecraft-agenten">
            <a:extLst>
              <a:ext uri="{FF2B5EF4-FFF2-40B4-BE49-F238E27FC236}">
                <a16:creationId xmlns:a16="http://schemas.microsoft.com/office/drawing/2014/main" id="{73031301-9592-4158-B1D1-BF770B1A146F}"/>
              </a:ext>
            </a:extLst>
          </p:cNvPr>
          <p:cNvPicPr>
            <a:picLocks noGrp="1" noChangeAspect="1"/>
          </p:cNvPicPr>
          <p:nvPr>
            <p:ph type="pic" sz="quarter" idx="13"/>
          </p:nvPr>
        </p:nvPicPr>
        <p:blipFill rotWithShape="1">
          <a:blip r:embed="rId3" cstate="print">
            <a:extLst>
              <a:ext uri="{28A0092B-C50C-407E-A947-70E740481C1C}">
                <a14:useLocalDpi xmlns:a14="http://schemas.microsoft.com/office/drawing/2010/main"/>
              </a:ext>
            </a:extLst>
          </a:blip>
          <a:srcRect l="-30"/>
          <a:stretch/>
        </p:blipFill>
        <p:spPr>
          <a:xfrm>
            <a:off x="585219" y="2316403"/>
            <a:ext cx="4789062" cy="3100245"/>
          </a:xfrm>
          <a:prstGeom prst="rect">
            <a:avLst/>
          </a:prstGeom>
        </p:spPr>
      </p:pic>
      <p:sp>
        <p:nvSpPr>
          <p:cNvPr id="5" name="Text Placeholder 4">
            <a:extLst>
              <a:ext uri="{FF2B5EF4-FFF2-40B4-BE49-F238E27FC236}">
                <a16:creationId xmlns:a16="http://schemas.microsoft.com/office/drawing/2014/main" id="{A1BF88CD-53C7-41C0-87EF-284D8303AAC6}"/>
              </a:ext>
            </a:extLst>
          </p:cNvPr>
          <p:cNvSpPr>
            <a:spLocks noGrp="1"/>
          </p:cNvSpPr>
          <p:nvPr>
            <p:ph type="body" sz="quarter" idx="18"/>
          </p:nvPr>
        </p:nvSpPr>
        <p:spPr>
          <a:xfrm>
            <a:off x="5593593" y="1549341"/>
            <a:ext cx="4790080" cy="699934"/>
          </a:xfrm>
          <a:solidFill>
            <a:srgbClr val="3B2E58"/>
          </a:solidFill>
        </p:spPr>
        <p:txBody>
          <a:bodyPr lIns="91440" tIns="91440" rIns="91440" bIns="91440" anchor="ctr" anchorCtr="0"/>
          <a:lstStyle/>
          <a:p>
            <a:r>
              <a:rPr lang="sv-se" sz="2200">
                <a:solidFill>
                  <a:srgbClr val="D59DFF"/>
                </a:solidFill>
                <a:latin typeface="+mj-lt"/>
              </a:rPr>
              <a:t>Textbaserad kod</a:t>
            </a:r>
          </a:p>
        </p:txBody>
      </p:sp>
      <p:pic>
        <p:nvPicPr>
          <p:cNvPr id="14" name="Picture Placeholder 13" descr="En skärmbild av kodarbetsytan MakeCode med ett enkelt JavaScript-program för att flytta Minecraft-agenten">
            <a:extLst>
              <a:ext uri="{FF2B5EF4-FFF2-40B4-BE49-F238E27FC236}">
                <a16:creationId xmlns:a16="http://schemas.microsoft.com/office/drawing/2014/main" id="{203EF100-54DB-4CA3-B1BE-4742210DD7ED}"/>
              </a:ext>
            </a:extLst>
          </p:cNvPr>
          <p:cNvPicPr>
            <a:picLocks noGrp="1" noChangeAspect="1"/>
          </p:cNvPicPr>
          <p:nvPr>
            <p:ph type="pic" sz="quarter" idx="15"/>
          </p:nvPr>
        </p:nvPicPr>
        <p:blipFill rotWithShape="1">
          <a:blip r:embed="rId4" cstate="print">
            <a:extLst>
              <a:ext uri="{28A0092B-C50C-407E-A947-70E740481C1C}">
                <a14:useLocalDpi xmlns:a14="http://schemas.microsoft.com/office/drawing/2010/main"/>
              </a:ext>
            </a:extLst>
          </a:blip>
          <a:srcRect/>
          <a:stretch/>
        </p:blipFill>
        <p:spPr>
          <a:xfrm>
            <a:off x="5594611" y="2316403"/>
            <a:ext cx="4789062" cy="3100245"/>
          </a:xfrm>
          <a:prstGeom prst="rect">
            <a:avLst/>
          </a:prstGeom>
        </p:spPr>
      </p:pic>
      <p:sp>
        <p:nvSpPr>
          <p:cNvPr id="8" name="Title 1">
            <a:extLst>
              <a:ext uri="{FF2B5EF4-FFF2-40B4-BE49-F238E27FC236}">
                <a16:creationId xmlns:a16="http://schemas.microsoft.com/office/drawing/2014/main" id="{7D9FFC15-015F-42F8-82E4-78DDF31920F6}"/>
              </a:ext>
            </a:extLst>
          </p:cNvPr>
          <p:cNvSpPr txBox="1">
            <a:spLocks/>
          </p:cNvSpPr>
          <p:nvPr/>
        </p:nvSpPr>
        <p:spPr>
          <a:xfrm>
            <a:off x="471760" y="5483776"/>
            <a:ext cx="10765410" cy="1207269"/>
          </a:xfrm>
          <a:prstGeom prst="rect">
            <a:avLst/>
          </a:prstGeom>
        </p:spPr>
        <p:txBody>
          <a:bodyPr vert="horz" wrap="square" lIns="91440" tIns="45720" rIns="91440" bIns="45720" rtlCol="0" anchor="b">
            <a:normAutofit fontScale="97500"/>
          </a:bodyPr>
          <a:lstStyle>
            <a:lvl1pPr algn="l" defTabSz="932742" rtl="0" eaLnBrk="1" latinLnBrk="0" hangingPunct="1">
              <a:lnSpc>
                <a:spcPct val="100000"/>
              </a:lnSpc>
              <a:spcBef>
                <a:spcPct val="0"/>
              </a:spcBef>
              <a:buNone/>
              <a:defRPr lang="en-US" sz="3600" b="0" kern="1200" cap="none" spc="-50" baseline="0" dirty="0" smtClean="0">
                <a:ln w="3175">
                  <a:noFill/>
                </a:ln>
                <a:solidFill>
                  <a:schemeClr val="tx1"/>
                </a:solidFill>
                <a:effectLst/>
                <a:latin typeface="+mj-lt"/>
                <a:ea typeface="+mn-ea"/>
                <a:cs typeface="Segoe UI" pitchFamily="34" charset="0"/>
              </a:defRPr>
            </a:lvl1pPr>
          </a:lstStyle>
          <a:p>
            <a:pPr algn="ctr"/>
            <a:r>
              <a:rPr lang="sv-se" sz="3800" dirty="0"/>
              <a:t>Du kommer att behöva välja mellan block eller Python </a:t>
            </a:r>
            <a:br>
                    </a:br>
            <a:r>
              <a:rPr lang="sv-se" sz="2700" dirty="0">
                <a:latin typeface="Noto Sans" panose="020B0502040504020204" pitchFamily="34" charset="0"/>
                <a:ea typeface="Noto Sans" panose="020B0502040504020204" pitchFamily="34" charset="0"/>
                <a:cs typeface="Noto Sans" panose="020B0502040504020204" pitchFamily="34" charset="0"/>
              </a:rPr>
              <a:t>(nybörjare rekommenderas att börja med block)</a:t>
            </a:r>
          </a:p>
        </p:txBody>
      </p:sp>
    </p:spTree>
    <p:extLst>
      <p:ext uri="{BB962C8B-B14F-4D97-AF65-F5344CB8AC3E}">
        <p14:creationId xmlns:p14="http://schemas.microsoft.com/office/powerpoint/2010/main" val="1665877483"/>
      </p:ext>
    </p:extLst>
  </p:cSld>
  <p:clrMapOvr>
    <a:masterClrMapping/>
  </p:clrMapOvr>
  <p:transition>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9">
            <a:extLst>
              <a:ext uri="{FF2B5EF4-FFF2-40B4-BE49-F238E27FC236}">
                <a16:creationId xmlns:a16="http://schemas.microsoft.com/office/drawing/2014/main" id="{3149F381-DCD6-40B5-A58B-FB51571A6A0A}"/>
              </a:ext>
            </a:extLst>
          </p:cNvPr>
          <p:cNvSpPr txBox="1">
            <a:spLocks/>
          </p:cNvSpPr>
          <p:nvPr/>
        </p:nvSpPr>
        <p:spPr>
          <a:xfrm>
            <a:off x="-117405" y="2205879"/>
            <a:ext cx="4339450" cy="1223121"/>
          </a:xfrm>
          <a:prstGeom prst="rect">
            <a:avLst/>
          </a:prstGeom>
        </p:spPr>
        <p:txBody>
          <a:bodyPr vert="horz" wrap="square" lIns="182880" tIns="45720" rIns="182880" bIns="45720" rtlCol="0" anchor="ctr">
            <a:noAutofit/>
          </a:bodyPr>
          <a:lstStyle>
            <a:lvl1pPr marL="0" marR="0" indent="0" algn="ctr" defTabSz="914400" rtl="0" eaLnBrk="1" fontAlgn="auto" latinLnBrk="0" hangingPunct="1">
              <a:lnSpc>
                <a:spcPct val="90000"/>
              </a:lnSpc>
              <a:spcBef>
                <a:spcPts val="0"/>
              </a:spcBef>
              <a:spcAft>
                <a:spcPts val="600"/>
              </a:spcAft>
              <a:buClrTx/>
              <a:buSzPct val="90000"/>
              <a:buFont typeface="Wingdings" pitchFamily="2" charset="2"/>
              <a:buNone/>
              <a:tabLst/>
              <a:defRPr lang="en-US" sz="5400" kern="1200" cap="all" spc="-100" baseline="0" dirty="0" smtClean="0">
                <a:solidFill>
                  <a:schemeClr val="bg1">
                    <a:alpha val="99000"/>
                  </a:schemeClr>
                </a:solidFill>
                <a:latin typeface="+mj-lt"/>
                <a:ea typeface="+mn-ea"/>
                <a:cs typeface="+mn-cs"/>
              </a:defRPr>
            </a:lvl1pPr>
          </a:lstStyle>
          <a:p>
            <a:pPr marL="0" marR="0" lvl="0" indent="0" algn="ctr" defTabSz="914400" rtl="0" eaLnBrk="1" fontAlgn="auto" latinLnBrk="0" hangingPunct="1">
              <a:lnSpc>
                <a:spcPct val="90000"/>
              </a:lnSpc>
              <a:spcBef>
                <a:spcPts val="0"/>
              </a:spcBef>
              <a:spcAft>
                <a:spcPts val="600"/>
              </a:spcAft>
              <a:buClrTx/>
              <a:buSzPct val="90000"/>
              <a:buFont typeface="Wingdings" pitchFamily="2" charset="2"/>
              <a:buNone/>
              <a:tabLst/>
              <a:defRPr/>
            </a:pPr>
            <a:r>
              <a:rPr kumimoji="0" lang="sv-se" sz="4800" b="0" i="0" u="none" strike="noStrike" kern="1200" cap="all" spc="-100" normalizeH="0" baseline="0" noProof="0" dirty="0">
                <a:ln>
                  <a:noFill/>
                </a:ln>
                <a:solidFill>
                  <a:srgbClr val="FFFFFF">
                    <a:alpha val="99000"/>
                  </a:srgbClr>
                </a:solidFill>
                <a:effectLst/>
                <a:uLnTx/>
                <a:uFillTx/>
                <a:latin typeface="Torque Bold"/>
                <a:ea typeface="+mn-ea"/>
                <a:cs typeface="+mn-cs"/>
              </a:rPr>
              <a:t>Vad </a:t>
            </a:r>
            <a:br>
                    </a:br>
            <a:r>
              <a:rPr kumimoji="0" lang="sv-se" sz="4800" b="0" i="0" u="none" strike="noStrike" kern="1200" cap="all" spc="-100" normalizeH="0" baseline="0" noProof="0" dirty="0">
                <a:ln>
                  <a:noFill/>
                </a:ln>
                <a:solidFill>
                  <a:srgbClr val="FFFFFF">
                    <a:alpha val="99000"/>
                  </a:srgbClr>
                </a:solidFill>
                <a:effectLst/>
                <a:uLnTx/>
                <a:uFillTx/>
                <a:latin typeface="Torque Bold"/>
                <a:ea typeface="+mn-ea"/>
                <a:cs typeface="+mn-cs"/>
              </a:rPr>
              <a:t>kommer vi att </a:t>
            </a:r>
            <a:br>
                    </a:br>
            <a:r>
              <a:rPr kumimoji="0" lang="sv-se" sz="4800" b="0" i="0" u="none" strike="noStrike" kern="1200" cap="all" spc="-100" normalizeH="0" baseline="0" noProof="0" dirty="0">
                <a:ln>
                  <a:noFill/>
                </a:ln>
                <a:solidFill>
                  <a:srgbClr val="FFFFFF">
                    <a:alpha val="99000"/>
                  </a:srgbClr>
                </a:solidFill>
                <a:effectLst/>
                <a:uLnTx/>
                <a:uFillTx/>
                <a:latin typeface="Torque Bold"/>
                <a:ea typeface="+mn-ea"/>
                <a:cs typeface="+mn-cs"/>
              </a:rPr>
              <a:t>lära oss i dag?</a:t>
            </a:r>
          </a:p>
        </p:txBody>
      </p:sp>
      <p:sp>
        <p:nvSpPr>
          <p:cNvPr id="9" name="Content Placeholder 3"/>
          <p:cNvSpPr txBox="1">
            <a:spLocks/>
          </p:cNvSpPr>
          <p:nvPr/>
        </p:nvSpPr>
        <p:spPr>
          <a:xfrm>
            <a:off x="4468542" y="-448641"/>
            <a:ext cx="7532958" cy="6858001"/>
          </a:xfrm>
          <a:prstGeom prst="rect">
            <a:avLst/>
          </a:prstGeom>
        </p:spPr>
        <p:txBody>
          <a:bodyPr anchor="ctr">
            <a:noAutofit/>
          </a:bodyPr>
          <a:lstStyle>
            <a:lvl1pPr marL="339669" marR="0" indent="-339669" algn="l" defTabSz="914211" rtl="0" eaLnBrk="1" fontAlgn="auto" latinLnBrk="0" hangingPunct="1">
              <a:lnSpc>
                <a:spcPct val="90000"/>
              </a:lnSpc>
              <a:spcBef>
                <a:spcPct val="20000"/>
              </a:spcBef>
              <a:spcAft>
                <a:spcPts val="0"/>
              </a:spcAft>
              <a:buClrTx/>
              <a:buSzPct val="90000"/>
              <a:buFont typeface="Arial" pitchFamily="34" charset="0"/>
              <a:buChar char="•"/>
              <a:tabLst/>
              <a:defRPr sz="3600" kern="1200" spc="-71" baseline="0">
                <a:gradFill>
                  <a:gsLst>
                    <a:gs pos="1250">
                      <a:schemeClr val="tx1"/>
                    </a:gs>
                    <a:gs pos="100000">
                      <a:schemeClr val="tx1"/>
                    </a:gs>
                  </a:gsLst>
                  <a:lin ang="5400000" scaled="0"/>
                </a:gradFill>
                <a:latin typeface="+mj-lt"/>
                <a:ea typeface="+mn-ea"/>
                <a:cs typeface="+mn-cs"/>
              </a:defRPr>
            </a:lvl1pPr>
            <a:lvl2pPr marL="572992" marR="0" indent="-233324" algn="l" defTabSz="914211" rtl="0" eaLnBrk="1" fontAlgn="auto" latinLnBrk="0" hangingPunct="1">
              <a:lnSpc>
                <a:spcPct val="90000"/>
              </a:lnSpc>
              <a:spcBef>
                <a:spcPct val="20000"/>
              </a:spcBef>
              <a:spcAft>
                <a:spcPts val="0"/>
              </a:spcAft>
              <a:buClrTx/>
              <a:buSzPct val="90000"/>
              <a:buFont typeface="Wingdings"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798380" marR="0" indent="-225387" algn="l" defTabSz="914211" rtl="0" eaLnBrk="1" fontAlgn="auto" latinLnBrk="0" hangingPunct="1">
              <a:lnSpc>
                <a:spcPct val="90000"/>
              </a:lnSpc>
              <a:spcBef>
                <a:spcPct val="20000"/>
              </a:spcBef>
              <a:spcAft>
                <a:spcPts val="0"/>
              </a:spcAft>
              <a:buClrTx/>
              <a:buSzPct val="90000"/>
              <a:buFont typeface="Wingdings" pitchFamily="2" charset="2"/>
              <a:buChar char=""/>
              <a:tabLst>
                <a:tab pos="798380" algn="l"/>
              </a:tabLst>
              <a:defRPr sz="2400" kern="1200" spc="0" baseline="0">
                <a:gradFill>
                  <a:gsLst>
                    <a:gs pos="1250">
                      <a:schemeClr val="tx1"/>
                    </a:gs>
                    <a:gs pos="100000">
                      <a:schemeClr val="tx1"/>
                    </a:gs>
                  </a:gsLst>
                  <a:lin ang="5400000" scaled="0"/>
                </a:gradFill>
                <a:latin typeface="+mn-lt"/>
                <a:ea typeface="+mn-ea"/>
                <a:cs typeface="+mn-cs"/>
              </a:defRPr>
            </a:lvl3pPr>
            <a:lvl4pPr marL="1030117" marR="0" indent="-231735" algn="l" defTabSz="914211" rtl="0" eaLnBrk="1" fontAlgn="auto" latinLnBrk="0" hangingPunct="1">
              <a:lnSpc>
                <a:spcPct val="90000"/>
              </a:lnSpc>
              <a:spcBef>
                <a:spcPct val="20000"/>
              </a:spcBef>
              <a:spcAft>
                <a:spcPts val="0"/>
              </a:spcAft>
              <a:buClrTx/>
              <a:buSzPct val="90000"/>
              <a:buFont typeface="Wingdings" pitchFamily="2" charset="2"/>
              <a:buChar char=""/>
              <a:tabLst/>
              <a:defRPr sz="2000" kern="1200" spc="0" baseline="0">
                <a:gradFill>
                  <a:gsLst>
                    <a:gs pos="1250">
                      <a:schemeClr val="tx1"/>
                    </a:gs>
                    <a:gs pos="100000">
                      <a:schemeClr val="tx1"/>
                    </a:gs>
                  </a:gsLst>
                  <a:lin ang="5400000" scaled="0"/>
                </a:gradFill>
                <a:latin typeface="+mn-lt"/>
                <a:ea typeface="+mn-ea"/>
                <a:cs typeface="+mn-cs"/>
              </a:defRPr>
            </a:lvl4pPr>
            <a:lvl5pPr marL="1255504" marR="0" indent="-225387" algn="l" defTabSz="914211" rtl="0" eaLnBrk="1" fontAlgn="auto" latinLnBrk="0" hangingPunct="1">
              <a:lnSpc>
                <a:spcPct val="90000"/>
              </a:lnSpc>
              <a:spcBef>
                <a:spcPct val="20000"/>
              </a:spcBef>
              <a:spcAft>
                <a:spcPts val="0"/>
              </a:spcAft>
              <a:buClrTx/>
              <a:buSzPct val="90000"/>
              <a:buFont typeface="Wingdings" pitchFamily="2" charset="2"/>
              <a:buChar char=""/>
              <a:tabLst>
                <a:tab pos="1255504" algn="l"/>
              </a:tabLst>
              <a:defRPr sz="2000" kern="1200" spc="0" baseline="0">
                <a:gradFill>
                  <a:gsLst>
                    <a:gs pos="1250">
                      <a:schemeClr val="tx1"/>
                    </a:gs>
                    <a:gs pos="100000">
                      <a:schemeClr val="tx1"/>
                    </a:gs>
                  </a:gsLst>
                  <a:lin ang="5400000" scaled="0"/>
                </a:gradFill>
                <a:latin typeface="+mn-lt"/>
                <a:ea typeface="+mn-ea"/>
                <a:cs typeface="+mn-cs"/>
              </a:defRPr>
            </a:lvl5pPr>
            <a:lvl6pPr marL="2514083" indent="-228553" algn="l" defTabSz="914211"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185" indent="-228553" algn="l" defTabSz="914211"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292" indent="-228553" algn="l" defTabSz="914211"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397" indent="-228553" algn="l" defTabSz="914211"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nSpc>
                <a:spcPct val="100000"/>
              </a:lnSpc>
              <a:spcBef>
                <a:spcPts val="1200"/>
              </a:spcBef>
              <a:spcAft>
                <a:spcPts val="1200"/>
              </a:spcAft>
              <a:defRPr/>
            </a:pPr>
            <a:r>
              <a:rPr lang="sv-se" sz="3200" spc="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Jag kommer att utforska tidiga programmeringskoncept. </a:t>
            </a:r>
            <a:endParaRPr kumimoji="0" lang="en-US" sz="3200" b="0" i="0" u="none" strike="noStrike" kern="1200" cap="none" spc="0" normalizeH="0" baseline="0" noProof="0" dirty="0">
              <a:ln>
                <a:noFill/>
              </a:ln>
              <a:solidFill>
                <a:schemeClr val="accent5">
                  <a:alpha val="99000"/>
                </a:schemeClr>
              </a:solidFill>
              <a:effectLst/>
              <a:uLnTx/>
              <a:uFillTx/>
              <a:latin typeface="Noto Sans" panose="020B0502040504020204" pitchFamily="34" charset="0"/>
              <a:ea typeface="Noto Sans" panose="020B0502040504020204" pitchFamily="34" charset="0"/>
              <a:cs typeface="Noto Sans" panose="020B0502040504020204" pitchFamily="34" charset="0"/>
            </a:endParaRPr>
          </a:p>
          <a:p>
            <a:pPr>
              <a:lnSpc>
                <a:spcPct val="100000"/>
              </a:lnSpc>
              <a:spcBef>
                <a:spcPts val="1200"/>
              </a:spcBef>
              <a:spcAft>
                <a:spcPts val="1200"/>
              </a:spcAft>
              <a:defRPr/>
            </a:pPr>
            <a:r>
              <a:rPr kumimoji="0" lang="sv-se" sz="3200" b="0" i="0" u="none" strike="noStrike" kern="1200" cap="none" spc="0" normalizeH="0" baseline="0" noProof="0" dirty="0">
                <a:ln>
                  <a:noFill/>
                </a:ln>
                <a:solidFill>
                  <a:schemeClr val="accent5">
                    <a:alpha val="99000"/>
                  </a:schemeClr>
                </a:solidFill>
                <a:effectLst/>
                <a:uLnTx/>
                <a:uFillTx/>
                <a:latin typeface="Noto Sans" panose="020B0502040504020204" pitchFamily="34" charset="0"/>
                <a:ea typeface="Noto Sans" panose="020B0502040504020204" pitchFamily="34" charset="0"/>
                <a:cs typeface="Noto Sans" panose="020B0502040504020204" pitchFamily="34" charset="0"/>
              </a:rPr>
              <a:t>Jag kommer att analysera och lösa problem med komputationellt tänkande.</a:t>
            </a:r>
          </a:p>
          <a:p>
            <a:pPr>
              <a:lnSpc>
                <a:spcPct val="100000"/>
              </a:lnSpc>
              <a:spcBef>
                <a:spcPts val="1200"/>
              </a:spcBef>
              <a:spcAft>
                <a:spcPts val="1200"/>
              </a:spcAft>
              <a:defRPr/>
            </a:pPr>
            <a:r>
              <a:rPr lang="sv-se" sz="3200" spc="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Jag kommer att lära min Minecraft-agent lösa problem med hjälp av kod.</a:t>
            </a:r>
            <a:endParaRPr kumimoji="0" lang="en-US" sz="3200" b="0" i="0" u="none" strike="noStrike" kern="1200" cap="none" spc="0" normalizeH="0" baseline="0" noProof="0" dirty="0">
              <a:ln>
                <a:noFill/>
              </a:ln>
              <a:solidFill>
                <a:schemeClr val="accent5">
                  <a:alpha val="99000"/>
                </a:schemeClr>
              </a:solidFill>
              <a:effectLst/>
              <a:uLnTx/>
              <a:uFillTx/>
              <a:latin typeface="Noto Sans" panose="020B0502040504020204" pitchFamily="34" charset="0"/>
              <a:ea typeface="Noto Sans" panose="020B0502040504020204" pitchFamily="34" charset="0"/>
              <a:cs typeface="Noto Sans" panose="020B0502040504020204" pitchFamily="34" charset="0"/>
            </a:endParaRPr>
          </a:p>
          <a:p>
            <a:pPr>
              <a:lnSpc>
                <a:spcPct val="100000"/>
              </a:lnSpc>
              <a:spcBef>
                <a:spcPts val="1200"/>
              </a:spcBef>
              <a:spcAft>
                <a:spcPts val="1200"/>
              </a:spcAft>
              <a:defRPr/>
            </a:pPr>
            <a:r>
              <a:rPr kumimoji="0" lang="sv-se" sz="3200" b="0" i="0" u="none" strike="noStrike" kern="1200" cap="none" spc="0" normalizeH="0" baseline="0" noProof="0" dirty="0">
                <a:ln>
                  <a:noFill/>
                </a:ln>
                <a:solidFill>
                  <a:schemeClr val="accent5">
                    <a:alpha val="99000"/>
                  </a:schemeClr>
                </a:solidFill>
                <a:effectLst/>
                <a:uLnTx/>
                <a:uFillTx/>
                <a:latin typeface="Noto Sans" panose="020B0502040504020204" pitchFamily="34" charset="0"/>
                <a:ea typeface="Noto Sans" panose="020B0502040504020204" pitchFamily="34" charset="0"/>
                <a:cs typeface="Noto Sans" panose="020B0502040504020204" pitchFamily="34" charset="0"/>
              </a:rPr>
              <a:t>Jag kommer att utforska kopplingar till datakunskap </a:t>
            </a:r>
            <a:r>
              <a:rPr lang="sv-se" sz="3200" spc="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som påverkar alla delar av livet.</a:t>
            </a:r>
          </a:p>
        </p:txBody>
      </p:sp>
      <p:grpSp>
        <p:nvGrpSpPr>
          <p:cNvPr id="4" name="Group 3">
            <a:extLst>
              <a:ext uri="{FF2B5EF4-FFF2-40B4-BE49-F238E27FC236}">
                <a16:creationId xmlns:a16="http://schemas.microsoft.com/office/drawing/2014/main" id="{AC51A034-C2AA-4B9E-89A9-1502ED5D48F4}"/>
              </a:ext>
            </a:extLst>
          </p:cNvPr>
          <p:cNvGrpSpPr/>
          <p:nvPr/>
        </p:nvGrpSpPr>
        <p:grpSpPr>
          <a:xfrm>
            <a:off x="0" y="6144061"/>
            <a:ext cx="12188825" cy="713939"/>
            <a:chOff x="0" y="6144061"/>
            <a:chExt cx="12188825" cy="713939"/>
          </a:xfrm>
        </p:grpSpPr>
        <p:pic>
          <p:nvPicPr>
            <p:cNvPr id="5" name="Picture 4">
              <a:extLst>
                <a:ext uri="{FF2B5EF4-FFF2-40B4-BE49-F238E27FC236}">
                  <a16:creationId xmlns:a16="http://schemas.microsoft.com/office/drawing/2014/main" id="{CFAA82BC-457A-4671-ACB2-645EB79060EB}"/>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7" name="Picture 6">
              <a:extLst>
                <a:ext uri="{FF2B5EF4-FFF2-40B4-BE49-F238E27FC236}">
                  <a16:creationId xmlns:a16="http://schemas.microsoft.com/office/drawing/2014/main" id="{E583D409-27B9-4E46-8C30-AED297F884E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Tree>
    <p:extLst>
      <p:ext uri="{BB962C8B-B14F-4D97-AF65-F5344CB8AC3E}">
        <p14:creationId xmlns:p14="http://schemas.microsoft.com/office/powerpoint/2010/main" val="1841078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sv-se"/>
              <a:t>T.A.R.R.A. och NPC</a:t>
            </a:r>
            <a:r>
              <a:rPr lang="sv-se" sz="3200" dirty="0" err="1"/>
              <a:t>:er</a:t>
            </a:r>
            <a:endParaRPr lang="en-US" dirty="0"/>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4881188" y="1551563"/>
            <a:ext cx="6174768" cy="3754874"/>
          </a:xfrm>
          <a:prstGeom prst="rect">
            <a:avLst/>
          </a:prstGeom>
          <a:noFill/>
        </p:spPr>
        <p:txBody>
          <a:bodyPr wrap="square" rtlCol="0">
            <a:spAutoFit/>
          </a:bodyPr>
          <a:lstStyle/>
          <a:p>
            <a:pPr algn="ctr"/>
            <a:r>
              <a:rPr lang="sv-se"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Genom TimeCraft kommer du att se T.A.R.R.A. och andra NPC:er (datorstyrda karaktärer). </a:t>
            </a:r>
          </a:p>
          <a:p>
            <a:pPr algn="ctr"/>
            <a:endParaRPr lang="en-US" sz="14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sv-se" sz="280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T.A.R.R.A. ger dig viktig information som hjälper dig under spelupplevelsen. Du kommer att se poppuppskärmar från T.A.R.R.A. – de hjälper till att guida dig genom spelet.</a:t>
            </a:r>
          </a:p>
        </p:txBody>
      </p:sp>
      <p:pic>
        <p:nvPicPr>
          <p:cNvPr id="5" name="Picture 4">
            <a:extLst>
              <a:ext uri="{FF2B5EF4-FFF2-40B4-BE49-F238E27FC236}">
                <a16:creationId xmlns:a16="http://schemas.microsoft.com/office/drawing/2014/main" id="{85A66A76-A4FB-4160-B6D3-4FE25348E092}"/>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286764" y="1254543"/>
            <a:ext cx="3242136" cy="4348914"/>
          </a:xfrm>
          <a:prstGeom prst="rect">
            <a:avLst/>
          </a:prstGeom>
        </p:spPr>
      </p:pic>
    </p:spTree>
    <p:extLst>
      <p:ext uri="{BB962C8B-B14F-4D97-AF65-F5344CB8AC3E}">
        <p14:creationId xmlns:p14="http://schemas.microsoft.com/office/powerpoint/2010/main" val="29898170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sv-se" dirty="0"/>
              <a:t>Välj en tidsagent</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708365" y="1896675"/>
            <a:ext cx="4962418" cy="3539430"/>
          </a:xfrm>
          <a:prstGeom prst="rect">
            <a:avLst/>
          </a:prstGeom>
          <a:noFill/>
        </p:spPr>
        <p:txBody>
          <a:bodyPr wrap="square" rtlCol="0">
            <a:spAutoFit/>
          </a:bodyPr>
          <a:lstStyle/>
          <a:p>
            <a:pPr algn="ctr"/>
            <a:r>
              <a:rPr lang="sv-se"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Nu är det dags att välja en tidsagent.</a:t>
            </a:r>
          </a:p>
          <a:p>
            <a:pPr algn="ctr"/>
            <a:endParaRPr lang="en-U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sv-se"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Det finns fem olika färger. Du kan välja vilken färg du vill!</a:t>
            </a:r>
          </a:p>
          <a:p>
            <a:pPr algn="ctr"/>
            <a:endParaRPr lang="en-US" sz="2800" dirty="0">
              <a:solidFill>
                <a:schemeClr val="accent5">
                  <a:alpha val="99000"/>
                </a:schemeClr>
              </a:solidFill>
            </a:endParaRPr>
          </a:p>
          <a:p>
            <a:pPr algn="ctr"/>
            <a:endParaRPr lang="en-US" sz="2800" dirty="0">
              <a:solidFill>
                <a:schemeClr val="accent5">
                  <a:alpha val="99000"/>
                </a:schemeClr>
              </a:solidFill>
            </a:endParaRPr>
          </a:p>
        </p:txBody>
      </p:sp>
      <p:pic>
        <p:nvPicPr>
          <p:cNvPr id="5" name="Picture 4">
            <a:extLst>
              <a:ext uri="{FF2B5EF4-FFF2-40B4-BE49-F238E27FC236}">
                <a16:creationId xmlns:a16="http://schemas.microsoft.com/office/drawing/2014/main" id="{CE7EF0D9-D253-4305-B233-DFEA198139E0}"/>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774699" y="1744734"/>
            <a:ext cx="5319713" cy="3368532"/>
          </a:xfrm>
          <a:prstGeom prst="rect">
            <a:avLst/>
          </a:prstGeom>
        </p:spPr>
      </p:pic>
    </p:spTree>
    <p:extLst>
      <p:ext uri="{BB962C8B-B14F-4D97-AF65-F5344CB8AC3E}">
        <p14:creationId xmlns:p14="http://schemas.microsoft.com/office/powerpoint/2010/main" val="37304279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sv-se" dirty="0"/>
              <a:t>Så här väljer du en tidsagent</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094412" y="2591756"/>
            <a:ext cx="4962418" cy="2246769"/>
          </a:xfrm>
          <a:prstGeom prst="rect">
            <a:avLst/>
          </a:prstGeom>
          <a:noFill/>
        </p:spPr>
        <p:txBody>
          <a:bodyPr wrap="square" rtlCol="0">
            <a:spAutoFit/>
          </a:bodyPr>
          <a:lstStyle/>
          <a:p>
            <a:pPr algn="ctr"/>
            <a:endParaRPr lang="en-US" sz="2800" dirty="0">
              <a:solidFill>
                <a:schemeClr val="accent5">
                  <a:alpha val="99000"/>
                </a:schemeClr>
              </a:solidFill>
            </a:endParaRPr>
          </a:p>
          <a:p>
            <a:pPr algn="ctr"/>
            <a:r>
              <a:rPr lang="sv-se"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Tryck på knappen för att välja tidsagent.</a:t>
            </a:r>
          </a:p>
          <a:p>
            <a:pPr algn="ctr"/>
            <a:endParaRPr lang="en-US" sz="2800" dirty="0">
              <a:solidFill>
                <a:schemeClr val="accent5">
                  <a:alpha val="99000"/>
                </a:schemeClr>
              </a:solidFill>
            </a:endParaRPr>
          </a:p>
          <a:p>
            <a:pPr algn="ctr"/>
            <a:endParaRPr lang="en-US" sz="2800" dirty="0">
              <a:solidFill>
                <a:schemeClr val="accent5">
                  <a:alpha val="99000"/>
                </a:schemeClr>
              </a:solidFill>
            </a:endParaRPr>
          </a:p>
        </p:txBody>
      </p:sp>
      <p:pic>
        <p:nvPicPr>
          <p:cNvPr id="7" name="Picture 6">
            <a:extLst>
              <a:ext uri="{FF2B5EF4-FFF2-40B4-BE49-F238E27FC236}">
                <a16:creationId xmlns:a16="http://schemas.microsoft.com/office/drawing/2014/main" id="{C5DA35C9-C7F3-4FC2-B595-47957F4B4EDF}"/>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1286764" y="1631365"/>
            <a:ext cx="4409186" cy="3207160"/>
          </a:xfrm>
          <a:prstGeom prst="rect">
            <a:avLst/>
          </a:prstGeom>
        </p:spPr>
      </p:pic>
    </p:spTree>
    <p:extLst>
      <p:ext uri="{BB962C8B-B14F-4D97-AF65-F5344CB8AC3E}">
        <p14:creationId xmlns:p14="http://schemas.microsoft.com/office/powerpoint/2010/main" val="24795584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sv-se" dirty="0"/>
              <a:t>Använda din tidsagent</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946490" y="2451931"/>
            <a:ext cx="4962418" cy="3108543"/>
          </a:xfrm>
          <a:prstGeom prst="rect">
            <a:avLst/>
          </a:prstGeom>
          <a:noFill/>
        </p:spPr>
        <p:txBody>
          <a:bodyPr wrap="square" rtlCol="0">
            <a:spAutoFit/>
          </a:bodyPr>
          <a:lstStyle/>
          <a:p>
            <a:pPr algn="ctr"/>
            <a:r>
              <a:rPr lang="sv-se"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Tidsagenterna försvinner. Du behöver trycka på "C" för att aktivera din agent.</a:t>
            </a:r>
          </a:p>
          <a:p>
            <a:pPr algn="ctr"/>
            <a:endParaRPr lang="en-US" sz="2800" dirty="0">
              <a:solidFill>
                <a:schemeClr val="accent5">
                  <a:alpha val="99000"/>
                </a:schemeClr>
              </a:solidFill>
            </a:endParaRPr>
          </a:p>
          <a:p>
            <a:pPr algn="ctr"/>
            <a:endParaRPr lang="en-US" sz="2800" dirty="0">
              <a:solidFill>
                <a:schemeClr val="accent5">
                  <a:alpha val="99000"/>
                </a:schemeClr>
              </a:solidFill>
            </a:endParaRPr>
          </a:p>
          <a:p>
            <a:pPr algn="ctr"/>
            <a:endParaRPr lang="en-US" sz="2800" dirty="0">
              <a:solidFill>
                <a:schemeClr val="accent5">
                  <a:alpha val="99000"/>
                </a:schemeClr>
              </a:solidFill>
            </a:endParaRPr>
          </a:p>
        </p:txBody>
      </p:sp>
      <p:pic>
        <p:nvPicPr>
          <p:cNvPr id="3" name="Picture 2">
            <a:extLst>
              <a:ext uri="{FF2B5EF4-FFF2-40B4-BE49-F238E27FC236}">
                <a16:creationId xmlns:a16="http://schemas.microsoft.com/office/drawing/2014/main" id="{4E7C9112-D6B3-4A2B-840E-96B4D652046B}"/>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707891" y="1772307"/>
            <a:ext cx="6059468" cy="3019486"/>
          </a:xfrm>
          <a:prstGeom prst="rect">
            <a:avLst/>
          </a:prstGeom>
        </p:spPr>
      </p:pic>
    </p:spTree>
    <p:extLst>
      <p:ext uri="{BB962C8B-B14F-4D97-AF65-F5344CB8AC3E}">
        <p14:creationId xmlns:p14="http://schemas.microsoft.com/office/powerpoint/2010/main" val="22596834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sv-se" dirty="0"/>
              <a:t>Code Builder</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4612864" y="1228397"/>
            <a:ext cx="7283861" cy="5693866"/>
          </a:xfrm>
          <a:prstGeom prst="rect">
            <a:avLst/>
          </a:prstGeom>
          <a:noFill/>
        </p:spPr>
        <p:txBody>
          <a:bodyPr wrap="square" rtlCol="0">
            <a:spAutoFit/>
          </a:bodyPr>
          <a:lstStyle/>
          <a:p>
            <a:pPr algn="ctr"/>
            <a:r>
              <a:rPr lang="sv-se"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När du trycker på "C" startas Code Builder.</a:t>
            </a:r>
          </a:p>
          <a:p>
            <a:pPr algn="ctr"/>
            <a:endParaRPr lang="en-U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sv-se"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Code Builder är den kodpalett som du kommer att använda för att programmera din tidsagent för att hjälpa dig att lösa problem genom TimeCraft.</a:t>
            </a:r>
          </a:p>
          <a:p>
            <a:pPr algn="ctr"/>
            <a:endParaRPr lang="en-U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sv-se"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Tryck på "</a:t>
            </a:r>
            <a:r>
              <a:rPr lang="sv-se" sz="2800" dirty="0">
                <a:solidFill>
                  <a:srgbClr val="FF0000">
                    <a:alpha val="99000"/>
                  </a:srgbClr>
                </a:solidFill>
                <a:latin typeface="Noto Sans" panose="020B0502040504020204" pitchFamily="34" charset="0"/>
                <a:ea typeface="Noto Sans" panose="020B0502040504020204" pitchFamily="34" charset="0"/>
                <a:cs typeface="Noto Sans" panose="020B0502040504020204" pitchFamily="34" charset="0"/>
              </a:rPr>
              <a:t>X</a:t>
            </a:r>
            <a:r>
              <a:rPr lang="sv-se"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 i hörnet av skärmen för att återgå till spelupplevelsen.</a:t>
            </a:r>
          </a:p>
          <a:p>
            <a:pPr algn="ctr"/>
            <a:endParaRPr lang="en-US" sz="2800" dirty="0">
              <a:solidFill>
                <a:schemeClr val="accent5">
                  <a:alpha val="99000"/>
                </a:schemeClr>
              </a:solidFill>
            </a:endParaRPr>
          </a:p>
          <a:p>
            <a:pPr algn="ctr"/>
            <a:endParaRPr lang="en-US" sz="2800" dirty="0">
              <a:solidFill>
                <a:schemeClr val="accent5">
                  <a:alpha val="99000"/>
                </a:schemeClr>
              </a:solidFill>
            </a:endParaRPr>
          </a:p>
          <a:p>
            <a:pPr algn="ctr"/>
            <a:endParaRPr lang="en-US" sz="2800" dirty="0">
              <a:solidFill>
                <a:schemeClr val="accent5">
                  <a:alpha val="99000"/>
                </a:schemeClr>
              </a:solidFill>
            </a:endParaRPr>
          </a:p>
        </p:txBody>
      </p:sp>
      <p:pic>
        <p:nvPicPr>
          <p:cNvPr id="3" name="Picture 2">
            <a:extLst>
              <a:ext uri="{FF2B5EF4-FFF2-40B4-BE49-F238E27FC236}">
                <a16:creationId xmlns:a16="http://schemas.microsoft.com/office/drawing/2014/main" id="{99CAC7A7-62E3-4F43-AADE-8634DAE714C5}"/>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860215" y="1450258"/>
            <a:ext cx="2892435" cy="3593690"/>
          </a:xfrm>
          <a:prstGeom prst="rect">
            <a:avLst/>
          </a:prstGeom>
        </p:spPr>
      </p:pic>
      <p:sp>
        <p:nvSpPr>
          <p:cNvPr id="10" name="Oval 9">
            <a:extLst>
              <a:ext uri="{FF2B5EF4-FFF2-40B4-BE49-F238E27FC236}">
                <a16:creationId xmlns:a16="http://schemas.microsoft.com/office/drawing/2014/main" id="{6B4E802A-6166-4FB1-81FE-35C764A4C851}"/>
              </a:ext>
            </a:extLst>
          </p:cNvPr>
          <p:cNvSpPr/>
          <p:nvPr/>
        </p:nvSpPr>
        <p:spPr bwMode="auto">
          <a:xfrm>
            <a:off x="3361379" y="1450258"/>
            <a:ext cx="391271" cy="389056"/>
          </a:xfrm>
          <a:prstGeom prst="ellipse">
            <a:avLst/>
          </a:prstGeom>
          <a:noFill/>
          <a:ln w="28575">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7" name="Rectangle 6">
            <a:extLst>
              <a:ext uri="{FF2B5EF4-FFF2-40B4-BE49-F238E27FC236}">
                <a16:creationId xmlns:a16="http://schemas.microsoft.com/office/drawing/2014/main" id="{1E59CC0B-5732-4945-9121-E6C21EB0FFD0}"/>
              </a:ext>
            </a:extLst>
          </p:cNvPr>
          <p:cNvSpPr/>
          <p:nvPr/>
        </p:nvSpPr>
        <p:spPr bwMode="auto">
          <a:xfrm>
            <a:off x="953729" y="1799303"/>
            <a:ext cx="2389239" cy="393291"/>
          </a:xfrm>
          <a:prstGeom prst="rect">
            <a:avLst/>
          </a:prstGeom>
          <a:solidFill>
            <a:srgbClr val="C6C6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9" name="Arrow: Up 8">
            <a:extLst>
              <a:ext uri="{FF2B5EF4-FFF2-40B4-BE49-F238E27FC236}">
                <a16:creationId xmlns:a16="http://schemas.microsoft.com/office/drawing/2014/main" id="{C0E0D681-9121-4217-B957-E75264AD7A4E}"/>
              </a:ext>
            </a:extLst>
          </p:cNvPr>
          <p:cNvSpPr/>
          <p:nvPr/>
        </p:nvSpPr>
        <p:spPr bwMode="auto">
          <a:xfrm rot="19644451">
            <a:off x="3889944" y="1688200"/>
            <a:ext cx="585627" cy="931642"/>
          </a:xfrm>
          <a:prstGeom prst="upArrow">
            <a:avLst/>
          </a:prstGeom>
          <a:solidFill>
            <a:srgbClr val="FF0000"/>
          </a:solidFill>
          <a:ln>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8589324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sv-se" dirty="0"/>
              <a:t>Använda din tidsagent</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708365" y="2521059"/>
            <a:ext cx="4962418" cy="1815882"/>
          </a:xfrm>
          <a:prstGeom prst="rect">
            <a:avLst/>
          </a:prstGeom>
          <a:noFill/>
        </p:spPr>
        <p:txBody>
          <a:bodyPr wrap="square" rtlCol="0">
            <a:spAutoFit/>
          </a:bodyPr>
          <a:lstStyle/>
          <a:p>
            <a:pPr algn="ctr"/>
            <a:endParaRPr lang="en-US" sz="2800" dirty="0">
              <a:solidFill>
                <a:schemeClr val="accent5">
                  <a:alpha val="99000"/>
                </a:schemeClr>
              </a:solidFill>
            </a:endParaRPr>
          </a:p>
          <a:p>
            <a:pPr algn="ctr"/>
            <a:r>
              <a:rPr lang="sv-se"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Din tidsagent är redo!</a:t>
            </a:r>
          </a:p>
          <a:p>
            <a:pPr algn="ctr"/>
            <a:endParaRPr lang="en-US" sz="2800" dirty="0">
              <a:solidFill>
                <a:schemeClr val="accent5">
                  <a:alpha val="99000"/>
                </a:schemeClr>
              </a:solidFill>
            </a:endParaRPr>
          </a:p>
          <a:p>
            <a:pPr algn="ctr"/>
            <a:endParaRPr lang="en-US" sz="2800" dirty="0">
              <a:solidFill>
                <a:schemeClr val="accent5">
                  <a:alpha val="99000"/>
                </a:schemeClr>
              </a:solidFill>
            </a:endParaRPr>
          </a:p>
        </p:txBody>
      </p:sp>
      <p:pic>
        <p:nvPicPr>
          <p:cNvPr id="3" name="Picture 2">
            <a:extLst>
              <a:ext uri="{FF2B5EF4-FFF2-40B4-BE49-F238E27FC236}">
                <a16:creationId xmlns:a16="http://schemas.microsoft.com/office/drawing/2014/main" id="{EA3F0B1A-9947-4EB9-8254-96CBFD3EC19F}"/>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2315603" y="2762935"/>
            <a:ext cx="3072121" cy="2011358"/>
          </a:xfrm>
          <a:prstGeom prst="rect">
            <a:avLst/>
          </a:prstGeom>
        </p:spPr>
      </p:pic>
    </p:spTree>
    <p:extLst>
      <p:ext uri="{BB962C8B-B14F-4D97-AF65-F5344CB8AC3E}">
        <p14:creationId xmlns:p14="http://schemas.microsoft.com/office/powerpoint/2010/main" val="36350824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sv-se" dirty="0"/>
              <a:t>Meddelande från T.A.R.R.A.</a:t>
            </a:r>
            <a:endParaRPr lang="en-US" dirty="0"/>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9" name="TextBox 8">
            <a:extLst>
              <a:ext uri="{FF2B5EF4-FFF2-40B4-BE49-F238E27FC236}">
                <a16:creationId xmlns:a16="http://schemas.microsoft.com/office/drawing/2014/main" id="{D7DF1968-2B81-485D-8871-AA3228F9A084}"/>
              </a:ext>
            </a:extLst>
          </p:cNvPr>
          <p:cNvSpPr txBox="1"/>
          <p:nvPr/>
        </p:nvSpPr>
        <p:spPr>
          <a:xfrm>
            <a:off x="4683760" y="1659285"/>
            <a:ext cx="5705209" cy="2554545"/>
          </a:xfrm>
          <a:prstGeom prst="rect">
            <a:avLst/>
          </a:prstGeom>
          <a:noFill/>
        </p:spPr>
        <p:txBody>
          <a:bodyPr wrap="square" rtlCol="0">
            <a:spAutoFit/>
          </a:bodyPr>
          <a:lstStyle/>
          <a:p>
            <a:pPr algn="ctr"/>
            <a:r>
              <a:rPr lang="sv-se"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Bra val!</a:t>
            </a:r>
          </a:p>
          <a:p>
            <a:pPr algn="ctr"/>
            <a:r>
              <a:rPr lang="sv-se"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Flytta dig snabbt framåt mot strömbrytaren för att koppla på strömmen igen. Vi har ingen tid att förlora!</a:t>
            </a:r>
          </a:p>
        </p:txBody>
      </p:sp>
      <p:pic>
        <p:nvPicPr>
          <p:cNvPr id="3" name="Picture 2">
            <a:extLst>
              <a:ext uri="{FF2B5EF4-FFF2-40B4-BE49-F238E27FC236}">
                <a16:creationId xmlns:a16="http://schemas.microsoft.com/office/drawing/2014/main" id="{959E75DA-649A-4BD1-923F-0A4BF57485F1}"/>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709035" y="1547800"/>
            <a:ext cx="2786083" cy="3457600"/>
          </a:xfrm>
          <a:prstGeom prst="rect">
            <a:avLst/>
          </a:prstGeom>
        </p:spPr>
      </p:pic>
    </p:spTree>
    <p:extLst>
      <p:ext uri="{BB962C8B-B14F-4D97-AF65-F5344CB8AC3E}">
        <p14:creationId xmlns:p14="http://schemas.microsoft.com/office/powerpoint/2010/main" val="25893148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sv-se" dirty="0"/>
              <a:t>Gå till strömbrytaren</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708365" y="2724456"/>
            <a:ext cx="4962418" cy="1815882"/>
          </a:xfrm>
          <a:prstGeom prst="rect">
            <a:avLst/>
          </a:prstGeom>
          <a:noFill/>
        </p:spPr>
        <p:txBody>
          <a:bodyPr wrap="square" rtlCol="0">
            <a:spAutoFit/>
          </a:bodyPr>
          <a:lstStyle/>
          <a:p>
            <a:pPr algn="ctr"/>
            <a:r>
              <a:rPr lang="sv-se"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Följ gnistorna för att hitta strömbrytaren.</a:t>
            </a:r>
          </a:p>
          <a:p>
            <a:pPr algn="ctr"/>
            <a:endParaRPr lang="en-US" sz="2800" dirty="0">
              <a:solidFill>
                <a:schemeClr val="accent5">
                  <a:alpha val="99000"/>
                </a:schemeClr>
              </a:solidFill>
            </a:endParaRPr>
          </a:p>
          <a:p>
            <a:pPr algn="ctr"/>
            <a:endParaRPr lang="en-US" sz="2800" dirty="0">
              <a:solidFill>
                <a:schemeClr val="accent5">
                  <a:alpha val="99000"/>
                </a:schemeClr>
              </a:solidFill>
            </a:endParaRPr>
          </a:p>
        </p:txBody>
      </p:sp>
      <p:pic>
        <p:nvPicPr>
          <p:cNvPr id="11" name="Picture 10">
            <a:extLst>
              <a:ext uri="{FF2B5EF4-FFF2-40B4-BE49-F238E27FC236}">
                <a16:creationId xmlns:a16="http://schemas.microsoft.com/office/drawing/2014/main" id="{1BFA46D3-1FDB-4008-BFAC-669BE837379F}"/>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729594" y="1360916"/>
            <a:ext cx="5805002" cy="4331651"/>
          </a:xfrm>
          <a:prstGeom prst="rect">
            <a:avLst/>
          </a:prstGeom>
        </p:spPr>
      </p:pic>
      <p:cxnSp>
        <p:nvCxnSpPr>
          <p:cNvPr id="7" name="Straight Arrow Connector 6">
            <a:extLst>
              <a:ext uri="{FF2B5EF4-FFF2-40B4-BE49-F238E27FC236}">
                <a16:creationId xmlns:a16="http://schemas.microsoft.com/office/drawing/2014/main" id="{103A5F68-CFC8-4B5C-AA07-476193C42719}"/>
              </a:ext>
            </a:extLst>
          </p:cNvPr>
          <p:cNvCxnSpPr>
            <a:cxnSpLocks/>
          </p:cNvCxnSpPr>
          <p:nvPr/>
        </p:nvCxnSpPr>
        <p:spPr>
          <a:xfrm flipH="1" flipV="1">
            <a:off x="3705225" y="3320873"/>
            <a:ext cx="459826" cy="1650352"/>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226521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sv-se" dirty="0"/>
              <a:t>Meddelande från T.A.R.R.A.</a:t>
            </a:r>
            <a:endParaRPr lang="en-US" dirty="0"/>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5" name="TextBox 4">
            <a:extLst>
              <a:ext uri="{FF2B5EF4-FFF2-40B4-BE49-F238E27FC236}">
                <a16:creationId xmlns:a16="http://schemas.microsoft.com/office/drawing/2014/main" id="{634B410D-3EF4-4250-A597-C169CD1D50B8}"/>
              </a:ext>
            </a:extLst>
          </p:cNvPr>
          <p:cNvSpPr txBox="1"/>
          <p:nvPr/>
        </p:nvSpPr>
        <p:spPr>
          <a:xfrm>
            <a:off x="3572046" y="1953612"/>
            <a:ext cx="7509612" cy="3539430"/>
          </a:xfrm>
          <a:prstGeom prst="rect">
            <a:avLst/>
          </a:prstGeom>
          <a:noFill/>
        </p:spPr>
        <p:txBody>
          <a:bodyPr wrap="square" rtlCol="0">
            <a:spAutoFit/>
          </a:bodyPr>
          <a:lstStyle/>
          <a:p>
            <a:pPr algn="ctr"/>
            <a:r>
              <a:rPr lang="sv-se"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Det var snabbt! Titta! </a:t>
            </a:r>
          </a:p>
          <a:p>
            <a:pPr algn="ctr"/>
            <a:r>
              <a:rPr lang="sv-se"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Jag har lagt till enheten T.A.L.K. i ditt förråd. Använd T.A.L.K. för att ringa din tidsagent eller när du behöver mig.</a:t>
            </a:r>
          </a:p>
          <a:p>
            <a:pPr algn="ctr"/>
            <a:r>
              <a:rPr lang="sv-se"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Högerklicka med enheten i handen för att aktivera den.</a:t>
            </a:r>
          </a:p>
        </p:txBody>
      </p:sp>
      <p:pic>
        <p:nvPicPr>
          <p:cNvPr id="2" name="Picture 1">
            <a:extLst>
              <a:ext uri="{FF2B5EF4-FFF2-40B4-BE49-F238E27FC236}">
                <a16:creationId xmlns:a16="http://schemas.microsoft.com/office/drawing/2014/main" id="{D79E8191-4AA8-4C26-A659-679F2FBA0E04}"/>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659278" y="1700200"/>
            <a:ext cx="2786083" cy="3457600"/>
          </a:xfrm>
          <a:prstGeom prst="rect">
            <a:avLst/>
          </a:prstGeom>
        </p:spPr>
      </p:pic>
    </p:spTree>
    <p:extLst>
      <p:ext uri="{BB962C8B-B14F-4D97-AF65-F5344CB8AC3E}">
        <p14:creationId xmlns:p14="http://schemas.microsoft.com/office/powerpoint/2010/main" val="23783560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descr="Grafiskt användargränssnitt, program&#10;&#10;Beskrivning genereras automatiskt">
            <a:extLst>
              <a:ext uri="{FF2B5EF4-FFF2-40B4-BE49-F238E27FC236}">
                <a16:creationId xmlns:a16="http://schemas.microsoft.com/office/drawing/2014/main" id="{9162E91F-BC2E-43D5-A4C8-43D67821FCA8}"/>
              </a:ext>
            </a:extLst>
          </p:cNvPr>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850664" y="1547233"/>
            <a:ext cx="5562484" cy="3548312"/>
          </a:xfrm>
          <a:prstGeom prst="rect">
            <a:avLst/>
          </a:prstGeom>
        </p:spPr>
      </p:pic>
      <p:sp>
        <p:nvSpPr>
          <p:cNvPr id="4" name="Title 3"/>
          <p:cNvSpPr>
            <a:spLocks noGrp="1"/>
          </p:cNvSpPr>
          <p:nvPr>
            <p:ph type="title"/>
          </p:nvPr>
        </p:nvSpPr>
        <p:spPr/>
        <p:txBody>
          <a:bodyPr/>
          <a:lstStyle/>
          <a:p>
            <a:r>
              <a:rPr lang="sv-se" dirty="0"/>
              <a:t>Använda din T.A.L.K.-enhet </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3"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708365" y="2114855"/>
            <a:ext cx="4962418" cy="954107"/>
          </a:xfrm>
          <a:prstGeom prst="rect">
            <a:avLst/>
          </a:prstGeom>
          <a:noFill/>
        </p:spPr>
        <p:txBody>
          <a:bodyPr wrap="square" rtlCol="0">
            <a:spAutoFit/>
          </a:bodyPr>
          <a:lstStyle/>
          <a:p>
            <a:pPr algn="ctr"/>
            <a:endParaRPr lang="en-US" sz="2800" dirty="0">
              <a:solidFill>
                <a:schemeClr val="accent5">
                  <a:alpha val="99000"/>
                </a:schemeClr>
              </a:solidFill>
            </a:endParaRPr>
          </a:p>
          <a:p>
            <a:pPr algn="ctr"/>
            <a:endParaRPr lang="en-US" sz="2800" dirty="0">
              <a:solidFill>
                <a:schemeClr val="accent5">
                  <a:alpha val="99000"/>
                </a:schemeClr>
              </a:solidFill>
            </a:endParaRPr>
          </a:p>
        </p:txBody>
      </p:sp>
      <p:sp>
        <p:nvSpPr>
          <p:cNvPr id="10" name="TextBox 9">
            <a:extLst>
              <a:ext uri="{FF2B5EF4-FFF2-40B4-BE49-F238E27FC236}">
                <a16:creationId xmlns:a16="http://schemas.microsoft.com/office/drawing/2014/main" id="{A2655C5C-0CA0-4746-9660-A2315FA77501}"/>
              </a:ext>
            </a:extLst>
          </p:cNvPr>
          <p:cNvSpPr txBox="1"/>
          <p:nvPr/>
        </p:nvSpPr>
        <p:spPr>
          <a:xfrm>
            <a:off x="6413148" y="1435010"/>
            <a:ext cx="4962418" cy="4462760"/>
          </a:xfrm>
          <a:prstGeom prst="rect">
            <a:avLst/>
          </a:prstGeom>
          <a:noFill/>
        </p:spPr>
        <p:txBody>
          <a:bodyPr wrap="square" rtlCol="0">
            <a:spAutoFit/>
          </a:bodyPr>
          <a:lstStyle/>
          <a:p>
            <a:pPr algn="ctr"/>
            <a:r>
              <a:rPr lang="sv-se"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Din T.A.L.K.-enhet finns i ditt snabbfält.</a:t>
            </a:r>
          </a:p>
          <a:p>
            <a:pPr algn="ctr"/>
            <a:endParaRPr lang="en-US" sz="16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sv-se"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Välj T.A.L.K.-enheten i snabbfältet. När du har valt T.A.L.K.-enheten ser du en ny knapp på skärmen:</a:t>
            </a:r>
          </a:p>
          <a:p>
            <a:pPr algn="ctr"/>
            <a:r>
              <a:rPr lang="sv-se" sz="2800" b="1"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Använd T.A.L.K.-enheten </a:t>
            </a:r>
          </a:p>
          <a:p>
            <a:pPr algn="ctr"/>
            <a:endParaRPr lang="en-US" sz="1100" b="1"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sv-se"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Tryck på den här knappen.</a:t>
            </a:r>
            <a:endParaRPr lang="en-US" sz="2800" dirty="0">
              <a:solidFill>
                <a:schemeClr val="accent5">
                  <a:alpha val="99000"/>
                </a:schemeClr>
              </a:solidFill>
            </a:endParaRPr>
          </a:p>
          <a:p>
            <a:pPr algn="ctr"/>
            <a:endParaRPr lang="en-US" sz="2800" dirty="0">
              <a:solidFill>
                <a:schemeClr val="accent5">
                  <a:alpha val="99000"/>
                </a:schemeClr>
              </a:solidFill>
            </a:endParaRPr>
          </a:p>
        </p:txBody>
      </p:sp>
      <p:sp>
        <p:nvSpPr>
          <p:cNvPr id="7" name="Rectangle 6">
            <a:extLst>
              <a:ext uri="{FF2B5EF4-FFF2-40B4-BE49-F238E27FC236}">
                <a16:creationId xmlns:a16="http://schemas.microsoft.com/office/drawing/2014/main" id="{F8A13050-395A-46E8-8B65-DC28381F8FE6}"/>
              </a:ext>
            </a:extLst>
          </p:cNvPr>
          <p:cNvSpPr/>
          <p:nvPr/>
        </p:nvSpPr>
        <p:spPr bwMode="auto">
          <a:xfrm>
            <a:off x="2427573" y="4642336"/>
            <a:ext cx="3438525" cy="544084"/>
          </a:xfrm>
          <a:prstGeom prst="rect">
            <a:avLst/>
          </a:prstGeom>
          <a:noFill/>
          <a:ln w="57150">
            <a:solidFill>
              <a:srgbClr val="FFFF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8" name="Arrow: Right 7">
            <a:extLst>
              <a:ext uri="{FF2B5EF4-FFF2-40B4-BE49-F238E27FC236}">
                <a16:creationId xmlns:a16="http://schemas.microsoft.com/office/drawing/2014/main" id="{2AF2CC00-4CEA-467F-8CAF-DFF6BCD92E40}"/>
              </a:ext>
            </a:extLst>
          </p:cNvPr>
          <p:cNvSpPr/>
          <p:nvPr/>
        </p:nvSpPr>
        <p:spPr bwMode="auto">
          <a:xfrm>
            <a:off x="1424523" y="4593319"/>
            <a:ext cx="894461" cy="372634"/>
          </a:xfrm>
          <a:prstGeom prst="rightArrow">
            <a:avLst/>
          </a:prstGeom>
          <a:solidFill>
            <a:srgbClr val="FF0000"/>
          </a:solidFill>
          <a:ln>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11467631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D41424-0A27-4676-96FE-FDBF3D6719E6}"/>
              </a:ext>
            </a:extLst>
          </p:cNvPr>
          <p:cNvSpPr>
            <a:spLocks noGrp="1"/>
          </p:cNvSpPr>
          <p:nvPr>
            <p:ph type="ctrTitle"/>
          </p:nvPr>
        </p:nvSpPr>
        <p:spPr>
          <a:xfrm>
            <a:off x="4697195" y="922107"/>
            <a:ext cx="6903228" cy="1470025"/>
          </a:xfrm>
        </p:spPr>
        <p:txBody>
          <a:bodyPr/>
          <a:lstStyle/>
          <a:p>
            <a:r>
              <a:rPr lang="sv-se" dirty="0"/>
              <a:t>Vad är </a:t>
            </a:r>
            <a:br>
                    </a:br>
            <a:r>
              <a:rPr lang="sv-se" dirty="0"/>
              <a:t>datavetenskap?</a:t>
            </a:r>
          </a:p>
        </p:txBody>
      </p:sp>
      <p:sp>
        <p:nvSpPr>
          <p:cNvPr id="4" name="Subtitle 3">
            <a:extLst>
              <a:ext uri="{FF2B5EF4-FFF2-40B4-BE49-F238E27FC236}">
                <a16:creationId xmlns:a16="http://schemas.microsoft.com/office/drawing/2014/main" id="{5A6782AF-A5C6-4234-9673-F81DB539D92F}"/>
              </a:ext>
            </a:extLst>
          </p:cNvPr>
          <p:cNvSpPr txBox="1">
            <a:spLocks noGrp="1"/>
          </p:cNvSpPr>
          <p:nvPr>
            <p:ph type="subTitle" idx="1"/>
          </p:nvPr>
        </p:nvSpPr>
        <p:spPr>
          <a:xfrm>
            <a:off x="4561915" y="2624138"/>
            <a:ext cx="6904038" cy="2800767"/>
          </a:xfrm>
          <a:prstGeom prst="rect">
            <a:avLst/>
          </a:prstGeom>
          <a:noFill/>
        </p:spPr>
        <p:txBody>
          <a:bodyPr wrap="square" rtlCol="0">
            <a:spAutoFit/>
          </a:bodyPr>
          <a:lstStyle/>
          <a:p>
            <a:pPr algn="ctr"/>
            <a:r>
              <a:rPr lang="sv-se" sz="4400" dirty="0">
                <a:solidFill>
                  <a:schemeClr val="accent2">
                    <a:alpha val="99000"/>
                  </a:schemeClr>
                </a:solidFill>
                <a:latin typeface="Noto Sans" panose="020B0502040504020204" pitchFamily="34" charset="0"/>
                <a:ea typeface="Noto Sans" panose="020B0502040504020204" pitchFamily="34" charset="0"/>
                <a:cs typeface="Noto Sans" panose="020B0502040504020204" pitchFamily="34" charset="0"/>
              </a:rPr>
              <a:t>Datavetenskap är läran om att använda datorkraft för att lösa problem.</a:t>
            </a:r>
          </a:p>
        </p:txBody>
      </p:sp>
    </p:spTree>
    <p:extLst>
      <p:ext uri="{BB962C8B-B14F-4D97-AF65-F5344CB8AC3E}">
        <p14:creationId xmlns:p14="http://schemas.microsoft.com/office/powerpoint/2010/main" val="5196647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1000"/>
                                        <p:tgtEl>
                                          <p:spTgt spid="4">
                                            <p:txEl>
                                              <p:pRg st="0" end="0"/>
                                            </p:txEl>
                                          </p:spTgt>
                                        </p:tgtEl>
                                      </p:cBhvr>
                                    </p:animEffect>
                                    <p:anim calcmode="lin" valueType="num">
                                      <p:cBhvr>
                                        <p:cTn id="8"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4">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sv-se" dirty="0"/>
              <a:t>Meddelande från T.A.R.R.A.</a:t>
            </a:r>
            <a:endParaRPr lang="en-US" dirty="0"/>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9" name="TextBox 8">
            <a:extLst>
              <a:ext uri="{FF2B5EF4-FFF2-40B4-BE49-F238E27FC236}">
                <a16:creationId xmlns:a16="http://schemas.microsoft.com/office/drawing/2014/main" id="{FD7CEDF3-3B1D-485B-9DF8-4C3F03BA7049}"/>
              </a:ext>
            </a:extLst>
          </p:cNvPr>
          <p:cNvSpPr txBox="1"/>
          <p:nvPr/>
        </p:nvSpPr>
        <p:spPr>
          <a:xfrm>
            <a:off x="5294622" y="2194973"/>
            <a:ext cx="3808469" cy="2062103"/>
          </a:xfrm>
          <a:prstGeom prst="rect">
            <a:avLst/>
          </a:prstGeom>
          <a:noFill/>
        </p:spPr>
        <p:txBody>
          <a:bodyPr wrap="square" rtlCol="0">
            <a:spAutoFit/>
          </a:bodyPr>
          <a:lstStyle/>
          <a:p>
            <a:pPr algn="ctr"/>
            <a:r>
              <a:rPr lang="sv-se"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Nu är jag bara ett klick bort! Tryck på "Starta aktivitet" för att börja!</a:t>
            </a:r>
          </a:p>
        </p:txBody>
      </p:sp>
      <p:pic>
        <p:nvPicPr>
          <p:cNvPr id="3" name="Picture 2">
            <a:extLst>
              <a:ext uri="{FF2B5EF4-FFF2-40B4-BE49-F238E27FC236}">
                <a16:creationId xmlns:a16="http://schemas.microsoft.com/office/drawing/2014/main" id="{42617B42-59A7-4AA1-9F56-5988F47CDBEE}"/>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709035" y="1547800"/>
            <a:ext cx="2786083" cy="3457600"/>
          </a:xfrm>
          <a:prstGeom prst="rect">
            <a:avLst/>
          </a:prstGeom>
        </p:spPr>
      </p:pic>
    </p:spTree>
    <p:extLst>
      <p:ext uri="{BB962C8B-B14F-4D97-AF65-F5344CB8AC3E}">
        <p14:creationId xmlns:p14="http://schemas.microsoft.com/office/powerpoint/2010/main" val="16546566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sv-se" dirty="0"/>
              <a:t>Meddelande från T.A.R.R.A.</a:t>
            </a:r>
            <a:endParaRPr lang="en-US" dirty="0"/>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9" name="TextBox 8">
            <a:extLst>
              <a:ext uri="{FF2B5EF4-FFF2-40B4-BE49-F238E27FC236}">
                <a16:creationId xmlns:a16="http://schemas.microsoft.com/office/drawing/2014/main" id="{60D335EE-44A2-4918-BFB3-BA64CBA40059}"/>
              </a:ext>
            </a:extLst>
          </p:cNvPr>
          <p:cNvSpPr txBox="1"/>
          <p:nvPr/>
        </p:nvSpPr>
        <p:spPr>
          <a:xfrm>
            <a:off x="4946823" y="2397948"/>
            <a:ext cx="4062469" cy="2062103"/>
          </a:xfrm>
          <a:prstGeom prst="rect">
            <a:avLst/>
          </a:prstGeom>
          <a:noFill/>
        </p:spPr>
        <p:txBody>
          <a:bodyPr wrap="square" rtlCol="0">
            <a:spAutoFit/>
          </a:bodyPr>
          <a:lstStyle/>
          <a:p>
            <a:pPr algn="ctr"/>
            <a:r>
              <a:rPr lang="sv-se"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Programmera din tidsagent att röra sig tre block framåt och aktivera tidslinjen. </a:t>
            </a:r>
          </a:p>
        </p:txBody>
      </p:sp>
      <p:pic>
        <p:nvPicPr>
          <p:cNvPr id="3" name="Picture 2">
            <a:extLst>
              <a:ext uri="{FF2B5EF4-FFF2-40B4-BE49-F238E27FC236}">
                <a16:creationId xmlns:a16="http://schemas.microsoft.com/office/drawing/2014/main" id="{8594D522-055B-4674-869F-EE39A4139D95}"/>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709035" y="1547800"/>
            <a:ext cx="2786083" cy="3457600"/>
          </a:xfrm>
          <a:prstGeom prst="rect">
            <a:avLst/>
          </a:prstGeom>
        </p:spPr>
      </p:pic>
    </p:spTree>
    <p:extLst>
      <p:ext uri="{BB962C8B-B14F-4D97-AF65-F5344CB8AC3E}">
        <p14:creationId xmlns:p14="http://schemas.microsoft.com/office/powerpoint/2010/main" val="40959593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bg>
      <p:bgPr>
        <a:solidFill>
          <a:srgbClr val="3B2E58"/>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84D811-8A07-4EEF-96D0-51B88EE3D7A1}"/>
              </a:ext>
            </a:extLst>
          </p:cNvPr>
          <p:cNvSpPr>
            <a:spLocks noGrp="1"/>
          </p:cNvSpPr>
          <p:nvPr>
            <p:ph type="title"/>
          </p:nvPr>
        </p:nvSpPr>
        <p:spPr>
          <a:xfrm>
            <a:off x="584200" y="469099"/>
            <a:ext cx="4158362" cy="1017073"/>
          </a:xfrm>
        </p:spPr>
        <p:txBody>
          <a:bodyPr/>
          <a:lstStyle/>
          <a:p>
            <a:pPr>
              <a:lnSpc>
                <a:spcPct val="114000"/>
              </a:lnSpc>
            </a:pPr>
            <a:r>
              <a:rPr lang="sv-se" dirty="0">
                <a:solidFill>
                  <a:srgbClr val="D59DFF"/>
                </a:solidFill>
              </a:rPr>
              <a:t>Kodkoncept: </a:t>
            </a:r>
            <a:br>
                    </a:br>
            <a:r>
              <a:rPr lang="sv-se" sz="2400" dirty="0">
                <a:solidFill>
                  <a:srgbClr val="D59DFF"/>
                </a:solidFill>
              </a:rPr>
              <a:t>Sekvensering</a:t>
            </a:r>
          </a:p>
        </p:txBody>
      </p:sp>
      <p:sp>
        <p:nvSpPr>
          <p:cNvPr id="3" name="Text Placeholder 2">
            <a:extLst>
              <a:ext uri="{FF2B5EF4-FFF2-40B4-BE49-F238E27FC236}">
                <a16:creationId xmlns:a16="http://schemas.microsoft.com/office/drawing/2014/main" id="{6F19DA1F-E232-4BE9-B4C2-4BBBED25FA48}"/>
              </a:ext>
            </a:extLst>
          </p:cNvPr>
          <p:cNvSpPr>
            <a:spLocks noGrp="1"/>
          </p:cNvSpPr>
          <p:nvPr>
            <p:ph type="body" sz="quarter" idx="10"/>
          </p:nvPr>
        </p:nvSpPr>
        <p:spPr>
          <a:xfrm>
            <a:off x="584200" y="1953491"/>
            <a:ext cx="4162425" cy="4011676"/>
          </a:xfrm>
        </p:spPr>
        <p:txBody>
          <a:bodyPr/>
          <a:lstStyle/>
          <a:p>
            <a:pPr>
              <a:lnSpc>
                <a:spcPct val="108000"/>
              </a:lnSpc>
              <a:spcBef>
                <a:spcPts val="1200"/>
              </a:spcBef>
            </a:pPr>
            <a:r>
              <a:rPr lang="sv-se">
                <a:solidFill>
                  <a:srgbClr val="D59DFF"/>
                </a:solidFill>
                <a:latin typeface="+mj-lt"/>
              </a:rPr>
              <a:t>Vad betyder det?</a:t>
            </a:r>
          </a:p>
          <a:p>
            <a:pPr>
              <a:lnSpc>
                <a:spcPct val="108000"/>
              </a:lnSpc>
              <a:spcBef>
                <a:spcPts val="1200"/>
              </a:spcBef>
            </a:pPr>
            <a:r>
              <a:rPr lang="sv-se" sz="2000">
                <a:solidFill>
                  <a:schemeClr val="bg1"/>
                </a:solidFill>
              </a:rPr>
              <a:t>Agenten flyttar sig i den ordning som du sekvenserat. I en sekvensstruktur leder en åtgärd eller en händelse till nästa åtgärd i ordningen.</a:t>
            </a:r>
            <a:endParaRPr lang="en-US">
              <a:solidFill>
                <a:schemeClr val="bg1"/>
              </a:solidFill>
            </a:endParaRPr>
          </a:p>
          <a:p>
            <a:pPr>
              <a:lnSpc>
                <a:spcPct val="108000"/>
              </a:lnSpc>
              <a:spcBef>
                <a:spcPts val="1200"/>
              </a:spcBef>
            </a:pPr>
            <a:r>
              <a:rPr lang="sv-se">
                <a:solidFill>
                  <a:srgbClr val="D59DFF"/>
                </a:solidFill>
                <a:latin typeface="+mj-lt"/>
              </a:rPr>
              <a:t>Vi funderar på det</a:t>
            </a:r>
          </a:p>
          <a:p>
            <a:pPr>
              <a:lnSpc>
                <a:spcPct val="108000"/>
              </a:lnSpc>
              <a:spcBef>
                <a:spcPts val="1200"/>
              </a:spcBef>
            </a:pPr>
            <a:r>
              <a:rPr lang="sv-se" sz="2000">
                <a:solidFill>
                  <a:schemeClr val="bg1"/>
                </a:solidFill>
              </a:rPr>
              <a:t>Skulle ditt senaste program fungera om du placerade </a:t>
            </a:r>
            <a:r>
              <a:rPr lang="sv-se" sz="2000" b="1">
                <a:solidFill>
                  <a:schemeClr val="bg1"/>
                </a:solidFill>
                <a:latin typeface="Consolas" panose="020B0609020204030204" pitchFamily="49" charset="0"/>
              </a:rPr>
              <a:t>analysera</a:t>
            </a:r>
            <a:r>
              <a:rPr lang="sv-se" sz="2000" b="1">
                <a:solidFill>
                  <a:schemeClr val="bg1"/>
                </a:solidFill>
              </a:rPr>
              <a:t> </a:t>
            </a:r>
            <a:r>
              <a:rPr lang="sv-se" sz="2000" b="1">
                <a:solidFill>
                  <a:schemeClr val="bg1"/>
                </a:solidFill>
                <a:latin typeface="Consolas" panose="020B0609020204030204" pitchFamily="49" charset="0"/>
              </a:rPr>
              <a:t>agent</a:t>
            </a:r>
            <a:r>
              <a:rPr lang="sv-se" sz="2000">
                <a:solidFill>
                  <a:schemeClr val="bg1"/>
                </a:solidFill>
              </a:rPr>
              <a:t> före </a:t>
            </a:r>
            <a:r>
              <a:rPr lang="sv-se" sz="2000" b="1">
                <a:solidFill>
                  <a:schemeClr val="bg1"/>
                </a:solidFill>
                <a:latin typeface="Consolas" panose="020B0609020204030204" pitchFamily="49" charset="0"/>
              </a:rPr>
              <a:t>flytta</a:t>
            </a:r>
            <a:r>
              <a:rPr lang="sv-se" sz="2000" b="1">
                <a:solidFill>
                  <a:schemeClr val="bg1"/>
                </a:solidFill>
              </a:rPr>
              <a:t> </a:t>
            </a:r>
            <a:r>
              <a:rPr lang="sv-se" sz="2000" b="1">
                <a:solidFill>
                  <a:schemeClr val="bg1"/>
                </a:solidFill>
                <a:latin typeface="Consolas" panose="020B0609020204030204" pitchFamily="49" charset="0"/>
              </a:rPr>
              <a:t>agent</a:t>
            </a:r>
            <a:r>
              <a:rPr lang="sv-se" sz="2000">
                <a:solidFill>
                  <a:schemeClr val="bg1"/>
                </a:solidFill>
              </a:rPr>
              <a:t>? Varför eller varför inte?</a:t>
            </a:r>
          </a:p>
          <a:p>
            <a:pPr>
              <a:lnSpc>
                <a:spcPct val="108000"/>
              </a:lnSpc>
              <a:spcBef>
                <a:spcPts val="1200"/>
              </a:spcBef>
            </a:pPr>
            <a:r>
              <a:rPr lang="sv-se">
                <a:solidFill>
                  <a:srgbClr val="D59DFF"/>
                </a:solidFill>
                <a:latin typeface="+mj-lt"/>
              </a:rPr>
              <a:t>Tips: </a:t>
            </a:r>
            <a:r>
              <a:rPr lang="sv-se" sz="2000">
                <a:solidFill>
                  <a:schemeClr val="bg1"/>
                </a:solidFill>
              </a:rPr>
              <a:t>Prova att planera på papper!</a:t>
            </a:r>
          </a:p>
        </p:txBody>
      </p:sp>
      <p:pic>
        <p:nvPicPr>
          <p:cNvPr id="7" name="Picture Placeholder 6" descr="En skärmbild av ett tv-spel&#10;&#10;Beskrivning genereras automatiskt">
            <a:extLst>
              <a:ext uri="{FF2B5EF4-FFF2-40B4-BE49-F238E27FC236}">
                <a16:creationId xmlns:a16="http://schemas.microsoft.com/office/drawing/2014/main" id="{C7CD90BF-0B50-4366-A7F1-CA7E8D656DE6}"/>
              </a:ext>
            </a:extLst>
          </p:cNvPr>
          <p:cNvPicPr>
            <a:picLocks noGrp="1" noChangeAspect="1"/>
          </p:cNvPicPr>
          <p:nvPr>
            <p:ph type="pic" sz="quarter" idx="11"/>
          </p:nvPr>
        </p:nvPicPr>
        <p:blipFill>
          <a:blip r:embed="rId3" cstate="print">
            <a:extLst>
              <a:ext uri="{28A0092B-C50C-407E-A947-70E740481C1C}">
                <a14:useLocalDpi xmlns:a14="http://schemas.microsoft.com/office/drawing/2010/main"/>
              </a:ext>
            </a:extLst>
          </a:blip>
          <a:srcRect/>
          <a:stretch>
            <a:fillRect/>
          </a:stretch>
        </p:blipFill>
        <p:spPr>
          <a:xfrm>
            <a:off x="5554663" y="0"/>
            <a:ext cx="6637337" cy="6858000"/>
          </a:xfrm>
        </p:spPr>
      </p:pic>
    </p:spTree>
    <p:extLst>
      <p:ext uri="{BB962C8B-B14F-4D97-AF65-F5344CB8AC3E}">
        <p14:creationId xmlns:p14="http://schemas.microsoft.com/office/powerpoint/2010/main" val="3544925902"/>
      </p:ext>
    </p:extLst>
  </p:cSld>
  <p:clrMapOvr>
    <a:masterClrMapping/>
  </p:clrMapOvr>
  <p:transition>
    <p:fade/>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sv-se" dirty="0"/>
              <a:t>Få igång kretsen </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11" name="TextBox 10">
            <a:extLst>
              <a:ext uri="{FF2B5EF4-FFF2-40B4-BE49-F238E27FC236}">
                <a16:creationId xmlns:a16="http://schemas.microsoft.com/office/drawing/2014/main" id="{80C0E26E-5F2D-498B-B717-BE6EAC86A2C1}"/>
              </a:ext>
            </a:extLst>
          </p:cNvPr>
          <p:cNvSpPr txBox="1"/>
          <p:nvPr/>
        </p:nvSpPr>
        <p:spPr>
          <a:xfrm>
            <a:off x="7155411" y="2605403"/>
            <a:ext cx="4962418" cy="1384995"/>
          </a:xfrm>
          <a:prstGeom prst="rect">
            <a:avLst/>
          </a:prstGeom>
          <a:noFill/>
        </p:spPr>
        <p:txBody>
          <a:bodyPr wrap="square" rtlCol="0">
            <a:spAutoFit/>
          </a:bodyPr>
          <a:lstStyle/>
          <a:p>
            <a:pPr algn="ctr"/>
            <a:r>
              <a:rPr lang="sv-se"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Tryck på "C" för att öppna Code Builder.</a:t>
            </a:r>
            <a:endParaRPr lang="en-US" sz="2800" dirty="0">
              <a:solidFill>
                <a:schemeClr val="accent5">
                  <a:alpha val="99000"/>
                </a:schemeClr>
              </a:solidFill>
            </a:endParaRPr>
          </a:p>
          <a:p>
            <a:pPr algn="ctr"/>
            <a:endParaRPr lang="en-US" sz="2800" dirty="0">
              <a:solidFill>
                <a:schemeClr val="accent5">
                  <a:alpha val="99000"/>
                </a:schemeClr>
              </a:solidFill>
            </a:endParaRPr>
          </a:p>
        </p:txBody>
      </p:sp>
      <p:pic>
        <p:nvPicPr>
          <p:cNvPr id="3" name="Picture 2">
            <a:extLst>
              <a:ext uri="{FF2B5EF4-FFF2-40B4-BE49-F238E27FC236}">
                <a16:creationId xmlns:a16="http://schemas.microsoft.com/office/drawing/2014/main" id="{DC1BB6C5-97DE-4055-BB63-7A7DEC776A18}"/>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521208" y="1909454"/>
            <a:ext cx="6843011" cy="2880470"/>
          </a:xfrm>
          <a:prstGeom prst="rect">
            <a:avLst/>
          </a:prstGeom>
        </p:spPr>
      </p:pic>
    </p:spTree>
    <p:extLst>
      <p:ext uri="{BB962C8B-B14F-4D97-AF65-F5344CB8AC3E}">
        <p14:creationId xmlns:p14="http://schemas.microsoft.com/office/powerpoint/2010/main" val="35896228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sv-se" dirty="0"/>
              <a:t>Använda Code Builder (block)</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11" name="TextBox 10">
            <a:extLst>
              <a:ext uri="{FF2B5EF4-FFF2-40B4-BE49-F238E27FC236}">
                <a16:creationId xmlns:a16="http://schemas.microsoft.com/office/drawing/2014/main" id="{80C0E26E-5F2D-498B-B717-BE6EAC86A2C1}"/>
              </a:ext>
            </a:extLst>
          </p:cNvPr>
          <p:cNvSpPr txBox="1"/>
          <p:nvPr/>
        </p:nvSpPr>
        <p:spPr>
          <a:xfrm>
            <a:off x="4212518" y="1732081"/>
            <a:ext cx="7639240" cy="3662541"/>
          </a:xfrm>
          <a:prstGeom prst="rect">
            <a:avLst/>
          </a:prstGeom>
          <a:noFill/>
        </p:spPr>
        <p:txBody>
          <a:bodyPr wrap="square" rtlCol="0">
            <a:spAutoFit/>
          </a:bodyPr>
          <a:lstStyle/>
          <a:p>
            <a:r>
              <a:rPr lang="sv-se"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Steg 1: Läs koduppgiften.</a:t>
            </a:r>
          </a:p>
          <a:p>
            <a:endParaRPr lang="en-U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r>
              <a:rPr lang="sv-se"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Steg 2: Använd ordblocken för MakeCode i din verktygslåda. Du kommer att dra och släppa dem i kodytan.</a:t>
            </a:r>
          </a:p>
          <a:p>
            <a:endParaRPr lang="en-US" sz="36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r>
              <a:rPr lang="sv-se"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Steg 3: Tryck på den gröna startpilen för att testa din kod. </a:t>
            </a:r>
          </a:p>
        </p:txBody>
      </p:sp>
      <p:pic>
        <p:nvPicPr>
          <p:cNvPr id="2" name="Picture 1">
            <a:extLst>
              <a:ext uri="{FF2B5EF4-FFF2-40B4-BE49-F238E27FC236}">
                <a16:creationId xmlns:a16="http://schemas.microsoft.com/office/drawing/2014/main" id="{612682EC-03CC-491B-BA4E-F70258E5C27F}"/>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521208" y="1592825"/>
            <a:ext cx="3219966" cy="4000629"/>
          </a:xfrm>
          <a:prstGeom prst="rect">
            <a:avLst/>
          </a:prstGeom>
        </p:spPr>
      </p:pic>
      <p:sp>
        <p:nvSpPr>
          <p:cNvPr id="15" name="Arrow: Left 14">
            <a:extLst>
              <a:ext uri="{FF2B5EF4-FFF2-40B4-BE49-F238E27FC236}">
                <a16:creationId xmlns:a16="http://schemas.microsoft.com/office/drawing/2014/main" id="{8815F5DF-718F-4DF9-AC8C-88CF837BD85D}"/>
              </a:ext>
            </a:extLst>
          </p:cNvPr>
          <p:cNvSpPr/>
          <p:nvPr/>
        </p:nvSpPr>
        <p:spPr bwMode="auto">
          <a:xfrm>
            <a:off x="3275401" y="3984762"/>
            <a:ext cx="1245307" cy="306705"/>
          </a:xfrm>
          <a:prstGeom prst="leftArrow">
            <a:avLst/>
          </a:prstGeom>
          <a:solidFill>
            <a:srgbClr val="FF0000"/>
          </a:solidFill>
          <a:ln>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6" name="Arrow: Left 5">
            <a:extLst>
              <a:ext uri="{FF2B5EF4-FFF2-40B4-BE49-F238E27FC236}">
                <a16:creationId xmlns:a16="http://schemas.microsoft.com/office/drawing/2014/main" id="{E50F0EF1-B938-4E94-9FC1-BF132C42671B}"/>
              </a:ext>
            </a:extLst>
          </p:cNvPr>
          <p:cNvSpPr/>
          <p:nvPr/>
        </p:nvSpPr>
        <p:spPr bwMode="auto">
          <a:xfrm>
            <a:off x="3599251" y="2206293"/>
            <a:ext cx="921457" cy="306705"/>
          </a:xfrm>
          <a:prstGeom prst="leftArrow">
            <a:avLst/>
          </a:prstGeom>
          <a:solidFill>
            <a:srgbClr val="FF0000"/>
          </a:solidFill>
          <a:ln>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16" name="Arrow: Left 15">
            <a:extLst>
              <a:ext uri="{FF2B5EF4-FFF2-40B4-BE49-F238E27FC236}">
                <a16:creationId xmlns:a16="http://schemas.microsoft.com/office/drawing/2014/main" id="{8E52E405-CD62-4A65-B766-7DEA311CD1CF}"/>
              </a:ext>
            </a:extLst>
          </p:cNvPr>
          <p:cNvSpPr/>
          <p:nvPr/>
        </p:nvSpPr>
        <p:spPr bwMode="auto">
          <a:xfrm rot="18892294">
            <a:off x="3685226" y="4779166"/>
            <a:ext cx="621655" cy="256012"/>
          </a:xfrm>
          <a:prstGeom prst="leftArrow">
            <a:avLst>
              <a:gd name="adj1" fmla="val 57219"/>
              <a:gd name="adj2" fmla="val 50000"/>
            </a:avLst>
          </a:prstGeom>
          <a:solidFill>
            <a:srgbClr val="FF0000"/>
          </a:solidFill>
          <a:ln>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5" name="Rectangle 4">
            <a:extLst>
              <a:ext uri="{FF2B5EF4-FFF2-40B4-BE49-F238E27FC236}">
                <a16:creationId xmlns:a16="http://schemas.microsoft.com/office/drawing/2014/main" id="{8FFF96F1-9642-4404-A101-D84A8EC796EF}"/>
              </a:ext>
            </a:extLst>
          </p:cNvPr>
          <p:cNvSpPr/>
          <p:nvPr/>
        </p:nvSpPr>
        <p:spPr bwMode="auto">
          <a:xfrm>
            <a:off x="609600" y="2005781"/>
            <a:ext cx="2757948" cy="432619"/>
          </a:xfrm>
          <a:prstGeom prst="rect">
            <a:avLst/>
          </a:prstGeom>
          <a:solidFill>
            <a:srgbClr val="C6C6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39529270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sv-se" dirty="0"/>
              <a:t>Använda Code Builder (block)</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11" name="TextBox 10">
            <a:extLst>
              <a:ext uri="{FF2B5EF4-FFF2-40B4-BE49-F238E27FC236}">
                <a16:creationId xmlns:a16="http://schemas.microsoft.com/office/drawing/2014/main" id="{80C0E26E-5F2D-498B-B717-BE6EAC86A2C1}"/>
              </a:ext>
            </a:extLst>
          </p:cNvPr>
          <p:cNvSpPr txBox="1"/>
          <p:nvPr/>
        </p:nvSpPr>
        <p:spPr>
          <a:xfrm>
            <a:off x="5260871" y="1340184"/>
            <a:ext cx="5362575" cy="3416320"/>
          </a:xfrm>
          <a:prstGeom prst="rect">
            <a:avLst/>
          </a:prstGeom>
          <a:noFill/>
        </p:spPr>
        <p:txBody>
          <a:bodyPr wrap="square" rtlCol="0">
            <a:spAutoFit/>
          </a:bodyPr>
          <a:lstStyle/>
          <a:p>
            <a:r>
              <a:rPr lang="sv-se" sz="24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Om koduppgiften är för lång för att få plats på halva skärmen. Du behöver trycka på knappen för att </a:t>
            </a:r>
            <a:r>
              <a:rPr lang="sv-se" sz="2400" b="1"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utöka</a:t>
            </a:r>
            <a:r>
              <a:rPr lang="sv-se" sz="24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 för att få Code Builder att fylla hela skärmen. </a:t>
            </a:r>
          </a:p>
          <a:p>
            <a:endParaRPr lang="en-US" sz="24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r>
              <a:rPr lang="sv-se" sz="24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Om du behöver ytterligare hjälp för att lösa en kodningsutmaning väljer du knappen </a:t>
            </a:r>
            <a:r>
              <a:rPr lang="sv-se" sz="2400" b="1"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ledtråd </a:t>
            </a:r>
            <a:r>
              <a:rPr lang="sv-se" sz="24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som är en glödlampa med ett frågetecken. De här ledtrådarna är till stor hjälp!</a:t>
            </a:r>
          </a:p>
        </p:txBody>
      </p:sp>
      <p:sp>
        <p:nvSpPr>
          <p:cNvPr id="6" name="Oval 5">
            <a:extLst>
              <a:ext uri="{FF2B5EF4-FFF2-40B4-BE49-F238E27FC236}">
                <a16:creationId xmlns:a16="http://schemas.microsoft.com/office/drawing/2014/main" id="{05D60F4F-CBA2-42F3-932A-E17D14ED9B6C}"/>
              </a:ext>
            </a:extLst>
          </p:cNvPr>
          <p:cNvSpPr/>
          <p:nvPr/>
        </p:nvSpPr>
        <p:spPr bwMode="auto">
          <a:xfrm>
            <a:off x="3844413" y="1651893"/>
            <a:ext cx="437535" cy="409715"/>
          </a:xfrm>
          <a:prstGeom prst="ellipse">
            <a:avLst/>
          </a:prstGeom>
          <a:noFill/>
          <a:ln w="38100">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7" name="Oval 6">
            <a:extLst>
              <a:ext uri="{FF2B5EF4-FFF2-40B4-BE49-F238E27FC236}">
                <a16:creationId xmlns:a16="http://schemas.microsoft.com/office/drawing/2014/main" id="{3B891A60-D734-4B57-86DC-1C5D0E5B0B9F}"/>
              </a:ext>
            </a:extLst>
          </p:cNvPr>
          <p:cNvSpPr/>
          <p:nvPr/>
        </p:nvSpPr>
        <p:spPr bwMode="auto">
          <a:xfrm>
            <a:off x="734079" y="1201019"/>
            <a:ext cx="632348" cy="535305"/>
          </a:xfrm>
          <a:prstGeom prst="ellipse">
            <a:avLst/>
          </a:prstGeom>
          <a:noFill/>
          <a:ln w="38100">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pic>
        <p:nvPicPr>
          <p:cNvPr id="2" name="Picture 1">
            <a:extLst>
              <a:ext uri="{FF2B5EF4-FFF2-40B4-BE49-F238E27FC236}">
                <a16:creationId xmlns:a16="http://schemas.microsoft.com/office/drawing/2014/main" id="{A3B0DC82-039F-474C-9135-0B4243CEFC5A}"/>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417968" y="1188720"/>
            <a:ext cx="3922973" cy="4874076"/>
          </a:xfrm>
          <a:prstGeom prst="rect">
            <a:avLst/>
          </a:prstGeom>
        </p:spPr>
      </p:pic>
      <p:sp>
        <p:nvSpPr>
          <p:cNvPr id="3" name="Rectangle 2">
            <a:extLst>
              <a:ext uri="{FF2B5EF4-FFF2-40B4-BE49-F238E27FC236}">
                <a16:creationId xmlns:a16="http://schemas.microsoft.com/office/drawing/2014/main" id="{0097B3ED-E5C8-4148-946B-5DF1F6B2625E}"/>
              </a:ext>
            </a:extLst>
          </p:cNvPr>
          <p:cNvSpPr/>
          <p:nvPr/>
        </p:nvSpPr>
        <p:spPr bwMode="auto">
          <a:xfrm>
            <a:off x="634181" y="1736324"/>
            <a:ext cx="3210232" cy="535305"/>
          </a:xfrm>
          <a:prstGeom prst="rect">
            <a:avLst/>
          </a:prstGeom>
          <a:solidFill>
            <a:srgbClr val="C6C6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8" name="Arrow: Left 7">
            <a:extLst>
              <a:ext uri="{FF2B5EF4-FFF2-40B4-BE49-F238E27FC236}">
                <a16:creationId xmlns:a16="http://schemas.microsoft.com/office/drawing/2014/main" id="{520D2EC8-4BA7-46B5-8462-4B3CD5F71015}"/>
              </a:ext>
            </a:extLst>
          </p:cNvPr>
          <p:cNvSpPr/>
          <p:nvPr/>
        </p:nvSpPr>
        <p:spPr bwMode="auto">
          <a:xfrm>
            <a:off x="1568554" y="1279259"/>
            <a:ext cx="3692317" cy="372634"/>
          </a:xfrm>
          <a:prstGeom prst="leftArrow">
            <a:avLst/>
          </a:prstGeom>
          <a:solidFill>
            <a:srgbClr val="FF0000"/>
          </a:solidFill>
          <a:ln>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9" name="Arrow: Left 8">
            <a:extLst>
              <a:ext uri="{FF2B5EF4-FFF2-40B4-BE49-F238E27FC236}">
                <a16:creationId xmlns:a16="http://schemas.microsoft.com/office/drawing/2014/main" id="{340D13B5-27EA-4E50-8666-C78E93D8E220}"/>
              </a:ext>
            </a:extLst>
          </p:cNvPr>
          <p:cNvSpPr/>
          <p:nvPr/>
        </p:nvSpPr>
        <p:spPr bwMode="auto">
          <a:xfrm rot="3489368">
            <a:off x="3887064" y="2537804"/>
            <a:ext cx="1588874" cy="372634"/>
          </a:xfrm>
          <a:prstGeom prst="leftArrow">
            <a:avLst/>
          </a:prstGeom>
          <a:solidFill>
            <a:srgbClr val="FF0000"/>
          </a:solidFill>
          <a:ln>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20" name="Oval 19">
            <a:extLst>
              <a:ext uri="{FF2B5EF4-FFF2-40B4-BE49-F238E27FC236}">
                <a16:creationId xmlns:a16="http://schemas.microsoft.com/office/drawing/2014/main" id="{C5355704-6472-4709-8CDA-AFE1946C79C9}"/>
              </a:ext>
            </a:extLst>
          </p:cNvPr>
          <p:cNvSpPr/>
          <p:nvPr/>
        </p:nvSpPr>
        <p:spPr bwMode="auto">
          <a:xfrm>
            <a:off x="734079" y="1213318"/>
            <a:ext cx="632348" cy="535305"/>
          </a:xfrm>
          <a:prstGeom prst="ellipse">
            <a:avLst/>
          </a:prstGeom>
          <a:noFill/>
          <a:ln w="38100">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23" name="Oval 22">
            <a:extLst>
              <a:ext uri="{FF2B5EF4-FFF2-40B4-BE49-F238E27FC236}">
                <a16:creationId xmlns:a16="http://schemas.microsoft.com/office/drawing/2014/main" id="{9C756996-3193-4C95-8224-44D51D5EAA77}"/>
              </a:ext>
            </a:extLst>
          </p:cNvPr>
          <p:cNvSpPr/>
          <p:nvPr/>
        </p:nvSpPr>
        <p:spPr bwMode="auto">
          <a:xfrm>
            <a:off x="3844413" y="1664192"/>
            <a:ext cx="458992" cy="360335"/>
          </a:xfrm>
          <a:prstGeom prst="ellipse">
            <a:avLst/>
          </a:prstGeom>
          <a:noFill/>
          <a:ln w="38100">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5496035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sv-se" dirty="0"/>
              <a:t>Använda Code Builder (Python)</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11" name="TextBox 10">
            <a:extLst>
              <a:ext uri="{FF2B5EF4-FFF2-40B4-BE49-F238E27FC236}">
                <a16:creationId xmlns:a16="http://schemas.microsoft.com/office/drawing/2014/main" id="{80C0E26E-5F2D-498B-B717-BE6EAC86A2C1}"/>
              </a:ext>
            </a:extLst>
          </p:cNvPr>
          <p:cNvSpPr txBox="1"/>
          <p:nvPr/>
        </p:nvSpPr>
        <p:spPr>
          <a:xfrm>
            <a:off x="5974643" y="1878895"/>
            <a:ext cx="5398207" cy="3231654"/>
          </a:xfrm>
          <a:prstGeom prst="rect">
            <a:avLst/>
          </a:prstGeom>
          <a:noFill/>
        </p:spPr>
        <p:txBody>
          <a:bodyPr wrap="square" rtlCol="0">
            <a:spAutoFit/>
          </a:bodyPr>
          <a:lstStyle/>
          <a:p>
            <a:r>
              <a:rPr lang="sv-se"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Steg 1: Läs koduppgiften.</a:t>
            </a:r>
          </a:p>
          <a:p>
            <a:endParaRPr lang="en-U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r>
              <a:rPr lang="sv-se"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Steg 2: Skriv din Python-kod under Aktivitet. </a:t>
            </a:r>
          </a:p>
          <a:p>
            <a:endParaRPr lang="en-US" sz="36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r>
              <a:rPr lang="sv-se"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Steg 3: Tryck på knappen "kör" längst ned på skärmen.</a:t>
            </a:r>
          </a:p>
        </p:txBody>
      </p:sp>
      <p:sp>
        <p:nvSpPr>
          <p:cNvPr id="6" name="Arrow: Left 5">
            <a:extLst>
              <a:ext uri="{FF2B5EF4-FFF2-40B4-BE49-F238E27FC236}">
                <a16:creationId xmlns:a16="http://schemas.microsoft.com/office/drawing/2014/main" id="{E50F0EF1-B938-4E94-9FC1-BF132C42671B}"/>
              </a:ext>
            </a:extLst>
          </p:cNvPr>
          <p:cNvSpPr/>
          <p:nvPr/>
        </p:nvSpPr>
        <p:spPr bwMode="auto">
          <a:xfrm>
            <a:off x="3331629" y="2007870"/>
            <a:ext cx="921457" cy="306705"/>
          </a:xfrm>
          <a:prstGeom prst="leftArrow">
            <a:avLst/>
          </a:prstGeom>
          <a:solidFill>
            <a:srgbClr val="FF0000"/>
          </a:solidFill>
          <a:ln>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16" name="Arrow: Left 15">
            <a:extLst>
              <a:ext uri="{FF2B5EF4-FFF2-40B4-BE49-F238E27FC236}">
                <a16:creationId xmlns:a16="http://schemas.microsoft.com/office/drawing/2014/main" id="{8E52E405-CD62-4A65-B766-7DEA311CD1CF}"/>
              </a:ext>
            </a:extLst>
          </p:cNvPr>
          <p:cNvSpPr/>
          <p:nvPr/>
        </p:nvSpPr>
        <p:spPr bwMode="auto">
          <a:xfrm rot="18892294">
            <a:off x="3508185" y="4836938"/>
            <a:ext cx="777594" cy="230848"/>
          </a:xfrm>
          <a:prstGeom prst="leftArrow">
            <a:avLst>
              <a:gd name="adj1" fmla="val 26764"/>
              <a:gd name="adj2" fmla="val 50000"/>
            </a:avLst>
          </a:prstGeom>
          <a:solidFill>
            <a:srgbClr val="FF0000"/>
          </a:solidFill>
          <a:ln>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pic>
        <p:nvPicPr>
          <p:cNvPr id="3074" name="Picture 2">
            <a:extLst>
              <a:ext uri="{FF2B5EF4-FFF2-40B4-BE49-F238E27FC236}">
                <a16:creationId xmlns:a16="http://schemas.microsoft.com/office/drawing/2014/main" id="{9EFE5BD1-D47A-4DB6-AB51-4C759B809D05}"/>
              </a:ext>
            </a:extLst>
          </p:cNvPr>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819150" y="1260002"/>
            <a:ext cx="4894971" cy="4688859"/>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a:extLst>
              <a:ext uri="{FF2B5EF4-FFF2-40B4-BE49-F238E27FC236}">
                <a16:creationId xmlns:a16="http://schemas.microsoft.com/office/drawing/2014/main" id="{F03297F8-E116-4865-9517-3C4FFDCD7CBA}"/>
              </a:ext>
            </a:extLst>
          </p:cNvPr>
          <p:cNvSpPr/>
          <p:nvPr/>
        </p:nvSpPr>
        <p:spPr bwMode="auto">
          <a:xfrm>
            <a:off x="1160206" y="1538748"/>
            <a:ext cx="4080388" cy="1091381"/>
          </a:xfrm>
          <a:prstGeom prst="rect">
            <a:avLst/>
          </a:prstGeom>
          <a:solidFill>
            <a:srgbClr val="21212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2" name="Arrow: Left 1">
            <a:extLst>
              <a:ext uri="{FF2B5EF4-FFF2-40B4-BE49-F238E27FC236}">
                <a16:creationId xmlns:a16="http://schemas.microsoft.com/office/drawing/2014/main" id="{593DD21A-583A-4C50-BFB4-B644FB1212D2}"/>
              </a:ext>
            </a:extLst>
          </p:cNvPr>
          <p:cNvSpPr/>
          <p:nvPr/>
        </p:nvSpPr>
        <p:spPr bwMode="auto">
          <a:xfrm>
            <a:off x="4993992" y="2007869"/>
            <a:ext cx="921457" cy="306705"/>
          </a:xfrm>
          <a:prstGeom prst="leftArrow">
            <a:avLst/>
          </a:prstGeom>
          <a:solidFill>
            <a:srgbClr val="FF0000"/>
          </a:solidFill>
          <a:ln>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7" name="Arrow: Left 6">
            <a:extLst>
              <a:ext uri="{FF2B5EF4-FFF2-40B4-BE49-F238E27FC236}">
                <a16:creationId xmlns:a16="http://schemas.microsoft.com/office/drawing/2014/main" id="{6020357A-0D99-48B7-9C44-2C775F446FA2}"/>
              </a:ext>
            </a:extLst>
          </p:cNvPr>
          <p:cNvSpPr/>
          <p:nvPr/>
        </p:nvSpPr>
        <p:spPr bwMode="auto">
          <a:xfrm rot="19729364">
            <a:off x="3958872" y="3919437"/>
            <a:ext cx="2070239" cy="306705"/>
          </a:xfrm>
          <a:prstGeom prst="leftArrow">
            <a:avLst/>
          </a:prstGeom>
          <a:solidFill>
            <a:srgbClr val="FF0000"/>
          </a:solidFill>
          <a:ln>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8" name="Rectangle 7">
            <a:extLst>
              <a:ext uri="{FF2B5EF4-FFF2-40B4-BE49-F238E27FC236}">
                <a16:creationId xmlns:a16="http://schemas.microsoft.com/office/drawing/2014/main" id="{91A247E3-EE5A-44E3-B21B-52ED6CCEDFEF}"/>
              </a:ext>
            </a:extLst>
          </p:cNvPr>
          <p:cNvSpPr/>
          <p:nvPr/>
        </p:nvSpPr>
        <p:spPr bwMode="auto">
          <a:xfrm>
            <a:off x="1160206" y="4739862"/>
            <a:ext cx="2868779" cy="323751"/>
          </a:xfrm>
          <a:prstGeom prst="rect">
            <a:avLst/>
          </a:prstGeom>
          <a:solidFill>
            <a:srgbClr val="21212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9" name="Rectangle 8">
            <a:extLst>
              <a:ext uri="{FF2B5EF4-FFF2-40B4-BE49-F238E27FC236}">
                <a16:creationId xmlns:a16="http://schemas.microsoft.com/office/drawing/2014/main" id="{06DD5264-9900-43DA-BD1A-99ED12CC7B6A}"/>
              </a:ext>
            </a:extLst>
          </p:cNvPr>
          <p:cNvSpPr/>
          <p:nvPr/>
        </p:nvSpPr>
        <p:spPr bwMode="auto">
          <a:xfrm>
            <a:off x="1204451" y="3494722"/>
            <a:ext cx="2868779" cy="323751"/>
          </a:xfrm>
          <a:prstGeom prst="rect">
            <a:avLst/>
          </a:prstGeom>
          <a:solidFill>
            <a:srgbClr val="21212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10" name="Arrow: Left 9">
            <a:extLst>
              <a:ext uri="{FF2B5EF4-FFF2-40B4-BE49-F238E27FC236}">
                <a16:creationId xmlns:a16="http://schemas.microsoft.com/office/drawing/2014/main" id="{20DC032A-68B2-4A74-9DF9-D990088D48E9}"/>
              </a:ext>
            </a:extLst>
          </p:cNvPr>
          <p:cNvSpPr/>
          <p:nvPr/>
        </p:nvSpPr>
        <p:spPr bwMode="auto">
          <a:xfrm rot="20968581">
            <a:off x="1394812" y="5135519"/>
            <a:ext cx="4586309" cy="351451"/>
          </a:xfrm>
          <a:prstGeom prst="leftArrow">
            <a:avLst/>
          </a:prstGeom>
          <a:solidFill>
            <a:srgbClr val="FF0000"/>
          </a:solidFill>
          <a:ln>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23" name="Oval 22">
            <a:extLst>
              <a:ext uri="{FF2B5EF4-FFF2-40B4-BE49-F238E27FC236}">
                <a16:creationId xmlns:a16="http://schemas.microsoft.com/office/drawing/2014/main" id="{1CEFDC7E-C655-4090-8FBA-C70076E6F332}"/>
              </a:ext>
            </a:extLst>
          </p:cNvPr>
          <p:cNvSpPr/>
          <p:nvPr/>
        </p:nvSpPr>
        <p:spPr bwMode="auto">
          <a:xfrm>
            <a:off x="875167" y="5569567"/>
            <a:ext cx="570271" cy="488396"/>
          </a:xfrm>
          <a:prstGeom prst="ellipse">
            <a:avLst/>
          </a:prstGeom>
          <a:noFill/>
          <a:ln w="28575">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28058374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sv-se" dirty="0"/>
              <a:t>Meddelande från T.A.R.R.A.</a:t>
            </a:r>
            <a:endParaRPr lang="en-US" dirty="0"/>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9" name="TextBox 8">
            <a:extLst>
              <a:ext uri="{FF2B5EF4-FFF2-40B4-BE49-F238E27FC236}">
                <a16:creationId xmlns:a16="http://schemas.microsoft.com/office/drawing/2014/main" id="{60D335EE-44A2-4918-BFB3-BA64CBA40059}"/>
              </a:ext>
            </a:extLst>
          </p:cNvPr>
          <p:cNvSpPr txBox="1"/>
          <p:nvPr/>
        </p:nvSpPr>
        <p:spPr>
          <a:xfrm>
            <a:off x="5194380" y="2079611"/>
            <a:ext cx="4448549" cy="2554545"/>
          </a:xfrm>
          <a:prstGeom prst="rect">
            <a:avLst/>
          </a:prstGeom>
          <a:noFill/>
        </p:spPr>
        <p:txBody>
          <a:bodyPr wrap="square" rtlCol="0">
            <a:spAutoFit/>
          </a:bodyPr>
          <a:lstStyle/>
          <a:p>
            <a:pPr algn="ctr"/>
            <a:r>
              <a:rPr lang="sv-se"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Bra jobbat! Du har återställt strömmen och kan börja hjälpa oss att lösa saker som har blivit fel</a:t>
            </a:r>
          </a:p>
        </p:txBody>
      </p:sp>
      <p:pic>
        <p:nvPicPr>
          <p:cNvPr id="2" name="Picture 1">
            <a:extLst>
              <a:ext uri="{FF2B5EF4-FFF2-40B4-BE49-F238E27FC236}">
                <a16:creationId xmlns:a16="http://schemas.microsoft.com/office/drawing/2014/main" id="{305A30FA-9D6F-4F56-8432-642D5FBC8D31}"/>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709035" y="1547800"/>
            <a:ext cx="2786083" cy="3457600"/>
          </a:xfrm>
          <a:prstGeom prst="rect">
            <a:avLst/>
          </a:prstGeom>
        </p:spPr>
      </p:pic>
    </p:spTree>
    <p:extLst>
      <p:ext uri="{BB962C8B-B14F-4D97-AF65-F5344CB8AC3E}">
        <p14:creationId xmlns:p14="http://schemas.microsoft.com/office/powerpoint/2010/main" val="18997102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sv-se" dirty="0"/>
              <a:t>Revor i tiden på stordatorn </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708365" y="2114855"/>
            <a:ext cx="4962418" cy="954107"/>
          </a:xfrm>
          <a:prstGeom prst="rect">
            <a:avLst/>
          </a:prstGeom>
          <a:noFill/>
        </p:spPr>
        <p:txBody>
          <a:bodyPr wrap="square" rtlCol="0">
            <a:spAutoFit/>
          </a:bodyPr>
          <a:lstStyle/>
          <a:p>
            <a:pPr algn="ctr"/>
            <a:endParaRPr lang="en-US" sz="2800" dirty="0">
              <a:solidFill>
                <a:schemeClr val="accent5">
                  <a:alpha val="99000"/>
                </a:schemeClr>
              </a:solidFill>
            </a:endParaRPr>
          </a:p>
          <a:p>
            <a:pPr algn="ctr"/>
            <a:endParaRPr lang="en-US" sz="2800" dirty="0">
              <a:solidFill>
                <a:schemeClr val="accent5">
                  <a:alpha val="99000"/>
                </a:schemeClr>
              </a:solidFill>
            </a:endParaRPr>
          </a:p>
        </p:txBody>
      </p:sp>
      <p:grpSp>
        <p:nvGrpSpPr>
          <p:cNvPr id="16" name="Group 15">
            <a:extLst>
              <a:ext uri="{FF2B5EF4-FFF2-40B4-BE49-F238E27FC236}">
                <a16:creationId xmlns:a16="http://schemas.microsoft.com/office/drawing/2014/main" id="{2A52FB99-939C-4ED1-A52F-C65BE5A775DB}"/>
              </a:ext>
            </a:extLst>
          </p:cNvPr>
          <p:cNvGrpSpPr/>
          <p:nvPr/>
        </p:nvGrpSpPr>
        <p:grpSpPr>
          <a:xfrm>
            <a:off x="1419226" y="1188720"/>
            <a:ext cx="9020174" cy="4507229"/>
            <a:chOff x="1419226" y="1188720"/>
            <a:chExt cx="9020174" cy="4507229"/>
          </a:xfrm>
        </p:grpSpPr>
        <p:pic>
          <p:nvPicPr>
            <p:cNvPr id="15" name="Picture 14">
              <a:extLst>
                <a:ext uri="{FF2B5EF4-FFF2-40B4-BE49-F238E27FC236}">
                  <a16:creationId xmlns:a16="http://schemas.microsoft.com/office/drawing/2014/main" id="{8C3C0D41-2035-4880-B3BB-7E491707753E}"/>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1419226" y="1188720"/>
              <a:ext cx="9020174" cy="4507229"/>
            </a:xfrm>
            <a:prstGeom prst="rect">
              <a:avLst/>
            </a:prstGeom>
          </p:spPr>
        </p:pic>
        <p:pic>
          <p:nvPicPr>
            <p:cNvPr id="9" name="Picture 8">
              <a:extLst>
                <a:ext uri="{FF2B5EF4-FFF2-40B4-BE49-F238E27FC236}">
                  <a16:creationId xmlns:a16="http://schemas.microsoft.com/office/drawing/2014/main" id="{217B4514-3491-47B5-8D0A-B375E1AA74C7}"/>
                </a:ext>
              </a:extLst>
            </p:cNvPr>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6953251" y="3689511"/>
              <a:ext cx="400050" cy="406239"/>
            </a:xfrm>
            <a:prstGeom prst="rect">
              <a:avLst/>
            </a:prstGeom>
          </p:spPr>
        </p:pic>
      </p:grpSp>
    </p:spTree>
    <p:extLst>
      <p:ext uri="{BB962C8B-B14F-4D97-AF65-F5344CB8AC3E}">
        <p14:creationId xmlns:p14="http://schemas.microsoft.com/office/powerpoint/2010/main" val="27428835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sv-se" dirty="0"/>
              <a:t>Meddelande från T.A.R.R.A.</a:t>
            </a:r>
            <a:endParaRPr lang="en-US" dirty="0"/>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9" name="TextBox 8">
            <a:extLst>
              <a:ext uri="{FF2B5EF4-FFF2-40B4-BE49-F238E27FC236}">
                <a16:creationId xmlns:a16="http://schemas.microsoft.com/office/drawing/2014/main" id="{60D335EE-44A2-4918-BFB3-BA64CBA40059}"/>
              </a:ext>
            </a:extLst>
          </p:cNvPr>
          <p:cNvSpPr txBox="1"/>
          <p:nvPr/>
        </p:nvSpPr>
        <p:spPr>
          <a:xfrm>
            <a:off x="5305051" y="2145681"/>
            <a:ext cx="3920229" cy="2554545"/>
          </a:xfrm>
          <a:prstGeom prst="rect">
            <a:avLst/>
          </a:prstGeom>
          <a:noFill/>
        </p:spPr>
        <p:txBody>
          <a:bodyPr wrap="square" rtlCol="0">
            <a:spAutoFit/>
          </a:bodyPr>
          <a:lstStyle/>
          <a:p>
            <a:pPr algn="ctr"/>
            <a:r>
              <a:rPr lang="sv-se"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Nu försöker vi lösa det här problemet. Tryck på knappen för att välja det på tidslinjedatorn.</a:t>
            </a:r>
          </a:p>
        </p:txBody>
      </p:sp>
      <p:pic>
        <p:nvPicPr>
          <p:cNvPr id="2" name="Picture 1">
            <a:extLst>
              <a:ext uri="{FF2B5EF4-FFF2-40B4-BE49-F238E27FC236}">
                <a16:creationId xmlns:a16="http://schemas.microsoft.com/office/drawing/2014/main" id="{D058EEBB-3479-49AA-B116-15F8B019BD2C}"/>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709035" y="1547800"/>
            <a:ext cx="2786083" cy="3457600"/>
          </a:xfrm>
          <a:prstGeom prst="rect">
            <a:avLst/>
          </a:prstGeom>
        </p:spPr>
      </p:pic>
    </p:spTree>
    <p:extLst>
      <p:ext uri="{BB962C8B-B14F-4D97-AF65-F5344CB8AC3E}">
        <p14:creationId xmlns:p14="http://schemas.microsoft.com/office/powerpoint/2010/main" val="290489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EABA493B-BA1A-4009-AAD2-EC7DF3C31EB3}"/>
              </a:ext>
            </a:extLst>
          </p:cNvPr>
          <p:cNvSpPr>
            <a:spLocks noGrp="1"/>
          </p:cNvSpPr>
          <p:nvPr>
            <p:ph type="body" sz="quarter" idx="13"/>
          </p:nvPr>
        </p:nvSpPr>
        <p:spPr>
          <a:xfrm>
            <a:off x="239848" y="2495138"/>
            <a:ext cx="6902856" cy="2120726"/>
          </a:xfrm>
        </p:spPr>
        <p:txBody>
          <a:bodyPr/>
          <a:lstStyle/>
          <a:p>
            <a:r>
              <a:rPr lang="sv-se" dirty="0"/>
              <a:t>Hur används datavetenskap </a:t>
            </a:r>
            <a:r>
              <a:rPr lang="sv-se" sz="4000" dirty="0"/>
              <a:t>(eller datavetenskapliga färdigheter) </a:t>
            </a:r>
            <a:r>
              <a:rPr lang="sv-se" dirty="0"/>
              <a:t>i skolan?</a:t>
            </a:r>
          </a:p>
        </p:txBody>
      </p:sp>
    </p:spTree>
    <p:extLst>
      <p:ext uri="{BB962C8B-B14F-4D97-AF65-F5344CB8AC3E}">
        <p14:creationId xmlns:p14="http://schemas.microsoft.com/office/powerpoint/2010/main" val="30489607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sv-se" dirty="0"/>
              <a:t>Välj revan i tiden</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708365" y="2114855"/>
            <a:ext cx="4962418" cy="954107"/>
          </a:xfrm>
          <a:prstGeom prst="rect">
            <a:avLst/>
          </a:prstGeom>
          <a:noFill/>
        </p:spPr>
        <p:txBody>
          <a:bodyPr wrap="square" rtlCol="0">
            <a:spAutoFit/>
          </a:bodyPr>
          <a:lstStyle/>
          <a:p>
            <a:pPr algn="ctr"/>
            <a:endParaRPr lang="en-US" sz="2800" dirty="0">
              <a:solidFill>
                <a:schemeClr val="accent5">
                  <a:alpha val="99000"/>
                </a:schemeClr>
              </a:solidFill>
            </a:endParaRPr>
          </a:p>
          <a:p>
            <a:pPr algn="ctr"/>
            <a:endParaRPr lang="en-US" sz="2800" dirty="0">
              <a:solidFill>
                <a:schemeClr val="accent5">
                  <a:alpha val="99000"/>
                </a:schemeClr>
              </a:solidFill>
            </a:endParaRPr>
          </a:p>
        </p:txBody>
      </p:sp>
      <p:pic>
        <p:nvPicPr>
          <p:cNvPr id="8" name="Picture 7">
            <a:extLst>
              <a:ext uri="{FF2B5EF4-FFF2-40B4-BE49-F238E27FC236}">
                <a16:creationId xmlns:a16="http://schemas.microsoft.com/office/drawing/2014/main" id="{C81001FE-9324-49A8-86C6-E8924CF0FB01}"/>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396292" y="1360916"/>
            <a:ext cx="4277844" cy="4609269"/>
          </a:xfrm>
          <a:prstGeom prst="rect">
            <a:avLst/>
          </a:prstGeom>
        </p:spPr>
      </p:pic>
      <p:sp>
        <p:nvSpPr>
          <p:cNvPr id="15" name="TextBox 14">
            <a:extLst>
              <a:ext uri="{FF2B5EF4-FFF2-40B4-BE49-F238E27FC236}">
                <a16:creationId xmlns:a16="http://schemas.microsoft.com/office/drawing/2014/main" id="{121FB720-3E6B-4BD8-90B3-6C4CE826906B}"/>
              </a:ext>
            </a:extLst>
          </p:cNvPr>
          <p:cNvSpPr txBox="1"/>
          <p:nvPr/>
        </p:nvSpPr>
        <p:spPr>
          <a:xfrm>
            <a:off x="6256337" y="2543006"/>
            <a:ext cx="4962418" cy="2246769"/>
          </a:xfrm>
          <a:prstGeom prst="rect">
            <a:avLst/>
          </a:prstGeom>
          <a:noFill/>
        </p:spPr>
        <p:txBody>
          <a:bodyPr wrap="square" rtlCol="0">
            <a:spAutoFit/>
          </a:bodyPr>
          <a:lstStyle/>
          <a:p>
            <a:pPr algn="ctr"/>
            <a:endParaRPr lang="en-US" sz="2800" dirty="0">
              <a:solidFill>
                <a:schemeClr val="accent5">
                  <a:alpha val="99000"/>
                </a:schemeClr>
              </a:solidFill>
            </a:endParaRPr>
          </a:p>
          <a:p>
            <a:pPr algn="ctr"/>
            <a:r>
              <a:rPr lang="sv-se"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Tryck på knappen för att välja revan i tiden.</a:t>
            </a:r>
          </a:p>
          <a:p>
            <a:pPr algn="ctr"/>
            <a:endParaRPr lang="en-US" sz="2800" dirty="0">
              <a:solidFill>
                <a:schemeClr val="accent5">
                  <a:alpha val="99000"/>
                </a:schemeClr>
              </a:solidFill>
            </a:endParaRPr>
          </a:p>
          <a:p>
            <a:pPr algn="ctr"/>
            <a:endParaRPr lang="en-US" sz="2800" dirty="0">
              <a:solidFill>
                <a:schemeClr val="accent5">
                  <a:alpha val="99000"/>
                </a:schemeClr>
              </a:solidFill>
            </a:endParaRPr>
          </a:p>
        </p:txBody>
      </p:sp>
    </p:spTree>
    <p:extLst>
      <p:ext uri="{BB962C8B-B14F-4D97-AF65-F5344CB8AC3E}">
        <p14:creationId xmlns:p14="http://schemas.microsoft.com/office/powerpoint/2010/main" val="42554783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sv-se" dirty="0"/>
              <a:t>Meddelande från T.A.R.R.A.</a:t>
            </a:r>
            <a:endParaRPr lang="en-US" dirty="0"/>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9" name="TextBox 8">
            <a:extLst>
              <a:ext uri="{FF2B5EF4-FFF2-40B4-BE49-F238E27FC236}">
                <a16:creationId xmlns:a16="http://schemas.microsoft.com/office/drawing/2014/main" id="{60D335EE-44A2-4918-BFB3-BA64CBA40059}"/>
              </a:ext>
            </a:extLst>
          </p:cNvPr>
          <p:cNvSpPr txBox="1"/>
          <p:nvPr/>
        </p:nvSpPr>
        <p:spPr>
          <a:xfrm>
            <a:off x="4801768" y="2151727"/>
            <a:ext cx="4539989" cy="2554545"/>
          </a:xfrm>
          <a:prstGeom prst="rect">
            <a:avLst/>
          </a:prstGeom>
          <a:noFill/>
        </p:spPr>
        <p:txBody>
          <a:bodyPr wrap="square" rtlCol="0">
            <a:spAutoFit/>
          </a:bodyPr>
          <a:lstStyle/>
          <a:p>
            <a:pPr algn="ctr"/>
            <a:r>
              <a:rPr lang="sv-se"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Du har valt en reva i tiden. Nu bör du flytta till tidskapseln för att börja ditt uppdrag.</a:t>
            </a:r>
          </a:p>
        </p:txBody>
      </p:sp>
      <p:pic>
        <p:nvPicPr>
          <p:cNvPr id="2" name="Picture 1">
            <a:extLst>
              <a:ext uri="{FF2B5EF4-FFF2-40B4-BE49-F238E27FC236}">
                <a16:creationId xmlns:a16="http://schemas.microsoft.com/office/drawing/2014/main" id="{2CF03193-6E57-45EC-A103-8FC343CC1605}"/>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709035" y="1547800"/>
            <a:ext cx="2786083" cy="3457600"/>
          </a:xfrm>
          <a:prstGeom prst="rect">
            <a:avLst/>
          </a:prstGeom>
        </p:spPr>
      </p:pic>
    </p:spTree>
    <p:extLst>
      <p:ext uri="{BB962C8B-B14F-4D97-AF65-F5344CB8AC3E}">
        <p14:creationId xmlns:p14="http://schemas.microsoft.com/office/powerpoint/2010/main" val="39273178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sv-se" dirty="0"/>
              <a:t>Gå till tidskapseln</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256338" y="2758449"/>
            <a:ext cx="4962418" cy="1815882"/>
          </a:xfrm>
          <a:prstGeom prst="rect">
            <a:avLst/>
          </a:prstGeom>
          <a:noFill/>
        </p:spPr>
        <p:txBody>
          <a:bodyPr wrap="square" rtlCol="0">
            <a:spAutoFit/>
          </a:bodyPr>
          <a:lstStyle/>
          <a:p>
            <a:pPr algn="ctr"/>
            <a:r>
              <a:rPr lang="sv-se"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Tidskapseln är en maskin som låter dig resa i tiden! </a:t>
            </a:r>
          </a:p>
          <a:p>
            <a:pPr algn="ctr"/>
            <a:endParaRPr lang="en-US" sz="2800" dirty="0">
              <a:solidFill>
                <a:schemeClr val="accent5">
                  <a:alpha val="99000"/>
                </a:schemeClr>
              </a:solidFill>
            </a:endParaRPr>
          </a:p>
        </p:txBody>
      </p:sp>
      <p:pic>
        <p:nvPicPr>
          <p:cNvPr id="3" name="Picture 2">
            <a:extLst>
              <a:ext uri="{FF2B5EF4-FFF2-40B4-BE49-F238E27FC236}">
                <a16:creationId xmlns:a16="http://schemas.microsoft.com/office/drawing/2014/main" id="{9D667342-DCFF-421B-8C6A-930D2452028E}"/>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1126427" y="1766306"/>
            <a:ext cx="4809236" cy="3149824"/>
          </a:xfrm>
          <a:prstGeom prst="rect">
            <a:avLst/>
          </a:prstGeom>
        </p:spPr>
      </p:pic>
    </p:spTree>
    <p:extLst>
      <p:ext uri="{BB962C8B-B14F-4D97-AF65-F5344CB8AC3E}">
        <p14:creationId xmlns:p14="http://schemas.microsoft.com/office/powerpoint/2010/main" val="34415667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sv-se" dirty="0"/>
              <a:t>Meddelande från T.A.R.R.A.</a:t>
            </a:r>
            <a:endParaRPr lang="en-US" dirty="0"/>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9" name="TextBox 8">
            <a:extLst>
              <a:ext uri="{FF2B5EF4-FFF2-40B4-BE49-F238E27FC236}">
                <a16:creationId xmlns:a16="http://schemas.microsoft.com/office/drawing/2014/main" id="{60D335EE-44A2-4918-BFB3-BA64CBA40059}"/>
              </a:ext>
            </a:extLst>
          </p:cNvPr>
          <p:cNvSpPr txBox="1"/>
          <p:nvPr/>
        </p:nvSpPr>
        <p:spPr>
          <a:xfrm>
            <a:off x="5172972" y="1643568"/>
            <a:ext cx="3938010" cy="3046988"/>
          </a:xfrm>
          <a:prstGeom prst="rect">
            <a:avLst/>
          </a:prstGeom>
          <a:noFill/>
        </p:spPr>
        <p:txBody>
          <a:bodyPr wrap="square" rtlCol="0">
            <a:spAutoFit/>
          </a:bodyPr>
          <a:lstStyle/>
          <a:p>
            <a:pPr algn="ctr"/>
            <a:r>
              <a:rPr lang="sv-se"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Nu förflyttar du dig mot tidskapseln och trycker på knappen framför dig för att öppna den och ta emot genomgången för ditt uppdrag!</a:t>
            </a:r>
          </a:p>
        </p:txBody>
      </p:sp>
      <p:pic>
        <p:nvPicPr>
          <p:cNvPr id="2" name="Picture 1">
            <a:extLst>
              <a:ext uri="{FF2B5EF4-FFF2-40B4-BE49-F238E27FC236}">
                <a16:creationId xmlns:a16="http://schemas.microsoft.com/office/drawing/2014/main" id="{1F8FEB90-A681-4C06-9DB9-F23E67175C4A}"/>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709035" y="1547800"/>
            <a:ext cx="2786083" cy="3457600"/>
          </a:xfrm>
          <a:prstGeom prst="rect">
            <a:avLst/>
          </a:prstGeom>
        </p:spPr>
      </p:pic>
    </p:spTree>
    <p:extLst>
      <p:ext uri="{BB962C8B-B14F-4D97-AF65-F5344CB8AC3E}">
        <p14:creationId xmlns:p14="http://schemas.microsoft.com/office/powerpoint/2010/main" val="30705397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sv-se" dirty="0"/>
              <a:t>Tidshopp</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708365" y="1333063"/>
            <a:ext cx="4962418" cy="4401205"/>
          </a:xfrm>
          <a:prstGeom prst="rect">
            <a:avLst/>
          </a:prstGeom>
          <a:noFill/>
        </p:spPr>
        <p:txBody>
          <a:bodyPr wrap="square" rtlCol="0">
            <a:spAutoFit/>
          </a:bodyPr>
          <a:lstStyle/>
          <a:p>
            <a:pPr algn="ctr"/>
            <a:r>
              <a:rPr lang="sv-se"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Du måste lösa tre revor i tiden. Varje gång du går in i tidskapseln visar siffran på sidan hur många tidshopp du behöver lösa. </a:t>
            </a:r>
          </a:p>
          <a:p>
            <a:pPr algn="ctr"/>
            <a:endParaRPr lang="en-U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sv-se"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Tryck på knappen för att öppna tidskapseln.</a:t>
            </a:r>
          </a:p>
          <a:p>
            <a:pPr algn="ctr"/>
            <a:endParaRPr lang="en-US" sz="2800" dirty="0">
              <a:solidFill>
                <a:schemeClr val="accent5">
                  <a:alpha val="99000"/>
                </a:schemeClr>
              </a:solidFill>
            </a:endParaRPr>
          </a:p>
        </p:txBody>
      </p:sp>
      <p:pic>
        <p:nvPicPr>
          <p:cNvPr id="5" name="Picture 4">
            <a:extLst>
              <a:ext uri="{FF2B5EF4-FFF2-40B4-BE49-F238E27FC236}">
                <a16:creationId xmlns:a16="http://schemas.microsoft.com/office/drawing/2014/main" id="{1E2197DA-5EB1-45C0-AA36-63A1C9456F07}"/>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521208" y="1255768"/>
            <a:ext cx="6031992" cy="2986851"/>
          </a:xfrm>
          <a:prstGeom prst="rect">
            <a:avLst/>
          </a:prstGeom>
        </p:spPr>
      </p:pic>
      <p:sp>
        <p:nvSpPr>
          <p:cNvPr id="7" name="Oval 6">
            <a:extLst>
              <a:ext uri="{FF2B5EF4-FFF2-40B4-BE49-F238E27FC236}">
                <a16:creationId xmlns:a16="http://schemas.microsoft.com/office/drawing/2014/main" id="{4247BB2A-B4BD-48BE-AEDC-561770963DB9}"/>
              </a:ext>
            </a:extLst>
          </p:cNvPr>
          <p:cNvSpPr/>
          <p:nvPr/>
        </p:nvSpPr>
        <p:spPr bwMode="auto">
          <a:xfrm>
            <a:off x="4062413" y="2100545"/>
            <a:ext cx="1333500" cy="1261779"/>
          </a:xfrm>
          <a:prstGeom prst="ellipse">
            <a:avLst/>
          </a:prstGeom>
          <a:noFill/>
          <a:ln w="38100">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9969888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sv-se" dirty="0"/>
              <a:t>Öppna tidskapseln</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708365" y="2314926"/>
            <a:ext cx="4962418" cy="2246769"/>
          </a:xfrm>
          <a:prstGeom prst="rect">
            <a:avLst/>
          </a:prstGeom>
          <a:noFill/>
        </p:spPr>
        <p:txBody>
          <a:bodyPr wrap="square" rtlCol="0">
            <a:spAutoFit/>
          </a:bodyPr>
          <a:lstStyle/>
          <a:p>
            <a:pPr algn="ctr"/>
            <a:endParaRPr lang="en-U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sv-se"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Tryck på knappen för att öppna tidskapseln och ta emot genomgången för ditt uppdrag.</a:t>
            </a:r>
          </a:p>
          <a:p>
            <a:pPr algn="ctr"/>
            <a:endParaRPr lang="en-US" sz="2800" dirty="0">
              <a:solidFill>
                <a:schemeClr val="accent5">
                  <a:alpha val="99000"/>
                </a:schemeClr>
              </a:solidFill>
            </a:endParaRPr>
          </a:p>
        </p:txBody>
      </p:sp>
      <p:pic>
        <p:nvPicPr>
          <p:cNvPr id="5" name="Picture 4">
            <a:extLst>
              <a:ext uri="{FF2B5EF4-FFF2-40B4-BE49-F238E27FC236}">
                <a16:creationId xmlns:a16="http://schemas.microsoft.com/office/drawing/2014/main" id="{1E2197DA-5EB1-45C0-AA36-63A1C9456F07}"/>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521208" y="1255768"/>
            <a:ext cx="6031992" cy="4068707"/>
          </a:xfrm>
          <a:prstGeom prst="rect">
            <a:avLst/>
          </a:prstGeom>
        </p:spPr>
      </p:pic>
      <p:sp>
        <p:nvSpPr>
          <p:cNvPr id="7" name="Oval 6">
            <a:extLst>
              <a:ext uri="{FF2B5EF4-FFF2-40B4-BE49-F238E27FC236}">
                <a16:creationId xmlns:a16="http://schemas.microsoft.com/office/drawing/2014/main" id="{4247BB2A-B4BD-48BE-AEDC-561770963DB9}"/>
              </a:ext>
            </a:extLst>
          </p:cNvPr>
          <p:cNvSpPr/>
          <p:nvPr/>
        </p:nvSpPr>
        <p:spPr bwMode="auto">
          <a:xfrm>
            <a:off x="1757363" y="2114067"/>
            <a:ext cx="1333500" cy="1261779"/>
          </a:xfrm>
          <a:prstGeom prst="ellipse">
            <a:avLst/>
          </a:prstGeom>
          <a:noFill/>
          <a:ln w="38100">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27290140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sv-se" dirty="0"/>
              <a:t>Genomgång för uppdraget</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4724764" y="1673869"/>
            <a:ext cx="5270135" cy="3108543"/>
          </a:xfrm>
          <a:prstGeom prst="rect">
            <a:avLst/>
          </a:prstGeom>
          <a:noFill/>
        </p:spPr>
        <p:txBody>
          <a:bodyPr wrap="square" rtlCol="0">
            <a:spAutoFit/>
          </a:bodyPr>
          <a:lstStyle/>
          <a:p>
            <a:pPr algn="ctr"/>
            <a:endParaRPr lang="en-US" sz="2800" dirty="0">
              <a:solidFill>
                <a:schemeClr val="accent5">
                  <a:alpha val="99000"/>
                </a:schemeClr>
              </a:solidFill>
            </a:endParaRPr>
          </a:p>
          <a:p>
            <a:pPr algn="ctr"/>
            <a:r>
              <a:rPr lang="sv-se"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Nu läser vi genomgången för uppdraget. </a:t>
            </a:r>
          </a:p>
          <a:p>
            <a:pPr algn="ctr"/>
            <a:r>
              <a:rPr lang="sv-se"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Kom ihåg att du kan använda den avancerade läsaren om du behöver hjälp när du spelar på egen hand!</a:t>
            </a:r>
          </a:p>
          <a:p>
            <a:pPr algn="ctr"/>
            <a:endParaRPr lang="en-US" sz="2800" dirty="0">
              <a:solidFill>
                <a:schemeClr val="accent5">
                  <a:alpha val="99000"/>
                </a:schemeClr>
              </a:solidFill>
            </a:endParaRPr>
          </a:p>
        </p:txBody>
      </p:sp>
      <p:pic>
        <p:nvPicPr>
          <p:cNvPr id="5" name="Picture 4">
            <a:extLst>
              <a:ext uri="{FF2B5EF4-FFF2-40B4-BE49-F238E27FC236}">
                <a16:creationId xmlns:a16="http://schemas.microsoft.com/office/drawing/2014/main" id="{7022BCD1-25F2-45D0-8B43-7DD084E8B591}"/>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457161" y="1535059"/>
            <a:ext cx="2867046" cy="3386162"/>
          </a:xfrm>
          <a:prstGeom prst="rect">
            <a:avLst/>
          </a:prstGeom>
        </p:spPr>
      </p:pic>
    </p:spTree>
    <p:extLst>
      <p:ext uri="{BB962C8B-B14F-4D97-AF65-F5344CB8AC3E}">
        <p14:creationId xmlns:p14="http://schemas.microsoft.com/office/powerpoint/2010/main" val="21738181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sv-se" dirty="0"/>
              <a:t>Gå in i tidskapseln</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094412" y="2758449"/>
            <a:ext cx="5726113" cy="2246769"/>
          </a:xfrm>
          <a:prstGeom prst="rect">
            <a:avLst/>
          </a:prstGeom>
          <a:noFill/>
        </p:spPr>
        <p:txBody>
          <a:bodyPr wrap="square" rtlCol="0">
            <a:spAutoFit/>
          </a:bodyPr>
          <a:lstStyle/>
          <a:p>
            <a:pPr algn="ctr"/>
            <a:endParaRPr lang="en-US" sz="2800" dirty="0">
              <a:solidFill>
                <a:schemeClr val="accent5">
                  <a:alpha val="99000"/>
                </a:schemeClr>
              </a:solidFill>
            </a:endParaRPr>
          </a:p>
          <a:p>
            <a:pPr algn="ctr"/>
            <a:r>
              <a:rPr lang="sv-se"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Tryck på knappen på tidskapseln</a:t>
            </a:r>
            <a:r>
              <a:rPr lang="sv-se" sz="2800" dirty="0">
                <a:solidFill>
                  <a:schemeClr val="accent5">
                    <a:alpha val="99000"/>
                  </a:schemeClr>
                </a:solidFill>
              </a:rPr>
              <a:t>.</a:t>
            </a:r>
          </a:p>
          <a:p>
            <a:pPr algn="ctr"/>
            <a:endParaRPr lang="en-US" sz="2800" dirty="0">
              <a:solidFill>
                <a:schemeClr val="accent5">
                  <a:alpha val="99000"/>
                </a:schemeClr>
              </a:solidFill>
            </a:endParaRPr>
          </a:p>
          <a:p>
            <a:pPr algn="ctr"/>
            <a:endParaRPr lang="en-US" sz="2800" dirty="0">
              <a:solidFill>
                <a:schemeClr val="accent5">
                  <a:alpha val="99000"/>
                </a:schemeClr>
              </a:solidFill>
            </a:endParaRPr>
          </a:p>
        </p:txBody>
      </p:sp>
      <p:pic>
        <p:nvPicPr>
          <p:cNvPr id="3" name="Picture 2">
            <a:extLst>
              <a:ext uri="{FF2B5EF4-FFF2-40B4-BE49-F238E27FC236}">
                <a16:creationId xmlns:a16="http://schemas.microsoft.com/office/drawing/2014/main" id="{4E6D2BA8-FCBD-43D9-BE27-A865381EAEDF}"/>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578386" y="1303299"/>
            <a:ext cx="3981450" cy="4726182"/>
          </a:xfrm>
          <a:prstGeom prst="rect">
            <a:avLst/>
          </a:prstGeom>
        </p:spPr>
      </p:pic>
    </p:spTree>
    <p:extLst>
      <p:ext uri="{BB962C8B-B14F-4D97-AF65-F5344CB8AC3E}">
        <p14:creationId xmlns:p14="http://schemas.microsoft.com/office/powerpoint/2010/main" val="5049115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sv-se" dirty="0"/>
              <a:t>Gå in i tidskapseln</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094411" y="2112118"/>
            <a:ext cx="5726113" cy="3108543"/>
          </a:xfrm>
          <a:prstGeom prst="rect">
            <a:avLst/>
          </a:prstGeom>
          <a:noFill/>
        </p:spPr>
        <p:txBody>
          <a:bodyPr wrap="square" rtlCol="0">
            <a:spAutoFit/>
          </a:bodyPr>
          <a:lstStyle/>
          <a:p>
            <a:pPr algn="ctr"/>
            <a:endParaRPr lang="en-US" sz="2800" dirty="0">
              <a:solidFill>
                <a:schemeClr val="accent5">
                  <a:alpha val="99000"/>
                </a:schemeClr>
              </a:solidFill>
            </a:endParaRPr>
          </a:p>
          <a:p>
            <a:pPr algn="ctr"/>
            <a:r>
              <a:rPr lang="sv-se"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Efter att du har tryck på knappen kommer du se ett meddelande där det står "teleportering". Det betyder att du reser i tiden! </a:t>
            </a:r>
          </a:p>
          <a:p>
            <a:pPr algn="ctr"/>
            <a:endParaRPr lang="en-US" sz="2800" dirty="0">
              <a:solidFill>
                <a:schemeClr val="accent5">
                  <a:alpha val="99000"/>
                </a:schemeClr>
              </a:solidFill>
            </a:endParaRPr>
          </a:p>
          <a:p>
            <a:pPr algn="ctr"/>
            <a:endParaRPr lang="en-US" sz="2800" dirty="0">
              <a:solidFill>
                <a:schemeClr val="accent5">
                  <a:alpha val="99000"/>
                </a:schemeClr>
              </a:solidFill>
            </a:endParaRPr>
          </a:p>
        </p:txBody>
      </p:sp>
      <p:pic>
        <p:nvPicPr>
          <p:cNvPr id="7" name="Picture 6">
            <a:extLst>
              <a:ext uri="{FF2B5EF4-FFF2-40B4-BE49-F238E27FC236}">
                <a16:creationId xmlns:a16="http://schemas.microsoft.com/office/drawing/2014/main" id="{082E8199-FD11-4006-9BE3-857ED327658F}"/>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628650" y="1188720"/>
            <a:ext cx="5314950" cy="4562475"/>
          </a:xfrm>
          <a:prstGeom prst="rect">
            <a:avLst/>
          </a:prstGeom>
        </p:spPr>
      </p:pic>
      <p:sp>
        <p:nvSpPr>
          <p:cNvPr id="8" name="Oval 7">
            <a:extLst>
              <a:ext uri="{FF2B5EF4-FFF2-40B4-BE49-F238E27FC236}">
                <a16:creationId xmlns:a16="http://schemas.microsoft.com/office/drawing/2014/main" id="{9E0C3BF9-528E-4E8C-9DDC-488DB8B2F714}"/>
              </a:ext>
            </a:extLst>
          </p:cNvPr>
          <p:cNvSpPr/>
          <p:nvPr/>
        </p:nvSpPr>
        <p:spPr bwMode="auto">
          <a:xfrm>
            <a:off x="1451768" y="3469957"/>
            <a:ext cx="2943225" cy="809625"/>
          </a:xfrm>
          <a:prstGeom prst="ellipse">
            <a:avLst/>
          </a:prstGeom>
          <a:noFill/>
          <a:ln w="38100">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21263345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sv-se" dirty="0"/>
              <a:t>Välkommen till storbandsjazz!</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708365" y="1430267"/>
            <a:ext cx="4962418" cy="954107"/>
          </a:xfrm>
          <a:prstGeom prst="rect">
            <a:avLst/>
          </a:prstGeom>
          <a:noFill/>
        </p:spPr>
        <p:txBody>
          <a:bodyPr wrap="square" rtlCol="0">
            <a:spAutoFit/>
          </a:bodyPr>
          <a:lstStyle/>
          <a:p>
            <a:pPr algn="ctr"/>
            <a:endParaRPr lang="en-US" sz="2800" dirty="0">
              <a:solidFill>
                <a:schemeClr val="accent5">
                  <a:alpha val="99000"/>
                </a:schemeClr>
              </a:solidFill>
            </a:endParaRPr>
          </a:p>
          <a:p>
            <a:pPr algn="ctr"/>
            <a:endParaRPr lang="en-US" sz="2800" dirty="0">
              <a:solidFill>
                <a:schemeClr val="accent5">
                  <a:alpha val="99000"/>
                </a:schemeClr>
              </a:solidFill>
            </a:endParaRPr>
          </a:p>
        </p:txBody>
      </p:sp>
      <p:sp>
        <p:nvSpPr>
          <p:cNvPr id="7" name="TextBox 6">
            <a:extLst>
              <a:ext uri="{FF2B5EF4-FFF2-40B4-BE49-F238E27FC236}">
                <a16:creationId xmlns:a16="http://schemas.microsoft.com/office/drawing/2014/main" id="{12EBAB88-BF92-4973-9609-28544A8BA440}"/>
              </a:ext>
            </a:extLst>
          </p:cNvPr>
          <p:cNvSpPr txBox="1"/>
          <p:nvPr/>
        </p:nvSpPr>
        <p:spPr>
          <a:xfrm>
            <a:off x="6898241" y="2625921"/>
            <a:ext cx="4962418" cy="1200329"/>
          </a:xfrm>
          <a:prstGeom prst="rect">
            <a:avLst/>
          </a:prstGeom>
          <a:noFill/>
        </p:spPr>
        <p:txBody>
          <a:bodyPr wrap="square" rtlCol="0">
            <a:spAutoFit/>
          </a:bodyPr>
          <a:lstStyle/>
          <a:p>
            <a:pPr algn="ctr"/>
            <a:r>
              <a:rPr lang="sv-se" sz="24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Det här är din spawnplats i den här världen. Du kommer att se precis den här bilden när du börjar spelupplevelsen.</a:t>
            </a:r>
          </a:p>
        </p:txBody>
      </p:sp>
      <p:pic>
        <p:nvPicPr>
          <p:cNvPr id="2" name="Picture 1">
            <a:extLst>
              <a:ext uri="{FF2B5EF4-FFF2-40B4-BE49-F238E27FC236}">
                <a16:creationId xmlns:a16="http://schemas.microsoft.com/office/drawing/2014/main" id="{15BFD153-BE8F-43CB-B0DB-B4A222A1B372}"/>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838200" y="1430267"/>
            <a:ext cx="5870165" cy="4232079"/>
          </a:xfrm>
          <a:prstGeom prst="rect">
            <a:avLst/>
          </a:prstGeom>
        </p:spPr>
      </p:pic>
    </p:spTree>
    <p:extLst>
      <p:ext uri="{BB962C8B-B14F-4D97-AF65-F5344CB8AC3E}">
        <p14:creationId xmlns:p14="http://schemas.microsoft.com/office/powerpoint/2010/main" val="16269794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A23EEC04-5491-4AA0-A760-FD654DED6308}"/>
              </a:ext>
            </a:extLst>
          </p:cNvPr>
          <p:cNvSpPr>
            <a:spLocks noGrp="1"/>
          </p:cNvSpPr>
          <p:nvPr>
            <p:ph type="body" sz="quarter" idx="13"/>
          </p:nvPr>
        </p:nvSpPr>
        <p:spPr>
          <a:xfrm>
            <a:off x="209026" y="2618427"/>
            <a:ext cx="6902856" cy="2120726"/>
          </a:xfrm>
        </p:spPr>
        <p:txBody>
          <a:bodyPr/>
          <a:lstStyle/>
          <a:p>
            <a:r>
              <a:rPr lang="sv-se" dirty="0"/>
              <a:t>Hur används datavetenskap i mina hobbyer eller på olika jobb?</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Tree>
    <p:extLst>
      <p:ext uri="{BB962C8B-B14F-4D97-AF65-F5344CB8AC3E}">
        <p14:creationId xmlns:p14="http://schemas.microsoft.com/office/powerpoint/2010/main" val="18263889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sv-se" dirty="0"/>
              <a:t>Meddelande från T.A.R.R.A.</a:t>
            </a:r>
            <a:endParaRPr lang="en-US" dirty="0"/>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9" name="TextBox 8">
            <a:extLst>
              <a:ext uri="{FF2B5EF4-FFF2-40B4-BE49-F238E27FC236}">
                <a16:creationId xmlns:a16="http://schemas.microsoft.com/office/drawing/2014/main" id="{60D335EE-44A2-4918-BFB3-BA64CBA40059}"/>
              </a:ext>
            </a:extLst>
          </p:cNvPr>
          <p:cNvSpPr txBox="1"/>
          <p:nvPr/>
        </p:nvSpPr>
        <p:spPr>
          <a:xfrm>
            <a:off x="3567283" y="1504394"/>
            <a:ext cx="7623231" cy="4031873"/>
          </a:xfrm>
          <a:prstGeom prst="rect">
            <a:avLst/>
          </a:prstGeom>
          <a:noFill/>
        </p:spPr>
        <p:txBody>
          <a:bodyPr wrap="square" rtlCol="0">
            <a:spAutoFit/>
          </a:bodyPr>
          <a:lstStyle/>
          <a:p>
            <a:pPr algn="ctr"/>
            <a:r>
              <a:rPr lang="sv-se"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Det verkar som om jazzmusikern är väldigt upprörd. Vi ser om vi kan hjälpa honom! </a:t>
            </a:r>
          </a:p>
          <a:p>
            <a:pPr algn="ctr"/>
            <a:endParaRPr lang="en-US"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sv-se"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Jag har upptäckt något som är gömt bakom väggen bakom musikern framför dig. Använd din T.A.L.K.-enhet för att skicka din tidsagent till den upptäckta </a:t>
            </a:r>
          </a:p>
          <a:p>
            <a:pPr algn="ctr"/>
            <a:r>
              <a:rPr lang="sv-se"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platsen! </a:t>
            </a:r>
          </a:p>
        </p:txBody>
      </p:sp>
      <p:pic>
        <p:nvPicPr>
          <p:cNvPr id="2" name="Picture 1">
            <a:extLst>
              <a:ext uri="{FF2B5EF4-FFF2-40B4-BE49-F238E27FC236}">
                <a16:creationId xmlns:a16="http://schemas.microsoft.com/office/drawing/2014/main" id="{ACDC073B-B1CA-46A3-A672-3ADADF878BEF}"/>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450506" y="1586073"/>
            <a:ext cx="2786083" cy="3457600"/>
          </a:xfrm>
          <a:prstGeom prst="rect">
            <a:avLst/>
          </a:prstGeom>
        </p:spPr>
      </p:pic>
    </p:spTree>
    <p:extLst>
      <p:ext uri="{BB962C8B-B14F-4D97-AF65-F5344CB8AC3E}">
        <p14:creationId xmlns:p14="http://schemas.microsoft.com/office/powerpoint/2010/main" val="30005927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sv-se" dirty="0"/>
              <a:t>Jazzmusiker-NPC</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9" name="TextBox 8">
            <a:extLst>
              <a:ext uri="{FF2B5EF4-FFF2-40B4-BE49-F238E27FC236}">
                <a16:creationId xmlns:a16="http://schemas.microsoft.com/office/drawing/2014/main" id="{60D335EE-44A2-4918-BFB3-BA64CBA40059}"/>
              </a:ext>
            </a:extLst>
          </p:cNvPr>
          <p:cNvSpPr txBox="1"/>
          <p:nvPr/>
        </p:nvSpPr>
        <p:spPr>
          <a:xfrm>
            <a:off x="4471166" y="1897653"/>
            <a:ext cx="5464550" cy="2554545"/>
          </a:xfrm>
          <a:prstGeom prst="rect">
            <a:avLst/>
          </a:prstGeom>
          <a:noFill/>
        </p:spPr>
        <p:txBody>
          <a:bodyPr wrap="square" rtlCol="0">
            <a:spAutoFit/>
          </a:bodyPr>
          <a:lstStyle/>
          <a:p>
            <a:pPr algn="ctr"/>
            <a:r>
              <a:rPr lang="sv-se"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Utbuad från scenen igen! Ända sedan jag blev av med min trumpet har inget varit sig likt! Har jag blivit förbannad?</a:t>
            </a:r>
          </a:p>
        </p:txBody>
      </p:sp>
      <p:pic>
        <p:nvPicPr>
          <p:cNvPr id="5" name="Picture 4">
            <a:extLst>
              <a:ext uri="{FF2B5EF4-FFF2-40B4-BE49-F238E27FC236}">
                <a16:creationId xmlns:a16="http://schemas.microsoft.com/office/drawing/2014/main" id="{5A28B592-86C7-445C-ACBE-9F8D5D8DAE03}"/>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1597741" y="1707501"/>
            <a:ext cx="2394155" cy="3705157"/>
          </a:xfrm>
          <a:prstGeom prst="rect">
            <a:avLst/>
          </a:prstGeom>
        </p:spPr>
      </p:pic>
    </p:spTree>
    <p:extLst>
      <p:ext uri="{BB962C8B-B14F-4D97-AF65-F5344CB8AC3E}">
        <p14:creationId xmlns:p14="http://schemas.microsoft.com/office/powerpoint/2010/main" val="26655132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sv-se" dirty="0"/>
              <a:t>Storbandsjazz</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893422" y="1874728"/>
            <a:ext cx="4962418" cy="3108543"/>
          </a:xfrm>
          <a:prstGeom prst="rect">
            <a:avLst/>
          </a:prstGeom>
          <a:noFill/>
        </p:spPr>
        <p:txBody>
          <a:bodyPr wrap="square" rtlCol="0">
            <a:spAutoFit/>
          </a:bodyPr>
          <a:lstStyle/>
          <a:p>
            <a:pPr algn="ctr"/>
            <a:r>
              <a:rPr lang="sv-se"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När du har T.A.L.K.-enheten i handen ser du en ny grå ruta där det står </a:t>
            </a:r>
          </a:p>
          <a:p>
            <a:pPr algn="ctr"/>
            <a:r>
              <a:rPr lang="sv-se" sz="2800" b="1"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"Använd T.A.L.K.-enheten".</a:t>
            </a:r>
          </a:p>
          <a:p>
            <a:pPr algn="ctr"/>
            <a:endParaRPr lang="en-U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sv-se"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Tryck på knappen för att se nästa poppuppskärm.</a:t>
            </a:r>
          </a:p>
        </p:txBody>
      </p:sp>
      <p:pic>
        <p:nvPicPr>
          <p:cNvPr id="3" name="Picture 2">
            <a:extLst>
              <a:ext uri="{FF2B5EF4-FFF2-40B4-BE49-F238E27FC236}">
                <a16:creationId xmlns:a16="http://schemas.microsoft.com/office/drawing/2014/main" id="{A1EBD21C-BCF6-478C-8D62-8416BB97221A}"/>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614615" y="2005338"/>
            <a:ext cx="6127242" cy="3108543"/>
          </a:xfrm>
          <a:prstGeom prst="rect">
            <a:avLst/>
          </a:prstGeom>
        </p:spPr>
      </p:pic>
    </p:spTree>
    <p:extLst>
      <p:ext uri="{BB962C8B-B14F-4D97-AF65-F5344CB8AC3E}">
        <p14:creationId xmlns:p14="http://schemas.microsoft.com/office/powerpoint/2010/main" val="11576742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FE6EDB01-C7A1-46F7-A5A2-9742CFC1E158}"/>
              </a:ext>
            </a:extLst>
          </p:cNvPr>
          <p:cNvPicPr>
            <a:picLocks noChangeAspect="1"/>
          </p:cNvPicPr>
          <p:nvPr/>
        </p:nvPicPr>
        <p:blipFill rotWithShape="1">
          <a:blip r:embed="rId2" cstate="print">
            <a:extLst>
              <a:ext uri="{28A0092B-C50C-407E-A947-70E740481C1C}">
                <a14:useLocalDpi xmlns:a14="http://schemas.microsoft.com/office/drawing/2010/main"/>
              </a:ext>
            </a:extLst>
          </a:blip>
          <a:srcRect l="1047" t="2135"/>
          <a:stretch/>
        </p:blipFill>
        <p:spPr>
          <a:xfrm>
            <a:off x="894736" y="2021013"/>
            <a:ext cx="5442121" cy="2647354"/>
          </a:xfrm>
          <a:prstGeom prst="rect">
            <a:avLst/>
          </a:prstGeom>
        </p:spPr>
      </p:pic>
      <p:sp>
        <p:nvSpPr>
          <p:cNvPr id="4" name="Title 3"/>
          <p:cNvSpPr>
            <a:spLocks noGrp="1"/>
          </p:cNvSpPr>
          <p:nvPr>
            <p:ph type="title"/>
          </p:nvPr>
        </p:nvSpPr>
        <p:spPr/>
        <p:txBody>
          <a:bodyPr/>
          <a:lstStyle/>
          <a:p>
            <a:r>
              <a:rPr lang="sv-se" dirty="0"/>
              <a:t>Storbandsjazz</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3"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453158" y="2693783"/>
            <a:ext cx="4962418" cy="1815882"/>
          </a:xfrm>
          <a:prstGeom prst="rect">
            <a:avLst/>
          </a:prstGeom>
          <a:noFill/>
        </p:spPr>
        <p:txBody>
          <a:bodyPr wrap="square" rtlCol="0">
            <a:spAutoFit/>
          </a:bodyPr>
          <a:lstStyle/>
          <a:p>
            <a:pPr algn="ctr"/>
            <a:r>
              <a:rPr lang="sv-se"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Klicka på "Starta aktivitet"</a:t>
            </a:r>
          </a:p>
          <a:p>
            <a:pPr algn="ctr"/>
            <a:r>
              <a:rPr lang="sv-se"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för att börja ditt uppdrag!</a:t>
            </a:r>
          </a:p>
          <a:p>
            <a:pPr algn="ctr"/>
            <a:endParaRPr lang="en-US" sz="2800" dirty="0">
              <a:solidFill>
                <a:schemeClr val="accent5">
                  <a:alpha val="99000"/>
                </a:schemeClr>
              </a:solidFill>
            </a:endParaRPr>
          </a:p>
          <a:p>
            <a:pPr algn="ctr"/>
            <a:endParaRPr lang="en-US" sz="2800" dirty="0">
              <a:solidFill>
                <a:schemeClr val="accent5">
                  <a:alpha val="99000"/>
                </a:schemeClr>
              </a:solidFill>
            </a:endParaRPr>
          </a:p>
        </p:txBody>
      </p:sp>
      <p:sp>
        <p:nvSpPr>
          <p:cNvPr id="7" name="Oval 6">
            <a:extLst>
              <a:ext uri="{FF2B5EF4-FFF2-40B4-BE49-F238E27FC236}">
                <a16:creationId xmlns:a16="http://schemas.microsoft.com/office/drawing/2014/main" id="{EC6010D2-DF0C-4228-9D8F-BBADB3D5A8C3}"/>
              </a:ext>
            </a:extLst>
          </p:cNvPr>
          <p:cNvSpPr/>
          <p:nvPr/>
        </p:nvSpPr>
        <p:spPr bwMode="auto">
          <a:xfrm>
            <a:off x="1011037" y="4154659"/>
            <a:ext cx="1797977" cy="513708"/>
          </a:xfrm>
          <a:prstGeom prst="ellipse">
            <a:avLst/>
          </a:prstGeom>
          <a:noFill/>
          <a:ln w="28575">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8" name="Arrow: Right 7">
            <a:extLst>
              <a:ext uri="{FF2B5EF4-FFF2-40B4-BE49-F238E27FC236}">
                <a16:creationId xmlns:a16="http://schemas.microsoft.com/office/drawing/2014/main" id="{4BE6E08F-5A72-40DC-A171-5A5A7610DBC3}"/>
              </a:ext>
            </a:extLst>
          </p:cNvPr>
          <p:cNvSpPr/>
          <p:nvPr/>
        </p:nvSpPr>
        <p:spPr bwMode="auto">
          <a:xfrm rot="1815130">
            <a:off x="294640" y="3749039"/>
            <a:ext cx="904126" cy="394317"/>
          </a:xfrm>
          <a:prstGeom prst="rightArrow">
            <a:avLst/>
          </a:prstGeom>
          <a:solidFill>
            <a:srgbClr val="FF0000"/>
          </a:solidFill>
          <a:ln>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8758216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sv-se" dirty="0"/>
              <a:t>Meddelande från T.A.R.R.A.</a:t>
            </a:r>
            <a:endParaRPr lang="en-US" dirty="0"/>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9" name="TextBox 8">
            <a:extLst>
              <a:ext uri="{FF2B5EF4-FFF2-40B4-BE49-F238E27FC236}">
                <a16:creationId xmlns:a16="http://schemas.microsoft.com/office/drawing/2014/main" id="{60D335EE-44A2-4918-BFB3-BA64CBA40059}"/>
              </a:ext>
            </a:extLst>
          </p:cNvPr>
          <p:cNvSpPr txBox="1"/>
          <p:nvPr/>
        </p:nvSpPr>
        <p:spPr>
          <a:xfrm>
            <a:off x="4492249" y="1599261"/>
            <a:ext cx="5454392" cy="3539430"/>
          </a:xfrm>
          <a:prstGeom prst="rect">
            <a:avLst/>
          </a:prstGeom>
          <a:noFill/>
        </p:spPr>
        <p:txBody>
          <a:bodyPr wrap="square" rtlCol="0">
            <a:spAutoFit/>
          </a:bodyPr>
          <a:lstStyle/>
          <a:p>
            <a:pPr algn="ctr"/>
            <a:r>
              <a:rPr lang="sv-se"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Bra jobbat! </a:t>
            </a:r>
          </a:p>
          <a:p>
            <a:pPr algn="ctr"/>
            <a:r>
              <a:rPr lang="sv-se"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Använd din T.A.L.K.-enhet för att flytta tillbaka agenten till startplatsen när som helst. </a:t>
            </a:r>
          </a:p>
          <a:p>
            <a:pPr algn="ctr"/>
            <a:endParaRPr lang="en-US"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sv-se"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Nu använder du kod för att hämta trumpeten!</a:t>
            </a:r>
          </a:p>
        </p:txBody>
      </p:sp>
      <p:pic>
        <p:nvPicPr>
          <p:cNvPr id="2" name="Picture 1">
            <a:extLst>
              <a:ext uri="{FF2B5EF4-FFF2-40B4-BE49-F238E27FC236}">
                <a16:creationId xmlns:a16="http://schemas.microsoft.com/office/drawing/2014/main" id="{1A9200A9-162F-4DC5-9D72-D3C61D37C0B8}"/>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384570" y="1482834"/>
            <a:ext cx="2786083" cy="3457600"/>
          </a:xfrm>
          <a:prstGeom prst="rect">
            <a:avLst/>
          </a:prstGeom>
        </p:spPr>
      </p:pic>
    </p:spTree>
    <p:extLst>
      <p:ext uri="{BB962C8B-B14F-4D97-AF65-F5344CB8AC3E}">
        <p14:creationId xmlns:p14="http://schemas.microsoft.com/office/powerpoint/2010/main" val="36336816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sv-se" dirty="0"/>
              <a:t>Storbandsjazz</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7226407" y="1404553"/>
            <a:ext cx="4962418" cy="4832092"/>
          </a:xfrm>
          <a:prstGeom prst="rect">
            <a:avLst/>
          </a:prstGeom>
          <a:noFill/>
        </p:spPr>
        <p:txBody>
          <a:bodyPr wrap="square" rtlCol="0">
            <a:spAutoFit/>
          </a:bodyPr>
          <a:lstStyle/>
          <a:p>
            <a:pPr algn="ctr"/>
            <a:r>
              <a:rPr lang="sv-se"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Din tidsagent startar automatiskt på rätt plats. </a:t>
            </a:r>
          </a:p>
          <a:p>
            <a:pPr algn="ctr"/>
            <a:endParaRPr lang="en-U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sv-se"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I slutet av labyrinten finns en trumpet. </a:t>
            </a:r>
          </a:p>
          <a:p>
            <a:pPr algn="ctr"/>
            <a:endParaRPr lang="en-U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sv-se"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Vi behöver hämta trumpeten åt musikern!</a:t>
            </a:r>
          </a:p>
          <a:p>
            <a:pPr algn="ctr"/>
            <a:endParaRPr lang="en-US" sz="2800" dirty="0">
              <a:solidFill>
                <a:schemeClr val="accent5">
                  <a:alpha val="99000"/>
                </a:schemeClr>
              </a:solidFill>
            </a:endParaRPr>
          </a:p>
          <a:p>
            <a:pPr algn="ctr"/>
            <a:endParaRPr lang="en-US" sz="2800" dirty="0">
              <a:solidFill>
                <a:schemeClr val="accent5">
                  <a:alpha val="99000"/>
                </a:schemeClr>
              </a:solidFill>
            </a:endParaRPr>
          </a:p>
        </p:txBody>
      </p:sp>
      <p:pic>
        <p:nvPicPr>
          <p:cNvPr id="3" name="Picture 2">
            <a:extLst>
              <a:ext uri="{FF2B5EF4-FFF2-40B4-BE49-F238E27FC236}">
                <a16:creationId xmlns:a16="http://schemas.microsoft.com/office/drawing/2014/main" id="{37F46FE6-5A24-4E4B-B417-C9843D63B90E}"/>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691241" y="1456174"/>
            <a:ext cx="6191250" cy="4028726"/>
          </a:xfrm>
          <a:prstGeom prst="rect">
            <a:avLst/>
          </a:prstGeom>
        </p:spPr>
      </p:pic>
      <p:sp>
        <p:nvSpPr>
          <p:cNvPr id="8" name="Arrow: Right 7">
            <a:extLst>
              <a:ext uri="{FF2B5EF4-FFF2-40B4-BE49-F238E27FC236}">
                <a16:creationId xmlns:a16="http://schemas.microsoft.com/office/drawing/2014/main" id="{4BE6E08F-5A72-40DC-A171-5A5A7610DBC3}"/>
              </a:ext>
            </a:extLst>
          </p:cNvPr>
          <p:cNvSpPr/>
          <p:nvPr/>
        </p:nvSpPr>
        <p:spPr bwMode="auto">
          <a:xfrm rot="1815130">
            <a:off x="558975" y="2544436"/>
            <a:ext cx="904126" cy="394317"/>
          </a:xfrm>
          <a:prstGeom prst="rightArrow">
            <a:avLst/>
          </a:prstGeom>
          <a:solidFill>
            <a:srgbClr val="FF0000"/>
          </a:solidFill>
          <a:ln>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7" name="Oval 6">
            <a:extLst>
              <a:ext uri="{FF2B5EF4-FFF2-40B4-BE49-F238E27FC236}">
                <a16:creationId xmlns:a16="http://schemas.microsoft.com/office/drawing/2014/main" id="{EC6010D2-DF0C-4228-9D8F-BBADB3D5A8C3}"/>
              </a:ext>
            </a:extLst>
          </p:cNvPr>
          <p:cNvSpPr/>
          <p:nvPr/>
        </p:nvSpPr>
        <p:spPr bwMode="auto">
          <a:xfrm>
            <a:off x="6006492" y="2240376"/>
            <a:ext cx="759041" cy="629327"/>
          </a:xfrm>
          <a:prstGeom prst="ellipse">
            <a:avLst/>
          </a:prstGeom>
          <a:noFill/>
          <a:ln w="28575">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17204024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sv-se" dirty="0"/>
              <a:t>Skapa algoritmen</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667928" y="1360916"/>
            <a:ext cx="5524072" cy="4924425"/>
          </a:xfrm>
          <a:prstGeom prst="rect">
            <a:avLst/>
          </a:prstGeom>
          <a:noFill/>
        </p:spPr>
        <p:txBody>
          <a:bodyPr wrap="square" rtlCol="0">
            <a:spAutoFit/>
          </a:bodyPr>
          <a:lstStyle/>
          <a:p>
            <a:pPr algn="ctr"/>
            <a:r>
              <a:rPr lang="sv-se" sz="26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Vi använder algoritmen för att få hjälp att lösa den här utmaningen.</a:t>
            </a:r>
          </a:p>
          <a:p>
            <a:pPr algn="ctr"/>
            <a:r>
              <a:rPr lang="sv-se" sz="26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Hur kan vi använda kommandona</a:t>
            </a:r>
          </a:p>
          <a:p>
            <a:pPr algn="ctr"/>
            <a:r>
              <a:rPr lang="sv-se" sz="2600" dirty="0">
                <a:solidFill>
                  <a:srgbClr val="FF0000">
                    <a:alpha val="99000"/>
                  </a:srgbClr>
                </a:solidFill>
                <a:latin typeface="Noto Sans" panose="020B0502040504020204" pitchFamily="34" charset="0"/>
                <a:ea typeface="Noto Sans" panose="020B0502040504020204" pitchFamily="34" charset="0"/>
                <a:cs typeface="Noto Sans" panose="020B0502040504020204" pitchFamily="34" charset="0"/>
              </a:rPr>
              <a:t>framåt</a:t>
            </a:r>
          </a:p>
          <a:p>
            <a:pPr algn="ctr"/>
            <a:r>
              <a:rPr lang="sv-se" sz="2600" dirty="0">
                <a:solidFill>
                  <a:srgbClr val="FF0000">
                    <a:alpha val="99000"/>
                  </a:srgbClr>
                </a:solidFill>
                <a:latin typeface="Noto Sans" panose="020B0502040504020204" pitchFamily="34" charset="0"/>
                <a:ea typeface="Noto Sans" panose="020B0502040504020204" pitchFamily="34" charset="0"/>
                <a:cs typeface="Noto Sans" panose="020B0502040504020204" pitchFamily="34" charset="0"/>
              </a:rPr>
              <a:t>bakåt</a:t>
            </a:r>
          </a:p>
          <a:p>
            <a:pPr algn="ctr"/>
            <a:r>
              <a:rPr lang="sv-se" sz="2600" dirty="0">
                <a:solidFill>
                  <a:srgbClr val="FF0000">
                    <a:alpha val="99000"/>
                  </a:srgbClr>
                </a:solidFill>
                <a:latin typeface="Noto Sans" panose="020B0502040504020204" pitchFamily="34" charset="0"/>
                <a:ea typeface="Noto Sans" panose="020B0502040504020204" pitchFamily="34" charset="0"/>
                <a:cs typeface="Noto Sans" panose="020B0502040504020204" pitchFamily="34" charset="0"/>
              </a:rPr>
              <a:t>vänster</a:t>
            </a:r>
          </a:p>
          <a:p>
            <a:pPr algn="ctr"/>
            <a:r>
              <a:rPr lang="sv-se" sz="2600" dirty="0">
                <a:solidFill>
                  <a:srgbClr val="FF0000">
                    <a:alpha val="99000"/>
                  </a:srgbClr>
                </a:solidFill>
                <a:latin typeface="Noto Sans" panose="020B0502040504020204" pitchFamily="34" charset="0"/>
                <a:ea typeface="Noto Sans" panose="020B0502040504020204" pitchFamily="34" charset="0"/>
                <a:cs typeface="Noto Sans" panose="020B0502040504020204" pitchFamily="34" charset="0"/>
              </a:rPr>
              <a:t>höger</a:t>
            </a:r>
          </a:p>
          <a:p>
            <a:pPr algn="ctr"/>
            <a:r>
              <a:rPr lang="sv-se" sz="2600" dirty="0">
                <a:solidFill>
                  <a:srgbClr val="FF0000">
                    <a:alpha val="99000"/>
                  </a:srgbClr>
                </a:solidFill>
                <a:latin typeface="Noto Sans" panose="020B0502040504020204" pitchFamily="34" charset="0"/>
                <a:ea typeface="Noto Sans" panose="020B0502040504020204" pitchFamily="34" charset="0"/>
                <a:cs typeface="Noto Sans" panose="020B0502040504020204" pitchFamily="34" charset="0"/>
              </a:rPr>
              <a:t>uppåt</a:t>
            </a:r>
          </a:p>
          <a:p>
            <a:pPr algn="ctr"/>
            <a:r>
              <a:rPr lang="sv-se" sz="2600" dirty="0">
                <a:solidFill>
                  <a:srgbClr val="FF0000">
                    <a:alpha val="99000"/>
                  </a:srgbClr>
                </a:solidFill>
                <a:latin typeface="Noto Sans" panose="020B0502040504020204" pitchFamily="34" charset="0"/>
                <a:ea typeface="Noto Sans" panose="020B0502040504020204" pitchFamily="34" charset="0"/>
                <a:cs typeface="Noto Sans" panose="020B0502040504020204" pitchFamily="34" charset="0"/>
              </a:rPr>
              <a:t>nedåt</a:t>
            </a:r>
          </a:p>
          <a:p>
            <a:pPr algn="ctr"/>
            <a:r>
              <a:rPr lang="sv-se" sz="26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för att få vår tidsagent till trumpeten?</a:t>
            </a:r>
          </a:p>
          <a:p>
            <a:pPr algn="ctr"/>
            <a:endParaRPr lang="en-US" sz="2800" dirty="0">
              <a:solidFill>
                <a:schemeClr val="accent5">
                  <a:alpha val="99000"/>
                </a:schemeClr>
              </a:solidFill>
            </a:endParaRPr>
          </a:p>
        </p:txBody>
      </p:sp>
      <p:pic>
        <p:nvPicPr>
          <p:cNvPr id="10" name="Picture 9">
            <a:extLst>
              <a:ext uri="{FF2B5EF4-FFF2-40B4-BE49-F238E27FC236}">
                <a16:creationId xmlns:a16="http://schemas.microsoft.com/office/drawing/2014/main" id="{8CA770D4-986A-4C03-85E0-529183B77F09}"/>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521206" y="1360916"/>
            <a:ext cx="6191250" cy="4028726"/>
          </a:xfrm>
          <a:prstGeom prst="rect">
            <a:avLst/>
          </a:prstGeom>
        </p:spPr>
      </p:pic>
      <p:sp>
        <p:nvSpPr>
          <p:cNvPr id="8" name="Arrow: Right 7">
            <a:extLst>
              <a:ext uri="{FF2B5EF4-FFF2-40B4-BE49-F238E27FC236}">
                <a16:creationId xmlns:a16="http://schemas.microsoft.com/office/drawing/2014/main" id="{4BE6E08F-5A72-40DC-A171-5A5A7610DBC3}"/>
              </a:ext>
            </a:extLst>
          </p:cNvPr>
          <p:cNvSpPr/>
          <p:nvPr/>
        </p:nvSpPr>
        <p:spPr bwMode="auto">
          <a:xfrm rot="1815130">
            <a:off x="467110" y="2441266"/>
            <a:ext cx="904126" cy="394317"/>
          </a:xfrm>
          <a:prstGeom prst="rightArrow">
            <a:avLst/>
          </a:prstGeom>
          <a:solidFill>
            <a:srgbClr val="FF0000"/>
          </a:solidFill>
          <a:ln>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7" name="Oval 6">
            <a:extLst>
              <a:ext uri="{FF2B5EF4-FFF2-40B4-BE49-F238E27FC236}">
                <a16:creationId xmlns:a16="http://schemas.microsoft.com/office/drawing/2014/main" id="{EC6010D2-DF0C-4228-9D8F-BBADB3D5A8C3}"/>
              </a:ext>
            </a:extLst>
          </p:cNvPr>
          <p:cNvSpPr/>
          <p:nvPr/>
        </p:nvSpPr>
        <p:spPr bwMode="auto">
          <a:xfrm>
            <a:off x="5908887" y="2081995"/>
            <a:ext cx="759041" cy="629327"/>
          </a:xfrm>
          <a:prstGeom prst="ellipse">
            <a:avLst/>
          </a:prstGeom>
          <a:noFill/>
          <a:ln w="28575">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34185983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sv-se" dirty="0"/>
              <a:t>Koda algoritmen</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920045" y="1311678"/>
            <a:ext cx="4948719" cy="4401205"/>
          </a:xfrm>
          <a:prstGeom prst="rect">
            <a:avLst/>
          </a:prstGeom>
          <a:noFill/>
        </p:spPr>
        <p:txBody>
          <a:bodyPr wrap="square" rtlCol="0">
            <a:spAutoFit/>
          </a:bodyPr>
          <a:lstStyle/>
          <a:p>
            <a:pPr algn="ctr"/>
            <a:r>
              <a:rPr lang="sv-se"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Nu kodar vi vår tidsagent så att den följer algoritmen.</a:t>
            </a:r>
          </a:p>
          <a:p>
            <a:pPr algn="ctr"/>
            <a:endParaRPr lang="en-U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sv-se"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Nu öppnar vi Code Builder för att trycka på "C".</a:t>
            </a:r>
          </a:p>
          <a:p>
            <a:pPr algn="ctr"/>
            <a:endParaRPr lang="en-U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sv-se"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När Code Builder är öppet ser du riktningarna, verktygslådan och ledtrådar.</a:t>
            </a:r>
          </a:p>
        </p:txBody>
      </p:sp>
      <p:graphicFrame>
        <p:nvGraphicFramePr>
          <p:cNvPr id="9" name="Table 9">
            <a:extLst>
              <a:ext uri="{FF2B5EF4-FFF2-40B4-BE49-F238E27FC236}">
                <a16:creationId xmlns:a16="http://schemas.microsoft.com/office/drawing/2014/main" id="{C6C19A12-73AA-410D-9E94-8E08112909D7}"/>
              </a:ext>
            </a:extLst>
          </p:cNvPr>
          <p:cNvGraphicFramePr>
            <a:graphicFrameLocks noGrp="1"/>
          </p:cNvGraphicFramePr>
          <p:nvPr>
            <p:extLst>
              <p:ext uri="{D42A27DB-BD31-4B8C-83A1-F6EECF244321}">
                <p14:modId xmlns:p14="http://schemas.microsoft.com/office/powerpoint/2010/main" val="1481879607"/>
              </p:ext>
            </p:extLst>
          </p:nvPr>
        </p:nvGraphicFramePr>
        <p:xfrm>
          <a:off x="521208" y="1373012"/>
          <a:ext cx="6218640" cy="4339871"/>
        </p:xfrm>
        <a:graphic>
          <a:graphicData uri="http://schemas.openxmlformats.org/drawingml/2006/table">
            <a:tbl>
              <a:tblPr firstRow="1" bandRow="1">
                <a:tableStyleId>{5C22544A-7EE6-4342-B048-85BDC9FD1C3A}</a:tableStyleId>
              </a:tblPr>
              <a:tblGrid>
                <a:gridCol w="3109320">
                  <a:extLst>
                    <a:ext uri="{9D8B030D-6E8A-4147-A177-3AD203B41FA5}">
                      <a16:colId xmlns:a16="http://schemas.microsoft.com/office/drawing/2014/main" val="420766927"/>
                    </a:ext>
                  </a:extLst>
                </a:gridCol>
                <a:gridCol w="3109320">
                  <a:extLst>
                    <a:ext uri="{9D8B030D-6E8A-4147-A177-3AD203B41FA5}">
                      <a16:colId xmlns:a16="http://schemas.microsoft.com/office/drawing/2014/main" val="1926644480"/>
                    </a:ext>
                  </a:extLst>
                </a:gridCol>
              </a:tblGrid>
              <a:tr h="407951">
                <a:tc>
                  <a:txBody>
                    <a:bodyPr/>
                    <a:lstStyle/>
                    <a:p>
                      <a:pPr algn="ctr"/>
                      <a:r>
                        <a:rPr lang="sv-se" dirty="0" err="1">
                          <a:solidFill>
                            <a:schemeClr val="accent5"/>
                          </a:solidFill>
                          <a:latin typeface="Noto Sans" panose="020B0502040504020204" pitchFamily="34" charset="0"/>
                          <a:ea typeface="Noto Sans" panose="020B0502040504020204" pitchFamily="34" charset="0"/>
                          <a:cs typeface="Noto Sans" panose="020B0502040504020204" pitchFamily="34" charset="0"/>
                        </a:rPr>
                        <a:t>MakeCode Blocks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sv-se" dirty="0">
                          <a:solidFill>
                            <a:schemeClr val="accent5"/>
                          </a:solidFill>
                          <a:latin typeface="Noto Sans" panose="020B0502040504020204" pitchFamily="34" charset="0"/>
                          <a:ea typeface="Noto Sans" panose="020B0502040504020204" pitchFamily="34" charset="0"/>
                          <a:cs typeface="Noto Sans" panose="020B0502040504020204" pitchFamily="34" charset="0"/>
                        </a:rPr>
                        <a:t>Python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109612323"/>
                  </a:ext>
                </a:extLst>
              </a:tr>
              <a:tr h="2063598">
                <a:tc>
                  <a:txBody>
                    <a:bodyPr/>
                    <a:lstStyle/>
                    <a:p>
                      <a:pPr algn="ctr"/>
                      <a:endParaRPr lang="en-US" dirty="0">
                        <a:solidFill>
                          <a:schemeClr val="accent5"/>
                        </a:solidFill>
                      </a:endParaRPr>
                    </a:p>
                    <a:p>
                      <a:pPr algn="ctr"/>
                      <a:endParaRPr lang="en-US" dirty="0">
                        <a:solidFill>
                          <a:schemeClr val="accent5"/>
                        </a:solidFill>
                      </a:endParaRPr>
                    </a:p>
                    <a:p>
                      <a:pPr algn="ctr"/>
                      <a:endParaRPr lang="en-US" dirty="0">
                        <a:solidFill>
                          <a:schemeClr val="accent5"/>
                        </a:solidFill>
                      </a:endParaRPr>
                    </a:p>
                    <a:p>
                      <a:pPr algn="ctr"/>
                      <a:endParaRPr lang="en-US" dirty="0">
                        <a:solidFill>
                          <a:schemeClr val="accent5"/>
                        </a:solidFill>
                      </a:endParaRPr>
                    </a:p>
                    <a:p>
                      <a:pPr algn="ctr"/>
                      <a:endParaRPr lang="en-US" dirty="0">
                        <a:solidFill>
                          <a:schemeClr val="accent5"/>
                        </a:solidFill>
                      </a:endParaRPr>
                    </a:p>
                    <a:p>
                      <a:pPr algn="ctr"/>
                      <a:endParaRPr lang="en-US" dirty="0">
                        <a:solidFill>
                          <a:schemeClr val="accent5"/>
                        </a:solidFill>
                      </a:endParaRPr>
                    </a:p>
                    <a:p>
                      <a:pPr algn="ctr"/>
                      <a:endParaRPr lang="en-US" dirty="0">
                        <a:solidFill>
                          <a:schemeClr val="accent5"/>
                        </a:solidFill>
                      </a:endParaRPr>
                    </a:p>
                    <a:p>
                      <a:pPr algn="ctr"/>
                      <a:endParaRPr lang="en-US" dirty="0">
                        <a:solidFill>
                          <a:schemeClr val="accent5"/>
                        </a:solidFill>
                      </a:endParaRPr>
                    </a:p>
                    <a:p>
                      <a:pPr algn="ctr"/>
                      <a:endParaRPr lang="en-US" dirty="0">
                        <a:solidFill>
                          <a:schemeClr val="accent5"/>
                        </a:solidFill>
                      </a:endParaRPr>
                    </a:p>
                    <a:p>
                      <a:pPr algn="ctr"/>
                      <a:endParaRPr lang="en-US" dirty="0">
                        <a:solidFill>
                          <a:schemeClr val="accent5"/>
                        </a:solidFill>
                      </a:endParaRPr>
                    </a:p>
                    <a:p>
                      <a:pPr algn="ctr"/>
                      <a:endParaRPr lang="en-US" dirty="0">
                        <a:solidFill>
                          <a:schemeClr val="accent5"/>
                        </a:solidFill>
                      </a:endParaRPr>
                    </a:p>
                    <a:p>
                      <a:pPr algn="ctr"/>
                      <a:endParaRPr lang="en-US" dirty="0">
                        <a:solidFill>
                          <a:schemeClr val="accent5"/>
                        </a:solidFill>
                      </a:endParaRPr>
                    </a:p>
                    <a:p>
                      <a:pPr algn="ctr"/>
                      <a:endParaRPr lang="en-US" dirty="0">
                        <a:solidFill>
                          <a:schemeClr val="accent5"/>
                        </a:solidFill>
                      </a:endParaRPr>
                    </a:p>
                    <a:p>
                      <a:pPr algn="ctr"/>
                      <a:endParaRPr lang="en-US" dirty="0">
                        <a:solidFill>
                          <a:schemeClr val="accent5"/>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US" dirty="0">
                        <a:solidFill>
                          <a:schemeClr val="accent5"/>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562812063"/>
                  </a:ext>
                </a:extLst>
              </a:tr>
            </a:tbl>
          </a:graphicData>
        </a:graphic>
      </p:graphicFrame>
      <p:pic>
        <p:nvPicPr>
          <p:cNvPr id="2050" name="Picture 2">
            <a:extLst>
              <a:ext uri="{FF2B5EF4-FFF2-40B4-BE49-F238E27FC236}">
                <a16:creationId xmlns:a16="http://schemas.microsoft.com/office/drawing/2014/main" id="{31C96BD8-E115-441C-86D9-FC2664BB2094}"/>
              </a:ext>
            </a:extLst>
          </p:cNvPr>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3786189" y="1910881"/>
            <a:ext cx="2767011" cy="3574108"/>
          </a:xfrm>
          <a:prstGeom prst="rect">
            <a:avLst/>
          </a:prstGeom>
          <a:noFill/>
          <a:extLst>
            <a:ext uri="{909E8E84-426E-40DD-AFC4-6F175D3DCCD1}">
              <a14:hiddenFill xmlns:a14="http://schemas.microsoft.com/office/drawing/2010/main">
                <a:solidFill>
                  <a:srgbClr val="FFFFFF"/>
                </a:solidFill>
              </a14:hiddenFill>
            </a:ext>
          </a:extLst>
        </p:spPr>
      </p:pic>
      <p:grpSp>
        <p:nvGrpSpPr>
          <p:cNvPr id="5" name="Group 4">
            <a:extLst>
              <a:ext uri="{FF2B5EF4-FFF2-40B4-BE49-F238E27FC236}">
                <a16:creationId xmlns:a16="http://schemas.microsoft.com/office/drawing/2014/main" id="{E597DCC0-B9FE-4F6D-8451-C3D57ACADD35}"/>
              </a:ext>
            </a:extLst>
          </p:cNvPr>
          <p:cNvGrpSpPr/>
          <p:nvPr/>
        </p:nvGrpSpPr>
        <p:grpSpPr>
          <a:xfrm>
            <a:off x="733272" y="1910881"/>
            <a:ext cx="2767012" cy="3243544"/>
            <a:chOff x="521208" y="1592825"/>
            <a:chExt cx="3219966" cy="4000629"/>
          </a:xfrm>
        </p:grpSpPr>
        <p:pic>
          <p:nvPicPr>
            <p:cNvPr id="2" name="Picture 1">
              <a:extLst>
                <a:ext uri="{FF2B5EF4-FFF2-40B4-BE49-F238E27FC236}">
                  <a16:creationId xmlns:a16="http://schemas.microsoft.com/office/drawing/2014/main" id="{227A265E-562F-4C4B-8D2E-BB73839B387F}"/>
                </a:ext>
              </a:extLst>
            </p:cNvPr>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521208" y="1592825"/>
              <a:ext cx="3219966" cy="4000629"/>
            </a:xfrm>
            <a:prstGeom prst="rect">
              <a:avLst/>
            </a:prstGeom>
          </p:spPr>
        </p:pic>
        <p:sp>
          <p:nvSpPr>
            <p:cNvPr id="3" name="Rectangle 2">
              <a:extLst>
                <a:ext uri="{FF2B5EF4-FFF2-40B4-BE49-F238E27FC236}">
                  <a16:creationId xmlns:a16="http://schemas.microsoft.com/office/drawing/2014/main" id="{3A216FBF-BD9B-401C-BDFB-B4A4A6357E0B}"/>
                </a:ext>
              </a:extLst>
            </p:cNvPr>
            <p:cNvSpPr/>
            <p:nvPr/>
          </p:nvSpPr>
          <p:spPr bwMode="auto">
            <a:xfrm>
              <a:off x="609600" y="2005781"/>
              <a:ext cx="2757948" cy="432619"/>
            </a:xfrm>
            <a:prstGeom prst="rect">
              <a:avLst/>
            </a:prstGeom>
            <a:solidFill>
              <a:srgbClr val="C6C6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grpSp>
    </p:spTree>
    <p:extLst>
      <p:ext uri="{BB962C8B-B14F-4D97-AF65-F5344CB8AC3E}">
        <p14:creationId xmlns:p14="http://schemas.microsoft.com/office/powerpoint/2010/main" val="898699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sv-se" dirty="0"/>
              <a:t>Återställa aktivitet</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pic>
        <p:nvPicPr>
          <p:cNvPr id="3" name="Picture 2">
            <a:extLst>
              <a:ext uri="{FF2B5EF4-FFF2-40B4-BE49-F238E27FC236}">
                <a16:creationId xmlns:a16="http://schemas.microsoft.com/office/drawing/2014/main" id="{4FF0E35B-6B7E-4664-8E74-D178831F13D2}"/>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521208" y="1188720"/>
            <a:ext cx="6558868" cy="4287081"/>
          </a:xfrm>
          <a:prstGeom prst="rect">
            <a:avLst/>
          </a:prstGeom>
        </p:spPr>
      </p:pic>
      <p:sp>
        <p:nvSpPr>
          <p:cNvPr id="8" name="TextBox 7">
            <a:extLst>
              <a:ext uri="{FF2B5EF4-FFF2-40B4-BE49-F238E27FC236}">
                <a16:creationId xmlns:a16="http://schemas.microsoft.com/office/drawing/2014/main" id="{54B8B587-2C8D-45CD-A6C7-E1D2FCD9935B}"/>
              </a:ext>
            </a:extLst>
          </p:cNvPr>
          <p:cNvSpPr txBox="1"/>
          <p:nvPr/>
        </p:nvSpPr>
        <p:spPr>
          <a:xfrm>
            <a:off x="7163706" y="1465788"/>
            <a:ext cx="4962418" cy="4401205"/>
          </a:xfrm>
          <a:prstGeom prst="rect">
            <a:avLst/>
          </a:prstGeom>
          <a:noFill/>
        </p:spPr>
        <p:txBody>
          <a:bodyPr wrap="square" rtlCol="0">
            <a:spAutoFit/>
          </a:bodyPr>
          <a:lstStyle/>
          <a:p>
            <a:pPr algn="ctr"/>
            <a:r>
              <a:rPr lang="sv-se"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Om du behöver återställa aktiviteten för att börja om använder du din T.A.L.K.-enhet.</a:t>
            </a:r>
          </a:p>
          <a:p>
            <a:pPr algn="ctr"/>
            <a:endParaRPr lang="en-U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sv-se"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Tryck på knappen </a:t>
            </a:r>
          </a:p>
          <a:p>
            <a:pPr algn="ctr"/>
            <a:r>
              <a:rPr lang="sv-se" sz="2800" b="1"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Återställ aktivitet </a:t>
            </a:r>
            <a:r>
              <a:rPr lang="sv-se"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för att starta om från din spawnplats.</a:t>
            </a:r>
          </a:p>
          <a:p>
            <a:pPr algn="ctr"/>
            <a:endParaRPr lang="en-US" sz="2800" dirty="0">
              <a:solidFill>
                <a:schemeClr val="accent5">
                  <a:alpha val="99000"/>
                </a:schemeClr>
              </a:solidFill>
            </a:endParaRPr>
          </a:p>
          <a:p>
            <a:pPr algn="ctr"/>
            <a:endParaRPr lang="en-US" sz="2800" dirty="0">
              <a:solidFill>
                <a:schemeClr val="accent5">
                  <a:alpha val="99000"/>
                </a:schemeClr>
              </a:solidFill>
            </a:endParaRPr>
          </a:p>
        </p:txBody>
      </p:sp>
    </p:spTree>
    <p:extLst>
      <p:ext uri="{BB962C8B-B14F-4D97-AF65-F5344CB8AC3E}">
        <p14:creationId xmlns:p14="http://schemas.microsoft.com/office/powerpoint/2010/main" val="14089375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9.xml><?xml version="1.0" encoding="utf-8"?>
<p:sld xmlns:a="http://schemas.openxmlformats.org/drawingml/2006/main" xmlns:r="http://schemas.openxmlformats.org/officeDocument/2006/relationships" xmlns:p="http://schemas.openxmlformats.org/presentationml/2006/main">
  <p:cSld>
    <p:bg>
      <p:bgPr>
        <a:solidFill>
          <a:srgbClr val="3B2E58"/>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84D811-8A07-4EEF-96D0-51B88EE3D7A1}"/>
              </a:ext>
            </a:extLst>
          </p:cNvPr>
          <p:cNvSpPr>
            <a:spLocks noGrp="1"/>
          </p:cNvSpPr>
          <p:nvPr>
            <p:ph type="title"/>
          </p:nvPr>
        </p:nvSpPr>
        <p:spPr>
          <a:xfrm>
            <a:off x="588263" y="469098"/>
            <a:ext cx="4158362" cy="1017073"/>
          </a:xfrm>
        </p:spPr>
        <p:txBody>
          <a:bodyPr/>
          <a:lstStyle/>
          <a:p>
            <a:pPr>
              <a:lnSpc>
                <a:spcPct val="114000"/>
              </a:lnSpc>
            </a:pPr>
            <a:r>
              <a:rPr lang="sv-se">
                <a:solidFill>
                  <a:srgbClr val="D59DFF"/>
                </a:solidFill>
              </a:rPr>
              <a:t>Kodkoncept: </a:t>
            </a:r>
            <a:br>
                    </a:br>
            <a:r>
              <a:rPr lang="sv-se" sz="2400">
                <a:solidFill>
                  <a:srgbClr val="D59DFF"/>
                </a:solidFill>
              </a:rPr>
              <a:t>Avbuggning</a:t>
            </a:r>
          </a:p>
        </p:txBody>
      </p:sp>
      <p:sp>
        <p:nvSpPr>
          <p:cNvPr id="3" name="Text Placeholder 2">
            <a:extLst>
              <a:ext uri="{FF2B5EF4-FFF2-40B4-BE49-F238E27FC236}">
                <a16:creationId xmlns:a16="http://schemas.microsoft.com/office/drawing/2014/main" id="{6F19DA1F-E232-4BE9-B4C2-4BBBED25FA48}"/>
              </a:ext>
            </a:extLst>
          </p:cNvPr>
          <p:cNvSpPr>
            <a:spLocks noGrp="1"/>
          </p:cNvSpPr>
          <p:nvPr>
            <p:ph type="body" sz="quarter" idx="10"/>
          </p:nvPr>
        </p:nvSpPr>
        <p:spPr>
          <a:xfrm>
            <a:off x="584200" y="1953491"/>
            <a:ext cx="4162425" cy="4168064"/>
          </a:xfrm>
        </p:spPr>
        <p:txBody>
          <a:bodyPr/>
          <a:lstStyle/>
          <a:p>
            <a:pPr>
              <a:lnSpc>
                <a:spcPct val="108000"/>
              </a:lnSpc>
              <a:spcBef>
                <a:spcPts val="1200"/>
              </a:spcBef>
            </a:pPr>
            <a:r>
              <a:rPr lang="sv-se">
                <a:solidFill>
                  <a:srgbClr val="D59DFF"/>
                </a:solidFill>
                <a:latin typeface="+mj-lt"/>
              </a:rPr>
              <a:t>Vad betyder det?</a:t>
            </a:r>
          </a:p>
          <a:p>
            <a:pPr>
              <a:lnSpc>
                <a:spcPct val="108000"/>
              </a:lnSpc>
              <a:spcBef>
                <a:spcPts val="1200"/>
              </a:spcBef>
            </a:pPr>
            <a:r>
              <a:rPr lang="sv-se" sz="2000">
                <a:solidFill>
                  <a:schemeClr val="bg1"/>
                </a:solidFill>
              </a:rPr>
              <a:t>Avbuggning är när du hittar och löser fel (buggar) i din kod.</a:t>
            </a:r>
          </a:p>
          <a:p>
            <a:pPr>
              <a:lnSpc>
                <a:spcPct val="108000"/>
              </a:lnSpc>
              <a:spcBef>
                <a:spcPts val="1200"/>
              </a:spcBef>
            </a:pPr>
            <a:r>
              <a:rPr lang="sv-se">
                <a:solidFill>
                  <a:srgbClr val="D59DFF"/>
                </a:solidFill>
                <a:latin typeface="+mj-lt"/>
              </a:rPr>
              <a:t>Vi funderar på det</a:t>
            </a:r>
          </a:p>
          <a:p>
            <a:pPr>
              <a:lnSpc>
                <a:spcPct val="108000"/>
              </a:lnSpc>
              <a:spcBef>
                <a:spcPts val="1200"/>
              </a:spcBef>
            </a:pPr>
            <a:r>
              <a:rPr lang="sv-se" sz="2000">
                <a:solidFill>
                  <a:schemeClr val="bg1"/>
                </a:solidFill>
              </a:rPr>
              <a:t>Fungerade din kod på första försöket?</a:t>
            </a:r>
          </a:p>
          <a:p>
            <a:pPr>
              <a:lnSpc>
                <a:spcPct val="108000"/>
              </a:lnSpc>
              <a:spcBef>
                <a:spcPts val="1200"/>
              </a:spcBef>
            </a:pPr>
            <a:r>
              <a:rPr lang="sv-se" sz="2000">
                <a:solidFill>
                  <a:schemeClr val="bg1"/>
                </a:solidFill>
              </a:rPr>
              <a:t>Hur gjorde du för att hitta och lösa buggar i koden?</a:t>
            </a:r>
          </a:p>
          <a:p>
            <a:pPr>
              <a:lnSpc>
                <a:spcPct val="108000"/>
              </a:lnSpc>
              <a:spcBef>
                <a:spcPts val="1200"/>
              </a:spcBef>
            </a:pPr>
            <a:r>
              <a:rPr lang="sv-se">
                <a:solidFill>
                  <a:srgbClr val="D59DFF"/>
                </a:solidFill>
                <a:latin typeface="+mj-lt"/>
              </a:rPr>
              <a:t>Tips: </a:t>
            </a:r>
            <a:r>
              <a:rPr lang="sv-se" sz="2000">
                <a:solidFill>
                  <a:schemeClr val="bg1"/>
                </a:solidFill>
              </a:rPr>
              <a:t>När du kör din kod ska du hålla väldigt noga koll på din agent för att se var problemen uppstår.</a:t>
            </a:r>
          </a:p>
        </p:txBody>
      </p:sp>
      <p:pic>
        <p:nvPicPr>
          <p:cNvPr id="6" name="Picture Placeholder 5" descr="En skärmbild av Minecraft-agenten i labyrinten i uppdrag 4 i En timme med kod">
            <a:extLst>
              <a:ext uri="{FF2B5EF4-FFF2-40B4-BE49-F238E27FC236}">
                <a16:creationId xmlns:a16="http://schemas.microsoft.com/office/drawing/2014/main" id="{C14459E9-B03D-48FE-A944-3FD235953C7D}"/>
              </a:ext>
            </a:extLst>
          </p:cNvPr>
          <p:cNvPicPr>
            <a:picLocks noGrp="1" noChangeAspect="1"/>
          </p:cNvPicPr>
          <p:nvPr>
            <p:ph type="pic" sz="quarter" idx="11"/>
          </p:nvPr>
        </p:nvPicPr>
        <p:blipFill rotWithShape="1">
          <a:blip r:embed="rId3" cstate="print">
            <a:extLst>
              <a:ext uri="{28A0092B-C50C-407E-A947-70E740481C1C}">
                <a14:useLocalDpi xmlns:a14="http://schemas.microsoft.com/office/drawing/2010/main"/>
              </a:ext>
            </a:extLst>
          </a:blip>
          <a:srcRect/>
          <a:stretch/>
        </p:blipFill>
        <p:spPr>
          <a:xfrm>
            <a:off x="5334000" y="0"/>
            <a:ext cx="6858000" cy="6858000"/>
          </a:xfrm>
          <a:prstGeom prst="rect">
            <a:avLst/>
          </a:prstGeom>
        </p:spPr>
      </p:pic>
    </p:spTree>
    <p:extLst>
      <p:ext uri="{BB962C8B-B14F-4D97-AF65-F5344CB8AC3E}">
        <p14:creationId xmlns:p14="http://schemas.microsoft.com/office/powerpoint/2010/main" val="787911404"/>
      </p:ext>
    </p:extLst>
  </p:cSld>
  <p:clrMapOvr>
    <a:masterClrMapping/>
  </p:clrMapOvr>
  <p:transition>
    <p:fad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156949" y="4861035"/>
            <a:ext cx="4401403" cy="849463"/>
          </a:xfrm>
        </p:spPr>
        <p:txBody>
          <a:bodyPr wrap="square" anchor="b">
            <a:noAutofit/>
          </a:bodyPr>
          <a:lstStyle/>
          <a:p>
            <a:pPr algn="ctr">
              <a:lnSpc>
                <a:spcPct val="150000"/>
              </a:lnSpc>
            </a:pPr>
            <a:r>
              <a:rPr lang="sv-se" sz="4000" dirty="0"/>
              <a:t>Datavetenskap</a:t>
            </a:r>
            <a:br>
                    </a:br>
            <a:r>
              <a:rPr lang="sv-se" sz="4000" dirty="0"/>
              <a:t>genomsyrar </a:t>
            </a:r>
            <a:br>
                    </a:br>
            <a:r>
              <a:rPr lang="sv-se" sz="4000" dirty="0"/>
              <a:t>hela världen </a:t>
            </a:r>
            <a:r>
              <a:rPr lang="sv-se" sz="4000" b="1" u="sng" dirty="0"/>
              <a:t>och </a:t>
            </a:r>
            <a:br>
                    </a:br>
            <a:r>
              <a:rPr lang="sv-se" sz="4000" dirty="0"/>
              <a:t>är till för alla!</a:t>
            </a:r>
          </a:p>
        </p:txBody>
      </p:sp>
      <p:pic>
        <p:nvPicPr>
          <p:cNvPr id="5122" name="Picture 2">
            <a:extLst>
              <a:ext uri="{FF2B5EF4-FFF2-40B4-BE49-F238E27FC236}">
                <a16:creationId xmlns:a16="http://schemas.microsoft.com/office/drawing/2014/main" id="{1DCC57D2-6A8B-4266-8407-7DCFDFC29416}"/>
              </a:ext>
            </a:extLst>
          </p:cNvPr>
          <p:cNvPicPr>
            <a:picLocks noChangeAspect="1" noChangeArrowheads="1"/>
          </p:cNvPicPr>
          <p:nvPr/>
        </p:nvPicPr>
        <p:blipFill rotWithShape="1">
          <a:blip r:embed="rId2" cstate="print">
            <a:extLst>
              <a:ext uri="{28A0092B-C50C-407E-A947-70E740481C1C}">
                <a14:useLocalDpi xmlns:a14="http://schemas.microsoft.com/office/drawing/2010/main"/>
              </a:ext>
            </a:extLst>
          </a:blip>
          <a:srcRect b="-1"/>
          <a:stretch/>
        </p:blipFill>
        <p:spPr bwMode="auto">
          <a:xfrm>
            <a:off x="4907499" y="10805"/>
            <a:ext cx="7284501" cy="6179306"/>
          </a:xfrm>
          <a:prstGeom prst="rect">
            <a:avLst/>
          </a:prstGeom>
          <a:solidFill>
            <a:srgbClr val="FFFFFF"/>
          </a:solidFill>
        </p:spPr>
      </p:pic>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3"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Tree>
    <p:extLst>
      <p:ext uri="{BB962C8B-B14F-4D97-AF65-F5344CB8AC3E}">
        <p14:creationId xmlns:p14="http://schemas.microsoft.com/office/powerpoint/2010/main" val="3878059482"/>
      </p:ext>
    </p:extLst>
  </p:cSld>
  <p:clrMapOvr>
    <a:masterClrMapping/>
  </p:clrMapOvr>
  <p:transition>
    <p:fade/>
  </p:transition>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sv-se" dirty="0"/>
              <a:t>Använda tipsknappen</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graphicFrame>
        <p:nvGraphicFramePr>
          <p:cNvPr id="5" name="Table 6">
            <a:extLst>
              <a:ext uri="{FF2B5EF4-FFF2-40B4-BE49-F238E27FC236}">
                <a16:creationId xmlns:a16="http://schemas.microsoft.com/office/drawing/2014/main" id="{33AB5D79-66D9-46F3-80C9-6E0C193E02D9}"/>
              </a:ext>
            </a:extLst>
          </p:cNvPr>
          <p:cNvGraphicFramePr>
            <a:graphicFrameLocks noGrp="1"/>
          </p:cNvGraphicFramePr>
          <p:nvPr>
            <p:extLst>
              <p:ext uri="{D42A27DB-BD31-4B8C-83A1-F6EECF244321}">
                <p14:modId xmlns:p14="http://schemas.microsoft.com/office/powerpoint/2010/main" val="1834713353"/>
              </p:ext>
            </p:extLst>
          </p:nvPr>
        </p:nvGraphicFramePr>
        <p:xfrm>
          <a:off x="600074" y="1360916"/>
          <a:ext cx="11149440" cy="4541520"/>
        </p:xfrm>
        <a:graphic>
          <a:graphicData uri="http://schemas.openxmlformats.org/drawingml/2006/table">
            <a:tbl>
              <a:tblPr firstRow="1" bandRow="1">
                <a:tableStyleId>{5C22544A-7EE6-4342-B048-85BDC9FD1C3A}</a:tableStyleId>
              </a:tblPr>
              <a:tblGrid>
                <a:gridCol w="2895601">
                  <a:extLst>
                    <a:ext uri="{9D8B030D-6E8A-4147-A177-3AD203B41FA5}">
                      <a16:colId xmlns:a16="http://schemas.microsoft.com/office/drawing/2014/main" val="4246669641"/>
                    </a:ext>
                  </a:extLst>
                </a:gridCol>
                <a:gridCol w="8253839">
                  <a:extLst>
                    <a:ext uri="{9D8B030D-6E8A-4147-A177-3AD203B41FA5}">
                      <a16:colId xmlns:a16="http://schemas.microsoft.com/office/drawing/2014/main" val="599930759"/>
                    </a:ext>
                  </a:extLst>
                </a:gridCol>
              </a:tblGrid>
              <a:tr h="370840">
                <a:tc>
                  <a:txBody>
                    <a:bodyPr/>
                    <a:lstStyle/>
                    <a:p>
                      <a:r>
                        <a:rPr lang="sv-se" sz="2800" b="1" dirty="0">
                          <a:solidFill>
                            <a:schemeClr val="accent5"/>
                          </a:solidFill>
                        </a:rPr>
                        <a:t>Tips 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sv-se" sz="2800" b="0" dirty="0">
                          <a:solidFill>
                            <a:schemeClr val="accent5"/>
                          </a:solidFill>
                        </a:rPr>
                        <a:t>Du kommer att få en bild av lösningen. Använd den för att planera din kodlösning.</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423732490"/>
                  </a:ext>
                </a:extLst>
              </a:tr>
              <a:tr h="325644">
                <a:tc>
                  <a:txBody>
                    <a:bodyPr/>
                    <a:lstStyle/>
                    <a:p>
                      <a:r>
                        <a:rPr lang="sv-se" sz="2800" b="1" dirty="0">
                          <a:solidFill>
                            <a:schemeClr val="accent5"/>
                          </a:solidFill>
                        </a:rPr>
                        <a:t>Tips 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sv-se" sz="2800" dirty="0">
                          <a:solidFill>
                            <a:schemeClr val="accent5"/>
                          </a:solidFill>
                        </a:rPr>
                        <a:t>Du kommer att se startkod i Code Builder där ett par värden är fel. Du behöver avbugga (lösa kodfelen) i startkoden för att hitta rätt lösning.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806316604"/>
                  </a:ext>
                </a:extLst>
              </a:tr>
              <a:tr h="370840">
                <a:tc>
                  <a:txBody>
                    <a:bodyPr/>
                    <a:lstStyle/>
                    <a:p>
                      <a:r>
                        <a:rPr lang="sv-se" sz="2800" b="1" dirty="0">
                          <a:solidFill>
                            <a:schemeClr val="accent5"/>
                          </a:solidFill>
                        </a:rPr>
                        <a:t>Tips 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sv-se" sz="2800" dirty="0">
                          <a:solidFill>
                            <a:schemeClr val="accent5"/>
                          </a:solidFill>
                        </a:rPr>
                        <a:t>Du kommer att se hela kodlösningen i Code Builder och du teleporteras tillbaka till Institutet för allvarliga tidsfel. </a:t>
                      </a:r>
                    </a:p>
                    <a:p>
                      <a:pPr algn="ctr"/>
                      <a:r>
                        <a:rPr lang="sv-se" sz="2800" b="1" dirty="0">
                          <a:solidFill>
                            <a:srgbClr val="FF0000"/>
                          </a:solidFill>
                        </a:rPr>
                        <a:t>Om du använder alla tre tips kommer du inte att kunna söka efter den hemliga knappen för att hitta ledtrådar.</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544196406"/>
                  </a:ext>
                </a:extLst>
              </a:tr>
            </a:tbl>
          </a:graphicData>
        </a:graphic>
      </p:graphicFrame>
    </p:spTree>
    <p:extLst>
      <p:ext uri="{BB962C8B-B14F-4D97-AF65-F5344CB8AC3E}">
        <p14:creationId xmlns:p14="http://schemas.microsoft.com/office/powerpoint/2010/main" val="11178299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sv-se" dirty="0"/>
              <a:t>Meddelande från T.A.R.R.A.</a:t>
            </a:r>
            <a:endParaRPr lang="en-US" dirty="0"/>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9" name="TextBox 8">
            <a:extLst>
              <a:ext uri="{FF2B5EF4-FFF2-40B4-BE49-F238E27FC236}">
                <a16:creationId xmlns:a16="http://schemas.microsoft.com/office/drawing/2014/main" id="{60D335EE-44A2-4918-BFB3-BA64CBA40059}"/>
              </a:ext>
            </a:extLst>
          </p:cNvPr>
          <p:cNvSpPr txBox="1"/>
          <p:nvPr/>
        </p:nvSpPr>
        <p:spPr>
          <a:xfrm>
            <a:off x="3805583" y="2421519"/>
            <a:ext cx="7198727" cy="1569660"/>
          </a:xfrm>
          <a:prstGeom prst="rect">
            <a:avLst/>
          </a:prstGeom>
          <a:noFill/>
        </p:spPr>
        <p:txBody>
          <a:bodyPr wrap="square" rtlCol="0">
            <a:spAutoFit/>
          </a:bodyPr>
          <a:lstStyle/>
          <a:p>
            <a:pPr algn="ctr"/>
            <a:r>
              <a:rPr lang="sv-se"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Otroligt bra jobbat! Du har reparerat den här tidpunkten och nu är jazzmusikens framtid räddad!</a:t>
            </a:r>
          </a:p>
        </p:txBody>
      </p:sp>
      <p:pic>
        <p:nvPicPr>
          <p:cNvPr id="2" name="Picture 1">
            <a:extLst>
              <a:ext uri="{FF2B5EF4-FFF2-40B4-BE49-F238E27FC236}">
                <a16:creationId xmlns:a16="http://schemas.microsoft.com/office/drawing/2014/main" id="{E85A7058-ED4A-4E5C-B234-01FC350DBB35}"/>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937203" y="1610020"/>
            <a:ext cx="2786083" cy="3457600"/>
          </a:xfrm>
          <a:prstGeom prst="rect">
            <a:avLst/>
          </a:prstGeom>
        </p:spPr>
      </p:pic>
    </p:spTree>
    <p:extLst>
      <p:ext uri="{BB962C8B-B14F-4D97-AF65-F5344CB8AC3E}">
        <p14:creationId xmlns:p14="http://schemas.microsoft.com/office/powerpoint/2010/main" val="40761799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sv-se" dirty="0"/>
              <a:t>Meddelande från T.A.R.R.A.</a:t>
            </a:r>
            <a:endParaRPr lang="en-US" dirty="0"/>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9" name="TextBox 8">
            <a:extLst>
              <a:ext uri="{FF2B5EF4-FFF2-40B4-BE49-F238E27FC236}">
                <a16:creationId xmlns:a16="http://schemas.microsoft.com/office/drawing/2014/main" id="{60D335EE-44A2-4918-BFB3-BA64CBA40059}"/>
              </a:ext>
            </a:extLst>
          </p:cNvPr>
          <p:cNvSpPr txBox="1"/>
          <p:nvPr/>
        </p:nvSpPr>
        <p:spPr>
          <a:xfrm>
            <a:off x="3805583" y="1929077"/>
            <a:ext cx="7198727" cy="2554545"/>
          </a:xfrm>
          <a:prstGeom prst="rect">
            <a:avLst/>
          </a:prstGeom>
          <a:noFill/>
        </p:spPr>
        <p:txBody>
          <a:bodyPr wrap="square" rtlCol="0">
            <a:spAutoFit/>
          </a:bodyPr>
          <a:lstStyle/>
          <a:p>
            <a:pPr algn="ctr"/>
            <a:r>
              <a:rPr lang="sv-se"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Vänta – åh, nej! Jag har upptäckt något annat som inte ska vara här. Jag kommer att göra en fullständig skanning av området för att hitta dolda enheter. </a:t>
            </a:r>
          </a:p>
        </p:txBody>
      </p:sp>
      <p:pic>
        <p:nvPicPr>
          <p:cNvPr id="2" name="Picture 1">
            <a:extLst>
              <a:ext uri="{FF2B5EF4-FFF2-40B4-BE49-F238E27FC236}">
                <a16:creationId xmlns:a16="http://schemas.microsoft.com/office/drawing/2014/main" id="{6EE3959B-0823-48B6-A309-631BDA472B77}"/>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942119" y="1517247"/>
            <a:ext cx="2786083" cy="3457600"/>
          </a:xfrm>
          <a:prstGeom prst="rect">
            <a:avLst/>
          </a:prstGeom>
        </p:spPr>
      </p:pic>
    </p:spTree>
    <p:extLst>
      <p:ext uri="{BB962C8B-B14F-4D97-AF65-F5344CB8AC3E}">
        <p14:creationId xmlns:p14="http://schemas.microsoft.com/office/powerpoint/2010/main" val="5550739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sv-se" dirty="0"/>
              <a:t>Hemliga knappen</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334125" y="2736502"/>
            <a:ext cx="5584647" cy="1384995"/>
          </a:xfrm>
          <a:prstGeom prst="rect">
            <a:avLst/>
          </a:prstGeom>
          <a:noFill/>
        </p:spPr>
        <p:txBody>
          <a:bodyPr wrap="square" rtlCol="0">
            <a:spAutoFit/>
          </a:bodyPr>
          <a:lstStyle/>
          <a:p>
            <a:pPr algn="ctr"/>
            <a:r>
              <a:rPr lang="sv-se" sz="280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Efter att T.A.R.R.A. har skannat rummet visas den hemliga knappen!</a:t>
            </a:r>
          </a:p>
        </p:txBody>
      </p:sp>
      <p:pic>
        <p:nvPicPr>
          <p:cNvPr id="3" name="Picture 2">
            <a:extLst>
              <a:ext uri="{FF2B5EF4-FFF2-40B4-BE49-F238E27FC236}">
                <a16:creationId xmlns:a16="http://schemas.microsoft.com/office/drawing/2014/main" id="{15C2D1B4-F9A7-434F-88BB-A3946F9AD479}"/>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521208" y="1360916"/>
            <a:ext cx="5717667" cy="3968224"/>
          </a:xfrm>
          <a:prstGeom prst="rect">
            <a:avLst/>
          </a:prstGeom>
        </p:spPr>
      </p:pic>
    </p:spTree>
    <p:extLst>
      <p:ext uri="{BB962C8B-B14F-4D97-AF65-F5344CB8AC3E}">
        <p14:creationId xmlns:p14="http://schemas.microsoft.com/office/powerpoint/2010/main" val="9758834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sv-se" dirty="0"/>
              <a:t>Meddelande från T.A.R.R.A.</a:t>
            </a:r>
            <a:endParaRPr lang="en-US" dirty="0"/>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9" name="TextBox 8">
            <a:extLst>
              <a:ext uri="{FF2B5EF4-FFF2-40B4-BE49-F238E27FC236}">
                <a16:creationId xmlns:a16="http://schemas.microsoft.com/office/drawing/2014/main" id="{60D335EE-44A2-4918-BFB3-BA64CBA40059}"/>
              </a:ext>
            </a:extLst>
          </p:cNvPr>
          <p:cNvSpPr txBox="1"/>
          <p:nvPr/>
        </p:nvSpPr>
        <p:spPr>
          <a:xfrm>
            <a:off x="4065533" y="1645083"/>
            <a:ext cx="6063988" cy="4031873"/>
          </a:xfrm>
          <a:prstGeom prst="rect">
            <a:avLst/>
          </a:prstGeom>
          <a:noFill/>
        </p:spPr>
        <p:txBody>
          <a:bodyPr wrap="square" rtlCol="0">
            <a:spAutoFit/>
          </a:bodyPr>
          <a:lstStyle/>
          <a:p>
            <a:pPr algn="ctr"/>
            <a:r>
              <a:rPr lang="sv-se"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Min skanning har avslöjat en hemlig knapp någonstans i det här området! </a:t>
            </a:r>
          </a:p>
          <a:p>
            <a:pPr algn="ctr"/>
            <a:endParaRPr lang="en-US"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sv-se"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Sök igenom området uppifrån och ned och tryck sedan på knappen för att samla mer information! </a:t>
            </a:r>
          </a:p>
        </p:txBody>
      </p:sp>
      <p:pic>
        <p:nvPicPr>
          <p:cNvPr id="3" name="Picture 2">
            <a:extLst>
              <a:ext uri="{FF2B5EF4-FFF2-40B4-BE49-F238E27FC236}">
                <a16:creationId xmlns:a16="http://schemas.microsoft.com/office/drawing/2014/main" id="{933966DB-DA09-4D99-B9F8-EF87289ADF65}"/>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450506" y="1586073"/>
            <a:ext cx="2786083" cy="3457600"/>
          </a:xfrm>
          <a:prstGeom prst="rect">
            <a:avLst/>
          </a:prstGeom>
        </p:spPr>
      </p:pic>
    </p:spTree>
    <p:extLst>
      <p:ext uri="{BB962C8B-B14F-4D97-AF65-F5344CB8AC3E}">
        <p14:creationId xmlns:p14="http://schemas.microsoft.com/office/powerpoint/2010/main" val="15614633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sv-se" dirty="0"/>
              <a:t>Hemliga knappen</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334125" y="2303988"/>
            <a:ext cx="5584647" cy="1384995"/>
          </a:xfrm>
          <a:prstGeom prst="rect">
            <a:avLst/>
          </a:prstGeom>
          <a:noFill/>
        </p:spPr>
        <p:txBody>
          <a:bodyPr wrap="square" rtlCol="0">
            <a:spAutoFit/>
          </a:bodyPr>
          <a:lstStyle/>
          <a:p>
            <a:pPr algn="ctr"/>
            <a:r>
              <a:rPr lang="sv-se"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Det finns en hemlig knapp gömd i den här revan i tiden. Följ gnistorna till den hemliga knappen.</a:t>
            </a:r>
          </a:p>
        </p:txBody>
      </p:sp>
      <p:pic>
        <p:nvPicPr>
          <p:cNvPr id="5" name="Picture 4">
            <a:extLst>
              <a:ext uri="{FF2B5EF4-FFF2-40B4-BE49-F238E27FC236}">
                <a16:creationId xmlns:a16="http://schemas.microsoft.com/office/drawing/2014/main" id="{7A2D27F3-ED0E-4B01-9232-5027671D7CF4}"/>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874712" y="1188720"/>
            <a:ext cx="5372100" cy="4612005"/>
          </a:xfrm>
          <a:prstGeom prst="rect">
            <a:avLst/>
          </a:prstGeom>
        </p:spPr>
      </p:pic>
    </p:spTree>
    <p:extLst>
      <p:ext uri="{BB962C8B-B14F-4D97-AF65-F5344CB8AC3E}">
        <p14:creationId xmlns:p14="http://schemas.microsoft.com/office/powerpoint/2010/main" val="37190881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sv-se" dirty="0"/>
              <a:t>Hemliga knappen</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708365" y="2105561"/>
            <a:ext cx="4962418" cy="2646878"/>
          </a:xfrm>
          <a:prstGeom prst="rect">
            <a:avLst/>
          </a:prstGeom>
          <a:noFill/>
        </p:spPr>
        <p:txBody>
          <a:bodyPr wrap="square" rtlCol="0">
            <a:spAutoFit/>
          </a:bodyPr>
          <a:lstStyle/>
          <a:p>
            <a:pPr algn="ctr"/>
            <a:r>
              <a:rPr lang="sv-se"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Det här är platsen där den hemliga knappen finns.</a:t>
            </a:r>
          </a:p>
          <a:p>
            <a:pPr algn="ctr"/>
            <a:endParaRPr lang="en-US" sz="1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sv-se"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När du klickar på den här knappen öppnas den vita dörren till vänster.</a:t>
            </a:r>
          </a:p>
          <a:p>
            <a:pPr algn="ctr"/>
            <a:endParaRPr lang="en-US" sz="1400" dirty="0">
              <a:solidFill>
                <a:schemeClr val="accent5">
                  <a:alpha val="99000"/>
                </a:schemeClr>
              </a:solidFill>
            </a:endParaRPr>
          </a:p>
        </p:txBody>
      </p:sp>
      <p:pic>
        <p:nvPicPr>
          <p:cNvPr id="7" name="Picture 6">
            <a:extLst>
              <a:ext uri="{FF2B5EF4-FFF2-40B4-BE49-F238E27FC236}">
                <a16:creationId xmlns:a16="http://schemas.microsoft.com/office/drawing/2014/main" id="{8F92234C-2F64-4118-B45A-D2D6146686EF}"/>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890587" y="1162268"/>
            <a:ext cx="5343525" cy="4533464"/>
          </a:xfrm>
          <a:prstGeom prst="rect">
            <a:avLst/>
          </a:prstGeom>
        </p:spPr>
      </p:pic>
      <p:sp>
        <p:nvSpPr>
          <p:cNvPr id="3" name="Oval 2">
            <a:extLst>
              <a:ext uri="{FF2B5EF4-FFF2-40B4-BE49-F238E27FC236}">
                <a16:creationId xmlns:a16="http://schemas.microsoft.com/office/drawing/2014/main" id="{EB0EC058-7E64-4D80-AA2F-AC87086CE236}"/>
              </a:ext>
            </a:extLst>
          </p:cNvPr>
          <p:cNvSpPr/>
          <p:nvPr/>
        </p:nvSpPr>
        <p:spPr bwMode="auto">
          <a:xfrm>
            <a:off x="2742986" y="1857950"/>
            <a:ext cx="1067014" cy="990025"/>
          </a:xfrm>
          <a:prstGeom prst="ellipse">
            <a:avLst/>
          </a:prstGeom>
          <a:noFill/>
          <a:ln w="28575">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186721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sv-se" dirty="0"/>
              <a:t>Meddelande från T.A.R.R.A.</a:t>
            </a:r>
            <a:endParaRPr lang="en-US" dirty="0"/>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9" name="TextBox 8">
            <a:extLst>
              <a:ext uri="{FF2B5EF4-FFF2-40B4-BE49-F238E27FC236}">
                <a16:creationId xmlns:a16="http://schemas.microsoft.com/office/drawing/2014/main" id="{60D335EE-44A2-4918-BFB3-BA64CBA40059}"/>
              </a:ext>
            </a:extLst>
          </p:cNvPr>
          <p:cNvSpPr txBox="1"/>
          <p:nvPr/>
        </p:nvSpPr>
        <p:spPr>
          <a:xfrm>
            <a:off x="4624753" y="1413063"/>
            <a:ext cx="6324343" cy="4031873"/>
          </a:xfrm>
          <a:prstGeom prst="rect">
            <a:avLst/>
          </a:prstGeom>
          <a:noFill/>
        </p:spPr>
        <p:txBody>
          <a:bodyPr wrap="square" rtlCol="0">
            <a:spAutoFit/>
          </a:bodyPr>
          <a:lstStyle/>
          <a:p>
            <a:pPr algn="ctr"/>
            <a:r>
              <a:rPr lang="sv-se"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Du har hittat den gömda knappen! </a:t>
            </a:r>
          </a:p>
          <a:p>
            <a:pPr algn="ctr"/>
            <a:endParaRPr lang="en-US"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sv-se"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Det verkar som om ett hemligt rum har öppnat sig i det här området. </a:t>
            </a:r>
          </a:p>
          <a:p>
            <a:pPr algn="ctr"/>
            <a:endParaRPr lang="en-US"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sv-se"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Flytta in i rummet och sök efter mer information! </a:t>
            </a:r>
          </a:p>
        </p:txBody>
      </p:sp>
      <p:pic>
        <p:nvPicPr>
          <p:cNvPr id="3" name="Picture 2">
            <a:extLst>
              <a:ext uri="{FF2B5EF4-FFF2-40B4-BE49-F238E27FC236}">
                <a16:creationId xmlns:a16="http://schemas.microsoft.com/office/drawing/2014/main" id="{CA71E749-2A51-4768-A86B-C79CD9F099BF}"/>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010945" y="1502498"/>
            <a:ext cx="2786083" cy="3457600"/>
          </a:xfrm>
          <a:prstGeom prst="rect">
            <a:avLst/>
          </a:prstGeom>
        </p:spPr>
      </p:pic>
    </p:spTree>
    <p:extLst>
      <p:ext uri="{BB962C8B-B14F-4D97-AF65-F5344CB8AC3E}">
        <p14:creationId xmlns:p14="http://schemas.microsoft.com/office/powerpoint/2010/main" val="14249066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sv-se" dirty="0"/>
              <a:t>Ledtrådar </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861104" y="2112862"/>
            <a:ext cx="4962418" cy="2462213"/>
          </a:xfrm>
          <a:prstGeom prst="rect">
            <a:avLst/>
          </a:prstGeom>
          <a:noFill/>
        </p:spPr>
        <p:txBody>
          <a:bodyPr wrap="square" rtlCol="0">
            <a:spAutoFit/>
          </a:bodyPr>
          <a:lstStyle/>
          <a:p>
            <a:pPr algn="ctr"/>
            <a:endParaRPr lang="en-US" sz="1400" dirty="0">
              <a:solidFill>
                <a:schemeClr val="accent5">
                  <a:alpha val="99000"/>
                </a:schemeClr>
              </a:solidFill>
            </a:endParaRPr>
          </a:p>
          <a:p>
            <a:pPr algn="ctr"/>
            <a:r>
              <a:rPr lang="sv-se"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Innanför dörrarna hittar du ledtrådar om vilken tidsagent som kan vara banditen (den som orsakar revorna i tiden!).</a:t>
            </a:r>
          </a:p>
        </p:txBody>
      </p:sp>
      <p:pic>
        <p:nvPicPr>
          <p:cNvPr id="7" name="Picture 6">
            <a:extLst>
              <a:ext uri="{FF2B5EF4-FFF2-40B4-BE49-F238E27FC236}">
                <a16:creationId xmlns:a16="http://schemas.microsoft.com/office/drawing/2014/main" id="{6895F082-7AB0-450F-83A0-EE6C6B96AE43}"/>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828674" y="1360916"/>
            <a:ext cx="5936141" cy="4400550"/>
          </a:xfrm>
          <a:prstGeom prst="rect">
            <a:avLst/>
          </a:prstGeom>
        </p:spPr>
      </p:pic>
    </p:spTree>
    <p:extLst>
      <p:ext uri="{BB962C8B-B14F-4D97-AF65-F5344CB8AC3E}">
        <p14:creationId xmlns:p14="http://schemas.microsoft.com/office/powerpoint/2010/main" val="28301109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sv-se" dirty="0"/>
              <a:t>Återgå till Institutet för allvarliga tidsfel</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9" name="TextBox 8">
            <a:extLst>
              <a:ext uri="{FF2B5EF4-FFF2-40B4-BE49-F238E27FC236}">
                <a16:creationId xmlns:a16="http://schemas.microsoft.com/office/drawing/2014/main" id="{AD8E184E-1531-46AC-803A-D6209A5918DA}"/>
              </a:ext>
            </a:extLst>
          </p:cNvPr>
          <p:cNvSpPr txBox="1"/>
          <p:nvPr/>
        </p:nvSpPr>
        <p:spPr>
          <a:xfrm>
            <a:off x="4047328" y="1905506"/>
            <a:ext cx="7294182" cy="3046988"/>
          </a:xfrm>
          <a:prstGeom prst="rect">
            <a:avLst/>
          </a:prstGeom>
          <a:noFill/>
        </p:spPr>
        <p:txBody>
          <a:bodyPr wrap="square" rtlCol="0">
            <a:spAutoFit/>
          </a:bodyPr>
          <a:lstStyle/>
          <a:p>
            <a:pPr algn="ctr"/>
            <a:r>
              <a:rPr lang="sv-se"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Vi börjar med att närma oss lösningen till vilken tidsagent som kan vara banditen. </a:t>
            </a:r>
          </a:p>
          <a:p>
            <a:pPr algn="ctr"/>
            <a:endParaRPr lang="en-US"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sv-se"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Om du utgår från de bevis du har samlat, vilken av dem tror du orsakar alla revor i tiden?</a:t>
            </a:r>
          </a:p>
        </p:txBody>
      </p:sp>
      <p:pic>
        <p:nvPicPr>
          <p:cNvPr id="3" name="Picture 2">
            <a:extLst>
              <a:ext uri="{FF2B5EF4-FFF2-40B4-BE49-F238E27FC236}">
                <a16:creationId xmlns:a16="http://schemas.microsoft.com/office/drawing/2014/main" id="{8917FD17-553B-4533-A978-2234932E3187}"/>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450506" y="1586073"/>
            <a:ext cx="2786083" cy="3457600"/>
          </a:xfrm>
          <a:prstGeom prst="rect">
            <a:avLst/>
          </a:prstGeom>
        </p:spPr>
      </p:pic>
    </p:spTree>
    <p:extLst>
      <p:ext uri="{BB962C8B-B14F-4D97-AF65-F5344CB8AC3E}">
        <p14:creationId xmlns:p14="http://schemas.microsoft.com/office/powerpoint/2010/main" val="9314800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521208" y="855074"/>
            <a:ext cx="11149439" cy="795528"/>
          </a:xfrm>
        </p:spPr>
        <p:txBody>
          <a:bodyPr/>
          <a:lstStyle/>
          <a:p>
            <a:r>
              <a:rPr lang="sv-se" dirty="0"/>
              <a:t>Välkommen till En timme med kod 2021 (TimeCraft)</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2" name="TextBox 1">
            <a:extLst>
              <a:ext uri="{FF2B5EF4-FFF2-40B4-BE49-F238E27FC236}">
                <a16:creationId xmlns:a16="http://schemas.microsoft.com/office/drawing/2014/main" id="{A16C8E51-EFE8-47F4-A0D5-962A2BC6FE2D}"/>
              </a:ext>
            </a:extLst>
          </p:cNvPr>
          <p:cNvSpPr txBox="1"/>
          <p:nvPr/>
        </p:nvSpPr>
        <p:spPr>
          <a:xfrm>
            <a:off x="3197100" y="2574692"/>
            <a:ext cx="5794624" cy="1446550"/>
          </a:xfrm>
          <a:prstGeom prst="rect">
            <a:avLst/>
          </a:prstGeom>
          <a:noFill/>
        </p:spPr>
        <p:txBody>
          <a:bodyPr wrap="square" rtlCol="0">
            <a:spAutoFit/>
          </a:bodyPr>
          <a:lstStyle/>
          <a:p>
            <a:pPr algn="ctr"/>
            <a:r>
              <a:rPr lang="sv-se" sz="4400" b="1" dirty="0">
                <a:solidFill>
                  <a:schemeClr val="accent2">
                    <a:alpha val="99000"/>
                  </a:schemeClr>
                </a:solidFill>
              </a:rPr>
              <a:t>Platshållare för trailer för En timme med kod</a:t>
            </a:r>
          </a:p>
        </p:txBody>
      </p:sp>
    </p:spTree>
    <p:extLst>
      <p:ext uri="{BB962C8B-B14F-4D97-AF65-F5344CB8AC3E}">
        <p14:creationId xmlns:p14="http://schemas.microsoft.com/office/powerpoint/2010/main" val="16492201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sv-se" dirty="0"/>
              <a:t>Rösta</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810375" y="2448778"/>
            <a:ext cx="5052747" cy="2246769"/>
          </a:xfrm>
          <a:prstGeom prst="rect">
            <a:avLst/>
          </a:prstGeom>
          <a:noFill/>
        </p:spPr>
        <p:txBody>
          <a:bodyPr wrap="square" rtlCol="0">
            <a:spAutoFit/>
          </a:bodyPr>
          <a:lstStyle/>
          <a:p>
            <a:pPr algn="ctr"/>
            <a:r>
              <a:rPr lang="sv-se"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Efter varje reva i tiden har du möjlighet att rösta på den som du tror är tidsbanditen. </a:t>
            </a:r>
          </a:p>
          <a:p>
            <a:pPr algn="ctr"/>
            <a:endParaRPr lang="en-US" sz="2800" dirty="0">
              <a:solidFill>
                <a:schemeClr val="accent5">
                  <a:alpha val="99000"/>
                </a:schemeClr>
              </a:solidFill>
            </a:endParaRPr>
          </a:p>
        </p:txBody>
      </p:sp>
      <p:pic>
        <p:nvPicPr>
          <p:cNvPr id="3" name="Picture 2">
            <a:extLst>
              <a:ext uri="{FF2B5EF4-FFF2-40B4-BE49-F238E27FC236}">
                <a16:creationId xmlns:a16="http://schemas.microsoft.com/office/drawing/2014/main" id="{C9925498-282E-44CE-874F-30589CF36A41}"/>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521208" y="1364197"/>
            <a:ext cx="5995988" cy="4129605"/>
          </a:xfrm>
          <a:prstGeom prst="rect">
            <a:avLst/>
          </a:prstGeom>
        </p:spPr>
      </p:pic>
    </p:spTree>
    <p:extLst>
      <p:ext uri="{BB962C8B-B14F-4D97-AF65-F5344CB8AC3E}">
        <p14:creationId xmlns:p14="http://schemas.microsoft.com/office/powerpoint/2010/main" val="32618088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sv-se" dirty="0"/>
              <a:t>Klart!</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graphicFrame>
        <p:nvGraphicFramePr>
          <p:cNvPr id="5" name="Table 6">
            <a:extLst>
              <a:ext uri="{FF2B5EF4-FFF2-40B4-BE49-F238E27FC236}">
                <a16:creationId xmlns:a16="http://schemas.microsoft.com/office/drawing/2014/main" id="{113EA5AF-EDC4-4453-8075-61BE289F29A0}"/>
              </a:ext>
            </a:extLst>
          </p:cNvPr>
          <p:cNvGraphicFramePr>
            <a:graphicFrameLocks noGrp="1"/>
          </p:cNvGraphicFramePr>
          <p:nvPr>
            <p:extLst>
              <p:ext uri="{D42A27DB-BD31-4B8C-83A1-F6EECF244321}">
                <p14:modId xmlns:p14="http://schemas.microsoft.com/office/powerpoint/2010/main" val="660655965"/>
              </p:ext>
            </p:extLst>
          </p:nvPr>
        </p:nvGraphicFramePr>
        <p:xfrm>
          <a:off x="578495" y="1360916"/>
          <a:ext cx="11149438" cy="4577080"/>
        </p:xfrm>
        <a:graphic>
          <a:graphicData uri="http://schemas.openxmlformats.org/drawingml/2006/table">
            <a:tbl>
              <a:tblPr firstRow="1" bandRow="1">
                <a:tableStyleId>{5C22544A-7EE6-4342-B048-85BDC9FD1C3A}</a:tableStyleId>
              </a:tblPr>
              <a:tblGrid>
                <a:gridCol w="5574719">
                  <a:extLst>
                    <a:ext uri="{9D8B030D-6E8A-4147-A177-3AD203B41FA5}">
                      <a16:colId xmlns:a16="http://schemas.microsoft.com/office/drawing/2014/main" val="3657340533"/>
                    </a:ext>
                  </a:extLst>
                </a:gridCol>
                <a:gridCol w="5574719">
                  <a:extLst>
                    <a:ext uri="{9D8B030D-6E8A-4147-A177-3AD203B41FA5}">
                      <a16:colId xmlns:a16="http://schemas.microsoft.com/office/drawing/2014/main" val="3023478726"/>
                    </a:ext>
                  </a:extLst>
                </a:gridCol>
              </a:tblGrid>
              <a:tr h="370840">
                <a:tc>
                  <a:txBody>
                    <a:bodyPr/>
                    <a:lstStyle/>
                    <a:p>
                      <a:pPr algn="ctr"/>
                      <a:r>
                        <a:rPr lang="sv-se" dirty="0">
                          <a:solidFill>
                            <a:schemeClr val="accent5"/>
                          </a:solidFill>
                          <a:latin typeface="Noto Sans" panose="020B0502040504020204" pitchFamily="34" charset="0"/>
                          <a:ea typeface="Noto Sans" panose="020B0502040504020204" pitchFamily="34" charset="0"/>
                          <a:cs typeface="Noto Sans" panose="020B0502040504020204" pitchFamily="34" charset="0"/>
                        </a:rPr>
                        <a:t>Före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sv-se" dirty="0">
                          <a:solidFill>
                            <a:schemeClr val="accent5"/>
                          </a:solidFill>
                          <a:latin typeface="Noto Sans" panose="020B0502040504020204" pitchFamily="34" charset="0"/>
                          <a:ea typeface="Noto Sans" panose="020B0502040504020204" pitchFamily="34" charset="0"/>
                          <a:cs typeface="Noto Sans" panose="020B0502040504020204" pitchFamily="34" charset="0"/>
                        </a:rPr>
                        <a:t>Efter</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592780259"/>
                  </a:ext>
                </a:extLst>
              </a:tr>
              <a:tr h="370840">
                <a:tc>
                  <a:txBody>
                    <a:bodyPr/>
                    <a:lstStyle/>
                    <a:p>
                      <a:pPr algn="ctr"/>
                      <a:endParaRPr lang="en-US" dirty="0">
                        <a:latin typeface="Noto Sans" panose="020B0502040504020204" pitchFamily="34" charset="0"/>
                        <a:ea typeface="Noto Sans" panose="020B0502040504020204" pitchFamily="34" charset="0"/>
                        <a:cs typeface="Noto Sans" panose="020B0502040504020204" pitchFamily="34" charset="0"/>
                      </a:endParaRPr>
                    </a:p>
                    <a:p>
                      <a:pPr algn="ctr"/>
                      <a:endParaRPr lang="en-US" dirty="0">
                        <a:latin typeface="Noto Sans" panose="020B0502040504020204" pitchFamily="34" charset="0"/>
                        <a:ea typeface="Noto Sans" panose="020B0502040504020204" pitchFamily="34" charset="0"/>
                        <a:cs typeface="Noto Sans" panose="020B0502040504020204" pitchFamily="34" charset="0"/>
                      </a:endParaRPr>
                    </a:p>
                    <a:p>
                      <a:pPr algn="ctr"/>
                      <a:endParaRPr lang="en-US" dirty="0">
                        <a:latin typeface="Noto Sans" panose="020B0502040504020204" pitchFamily="34" charset="0"/>
                        <a:ea typeface="Noto Sans" panose="020B0502040504020204" pitchFamily="34" charset="0"/>
                        <a:cs typeface="Noto Sans" panose="020B0502040504020204" pitchFamily="34" charset="0"/>
                      </a:endParaRPr>
                    </a:p>
                    <a:p>
                      <a:pPr algn="ctr"/>
                      <a:endParaRPr lang="en-US" dirty="0">
                        <a:latin typeface="Noto Sans" panose="020B0502040504020204" pitchFamily="34" charset="0"/>
                        <a:ea typeface="Noto Sans" panose="020B0502040504020204" pitchFamily="34" charset="0"/>
                        <a:cs typeface="Noto Sans" panose="020B0502040504020204" pitchFamily="34" charset="0"/>
                      </a:endParaRPr>
                    </a:p>
                    <a:p>
                      <a:pPr algn="ctr"/>
                      <a:endParaRPr lang="en-US" dirty="0">
                        <a:latin typeface="Noto Sans" panose="020B0502040504020204" pitchFamily="34" charset="0"/>
                        <a:ea typeface="Noto Sans" panose="020B0502040504020204" pitchFamily="34" charset="0"/>
                        <a:cs typeface="Noto Sans" panose="020B0502040504020204" pitchFamily="34" charset="0"/>
                      </a:endParaRPr>
                    </a:p>
                    <a:p>
                      <a:pPr algn="ctr"/>
                      <a:endParaRPr lang="en-US" dirty="0">
                        <a:latin typeface="Noto Sans" panose="020B0502040504020204" pitchFamily="34" charset="0"/>
                        <a:ea typeface="Noto Sans" panose="020B0502040504020204" pitchFamily="34" charset="0"/>
                        <a:cs typeface="Noto Sans" panose="020B0502040504020204" pitchFamily="34" charset="0"/>
                      </a:endParaRPr>
                    </a:p>
                    <a:p>
                      <a:pPr algn="ctr"/>
                      <a:endParaRPr lang="en-US" dirty="0">
                        <a:latin typeface="Noto Sans" panose="020B0502040504020204" pitchFamily="34" charset="0"/>
                        <a:ea typeface="Noto Sans" panose="020B0502040504020204" pitchFamily="34" charset="0"/>
                        <a:cs typeface="Noto Sans" panose="020B0502040504020204" pitchFamily="34" charset="0"/>
                      </a:endParaRPr>
                    </a:p>
                    <a:p>
                      <a:pPr algn="ctr"/>
                      <a:endParaRPr lang="en-US" dirty="0">
                        <a:latin typeface="Noto Sans" panose="020B0502040504020204" pitchFamily="34" charset="0"/>
                        <a:ea typeface="Noto Sans" panose="020B0502040504020204" pitchFamily="34" charset="0"/>
                        <a:cs typeface="Noto Sans" panose="020B0502040504020204" pitchFamily="34" charset="0"/>
                      </a:endParaRPr>
                    </a:p>
                    <a:p>
                      <a:pPr algn="ctr"/>
                      <a:endParaRPr lang="en-US" dirty="0">
                        <a:latin typeface="Noto Sans" panose="020B0502040504020204" pitchFamily="34" charset="0"/>
                        <a:ea typeface="Noto Sans" panose="020B0502040504020204" pitchFamily="34" charset="0"/>
                        <a:cs typeface="Noto Sans" panose="020B0502040504020204" pitchFamily="34" charset="0"/>
                      </a:endParaRPr>
                    </a:p>
                    <a:p>
                      <a:pPr algn="ctr"/>
                      <a:endParaRPr lang="en-US" dirty="0">
                        <a:latin typeface="Noto Sans" panose="020B0502040504020204" pitchFamily="34" charset="0"/>
                        <a:ea typeface="Noto Sans" panose="020B0502040504020204" pitchFamily="34" charset="0"/>
                        <a:cs typeface="Noto Sans" panose="020B0502040504020204" pitchFamily="34" charset="0"/>
                      </a:endParaRPr>
                    </a:p>
                    <a:p>
                      <a:pPr algn="ctr"/>
                      <a:endParaRPr lang="en-US" dirty="0">
                        <a:latin typeface="Noto Sans" panose="020B0502040504020204" pitchFamily="34" charset="0"/>
                        <a:ea typeface="Noto Sans" panose="020B0502040504020204" pitchFamily="34" charset="0"/>
                        <a:cs typeface="Noto Sans" panose="020B0502040504020204" pitchFamily="34" charset="0"/>
                      </a:endParaRPr>
                    </a:p>
                    <a:p>
                      <a:pPr algn="ctr"/>
                      <a:endParaRPr lang="en-US" dirty="0">
                        <a:latin typeface="Noto Sans" panose="020B0502040504020204" pitchFamily="34" charset="0"/>
                        <a:ea typeface="Noto Sans" panose="020B0502040504020204" pitchFamily="34" charset="0"/>
                        <a:cs typeface="Noto Sans" panose="020B0502040504020204" pitchFamily="34" charset="0"/>
                      </a:endParaRPr>
                    </a:p>
                    <a:p>
                      <a:pPr algn="ctr"/>
                      <a:endParaRPr lang="en-US" dirty="0">
                        <a:latin typeface="Noto Sans" panose="020B0502040504020204" pitchFamily="34" charset="0"/>
                        <a:ea typeface="Noto Sans" panose="020B0502040504020204" pitchFamily="34" charset="0"/>
                        <a:cs typeface="Noto Sans" panose="020B0502040504020204" pitchFamily="34" charset="0"/>
                      </a:endParaRPr>
                    </a:p>
                    <a:p>
                      <a:pPr algn="ctr"/>
                      <a:endParaRPr lang="en-US" dirty="0">
                        <a:latin typeface="Noto Sans" panose="020B0502040504020204" pitchFamily="34" charset="0"/>
                        <a:ea typeface="Noto Sans" panose="020B0502040504020204" pitchFamily="34" charset="0"/>
                        <a:cs typeface="Noto Sans" panose="020B0502040504020204" pitchFamily="34" charset="0"/>
                      </a:endParaRPr>
                    </a:p>
                    <a:p>
                      <a:pPr algn="ctr"/>
                      <a:endParaRPr lang="en-US" dirty="0">
                        <a:latin typeface="Noto Sans" panose="020B0502040504020204" pitchFamily="34" charset="0"/>
                        <a:ea typeface="Noto Sans" panose="020B0502040504020204" pitchFamily="34" charset="0"/>
                        <a:cs typeface="Noto Sans" panose="020B0502040504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US" dirty="0">
                        <a:solidFill>
                          <a:schemeClr val="accent5"/>
                        </a:solidFill>
                        <a:latin typeface="Noto Sans" panose="020B0502040504020204" pitchFamily="34" charset="0"/>
                        <a:ea typeface="Noto Sans" panose="020B0502040504020204" pitchFamily="34" charset="0"/>
                        <a:cs typeface="Noto Sans" panose="020B0502040504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66469819"/>
                  </a:ext>
                </a:extLst>
              </a:tr>
            </a:tbl>
          </a:graphicData>
        </a:graphic>
      </p:graphicFrame>
      <p:pic>
        <p:nvPicPr>
          <p:cNvPr id="2" name="Picture 1">
            <a:extLst>
              <a:ext uri="{FF2B5EF4-FFF2-40B4-BE49-F238E27FC236}">
                <a16:creationId xmlns:a16="http://schemas.microsoft.com/office/drawing/2014/main" id="{538F1FCA-3E71-4B29-8935-06EF9CA41A29}"/>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677289" y="1975338"/>
            <a:ext cx="3454332" cy="3720049"/>
          </a:xfrm>
          <a:prstGeom prst="rect">
            <a:avLst/>
          </a:prstGeom>
        </p:spPr>
      </p:pic>
      <p:pic>
        <p:nvPicPr>
          <p:cNvPr id="8" name="Picture 7">
            <a:extLst>
              <a:ext uri="{FF2B5EF4-FFF2-40B4-BE49-F238E27FC236}">
                <a16:creationId xmlns:a16="http://schemas.microsoft.com/office/drawing/2014/main" id="{4C28E446-4EC2-4054-AABE-B16F5A2F8E1F}"/>
              </a:ext>
            </a:extLst>
          </p:cNvPr>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7275438" y="1975337"/>
            <a:ext cx="3454331" cy="3720049"/>
          </a:xfrm>
          <a:prstGeom prst="rect">
            <a:avLst/>
          </a:prstGeom>
        </p:spPr>
      </p:pic>
    </p:spTree>
    <p:extLst>
      <p:ext uri="{BB962C8B-B14F-4D97-AF65-F5344CB8AC3E}">
        <p14:creationId xmlns:p14="http://schemas.microsoft.com/office/powerpoint/2010/main" val="7939552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sv-se" dirty="0"/>
              <a:t>Din tur att spela!</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5943600" y="1311969"/>
            <a:ext cx="6134189" cy="5262979"/>
          </a:xfrm>
          <a:prstGeom prst="rect">
            <a:avLst/>
          </a:prstGeom>
          <a:noFill/>
        </p:spPr>
        <p:txBody>
          <a:bodyPr wrap="square" rtlCol="0">
            <a:spAutoFit/>
          </a:bodyPr>
          <a:lstStyle/>
          <a:p>
            <a:pPr algn="ctr"/>
            <a:r>
              <a:rPr lang="sv-se"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Du väljer vilken reva i tiden som du vill lösa. Håll koll på skärmen. Den leder dig till platsen för nästa reva i tiden!</a:t>
            </a:r>
          </a:p>
          <a:p>
            <a:pPr algn="ctr"/>
            <a:endParaRPr lang="en-U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sv-se"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Avlägg sedan rapport till tidskapseln för att få en genomgång av nästa uppdrag. </a:t>
            </a:r>
          </a:p>
          <a:p>
            <a:pPr algn="ctr"/>
            <a:endParaRPr lang="en-U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sv-se" sz="2800" b="1"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Ditt mål är att försöka slutföra ytterligare två revor i tiden.</a:t>
            </a:r>
          </a:p>
          <a:p>
            <a:pPr algn="ctr"/>
            <a:endParaRPr lang="en-US" sz="2800" dirty="0">
              <a:solidFill>
                <a:schemeClr val="accent5">
                  <a:alpha val="99000"/>
                </a:schemeClr>
              </a:solidFill>
            </a:endParaRPr>
          </a:p>
          <a:p>
            <a:pPr algn="ctr"/>
            <a:endParaRPr lang="en-US" sz="2800" dirty="0">
              <a:solidFill>
                <a:schemeClr val="accent5">
                  <a:alpha val="99000"/>
                </a:schemeClr>
              </a:solidFill>
            </a:endParaRPr>
          </a:p>
        </p:txBody>
      </p:sp>
      <p:pic>
        <p:nvPicPr>
          <p:cNvPr id="3" name="Picture 2">
            <a:extLst>
              <a:ext uri="{FF2B5EF4-FFF2-40B4-BE49-F238E27FC236}">
                <a16:creationId xmlns:a16="http://schemas.microsoft.com/office/drawing/2014/main" id="{3C157570-479A-4A7E-BE17-D32A4CCAD1D2}"/>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609600" y="1438274"/>
            <a:ext cx="5261064" cy="3905251"/>
          </a:xfrm>
          <a:prstGeom prst="rect">
            <a:avLst/>
          </a:prstGeom>
        </p:spPr>
      </p:pic>
      <p:pic>
        <p:nvPicPr>
          <p:cNvPr id="10" name="Picture 9">
            <a:extLst>
              <a:ext uri="{FF2B5EF4-FFF2-40B4-BE49-F238E27FC236}">
                <a16:creationId xmlns:a16="http://schemas.microsoft.com/office/drawing/2014/main" id="{52355618-2040-44FE-83EB-F9B7B15257BA}"/>
              </a:ext>
            </a:extLst>
          </p:cNvPr>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3976005" y="3429000"/>
            <a:ext cx="234498" cy="238125"/>
          </a:xfrm>
          <a:prstGeom prst="rect">
            <a:avLst/>
          </a:prstGeom>
        </p:spPr>
      </p:pic>
      <p:sp>
        <p:nvSpPr>
          <p:cNvPr id="7" name="Arrow: Left 6">
            <a:extLst>
              <a:ext uri="{FF2B5EF4-FFF2-40B4-BE49-F238E27FC236}">
                <a16:creationId xmlns:a16="http://schemas.microsoft.com/office/drawing/2014/main" id="{DC87A5B4-47EA-412A-BCBF-1A8D8EF781D8}"/>
              </a:ext>
            </a:extLst>
          </p:cNvPr>
          <p:cNvSpPr/>
          <p:nvPr/>
        </p:nvSpPr>
        <p:spPr bwMode="auto">
          <a:xfrm>
            <a:off x="3864969" y="1752600"/>
            <a:ext cx="2119995" cy="713939"/>
          </a:xfrm>
          <a:prstGeom prst="leftArrow">
            <a:avLst/>
          </a:prstGeom>
          <a:solidFill>
            <a:srgbClr val="FF0000"/>
          </a:solidFill>
          <a:ln>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pic>
        <p:nvPicPr>
          <p:cNvPr id="5" name="Picture 4">
            <a:extLst>
              <a:ext uri="{FF2B5EF4-FFF2-40B4-BE49-F238E27FC236}">
                <a16:creationId xmlns:a16="http://schemas.microsoft.com/office/drawing/2014/main" id="{18E1329B-7B32-4C10-BF49-443A59069254}"/>
              </a:ext>
            </a:extLst>
          </p:cNvPr>
          <p:cNvPicPr>
            <a:picLocks noChangeAspect="1"/>
          </p:cNvPicPr>
          <p:nvPr/>
        </p:nvPicPr>
        <p:blipFill rotWithShape="1">
          <a:blip r:embed="rId6" cstate="print">
            <a:extLst>
              <a:ext uri="{28A0092B-C50C-407E-A947-70E740481C1C}">
                <a14:useLocalDpi xmlns:a14="http://schemas.microsoft.com/office/drawing/2010/main"/>
              </a:ext>
            </a:extLst>
          </a:blip>
          <a:srcRect/>
          <a:stretch/>
        </p:blipFill>
        <p:spPr>
          <a:xfrm>
            <a:off x="2936943" y="1610436"/>
            <a:ext cx="873857" cy="1078173"/>
          </a:xfrm>
          <a:prstGeom prst="rect">
            <a:avLst/>
          </a:prstGeom>
        </p:spPr>
      </p:pic>
    </p:spTree>
    <p:extLst>
      <p:ext uri="{BB962C8B-B14F-4D97-AF65-F5344CB8AC3E}">
        <p14:creationId xmlns:p14="http://schemas.microsoft.com/office/powerpoint/2010/main" val="9054409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0096B5-8FEA-4E2B-AB3B-F32D33F9E1D7}"/>
              </a:ext>
            </a:extLst>
          </p:cNvPr>
          <p:cNvSpPr>
            <a:spLocks noGrp="1"/>
          </p:cNvSpPr>
          <p:nvPr>
            <p:ph type="title"/>
          </p:nvPr>
        </p:nvSpPr>
        <p:spPr>
          <a:xfrm>
            <a:off x="588263" y="862504"/>
            <a:ext cx="11018520" cy="561564"/>
          </a:xfrm>
        </p:spPr>
        <p:txBody>
          <a:bodyPr/>
          <a:lstStyle/>
          <a:p>
            <a:pPr>
              <a:lnSpc>
                <a:spcPct val="110000"/>
              </a:lnSpc>
              <a:spcAft>
                <a:spcPts val="1200"/>
              </a:spcAft>
            </a:pPr>
            <a:r>
              <a:rPr lang="sv-se"/>
              <a:t>Jättebra jobbat!</a:t>
            </a:r>
          </a:p>
        </p:txBody>
      </p:sp>
      <p:pic>
        <p:nvPicPr>
          <p:cNvPr id="7" name="Picture Placeholder 10" descr="Minecraft-agenten och karaktärer som arbetar med återplantering efter en eld">
            <a:extLst>
              <a:ext uri="{FF2B5EF4-FFF2-40B4-BE49-F238E27FC236}">
                <a16:creationId xmlns:a16="http://schemas.microsoft.com/office/drawing/2014/main" id="{D37F2E80-F45B-48B8-BF67-8C23CD5AB9D0}"/>
              </a:ext>
            </a:extLst>
          </p:cNvPr>
          <p:cNvPicPr>
            <a:picLocks noGrp="1" noChangeAspect="1"/>
          </p:cNvPicPr>
          <p:nvPr>
            <p:ph type="pic" sz="quarter" idx="11"/>
          </p:nvPr>
        </p:nvPicPr>
        <p:blipFill>
          <a:blip r:embed="rId3">
            <a:extLst>
              <a:ext uri="{28A0092B-C50C-407E-A947-70E740481C1C}">
                <a14:useLocalDpi xmlns:a14="http://schemas.microsoft.com/office/drawing/2010/main"/>
              </a:ext>
            </a:extLst>
          </a:blip>
          <a:srcRect/>
          <a:stretch>
            <a:fillRect/>
          </a:stretch>
        </p:blipFill>
        <p:spPr>
          <a:xfrm>
            <a:off x="-1588" y="2286000"/>
            <a:ext cx="12192001" cy="4572000"/>
          </a:xfrm>
        </p:spPr>
      </p:pic>
    </p:spTree>
    <p:extLst>
      <p:ext uri="{BB962C8B-B14F-4D97-AF65-F5344CB8AC3E}">
        <p14:creationId xmlns:p14="http://schemas.microsoft.com/office/powerpoint/2010/main" val="673929043"/>
      </p:ext>
    </p:extLst>
  </p:cSld>
  <p:clrMapOvr>
    <a:masterClrMapping/>
  </p:clrMapOvr>
  <p:transition>
    <p:fade/>
  </p:transition>
</p:sld>
</file>

<file path=ppt/slides/slide74.xml><?xml version="1.0" encoding="utf-8"?>
<p:sld xmlns:a="http://schemas.openxmlformats.org/drawingml/2006/main" xmlns:r="http://schemas.openxmlformats.org/officeDocument/2006/relationships" xmlns:p="http://schemas.openxmlformats.org/presentationml/2006/main">
  <p:cSld>
    <p:bg>
      <p:bgPr>
        <a:solidFill>
          <a:srgbClr val="3B2E58"/>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84D811-8A07-4EEF-96D0-51B88EE3D7A1}"/>
              </a:ext>
            </a:extLst>
          </p:cNvPr>
          <p:cNvSpPr>
            <a:spLocks noGrp="1"/>
          </p:cNvSpPr>
          <p:nvPr>
            <p:ph type="title"/>
          </p:nvPr>
        </p:nvSpPr>
        <p:spPr>
          <a:xfrm>
            <a:off x="588263" y="892417"/>
            <a:ext cx="4158362" cy="553998"/>
          </a:xfrm>
        </p:spPr>
        <p:txBody>
          <a:bodyPr/>
          <a:lstStyle/>
          <a:p>
            <a:r>
              <a:rPr lang="sv-se">
                <a:solidFill>
                  <a:srgbClr val="D59DFF"/>
                </a:solidFill>
              </a:rPr>
              <a:t>Sammanfattning</a:t>
            </a:r>
          </a:p>
        </p:txBody>
      </p:sp>
      <p:sp>
        <p:nvSpPr>
          <p:cNvPr id="3" name="Text Placeholder 2">
            <a:extLst>
              <a:ext uri="{FF2B5EF4-FFF2-40B4-BE49-F238E27FC236}">
                <a16:creationId xmlns:a16="http://schemas.microsoft.com/office/drawing/2014/main" id="{6F19DA1F-E232-4BE9-B4C2-4BBBED25FA48}"/>
              </a:ext>
            </a:extLst>
          </p:cNvPr>
          <p:cNvSpPr>
            <a:spLocks noGrp="1"/>
          </p:cNvSpPr>
          <p:nvPr>
            <p:ph type="body" sz="quarter" idx="10"/>
          </p:nvPr>
        </p:nvSpPr>
        <p:spPr>
          <a:xfrm>
            <a:off x="584200" y="1953491"/>
            <a:ext cx="4162425" cy="4232505"/>
          </a:xfrm>
        </p:spPr>
        <p:txBody>
          <a:bodyPr/>
          <a:lstStyle/>
          <a:p>
            <a:pPr>
              <a:lnSpc>
                <a:spcPct val="150000"/>
              </a:lnSpc>
            </a:pPr>
            <a:r>
              <a:rPr lang="sv-se" dirty="0">
                <a:solidFill>
                  <a:schemeClr val="bg1"/>
                </a:solidFill>
              </a:rPr>
              <a:t>Det här har du gjort i dag:</a:t>
            </a:r>
          </a:p>
          <a:p>
            <a:pPr marL="342900" indent="-342900">
              <a:lnSpc>
                <a:spcPct val="108000"/>
              </a:lnSpc>
              <a:spcBef>
                <a:spcPts val="1200"/>
              </a:spcBef>
              <a:buFont typeface="Arial" panose="020B0604020202020204" pitchFamily="34" charset="0"/>
              <a:buChar char="•"/>
            </a:pPr>
            <a:r>
              <a:rPr lang="sv-se" dirty="0">
                <a:solidFill>
                  <a:schemeClr val="bg1"/>
                </a:solidFill>
              </a:rPr>
              <a:t>Lärt dig om programmeringskoncept, inklusive algoritmer, sekvensering, felsökning och kanske till och med loopar.</a:t>
            </a:r>
          </a:p>
          <a:p>
            <a:pPr marL="342900" indent="-342900">
              <a:lnSpc>
                <a:spcPct val="108000"/>
              </a:lnSpc>
              <a:spcBef>
                <a:spcPts val="1200"/>
              </a:spcBef>
              <a:buFont typeface="Arial" panose="020B0604020202020204" pitchFamily="34" charset="0"/>
              <a:buChar char="•"/>
            </a:pPr>
            <a:r>
              <a:rPr lang="sv-se" dirty="0">
                <a:solidFill>
                  <a:schemeClr val="bg1"/>
                </a:solidFill>
              </a:rPr>
              <a:t>Lärt dig att datavetenskap finns överallt – i alla våra passioner, intressen och framtida karriärer.</a:t>
            </a:r>
          </a:p>
          <a:p>
            <a:pPr marL="342900" indent="-342900">
              <a:lnSpc>
                <a:spcPct val="108000"/>
              </a:lnSpc>
              <a:spcBef>
                <a:spcPts val="1200"/>
              </a:spcBef>
              <a:buFont typeface="Arial" panose="020B0604020202020204" pitchFamily="34" charset="0"/>
              <a:buChar char="•"/>
            </a:pPr>
            <a:r>
              <a:rPr lang="sv-se" dirty="0">
                <a:solidFill>
                  <a:schemeClr val="bg1"/>
                </a:solidFill>
              </a:rPr>
              <a:t>Programmerat Minecraft-tidsagenten för att rädda framtiden!</a:t>
            </a:r>
          </a:p>
        </p:txBody>
      </p:sp>
      <p:pic>
        <p:nvPicPr>
          <p:cNvPr id="7" name="Picture Placeholder 6" descr="En skärmbild av ett tv-spel&#10;&#10;Beskrivning genereras automatiskt">
            <a:extLst>
              <a:ext uri="{FF2B5EF4-FFF2-40B4-BE49-F238E27FC236}">
                <a16:creationId xmlns:a16="http://schemas.microsoft.com/office/drawing/2014/main" id="{7C5431A4-6F0A-473F-8A88-979086AE3905}"/>
              </a:ext>
            </a:extLst>
          </p:cNvPr>
          <p:cNvPicPr>
            <a:picLocks noGrp="1" noChangeAspect="1"/>
          </p:cNvPicPr>
          <p:nvPr>
            <p:ph type="pic" sz="quarter" idx="11"/>
          </p:nvPr>
        </p:nvPicPr>
        <p:blipFill>
          <a:blip r:embed="rId3" cstate="print">
            <a:extLst>
              <a:ext uri="{28A0092B-C50C-407E-A947-70E740481C1C}">
                <a14:useLocalDpi xmlns:a14="http://schemas.microsoft.com/office/drawing/2010/main"/>
              </a:ext>
            </a:extLst>
          </a:blip>
          <a:srcRect/>
          <a:stretch>
            <a:fillRect/>
          </a:stretch>
        </p:blipFill>
        <p:spPr/>
      </p:pic>
    </p:spTree>
    <p:extLst>
      <p:ext uri="{BB962C8B-B14F-4D97-AF65-F5344CB8AC3E}">
        <p14:creationId xmlns:p14="http://schemas.microsoft.com/office/powerpoint/2010/main" val="280179742"/>
      </p:ext>
    </p:extLst>
  </p:cSld>
  <p:clrMapOvr>
    <a:masterClrMapping/>
  </p:clrMapOvr>
  <p:transition>
    <p:fade/>
  </p:transition>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sv-se" dirty="0"/>
              <a:t>Reflektion</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402529" y="1206186"/>
            <a:ext cx="11383766" cy="2862322"/>
          </a:xfrm>
          <a:prstGeom prst="rect">
            <a:avLst/>
          </a:prstGeom>
          <a:noFill/>
        </p:spPr>
        <p:txBody>
          <a:bodyPr wrap="square" rtlCol="0">
            <a:spAutoFit/>
          </a:bodyPr>
          <a:lstStyle/>
          <a:p>
            <a:pPr marL="914400" lvl="1" indent="-457200">
              <a:buFont typeface="Arial" panose="020B0604020202020204" pitchFamily="34" charset="0"/>
              <a:buChar char="•"/>
            </a:pPr>
            <a:r>
              <a:rPr lang="sv-se" sz="30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Vad gillade du mest i En timme med kod?</a:t>
            </a:r>
          </a:p>
          <a:p>
            <a:pPr marL="914400" lvl="1" indent="-457200">
              <a:buFont typeface="Arial" panose="020B0604020202020204" pitchFamily="34" charset="0"/>
              <a:buChar char="•"/>
            </a:pPr>
            <a:r>
              <a:rPr lang="sv-se" sz="30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Vad var svårast i En timme med kod?</a:t>
            </a:r>
          </a:p>
          <a:p>
            <a:pPr marL="914400" lvl="1" indent="-457200">
              <a:buFont typeface="Arial" panose="020B0604020202020204" pitchFamily="34" charset="0"/>
              <a:buChar char="•"/>
            </a:pPr>
            <a:r>
              <a:rPr lang="sv-se" sz="30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Hur fick du använda dina kunskaper i datavetenskap i dag?</a:t>
            </a:r>
          </a:p>
          <a:p>
            <a:pPr marL="914400" lvl="1" indent="-457200">
              <a:buFont typeface="Arial" panose="020B0604020202020204" pitchFamily="34" charset="0"/>
              <a:buChar char="•"/>
            </a:pPr>
            <a:r>
              <a:rPr lang="sv-se" sz="30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Säg en ny sak du har lärt dig i dag?</a:t>
            </a:r>
          </a:p>
          <a:p>
            <a:pPr marL="914400" lvl="1" indent="-457200">
              <a:buFont typeface="Arial" panose="020B0604020202020204" pitchFamily="34" charset="0"/>
              <a:buChar char="•"/>
            </a:pPr>
            <a:r>
              <a:rPr lang="sv-se" sz="30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Varför är datavetenskap viktigt för alla människor?</a:t>
            </a:r>
          </a:p>
          <a:p>
            <a:pPr marL="914400" lvl="1" indent="-457200">
              <a:buFont typeface="Arial" panose="020B0604020202020204" pitchFamily="34" charset="0"/>
              <a:buChar char="•"/>
            </a:pPr>
            <a:r>
              <a:rPr lang="sv-se" sz="30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Vill du prova Minecraft: Education Edition igen?</a:t>
            </a:r>
          </a:p>
        </p:txBody>
      </p:sp>
    </p:spTree>
    <p:extLst>
      <p:ext uri="{BB962C8B-B14F-4D97-AF65-F5344CB8AC3E}">
        <p14:creationId xmlns:p14="http://schemas.microsoft.com/office/powerpoint/2010/main" val="6962996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84D811-8A07-4EEF-96D0-51B88EE3D7A1}"/>
              </a:ext>
            </a:extLst>
          </p:cNvPr>
          <p:cNvSpPr>
            <a:spLocks noGrp="1"/>
          </p:cNvSpPr>
          <p:nvPr>
            <p:ph type="title"/>
          </p:nvPr>
        </p:nvSpPr>
        <p:spPr>
          <a:xfrm>
            <a:off x="588263" y="892417"/>
            <a:ext cx="4158362" cy="553998"/>
          </a:xfrm>
        </p:spPr>
        <p:txBody>
          <a:bodyPr/>
          <a:lstStyle/>
          <a:p>
            <a:r>
              <a:rPr lang="sv-se"/>
              <a:t>Mer kul med kodning</a:t>
            </a:r>
          </a:p>
        </p:txBody>
      </p:sp>
      <p:sp>
        <p:nvSpPr>
          <p:cNvPr id="3" name="Text Placeholder 2">
            <a:extLst>
              <a:ext uri="{FF2B5EF4-FFF2-40B4-BE49-F238E27FC236}">
                <a16:creationId xmlns:a16="http://schemas.microsoft.com/office/drawing/2014/main" id="{6F19DA1F-E232-4BE9-B4C2-4BBBED25FA48}"/>
              </a:ext>
            </a:extLst>
          </p:cNvPr>
          <p:cNvSpPr>
            <a:spLocks noGrp="1"/>
          </p:cNvSpPr>
          <p:nvPr>
            <p:ph type="body" sz="quarter" idx="10"/>
          </p:nvPr>
        </p:nvSpPr>
        <p:spPr>
          <a:xfrm>
            <a:off x="584200" y="1953491"/>
            <a:ext cx="4162425" cy="4009111"/>
          </a:xfrm>
        </p:spPr>
        <p:txBody>
          <a:bodyPr/>
          <a:lstStyle/>
          <a:p>
            <a:pPr>
              <a:lnSpc>
                <a:spcPct val="150000"/>
              </a:lnSpc>
            </a:pPr>
            <a:r>
              <a:rPr lang="sv-se" dirty="0"/>
              <a:t>Efter En timme med kod 2021 (TimeCraft)</a:t>
            </a:r>
          </a:p>
          <a:p>
            <a:pPr marL="342900" indent="-342900">
              <a:lnSpc>
                <a:spcPct val="108000"/>
              </a:lnSpc>
              <a:spcBef>
                <a:spcPts val="1200"/>
              </a:spcBef>
              <a:buFont typeface="Arial" panose="020B0604020202020204" pitchFamily="34" charset="0"/>
              <a:buChar char="•"/>
            </a:pPr>
            <a:r>
              <a:rPr lang="sv-se" dirty="0"/>
              <a:t>Fortsätt att arbeta med kod för att lösa ytterligare revor i tiden!</a:t>
            </a:r>
          </a:p>
          <a:p>
            <a:pPr marL="342900" indent="-342900">
              <a:lnSpc>
                <a:spcPct val="108000"/>
              </a:lnSpc>
              <a:spcBef>
                <a:spcPts val="1200"/>
              </a:spcBef>
              <a:buFont typeface="Arial" panose="020B0604020202020204" pitchFamily="34" charset="0"/>
              <a:buChar char="•"/>
            </a:pPr>
            <a:r>
              <a:rPr lang="sv-se" dirty="0"/>
              <a:t>Besök det hemliga troférummet under kontrollcentret!</a:t>
            </a:r>
          </a:p>
          <a:p>
            <a:pPr marL="342900" indent="-342900">
              <a:lnSpc>
                <a:spcPct val="108000"/>
              </a:lnSpc>
              <a:spcBef>
                <a:spcPts val="1200"/>
              </a:spcBef>
              <a:buFont typeface="Arial" panose="020B0604020202020204" pitchFamily="34" charset="0"/>
              <a:buChar char="•"/>
            </a:pPr>
            <a:r>
              <a:rPr lang="sv-se" dirty="0"/>
              <a:t>Tryck på</a:t>
            </a:r>
            <a:r>
              <a:rPr lang="sv-se" dirty="0">
                <a:latin typeface="+mj-lt"/>
              </a:rPr>
              <a:t> Esc </a:t>
            </a:r>
            <a:r>
              <a:rPr lang="sv-se" dirty="0"/>
              <a:t>och välj </a:t>
            </a:r>
            <a:r>
              <a:rPr lang="sv-se" dirty="0">
                <a:latin typeface="+mj-lt"/>
              </a:rPr>
              <a:t>Jag är klar</a:t>
            </a:r>
            <a:r>
              <a:rPr lang="sv-se" dirty="0"/>
              <a:t> för att få ett diplom.</a:t>
            </a:r>
          </a:p>
        </p:txBody>
      </p:sp>
      <p:pic>
        <p:nvPicPr>
          <p:cNvPr id="8" name="Picture Placeholder 7" descr="Två barn som använder Surface-datorer och ler mot kameran">
            <a:extLst>
              <a:ext uri="{FF2B5EF4-FFF2-40B4-BE49-F238E27FC236}">
                <a16:creationId xmlns:a16="http://schemas.microsoft.com/office/drawing/2014/main" id="{F96E1B75-2284-4955-86E2-0A94909A1954}"/>
              </a:ext>
            </a:extLst>
          </p:cNvPr>
          <p:cNvPicPr>
            <a:picLocks noGrp="1" noChangeAspect="1"/>
          </p:cNvPicPr>
          <p:nvPr>
            <p:ph type="pic" sz="quarter" idx="11"/>
          </p:nvPr>
        </p:nvPicPr>
        <p:blipFill rotWithShape="1">
          <a:blip r:embed="rId3" cstate="print">
            <a:extLst>
              <a:ext uri="{28A0092B-C50C-407E-A947-70E740481C1C}">
                <a14:useLocalDpi xmlns:a14="http://schemas.microsoft.com/office/drawing/2010/main"/>
              </a:ext>
            </a:extLst>
          </a:blip>
          <a:srcRect/>
          <a:stretch/>
        </p:blipFill>
        <p:spPr>
          <a:xfrm>
            <a:off x="5334000" y="0"/>
            <a:ext cx="6858000" cy="6858000"/>
          </a:xfrm>
        </p:spPr>
      </p:pic>
    </p:spTree>
    <p:extLst>
      <p:ext uri="{BB962C8B-B14F-4D97-AF65-F5344CB8AC3E}">
        <p14:creationId xmlns:p14="http://schemas.microsoft.com/office/powerpoint/2010/main" val="869490056"/>
      </p:ext>
    </p:extLst>
  </p:cSld>
  <p:clrMapOvr>
    <a:masterClrMapping/>
  </p:clrMapOvr>
  <p:transition>
    <p:fade/>
  </p:transition>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sv-se" dirty="0"/>
              <a:t>Diplom</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402529" y="683753"/>
            <a:ext cx="11383766" cy="2123658"/>
          </a:xfrm>
          <a:prstGeom prst="rect">
            <a:avLst/>
          </a:prstGeom>
          <a:noFill/>
        </p:spPr>
        <p:txBody>
          <a:bodyPr wrap="square" rtlCol="0">
            <a:spAutoFit/>
          </a:bodyPr>
          <a:lstStyle/>
          <a:p>
            <a:pPr lvl="1" algn="ctr"/>
            <a:endParaRPr lang="en-US" sz="3600" b="1" dirty="0">
              <a:solidFill>
                <a:schemeClr val="tx2">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lvl="1" algn="ctr"/>
            <a:r>
              <a:rPr lang="sv-se" sz="3200" b="1" dirty="0">
                <a:solidFill>
                  <a:schemeClr val="tx2">
                    <a:alpha val="99000"/>
                  </a:schemeClr>
                </a:solidFill>
                <a:latin typeface="Noto Sans" panose="020B0502040504020204" pitchFamily="34" charset="0"/>
                <a:ea typeface="Noto Sans" panose="020B0502040504020204" pitchFamily="34" charset="0"/>
                <a:cs typeface="Noto Sans" panose="020B0502040504020204" pitchFamily="34" charset="0"/>
              </a:rPr>
              <a:t>Grattis! </a:t>
            </a:r>
          </a:p>
          <a:p>
            <a:pPr lvl="1" algn="ctr"/>
            <a:r>
              <a:rPr lang="sv-se" sz="3200" b="1" dirty="0">
                <a:solidFill>
                  <a:schemeClr val="tx2">
                    <a:alpha val="99000"/>
                  </a:schemeClr>
                </a:solidFill>
                <a:latin typeface="Noto Sans" panose="020B0502040504020204" pitchFamily="34" charset="0"/>
                <a:ea typeface="Noto Sans" panose="020B0502040504020204" pitchFamily="34" charset="0"/>
                <a:cs typeface="Noto Sans" panose="020B0502040504020204" pitchFamily="34" charset="0"/>
              </a:rPr>
              <a:t>Du har fått ett diplom!</a:t>
            </a:r>
          </a:p>
          <a:p>
            <a:pPr lvl="1" algn="ctr"/>
            <a:r>
              <a:rPr lang="sv-se" sz="3200" b="1" dirty="0">
                <a:solidFill>
                  <a:schemeClr val="tx2">
                    <a:alpha val="99000"/>
                  </a:schemeClr>
                </a:solidFill>
                <a:latin typeface="Noto Sans" panose="020B0502040504020204" pitchFamily="34" charset="0"/>
                <a:ea typeface="Noto Sans" panose="020B0502040504020204" pitchFamily="34" charset="0"/>
                <a:cs typeface="Noto Sans" panose="020B0502040504020204" pitchFamily="34" charset="0"/>
              </a:rPr>
              <a:t>En timme med kod 2021: TimeCraft</a:t>
            </a:r>
            <a:endParaRPr lang="en-US" sz="3200" b="1" dirty="0">
              <a:solidFill>
                <a:schemeClr val="tx2">
                  <a:alpha val="99000"/>
                </a:schemeClr>
              </a:solidFill>
              <a:latin typeface="Noto Sans" panose="020B0502040504020204" pitchFamily="34" charset="0"/>
              <a:ea typeface="Noto Sans" panose="020B0502040504020204" pitchFamily="34" charset="0"/>
              <a:cs typeface="Noto Sans" panose="020B0502040504020204" pitchFamily="34" charset="0"/>
            </a:endParaRPr>
          </a:p>
        </p:txBody>
      </p:sp>
      <p:pic>
        <p:nvPicPr>
          <p:cNvPr id="3" name="Picture 2" descr="En bild med en leksak&#10;&#10;Beskrivning genereras automatiskt">
            <a:extLst>
              <a:ext uri="{FF2B5EF4-FFF2-40B4-BE49-F238E27FC236}">
                <a16:creationId xmlns:a16="http://schemas.microsoft.com/office/drawing/2014/main" id="{73C03225-8597-484B-9DFC-8390449913D3}"/>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5390037" y="3072589"/>
            <a:ext cx="1627114" cy="2905561"/>
          </a:xfrm>
          <a:prstGeom prst="rect">
            <a:avLst/>
          </a:prstGeom>
        </p:spPr>
      </p:pic>
    </p:spTree>
    <p:extLst>
      <p:ext uri="{BB962C8B-B14F-4D97-AF65-F5344CB8AC3E}">
        <p14:creationId xmlns:p14="http://schemas.microsoft.com/office/powerpoint/2010/main" val="11559457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4B6EEC88-6DC1-4AAB-ACBD-78BD9B9FA087}"/>
              </a:ext>
            </a:extLst>
          </p:cNvPr>
          <p:cNvSpPr>
            <a:spLocks noGrp="1"/>
          </p:cNvSpPr>
          <p:nvPr>
            <p:ph type="title"/>
          </p:nvPr>
        </p:nvSpPr>
        <p:spPr>
          <a:xfrm>
            <a:off x="307688" y="2389269"/>
            <a:ext cx="3823295" cy="1107996"/>
          </a:xfrm>
        </p:spPr>
        <p:txBody>
          <a:bodyPr/>
          <a:lstStyle/>
          <a:p>
            <a:r>
              <a:rPr lang="sv-se"/>
              <a:t>Det roliga tar inte slut här!</a:t>
            </a:r>
          </a:p>
        </p:txBody>
      </p:sp>
      <p:sp>
        <p:nvSpPr>
          <p:cNvPr id="6" name="Text Placeholder 5">
            <a:extLst>
              <a:ext uri="{FF2B5EF4-FFF2-40B4-BE49-F238E27FC236}">
                <a16:creationId xmlns:a16="http://schemas.microsoft.com/office/drawing/2014/main" id="{2347E789-8DD5-494A-8450-3881085A72E2}"/>
              </a:ext>
            </a:extLst>
          </p:cNvPr>
          <p:cNvSpPr>
            <a:spLocks noGrp="1"/>
          </p:cNvSpPr>
          <p:nvPr>
            <p:ph type="body" sz="quarter" idx="10"/>
          </p:nvPr>
        </p:nvSpPr>
        <p:spPr>
          <a:xfrm>
            <a:off x="4776844" y="2059782"/>
            <a:ext cx="7551634" cy="2160591"/>
          </a:xfrm>
        </p:spPr>
        <p:txBody>
          <a:bodyPr/>
          <a:lstStyle/>
          <a:p>
            <a:pPr marL="0" marR="0" lvl="0" indent="0" algn="l" defTabSz="914400" rtl="0" eaLnBrk="1" fontAlgn="auto" latinLnBrk="0" hangingPunct="1">
              <a:lnSpc>
                <a:spcPct val="90000"/>
              </a:lnSpc>
              <a:spcBef>
                <a:spcPct val="0"/>
              </a:spcBef>
              <a:spcAft>
                <a:spcPts val="0"/>
              </a:spcAft>
              <a:buClrTx/>
              <a:buSzTx/>
              <a:buFontTx/>
              <a:buNone/>
              <a:tabLst/>
              <a:defRPr/>
            </a:pPr>
            <a:endParaRPr lang="en-US" sz="3200" u="sng" dirty="0">
              <a:solidFill>
                <a:srgbClr val="3B2E58"/>
              </a:solidFill>
              <a:latin typeface="Segoe UI Semibold (Headings)"/>
              <a:ea typeface="+mj-ea"/>
              <a:cs typeface="Segoe UI Light" panose="020B0502040204020203" pitchFamily="34" charset="0"/>
            </a:endParaRPr>
          </a:p>
          <a:p>
            <a:pPr marL="0" marR="0" lvl="0" indent="0" algn="l" defTabSz="914400" rtl="0" eaLnBrk="1" fontAlgn="auto" latinLnBrk="0" hangingPunct="1">
              <a:lnSpc>
                <a:spcPct val="90000"/>
              </a:lnSpc>
              <a:spcBef>
                <a:spcPct val="0"/>
              </a:spcBef>
              <a:spcAft>
                <a:spcPts val="0"/>
              </a:spcAft>
              <a:buClrTx/>
              <a:buSzTx/>
              <a:buFontTx/>
              <a:buNone/>
              <a:tabLst/>
              <a:defRPr/>
            </a:pPr>
            <a:r>
              <a:rPr lang="sv-se" dirty="0">
                <a:solidFill>
                  <a:srgbClr val="3B2E58"/>
                </a:solidFill>
                <a:latin typeface="Segoe UI" panose="020B0502040204020203" pitchFamily="34" charset="0"/>
                <a:ea typeface="+mj-ea"/>
              </a:rPr>
              <a:t>Kasta dig in i </a:t>
            </a:r>
            <a:r>
              <a:rPr lang="sv-se" u="sng" dirty="0">
                <a:solidFill>
                  <a:srgbClr val="3B2E58"/>
                </a:solidFill>
                <a:latin typeface="Segoe UI" panose="020B0502040204020203" pitchFamily="34" charset="0"/>
                <a:ea typeface="+mj-ea"/>
              </a:rPr>
              <a:t>Minecraft: Education Edition</a:t>
            </a:r>
            <a:r>
              <a:rPr lang="sv-se" dirty="0">
                <a:solidFill>
                  <a:srgbClr val="3B2E58"/>
                </a:solidFill>
                <a:latin typeface="Segoe UI" panose="020B0502040204020203" pitchFamily="34" charset="0"/>
                <a:ea typeface="+mj-ea"/>
              </a:rPr>
              <a:t> för att upptäcka nya utmaningar och lektioner och fortsätta koda!</a:t>
            </a:r>
          </a:p>
          <a:p>
            <a:pPr marL="0" marR="0" lvl="0" indent="0" algn="l" defTabSz="914400" rtl="0" eaLnBrk="1" fontAlgn="auto" latinLnBrk="0" hangingPunct="1">
              <a:lnSpc>
                <a:spcPct val="90000"/>
              </a:lnSpc>
              <a:spcBef>
                <a:spcPct val="0"/>
              </a:spcBef>
              <a:spcAft>
                <a:spcPts val="0"/>
              </a:spcAft>
              <a:buClrTx/>
              <a:buSzTx/>
              <a:buFontTx/>
              <a:buNone/>
              <a:tabLst/>
              <a:defRPr/>
            </a:pPr>
            <a:endParaRPr lang="en-US" sz="3200" dirty="0">
              <a:solidFill>
                <a:srgbClr val="3B2E58"/>
              </a:solidFill>
              <a:latin typeface="Segoe UI Semibold (Headings)"/>
              <a:ea typeface="+mj-ea"/>
              <a:cs typeface="Segoe UI Light" panose="020B0502040204020203" pitchFamily="34" charset="0"/>
            </a:endParaRPr>
          </a:p>
          <a:p>
            <a:pPr marL="0" marR="0" lvl="0" indent="0" algn="l" defTabSz="914400" rtl="0" eaLnBrk="1" fontAlgn="auto" latinLnBrk="0" hangingPunct="1">
              <a:lnSpc>
                <a:spcPct val="90000"/>
              </a:lnSpc>
              <a:spcBef>
                <a:spcPct val="0"/>
              </a:spcBef>
              <a:spcAft>
                <a:spcPts val="0"/>
              </a:spcAft>
              <a:buClrTx/>
              <a:buSzTx/>
              <a:buFontTx/>
              <a:buNone/>
              <a:tabLst/>
              <a:defRPr/>
            </a:pPr>
            <a:endParaRPr kumimoji="0" lang="en-US" sz="800" b="0" i="0" u="none" strike="noStrike" kern="1200" cap="none" spc="0" normalizeH="0" baseline="0" noProof="0" dirty="0">
              <a:ln>
                <a:noFill/>
              </a:ln>
              <a:solidFill>
                <a:srgbClr val="3B2E58"/>
              </a:solidFill>
              <a:effectLst/>
              <a:uLnTx/>
              <a:uFillTx/>
              <a:latin typeface="Segoe UI Semibold (Headings)"/>
              <a:ea typeface="+mj-ea"/>
            </a:endParaRPr>
          </a:p>
        </p:txBody>
      </p:sp>
    </p:spTree>
    <p:extLst>
      <p:ext uri="{BB962C8B-B14F-4D97-AF65-F5344CB8AC3E}">
        <p14:creationId xmlns:p14="http://schemas.microsoft.com/office/powerpoint/2010/main" val="3015406055"/>
      </p:ext>
    </p:extLst>
  </p:cSld>
  <p:clrMapOvr>
    <a:masterClrMapping/>
  </p:clrMapOvr>
  <p:transition>
    <p:fad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B41A36E2-6BDB-4244-863E-940EDFD79259}"/>
              </a:ext>
            </a:extLst>
          </p:cNvPr>
          <p:cNvSpPr/>
          <p:nvPr/>
        </p:nvSpPr>
        <p:spPr bwMode="auto">
          <a:xfrm>
            <a:off x="5933754" y="0"/>
            <a:ext cx="6258246" cy="6858000"/>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2" name="TextBox 1">
            <a:extLst>
              <a:ext uri="{FF2B5EF4-FFF2-40B4-BE49-F238E27FC236}">
                <a16:creationId xmlns:a16="http://schemas.microsoft.com/office/drawing/2014/main" id="{19559D8F-CB1F-454C-86A2-004ABE98C4BD}"/>
              </a:ext>
            </a:extLst>
          </p:cNvPr>
          <p:cNvSpPr txBox="1"/>
          <p:nvPr/>
        </p:nvSpPr>
        <p:spPr>
          <a:xfrm>
            <a:off x="592219" y="1866385"/>
            <a:ext cx="4749316" cy="3477875"/>
          </a:xfrm>
          <a:prstGeom prst="rect">
            <a:avLst/>
          </a:prstGeom>
          <a:noFill/>
        </p:spPr>
        <p:txBody>
          <a:bodyPr wrap="square" rtlCol="0">
            <a:spAutoFit/>
          </a:bodyPr>
          <a:lstStyle/>
          <a:p>
            <a:r>
              <a:rPr lang="sv-se" sz="20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Som dataingenjör på Institutet för allvarliga tidsfel jobbar du med att rätta till de mystiska revor i tiden som har dykt upp i historien, och med att ta reda på vem (eller vad!) det är som orsakar dem.</a:t>
            </a:r>
          </a:p>
          <a:p>
            <a:endParaRPr lang="en-US" sz="20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r>
              <a:rPr lang="sv-se" sz="2000" b="1" dirty="0">
                <a:solidFill>
                  <a:schemeClr val="accent4">
                    <a:alpha val="99000"/>
                  </a:schemeClr>
                </a:solidFill>
                <a:latin typeface="Noto Sans" panose="020B0502040504020204" pitchFamily="34" charset="0"/>
                <a:ea typeface="Noto Sans" panose="020B0502040504020204" pitchFamily="34" charset="0"/>
                <a:cs typeface="Noto Sans" panose="020B0502040504020204" pitchFamily="34" charset="0"/>
              </a:rPr>
              <a:t>Kan du hjälpa till att rätta till revorna i tiden och rädda framtiden med dina superkodningskrafter?</a:t>
            </a:r>
          </a:p>
          <a:p>
            <a:endParaRPr lang="en-US" sz="20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endParaRPr lang="en-US" sz="20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p:txBody>
      </p:sp>
      <p:sp>
        <p:nvSpPr>
          <p:cNvPr id="11" name="TextBox 10">
            <a:extLst>
              <a:ext uri="{FF2B5EF4-FFF2-40B4-BE49-F238E27FC236}">
                <a16:creationId xmlns:a16="http://schemas.microsoft.com/office/drawing/2014/main" id="{C864029A-6F67-47B1-8D98-5B0CE499B827}"/>
              </a:ext>
            </a:extLst>
          </p:cNvPr>
          <p:cNvSpPr txBox="1"/>
          <p:nvPr/>
        </p:nvSpPr>
        <p:spPr>
          <a:xfrm>
            <a:off x="6403694" y="819720"/>
            <a:ext cx="5086817" cy="3677930"/>
          </a:xfrm>
          <a:prstGeom prst="rect">
            <a:avLst/>
          </a:prstGeom>
          <a:noFill/>
        </p:spPr>
        <p:txBody>
          <a:bodyPr wrap="square">
            <a:spAutoFit/>
          </a:bodyPr>
          <a:lstStyle/>
          <a:p>
            <a:r>
              <a:rPr lang="sv-se" sz="2400" b="1" dirty="0">
                <a:solidFill>
                  <a:schemeClr val="tx1">
                    <a:alpha val="99000"/>
                  </a:schemeClr>
                </a:solidFill>
                <a:latin typeface="+mj-lt"/>
                <a:ea typeface="Noto Sans" panose="020B0502040504020204" pitchFamily="34" charset="0"/>
                <a:cs typeface="Noto Sans" panose="020B0502040504020204" pitchFamily="34" charset="0"/>
              </a:rPr>
              <a:t>I ditt TimeCraft-uppdrag </a:t>
            </a:r>
          </a:p>
          <a:p>
            <a:r>
              <a:rPr lang="sv-se" sz="2400" b="1" dirty="0">
                <a:solidFill>
                  <a:schemeClr val="tx1">
                    <a:alpha val="99000"/>
                  </a:schemeClr>
                </a:solidFill>
                <a:latin typeface="+mj-lt"/>
                <a:ea typeface="Noto Sans" panose="020B0502040504020204" pitchFamily="34" charset="0"/>
                <a:cs typeface="Noto Sans" panose="020B0502040504020204" pitchFamily="34" charset="0"/>
              </a:rPr>
              <a:t>måste du:</a:t>
            </a:r>
          </a:p>
          <a:p>
            <a:r>
              <a:rPr lang="sv-se" sz="2000" dirty="0">
                <a:solidFill>
                  <a:schemeClr val="bg1">
                    <a:alpha val="99000"/>
                  </a:schemeClr>
                </a:solidFill>
                <a:latin typeface="Noto Sans" panose="020B0502040504020204" pitchFamily="34" charset="0"/>
                <a:ea typeface="Noto Sans" panose="020B0502040504020204" pitchFamily="34" charset="0"/>
                <a:cs typeface="Noto Sans" panose="020B0502040504020204" pitchFamily="34" charset="0"/>
              </a:rPr>
              <a:t> </a:t>
            </a:r>
          </a:p>
          <a:p>
            <a:pPr marL="800100" lvl="1" indent="-342900">
              <a:spcBef>
                <a:spcPts val="600"/>
              </a:spcBef>
              <a:spcAft>
                <a:spcPts val="600"/>
              </a:spcAft>
              <a:buFont typeface="Arial" panose="020B0604020202020204" pitchFamily="34" charset="0"/>
              <a:buChar char="•"/>
            </a:pPr>
            <a:r>
              <a:rPr lang="sv-se" sz="2000" dirty="0">
                <a:solidFill>
                  <a:schemeClr val="bg1">
                    <a:alpha val="99000"/>
                  </a:schemeClr>
                </a:solidFill>
                <a:latin typeface="Noto Sans" panose="020B0502040504020204" pitchFamily="34" charset="0"/>
                <a:ea typeface="Noto Sans" panose="020B0502040504020204" pitchFamily="34" charset="0"/>
                <a:cs typeface="Noto Sans" panose="020B0502040504020204" pitchFamily="34" charset="0"/>
              </a:rPr>
              <a:t>resa tillbaka till spännande ögonblick i världshistorien</a:t>
            </a:r>
          </a:p>
          <a:p>
            <a:pPr marL="800100" lvl="1" indent="-342900">
              <a:spcBef>
                <a:spcPts val="600"/>
              </a:spcBef>
              <a:spcAft>
                <a:spcPts val="600"/>
              </a:spcAft>
              <a:buFont typeface="Arial" panose="020B0604020202020204" pitchFamily="34" charset="0"/>
              <a:buChar char="•"/>
            </a:pPr>
            <a:r>
              <a:rPr lang="sv-se" sz="2000" dirty="0">
                <a:solidFill>
                  <a:schemeClr val="bg1">
                    <a:alpha val="99000"/>
                  </a:schemeClr>
                </a:solidFill>
                <a:latin typeface="Noto Sans" panose="020B0502040504020204" pitchFamily="34" charset="0"/>
                <a:ea typeface="Noto Sans" panose="020B0502040504020204" pitchFamily="34" charset="0"/>
                <a:cs typeface="Noto Sans" panose="020B0502040504020204" pitchFamily="34" charset="0"/>
              </a:rPr>
              <a:t>koda tidsagenten för att rätta till revorna i tiden</a:t>
            </a:r>
          </a:p>
          <a:p>
            <a:pPr marL="800100" lvl="1" indent="-342900">
              <a:spcBef>
                <a:spcPts val="600"/>
              </a:spcBef>
              <a:spcAft>
                <a:spcPts val="600"/>
              </a:spcAft>
              <a:buFont typeface="Arial" panose="020B0604020202020204" pitchFamily="34" charset="0"/>
              <a:buChar char="•"/>
            </a:pPr>
            <a:r>
              <a:rPr lang="sv-se" sz="2000" dirty="0">
                <a:solidFill>
                  <a:schemeClr val="bg1">
                    <a:alpha val="99000"/>
                  </a:schemeClr>
                </a:solidFill>
                <a:latin typeface="Noto Sans" panose="020B0502040504020204" pitchFamily="34" charset="0"/>
                <a:ea typeface="Noto Sans" panose="020B0502040504020204" pitchFamily="34" charset="0"/>
                <a:cs typeface="Noto Sans" panose="020B0502040504020204" pitchFamily="34" charset="0"/>
              </a:rPr>
              <a:t>använda ledtrådarna för att identifiera banditen (den eller det som orsakar tidsrevorna)</a:t>
            </a:r>
          </a:p>
        </p:txBody>
      </p:sp>
      <p:sp>
        <p:nvSpPr>
          <p:cNvPr id="15" name="TextBox 14">
            <a:extLst>
              <a:ext uri="{FF2B5EF4-FFF2-40B4-BE49-F238E27FC236}">
                <a16:creationId xmlns:a16="http://schemas.microsoft.com/office/drawing/2014/main" id="{56838E97-67A0-4E2B-80E8-6DA2E1B0457B}"/>
              </a:ext>
            </a:extLst>
          </p:cNvPr>
          <p:cNvSpPr txBox="1"/>
          <p:nvPr/>
        </p:nvSpPr>
        <p:spPr>
          <a:xfrm>
            <a:off x="592219" y="740777"/>
            <a:ext cx="5169846" cy="830997"/>
          </a:xfrm>
          <a:prstGeom prst="rect">
            <a:avLst/>
          </a:prstGeom>
          <a:noFill/>
        </p:spPr>
        <p:txBody>
          <a:bodyPr wrap="square">
            <a:spAutoFit/>
          </a:bodyPr>
          <a:lstStyle/>
          <a:p>
            <a:r>
              <a:rPr lang="sv-se" sz="2400" dirty="0">
                <a:solidFill>
                  <a:schemeClr val="accent5">
                    <a:alpha val="99000"/>
                  </a:schemeClr>
                </a:solidFill>
                <a:latin typeface="+mj-lt"/>
                <a:ea typeface="Noto Sans" panose="020B0502040504020204" pitchFamily="34" charset="0"/>
                <a:cs typeface="Noto Sans" panose="020B0502040504020204" pitchFamily="34" charset="0"/>
              </a:rPr>
              <a:t>Är du redo </a:t>
            </a:r>
          </a:p>
          <a:p>
            <a:r>
              <a:rPr lang="sv-se" sz="2400" dirty="0">
                <a:solidFill>
                  <a:schemeClr val="accent5">
                    <a:alpha val="99000"/>
                  </a:schemeClr>
                </a:solidFill>
                <a:latin typeface="+mj-lt"/>
                <a:ea typeface="Noto Sans" panose="020B0502040504020204" pitchFamily="34" charset="0"/>
                <a:cs typeface="Noto Sans" panose="020B0502040504020204" pitchFamily="34" charset="0"/>
              </a:rPr>
              <a:t>för ett äventyr i olika tidsåldrar?</a:t>
            </a:r>
            <a:endParaRPr lang="en-US" sz="2400" dirty="0">
              <a:latin typeface="+mj-lt"/>
            </a:endParaRPr>
          </a:p>
        </p:txBody>
      </p:sp>
    </p:spTree>
    <p:extLst>
      <p:ext uri="{BB962C8B-B14F-4D97-AF65-F5344CB8AC3E}">
        <p14:creationId xmlns:p14="http://schemas.microsoft.com/office/powerpoint/2010/main" val="29422706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519692" y="300724"/>
            <a:ext cx="11149439" cy="795528"/>
          </a:xfrm>
        </p:spPr>
        <p:txBody>
          <a:bodyPr/>
          <a:lstStyle/>
          <a:p>
            <a:r>
              <a:rPr lang="sv-se" dirty="0"/>
              <a:t>Viktigt vokabulär </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2" name="TextBox 1">
            <a:extLst>
              <a:ext uri="{FF2B5EF4-FFF2-40B4-BE49-F238E27FC236}">
                <a16:creationId xmlns:a16="http://schemas.microsoft.com/office/drawing/2014/main" id="{B20729CA-38EC-4517-A340-4577FDA63095}"/>
              </a:ext>
            </a:extLst>
          </p:cNvPr>
          <p:cNvSpPr txBox="1"/>
          <p:nvPr/>
        </p:nvSpPr>
        <p:spPr>
          <a:xfrm>
            <a:off x="519692" y="1096252"/>
            <a:ext cx="11149439" cy="954107"/>
          </a:xfrm>
          <a:prstGeom prst="rect">
            <a:avLst/>
          </a:prstGeom>
          <a:noFill/>
        </p:spPr>
        <p:txBody>
          <a:bodyPr wrap="square" rtlCol="0">
            <a:spAutoFit/>
          </a:bodyPr>
          <a:lstStyle/>
          <a:p>
            <a:r>
              <a:rPr lang="sv-se" sz="2800" dirty="0">
                <a:solidFill>
                  <a:schemeClr val="accent5"/>
                </a:solidFill>
                <a:latin typeface="Noto Sans" panose="020B0502040504020204" pitchFamily="34" charset="0"/>
                <a:ea typeface="Noto Sans" panose="020B0502040504020204" pitchFamily="34" charset="0"/>
                <a:cs typeface="Noto Sans" panose="020B0502040504020204" pitchFamily="34" charset="0"/>
              </a:rPr>
              <a:t>Det finns några viktiga saker som vi måste förstå innan vi börjar spela. Vi tittar på några koncept först!</a:t>
            </a:r>
          </a:p>
        </p:txBody>
      </p:sp>
      <p:graphicFrame>
        <p:nvGraphicFramePr>
          <p:cNvPr id="3" name="Table 4">
            <a:extLst>
              <a:ext uri="{FF2B5EF4-FFF2-40B4-BE49-F238E27FC236}">
                <a16:creationId xmlns:a16="http://schemas.microsoft.com/office/drawing/2014/main" id="{9020A9FB-D3EC-4BA7-9528-336C3C0DAF21}"/>
              </a:ext>
            </a:extLst>
          </p:cNvPr>
          <p:cNvGraphicFramePr>
            <a:graphicFrameLocks noGrp="1"/>
          </p:cNvGraphicFramePr>
          <p:nvPr>
            <p:extLst>
              <p:ext uri="{D42A27DB-BD31-4B8C-83A1-F6EECF244321}">
                <p14:modId xmlns:p14="http://schemas.microsoft.com/office/powerpoint/2010/main" val="2051997604"/>
              </p:ext>
            </p:extLst>
          </p:nvPr>
        </p:nvGraphicFramePr>
        <p:xfrm>
          <a:off x="573207" y="2146834"/>
          <a:ext cx="11042406" cy="3479800"/>
        </p:xfrm>
        <a:graphic>
          <a:graphicData uri="http://schemas.openxmlformats.org/drawingml/2006/table">
            <a:tbl>
              <a:tblPr firstRow="1" bandRow="1">
                <a:tableStyleId>{5C22544A-7EE6-4342-B048-85BDC9FD1C3A}</a:tableStyleId>
              </a:tblPr>
              <a:tblGrid>
                <a:gridCol w="3680802">
                  <a:extLst>
                    <a:ext uri="{9D8B030D-6E8A-4147-A177-3AD203B41FA5}">
                      <a16:colId xmlns:a16="http://schemas.microsoft.com/office/drawing/2014/main" val="3884788328"/>
                    </a:ext>
                  </a:extLst>
                </a:gridCol>
                <a:gridCol w="3680802">
                  <a:extLst>
                    <a:ext uri="{9D8B030D-6E8A-4147-A177-3AD203B41FA5}">
                      <a16:colId xmlns:a16="http://schemas.microsoft.com/office/drawing/2014/main" val="3103910590"/>
                    </a:ext>
                  </a:extLst>
                </a:gridCol>
                <a:gridCol w="3680802">
                  <a:extLst>
                    <a:ext uri="{9D8B030D-6E8A-4147-A177-3AD203B41FA5}">
                      <a16:colId xmlns:a16="http://schemas.microsoft.com/office/drawing/2014/main" val="2537903168"/>
                    </a:ext>
                  </a:extLst>
                </a:gridCol>
              </a:tblGrid>
              <a:tr h="370840">
                <a:tc>
                  <a:txBody>
                    <a:bodyPr/>
                    <a:lstStyle/>
                    <a:p>
                      <a:pPr algn="ctr"/>
                      <a:r>
                        <a:rPr lang="sv-se" sz="1600" dirty="0">
                          <a:solidFill>
                            <a:schemeClr val="accent5"/>
                          </a:solidFill>
                          <a:latin typeface="Noto Sans" panose="020B0502040504020204" pitchFamily="34" charset="0"/>
                          <a:ea typeface="Noto Sans" panose="020B0502040504020204" pitchFamily="34" charset="0"/>
                          <a:cs typeface="Noto Sans" panose="020B0502040504020204" pitchFamily="34" charset="0"/>
                        </a:rPr>
                        <a:t>Tidsagenten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sv-se" sz="1600" dirty="0">
                          <a:solidFill>
                            <a:schemeClr val="accent5"/>
                          </a:solidFill>
                          <a:latin typeface="Noto Sans" panose="020B0502040504020204" pitchFamily="34" charset="0"/>
                          <a:ea typeface="Noto Sans" panose="020B0502040504020204" pitchFamily="34" charset="0"/>
                          <a:cs typeface="Noto Sans" panose="020B0502040504020204" pitchFamily="34" charset="0"/>
                        </a:rPr>
                        <a:t>Institutet för allvarliga tidsfel</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sv-se" sz="1600" dirty="0">
                          <a:solidFill>
                            <a:schemeClr val="accent5"/>
                          </a:solidFill>
                          <a:latin typeface="Noto Sans" panose="020B0502040504020204" pitchFamily="34" charset="0"/>
                          <a:ea typeface="Noto Sans" panose="020B0502040504020204" pitchFamily="34" charset="0"/>
                          <a:cs typeface="Noto Sans" panose="020B0502040504020204" pitchFamily="34" charset="0"/>
                        </a:rPr>
                        <a:t>Reva i tiden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453234418"/>
                  </a:ext>
                </a:extLst>
              </a:tr>
              <a:tr h="370840">
                <a:tc>
                  <a:txBody>
                    <a:bodyPr/>
                    <a:lstStyle/>
                    <a:p>
                      <a:pPr algn="ctr"/>
                      <a:r>
                        <a:rPr lang="sv-se" sz="1800" dirty="0">
                          <a:latin typeface="Noto Sans" panose="020B0502040504020204" pitchFamily="34" charset="0"/>
                          <a:ea typeface="Noto Sans" panose="020B0502040504020204" pitchFamily="34" charset="0"/>
                          <a:cs typeface="Noto Sans" panose="020B0502040504020204" pitchFamily="34" charset="0"/>
                        </a:rPr>
                        <a:t>Det här är roboten som vi ska koda för att hjälpa oss lösa revorna i tiden.</a:t>
                      </a:r>
                    </a:p>
                    <a:p>
                      <a:pPr algn="ctr"/>
                      <a:endParaRPr lang="en-US" sz="1800" dirty="0">
                        <a:latin typeface="Noto Sans" panose="020B0502040504020204" pitchFamily="34" charset="0"/>
                        <a:ea typeface="Noto Sans" panose="020B0502040504020204" pitchFamily="34" charset="0"/>
                        <a:cs typeface="Noto Sans" panose="020B0502040504020204" pitchFamily="34" charset="0"/>
                      </a:endParaRPr>
                    </a:p>
                    <a:p>
                      <a:pPr algn="ctr"/>
                      <a:endParaRPr lang="en-US" sz="1800" dirty="0">
                        <a:latin typeface="Noto Sans" panose="020B0502040504020204" pitchFamily="34" charset="0"/>
                        <a:ea typeface="Noto Sans" panose="020B0502040504020204" pitchFamily="34" charset="0"/>
                        <a:cs typeface="Noto Sans" panose="020B0502040504020204" pitchFamily="34" charset="0"/>
                      </a:endParaRPr>
                    </a:p>
                    <a:p>
                      <a:pPr algn="ctr"/>
                      <a:endParaRPr lang="en-US" sz="1800" dirty="0">
                        <a:latin typeface="Noto Sans" panose="020B0502040504020204" pitchFamily="34" charset="0"/>
                        <a:ea typeface="Noto Sans" panose="020B0502040504020204" pitchFamily="34" charset="0"/>
                        <a:cs typeface="Noto Sans" panose="020B0502040504020204" pitchFamily="34" charset="0"/>
                      </a:endParaRPr>
                    </a:p>
                    <a:p>
                      <a:pPr algn="ctr"/>
                      <a:endParaRPr lang="en-US" sz="1800" dirty="0">
                        <a:latin typeface="Noto Sans" panose="020B0502040504020204" pitchFamily="34" charset="0"/>
                        <a:ea typeface="Noto Sans" panose="020B0502040504020204" pitchFamily="34" charset="0"/>
                        <a:cs typeface="Noto Sans" panose="020B0502040504020204" pitchFamily="34" charset="0"/>
                      </a:endParaRPr>
                    </a:p>
                    <a:p>
                      <a:pPr algn="ctr"/>
                      <a:endParaRPr lang="en-US" sz="1800" dirty="0">
                        <a:latin typeface="Noto Sans" panose="020B0502040504020204" pitchFamily="34" charset="0"/>
                        <a:ea typeface="Noto Sans" panose="020B0502040504020204" pitchFamily="34" charset="0"/>
                        <a:cs typeface="Noto Sans" panose="020B0502040504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sv-se" sz="1800" dirty="0">
                          <a:latin typeface="Noto Sans" panose="020B0502040504020204" pitchFamily="34" charset="0"/>
                          <a:ea typeface="Noto Sans" panose="020B0502040504020204" pitchFamily="34" charset="0"/>
                          <a:cs typeface="Noto Sans" panose="020B0502040504020204" pitchFamily="34" charset="0"/>
                        </a:rPr>
                        <a:t>Som dataingenjör arbetar du på Institutet för allvarliga tidsfel. Du övervakar och upprätthåller tidens ordning. </a:t>
                      </a:r>
                    </a:p>
                    <a:p>
                      <a:pPr algn="ctr"/>
                      <a:endParaRPr lang="en-US" sz="1800" dirty="0">
                        <a:latin typeface="Noto Sans" panose="020B0502040504020204" pitchFamily="34" charset="0"/>
                        <a:ea typeface="Noto Sans" panose="020B0502040504020204" pitchFamily="34" charset="0"/>
                        <a:cs typeface="Noto Sans" panose="020B0502040504020204" pitchFamily="34" charset="0"/>
                      </a:endParaRPr>
                    </a:p>
                    <a:p>
                      <a:pPr algn="ctr"/>
                      <a:endParaRPr lang="en-US" sz="1800" dirty="0">
                        <a:latin typeface="Noto Sans" panose="020B0502040504020204" pitchFamily="34" charset="0"/>
                        <a:ea typeface="Noto Sans" panose="020B0502040504020204" pitchFamily="34" charset="0"/>
                        <a:cs typeface="Noto Sans" panose="020B0502040504020204" pitchFamily="34" charset="0"/>
                      </a:endParaRPr>
                    </a:p>
                    <a:p>
                      <a:pPr algn="ctr"/>
                      <a:endParaRPr lang="en-US" sz="1800" dirty="0">
                        <a:latin typeface="Noto Sans" panose="020B0502040504020204" pitchFamily="34" charset="0"/>
                        <a:ea typeface="Noto Sans" panose="020B0502040504020204" pitchFamily="34" charset="0"/>
                        <a:cs typeface="Noto Sans" panose="020B0502040504020204" pitchFamily="34" charset="0"/>
                      </a:endParaRPr>
                    </a:p>
                    <a:p>
                      <a:pPr algn="ctr"/>
                      <a:endParaRPr lang="en-US" sz="1800" dirty="0">
                        <a:latin typeface="Noto Sans" panose="020B0502040504020204" pitchFamily="34" charset="0"/>
                        <a:ea typeface="Noto Sans" panose="020B0502040504020204" pitchFamily="34" charset="0"/>
                        <a:cs typeface="Noto Sans" panose="020B0502040504020204" pitchFamily="34" charset="0"/>
                      </a:endParaRPr>
                    </a:p>
                    <a:p>
                      <a:pPr algn="ctr"/>
                      <a:endParaRPr lang="en-US" sz="1800" dirty="0">
                        <a:latin typeface="Noto Sans" panose="020B0502040504020204" pitchFamily="34" charset="0"/>
                        <a:ea typeface="Noto Sans" panose="020B0502040504020204" pitchFamily="34" charset="0"/>
                        <a:cs typeface="Noto Sans" panose="020B0502040504020204" pitchFamily="34" charset="0"/>
                      </a:endParaRPr>
                    </a:p>
                    <a:p>
                      <a:pPr algn="ctr"/>
                      <a:endParaRPr lang="en-US" sz="1800" dirty="0">
                        <a:latin typeface="Noto Sans" panose="020B0502040504020204" pitchFamily="34" charset="0"/>
                        <a:ea typeface="Noto Sans" panose="020B0502040504020204" pitchFamily="34" charset="0"/>
                        <a:cs typeface="Noto Sans" panose="020B0502040504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sv-se" sz="1800" dirty="0">
                          <a:latin typeface="Noto Sans" panose="020B0502040504020204" pitchFamily="34" charset="0"/>
                          <a:ea typeface="Noto Sans" panose="020B0502040504020204" pitchFamily="34" charset="0"/>
                          <a:cs typeface="Noto Sans" panose="020B0502040504020204" pitchFamily="34" charset="0"/>
                        </a:rPr>
                        <a:t>Det här är ett stort problem (eller en stor förändring) som har uppstått inom Tidslinjen för Jordens historia. Dessa visas i stordatorn.</a:t>
                      </a:r>
                    </a:p>
                    <a:p>
                      <a:pPr algn="ctr"/>
                      <a:endParaRPr lang="en-US" sz="1800" dirty="0">
                        <a:latin typeface="Noto Sans" panose="020B0502040504020204" pitchFamily="34" charset="0"/>
                        <a:ea typeface="Noto Sans" panose="020B0502040504020204" pitchFamily="34" charset="0"/>
                        <a:cs typeface="Noto Sans" panose="020B0502040504020204" pitchFamily="34" charset="0"/>
                      </a:endParaRPr>
                    </a:p>
                    <a:p>
                      <a:pPr algn="ctr"/>
                      <a:endParaRPr lang="en-US" sz="1800" dirty="0">
                        <a:latin typeface="Noto Sans" panose="020B0502040504020204" pitchFamily="34" charset="0"/>
                        <a:ea typeface="Noto Sans" panose="020B0502040504020204" pitchFamily="34" charset="0"/>
                        <a:cs typeface="Noto Sans" panose="020B0502040504020204" pitchFamily="34" charset="0"/>
                      </a:endParaRPr>
                    </a:p>
                    <a:p>
                      <a:pPr algn="ctr"/>
                      <a:endParaRPr lang="en-US" sz="1800" dirty="0">
                        <a:latin typeface="Noto Sans" panose="020B0502040504020204" pitchFamily="34" charset="0"/>
                        <a:ea typeface="Noto Sans" panose="020B0502040504020204" pitchFamily="34" charset="0"/>
                        <a:cs typeface="Noto Sans" panose="020B0502040504020204" pitchFamily="34" charset="0"/>
                      </a:endParaRPr>
                    </a:p>
                    <a:p>
                      <a:pPr algn="ctr"/>
                      <a:endParaRPr lang="en-US" sz="1800" dirty="0">
                        <a:latin typeface="Noto Sans" panose="020B0502040504020204" pitchFamily="34" charset="0"/>
                        <a:ea typeface="Noto Sans" panose="020B0502040504020204" pitchFamily="34" charset="0"/>
                        <a:cs typeface="Noto Sans" panose="020B0502040504020204" pitchFamily="34" charset="0"/>
                      </a:endParaRPr>
                    </a:p>
                    <a:p>
                      <a:pPr algn="ctr"/>
                      <a:endParaRPr lang="en-US" sz="1800" dirty="0">
                        <a:latin typeface="Noto Sans" panose="020B0502040504020204" pitchFamily="34" charset="0"/>
                        <a:ea typeface="Noto Sans" panose="020B0502040504020204" pitchFamily="34" charset="0"/>
                        <a:cs typeface="Noto Sans" panose="020B0502040504020204" pitchFamily="34" charset="0"/>
                      </a:endParaRPr>
                    </a:p>
                    <a:p>
                      <a:pPr algn="ctr"/>
                      <a:endParaRPr lang="en-US" sz="1800" dirty="0">
                        <a:latin typeface="Noto Sans" panose="020B0502040504020204" pitchFamily="34" charset="0"/>
                        <a:ea typeface="Noto Sans" panose="020B0502040504020204" pitchFamily="34" charset="0"/>
                        <a:cs typeface="Noto Sans" panose="020B0502040504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008817006"/>
                  </a:ext>
                </a:extLst>
              </a:tr>
            </a:tbl>
          </a:graphicData>
        </a:graphic>
      </p:graphicFrame>
      <p:pic>
        <p:nvPicPr>
          <p:cNvPr id="7" name="Picture 6">
            <a:extLst>
              <a:ext uri="{FF2B5EF4-FFF2-40B4-BE49-F238E27FC236}">
                <a16:creationId xmlns:a16="http://schemas.microsoft.com/office/drawing/2014/main" id="{D5B809D7-F6BA-45A3-874C-BC5A378098EE}"/>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4646610" y="3790950"/>
            <a:ext cx="2763840" cy="1561364"/>
          </a:xfrm>
          <a:prstGeom prst="rect">
            <a:avLst/>
          </a:prstGeom>
        </p:spPr>
      </p:pic>
      <p:pic>
        <p:nvPicPr>
          <p:cNvPr id="8" name="Picture 7">
            <a:extLst>
              <a:ext uri="{FF2B5EF4-FFF2-40B4-BE49-F238E27FC236}">
                <a16:creationId xmlns:a16="http://schemas.microsoft.com/office/drawing/2014/main" id="{BFC537D8-C713-4283-9901-1AB245CAC00B}"/>
              </a:ext>
            </a:extLst>
          </p:cNvPr>
          <p:cNvPicPr>
            <a:picLocks noChangeAspect="1"/>
          </p:cNvPicPr>
          <p:nvPr/>
        </p:nvPicPr>
        <p:blipFill rotWithShape="1">
          <a:blip r:embed="rId5" cstate="print">
            <a:extLst>
              <a:ext uri="{28A0092B-C50C-407E-A947-70E740481C1C}">
                <a14:useLocalDpi xmlns:a14="http://schemas.microsoft.com/office/drawing/2010/main"/>
              </a:ext>
            </a:extLst>
          </a:blip>
          <a:srcRect/>
          <a:stretch/>
        </p:blipFill>
        <p:spPr>
          <a:xfrm>
            <a:off x="8258176" y="4076700"/>
            <a:ext cx="3062514" cy="1275614"/>
          </a:xfrm>
          <a:prstGeom prst="rect">
            <a:avLst/>
          </a:prstGeom>
        </p:spPr>
      </p:pic>
      <p:pic>
        <p:nvPicPr>
          <p:cNvPr id="9" name="Picture 8" descr="En bild med text, föremål, kontor, stökigt&#10;&#10;Beskrivning genereras automatiskt">
            <a:extLst>
              <a:ext uri="{FF2B5EF4-FFF2-40B4-BE49-F238E27FC236}">
                <a16:creationId xmlns:a16="http://schemas.microsoft.com/office/drawing/2014/main" id="{DF86B156-8584-428D-BA0D-61969F9B408B}"/>
              </a:ext>
            </a:extLst>
          </p:cNvPr>
          <p:cNvPicPr>
            <a:picLocks noChangeAspect="1"/>
          </p:cNvPicPr>
          <p:nvPr/>
        </p:nvPicPr>
        <p:blipFill rotWithShape="1">
          <a:blip r:embed="rId6" cstate="print">
            <a:extLst>
              <a:ext uri="{28A0092B-C50C-407E-A947-70E740481C1C}">
                <a14:useLocalDpi xmlns:a14="http://schemas.microsoft.com/office/drawing/2010/main"/>
              </a:ext>
            </a:extLst>
          </a:blip>
          <a:srcRect t="-14917"/>
          <a:stretch/>
        </p:blipFill>
        <p:spPr>
          <a:xfrm>
            <a:off x="1324536" y="3307975"/>
            <a:ext cx="2253448" cy="2154393"/>
          </a:xfrm>
          <a:prstGeom prst="rect">
            <a:avLst/>
          </a:prstGeom>
        </p:spPr>
      </p:pic>
    </p:spTree>
    <p:extLst>
      <p:ext uri="{BB962C8B-B14F-4D97-AF65-F5344CB8AC3E}">
        <p14:creationId xmlns:p14="http://schemas.microsoft.com/office/powerpoint/2010/main" val="42399678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Master Slide">
  <a:themeElements>
    <a:clrScheme name="Mojang Studios RGB">
      <a:dk1>
        <a:sysClr val="windowText" lastClr="000000"/>
      </a:dk1>
      <a:lt1>
        <a:srgbClr val="FFFFFF"/>
      </a:lt1>
      <a:dk2>
        <a:srgbClr val="333330"/>
      </a:dk2>
      <a:lt2>
        <a:srgbClr val="FFFFFF"/>
      </a:lt2>
      <a:accent1>
        <a:srgbClr val="EF323D"/>
      </a:accent1>
      <a:accent2>
        <a:srgbClr val="E6E4E0"/>
      </a:accent2>
      <a:accent3>
        <a:srgbClr val="F8F6F5"/>
      </a:accent3>
      <a:accent4>
        <a:srgbClr val="000000"/>
      </a:accent4>
      <a:accent5>
        <a:srgbClr val="77776F"/>
      </a:accent5>
      <a:accent6>
        <a:srgbClr val="B1B1AB"/>
      </a:accent6>
      <a:hlink>
        <a:srgbClr val="EF323D"/>
      </a:hlink>
      <a:folHlink>
        <a:srgbClr val="A5A5A5"/>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bg1"/>
        </a:solidFill>
        <a:ln w="6350" cap="flat">
          <a:noFill/>
          <a:prstDash val="solid"/>
          <a:miter/>
        </a:ln>
      </a:spPr>
      <a:bodyPr rtlCol="0" anchor="ctr"/>
      <a:lstStyle>
        <a:defPPr algn="l">
          <a:defRPr/>
        </a:defPPr>
      </a:lstStyle>
    </a:spDef>
    <a:txDef>
      <a:spPr/>
      <a:bodyPr vert="horz" wrap="square" lIns="0" tIns="0" rIns="0" bIns="0" rtlCol="0" anchor="t" anchorCtr="0">
        <a:noAutofit/>
      </a:bodyPr>
      <a:lstStyle>
        <a:defPPr algn="l">
          <a:defRPr dirty="0" smtClean="0"/>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Minecraft EDU Template">
  <a:themeElements>
    <a:clrScheme name="Custom 4">
      <a:dk1>
        <a:srgbClr val="494949"/>
      </a:dk1>
      <a:lt1>
        <a:srgbClr val="FFFFFF"/>
      </a:lt1>
      <a:dk2>
        <a:srgbClr val="3FBF73"/>
      </a:dk2>
      <a:lt2>
        <a:srgbClr val="DCDCDC"/>
      </a:lt2>
      <a:accent1>
        <a:srgbClr val="3D9CCC"/>
      </a:accent1>
      <a:accent2>
        <a:srgbClr val="F4B349"/>
      </a:accent2>
      <a:accent3>
        <a:srgbClr val="F26060"/>
      </a:accent3>
      <a:accent4>
        <a:srgbClr val="CA5AE0"/>
      </a:accent4>
      <a:accent5>
        <a:srgbClr val="000000"/>
      </a:accent5>
      <a:accent6>
        <a:srgbClr val="AAAAAA"/>
      </a:accent6>
      <a:hlink>
        <a:srgbClr val="6B6B6B"/>
      </a:hlink>
      <a:folHlink>
        <a:srgbClr val="000000"/>
      </a:folHlink>
    </a:clrScheme>
    <a:fontScheme name="MinecraftEDU">
      <a:majorFont>
        <a:latin typeface="Torque Bold"/>
        <a:ea typeface=""/>
        <a:cs typeface=""/>
      </a:majorFont>
      <a:minorFont>
        <a:latin typeface="Gotham Book"/>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tx2"/>
        </a:solidFill>
        <a:ln>
          <a:noFill/>
          <a:headEnd type="none" w="med" len="med"/>
          <a:tailEnd type="none" w="med" len="med"/>
        </a:ln>
        <a:effectLst/>
      </a:spPr>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defPPr defTabSz="914099" fontAlgn="base">
          <a:spcBef>
            <a:spcPct val="0"/>
          </a:spcBef>
          <a:spcAft>
            <a:spcPct val="0"/>
          </a:spcAft>
          <a:defRPr dirty="0">
            <a:gradFill>
              <a:gsLst>
                <a:gs pos="0">
                  <a:srgbClr val="FFFFFF"/>
                </a:gs>
                <a:gs pos="100000">
                  <a:srgbClr val="FFFFFF"/>
                </a:gs>
              </a:gsLst>
              <a:lin ang="5400000" scaled="0"/>
            </a:gradFill>
            <a:latin typeface="Segoe UI" pitchFamily="34" charset="0"/>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2"/>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defRPr sz="1600" dirty="0" err="1">
            <a:solidFill>
              <a:schemeClr val="accent2">
                <a:alpha val="99000"/>
              </a:schemeClr>
            </a:solidFill>
          </a:defRPr>
        </a:defPPr>
      </a:lstStyle>
    </a:txDef>
  </a:objectDefaults>
  <a:extraClrSchemeLst/>
  <a:extLst>
    <a:ext uri="{05A4C25C-085E-4340-85A3-A5531E510DB2}">
      <thm15:themeFamily xmlns:thm15="http://schemas.microsoft.com/office/thememl/2012/main" name="Presentation1 [Autosaved]" id="{79EBDF59-A86D-41BE-8832-B10C7C41236B}" vid="{6A11FC32-22EC-4733-A755-10A754A32C44}"/>
    </a:ext>
  </a:extLst>
</a:theme>
</file>

<file path=ppt/theme/theme3.xml><?xml version="1.0" encoding="utf-8"?>
<a:theme xmlns:a="http://schemas.openxmlformats.org/drawingml/2006/main" name="Light Gray Template">
  <a:themeElements>
    <a:clrScheme name="ST_Purple on White/Lt Gray">
      <a:dk1>
        <a:srgbClr val="000000"/>
      </a:dk1>
      <a:lt1>
        <a:srgbClr val="FFFFFF"/>
      </a:lt1>
      <a:dk2>
        <a:srgbClr val="3B2E58"/>
      </a:dk2>
      <a:lt2>
        <a:srgbClr val="E6E6E6"/>
      </a:lt2>
      <a:accent1>
        <a:srgbClr val="8661C5"/>
      </a:accent1>
      <a:accent2>
        <a:srgbClr val="3B2E58"/>
      </a:accent2>
      <a:accent3>
        <a:srgbClr val="D83B01"/>
      </a:accent3>
      <a:accent4>
        <a:srgbClr val="243A5E"/>
      </a:accent4>
      <a:accent5>
        <a:srgbClr val="0078D4"/>
      </a:accent5>
      <a:accent6>
        <a:srgbClr val="737373"/>
      </a:accent6>
      <a:hlink>
        <a:srgbClr val="8661C5"/>
      </a:hlink>
      <a:folHlink>
        <a:srgbClr val="8661C5"/>
      </a:folHlink>
    </a:clrScheme>
    <a:fontScheme name="Microsoft 2019 Brand Templates">
      <a:majorFont>
        <a:latin typeface="Segoe UI Semibold"/>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algn="l" defTabSz="932472" fontAlgn="base">
          <a:spcBef>
            <a:spcPct val="0"/>
          </a:spcBef>
          <a:spcAft>
            <a:spcPct val="0"/>
          </a:spcAft>
          <a:defRPr sz="20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w="lg" len="med"/>
          <a:tailEnd type="none" w="lg" len="med"/>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lgn="l">
          <a:defRPr sz="20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Template Starter Purple - April 2019.potx" id="{65A3193E-9BED-42EA-878C-4C3AE9E943BE}" vid="{060A8F2B-E534-493E-AE65-6216CCC2B122}"/>
    </a:ext>
  </a:extLst>
</a:theme>
</file>

<file path=ppt/theme/theme4.xml><?xml version="1.0" encoding="utf-8"?>
<a:theme xmlns:a="http://schemas.openxmlformats.org/drawingml/2006/main" name="Black Template">
  <a:themeElements>
    <a:clrScheme name="ST_Purple on Black">
      <a:dk1>
        <a:srgbClr val="000000"/>
      </a:dk1>
      <a:lt1>
        <a:srgbClr val="FFFFFF"/>
      </a:lt1>
      <a:dk2>
        <a:srgbClr val="3B2E58"/>
      </a:dk2>
      <a:lt2>
        <a:srgbClr val="E6E6E6"/>
      </a:lt2>
      <a:accent1>
        <a:srgbClr val="8661C5"/>
      </a:accent1>
      <a:accent2>
        <a:srgbClr val="D59DFF"/>
      </a:accent2>
      <a:accent3>
        <a:srgbClr val="FFB900"/>
      </a:accent3>
      <a:accent4>
        <a:srgbClr val="30E5D0"/>
      </a:accent4>
      <a:accent5>
        <a:srgbClr val="D83B01"/>
      </a:accent5>
      <a:accent6>
        <a:srgbClr val="E6E6E6"/>
      </a:accent6>
      <a:hlink>
        <a:srgbClr val="D59DFF"/>
      </a:hlink>
      <a:folHlink>
        <a:srgbClr val="D59DFF"/>
      </a:folHlink>
    </a:clrScheme>
    <a:fontScheme name="Segoe UI Semibold - Segoe UI">
      <a:majorFont>
        <a:latin typeface="Segoe UI Semibold"/>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algn="l" defTabSz="932472" fontAlgn="base">
          <a:spcBef>
            <a:spcPct val="0"/>
          </a:spcBef>
          <a:spcAft>
            <a:spcPct val="0"/>
          </a:spcAft>
          <a:defRPr sz="20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w="lg" len="med"/>
          <a:tailEnd type="none" w="lg" len="med"/>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lgn="l">
          <a:defRPr sz="20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Template Starter Purple - April 2019.potx" id="{65A3193E-9BED-42EA-878C-4C3AE9E943BE}" vid="{A2CFDC08-323C-47CC-BD07-00E59A51A3E9}"/>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a87679a3-87ed-450a-99c2-4ab8a4a43958">
      <Terms xmlns="http://schemas.microsoft.com/office/infopath/2007/PartnerControls"/>
    </lcf76f155ced4ddcb4097134ff3c332f>
    <TaxCatchAll xmlns="230e9df3-be65-4c73-a93b-d1236ebd677e"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66A7BC2A236C004BAFABC7D271945C80" ma:contentTypeVersion="13" ma:contentTypeDescription="Create a new document." ma:contentTypeScope="" ma:versionID="91ed083ddbc77fed54792575d6f66beb">
  <xsd:schema xmlns:xsd="http://www.w3.org/2001/XMLSchema" xmlns:xs="http://www.w3.org/2001/XMLSchema" xmlns:p="http://schemas.microsoft.com/office/2006/metadata/properties" xmlns:ns2="a87679a3-87ed-450a-99c2-4ab8a4a43958" xmlns:ns3="230e9df3-be65-4c73-a93b-d1236ebd677e" targetNamespace="http://schemas.microsoft.com/office/2006/metadata/properties" ma:root="true" ma:fieldsID="0eacc18e0289101c4402a6b8c9fd9188" ns2:_="" ns3:_="">
    <xsd:import namespace="a87679a3-87ed-450a-99c2-4ab8a4a43958"/>
    <xsd:import namespace="230e9df3-be65-4c73-a93b-d1236ebd677e"/>
    <xsd:element name="properties">
      <xsd:complexType>
        <xsd:sequence>
          <xsd:element name="documentManagement">
            <xsd:complexType>
              <xsd:all>
                <xsd:element ref="ns2:MediaServiceMetadata" minOccurs="0"/>
                <xsd:element ref="ns2:MediaServiceFastMetadata" minOccurs="0"/>
                <xsd:element ref="ns2:MediaServiceGenerationTime" minOccurs="0"/>
                <xsd:element ref="ns2:MediaServiceEventHashCode" minOccurs="0"/>
                <xsd:element ref="ns2:MediaServiceAutoKeyPoints" minOccurs="0"/>
                <xsd:element ref="ns2:MediaServiceKeyPoints" minOccurs="0"/>
                <xsd:element ref="ns2:MediaLengthInSeconds" minOccurs="0"/>
                <xsd:element ref="ns2:MediaServiceOCR" minOccurs="0"/>
                <xsd:element ref="ns2:lcf76f155ced4ddcb4097134ff3c332f" minOccurs="0"/>
                <xsd:element ref="ns3:TaxCatchAll" minOccurs="0"/>
                <xsd:element ref="ns2:MediaServiceDateTake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87679a3-87ed-450a-99c2-4ab8a4a43958"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GenerationTime" ma:index="10" nillable="true" ma:displayName="MediaServiceGenerationTime" ma:hidden="true" ma:internalName="MediaServiceGenerationTime" ma:readOnly="true">
      <xsd:simpleType>
        <xsd:restriction base="dms:Text"/>
      </xsd:simpleType>
    </xsd:element>
    <xsd:element name="MediaServiceEventHashCode" ma:index="11" nillable="true" ma:displayName="MediaServiceEventHashCode" ma:hidden="true" ma:internalName="MediaServiceEventHashCode" ma:readOnly="true">
      <xsd:simpleType>
        <xsd:restriction base="dms:Text"/>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element name="MediaLengthInSeconds" ma:index="14" nillable="true" ma:displayName="MediaLengthInSeconds" ma:hidden="true" ma:internalName="MediaLengthInSeconds" ma:readOnly="true">
      <xsd:simpleType>
        <xsd:restriction base="dms:Unknown"/>
      </xsd:simpleType>
    </xsd:element>
    <xsd:element name="MediaServiceOCR" ma:index="15" nillable="true" ma:displayName="Extracted Text" ma:internalName="MediaServiceOCR" ma:readOnly="true">
      <xsd:simpleType>
        <xsd:restriction base="dms:Note">
          <xsd:maxLength value="255"/>
        </xsd:restriction>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e385fb40-52d4-4fae-9c5b-3e8ff8a5878e" ma:termSetId="09814cd3-568e-fe90-9814-8d621ff8fb84" ma:anchorId="fba54fb3-c3e1-fe81-a776-ca4b69148c4d" ma:open="true" ma:isKeyword="false">
      <xsd:complexType>
        <xsd:sequence>
          <xsd:element ref="pc:Terms" minOccurs="0" maxOccurs="1"/>
        </xsd:sequence>
      </xsd:complexType>
    </xsd:element>
    <xsd:element name="MediaServiceDateTaken" ma:index="19" nillable="true" ma:displayName="MediaServiceDateTaken" ma:hidden="true" ma:internalName="MediaServiceDateTake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230e9df3-be65-4c73-a93b-d1236ebd677e"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9496cabf-2136-4bc0-8567-4c8584119ad4}" ma:internalName="TaxCatchAll" ma:showField="CatchAllData" ma:web="e74c29ac-f79a-4f34-af89-5379dff1dfc5">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FFAF3196-6F9C-41C5-9EE8-4D27DE9F6730}">
  <ds:schemaRefs>
    <ds:schemaRef ds:uri="230e9df3-be65-4c73-a93b-d1236ebd677e"/>
    <ds:schemaRef ds:uri="http://purl.org/dc/terms/"/>
    <ds:schemaRef ds:uri="http://schemas.openxmlformats.org/package/2006/metadata/core-properties"/>
    <ds:schemaRef ds:uri="http://purl.org/dc/dcmitype/"/>
    <ds:schemaRef ds:uri="a87679a3-87ed-450a-99c2-4ab8a4a43958"/>
    <ds:schemaRef ds:uri="http://purl.org/dc/elements/1.1/"/>
    <ds:schemaRef ds:uri="http://schemas.microsoft.com/office/2006/metadata/properties"/>
    <ds:schemaRef ds:uri="http://schemas.microsoft.com/office/2006/documentManagement/types"/>
    <ds:schemaRef ds:uri="http://schemas.microsoft.com/office/infopath/2007/PartnerControls"/>
    <ds:schemaRef ds:uri="http://www.w3.org/XML/1998/namespace"/>
  </ds:schemaRefs>
</ds:datastoreItem>
</file>

<file path=customXml/itemProps2.xml><?xml version="1.0" encoding="utf-8"?>
<ds:datastoreItem xmlns:ds="http://schemas.openxmlformats.org/officeDocument/2006/customXml" ds:itemID="{D2E8A4C0-79CC-4D66-B954-4224ED9AC8B5}">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87679a3-87ed-450a-99c2-4ab8a4a43958"/>
    <ds:schemaRef ds:uri="230e9df3-be65-4c73-a93b-d1236ebd677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5E099283-CBE1-491B-AA1A-64C605BD24A3}">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9672</TotalTime>
  <Words>4353</Words>
  <Application>Microsoft Office PowerPoint</Application>
  <PresentationFormat>Widescreen</PresentationFormat>
  <Paragraphs>450</Paragraphs>
  <Slides>78</Slides>
  <Notes>8</Notes>
  <HiddenSlides>2</HiddenSlides>
  <MMClips>3</MMClips>
  <ScaleCrop>false</ScaleCrop>
  <HeadingPairs>
    <vt:vector size="6" baseType="variant">
      <vt:variant>
        <vt:lpstr>Fonts Used</vt:lpstr>
      </vt:variant>
      <vt:variant>
        <vt:i4>11</vt:i4>
      </vt:variant>
      <vt:variant>
        <vt:lpstr>Theme</vt:lpstr>
      </vt:variant>
      <vt:variant>
        <vt:i4>4</vt:i4>
      </vt:variant>
      <vt:variant>
        <vt:lpstr>Slide Titles</vt:lpstr>
      </vt:variant>
      <vt:variant>
        <vt:i4>78</vt:i4>
      </vt:variant>
    </vt:vector>
  </HeadingPairs>
  <TitlesOfParts>
    <vt:vector size="93" baseType="lpstr">
      <vt:lpstr>Arial</vt:lpstr>
      <vt:lpstr>Calibri</vt:lpstr>
      <vt:lpstr>Consolas</vt:lpstr>
      <vt:lpstr>Courier New</vt:lpstr>
      <vt:lpstr>Gotham Book</vt:lpstr>
      <vt:lpstr>Noto Sans</vt:lpstr>
      <vt:lpstr>Segoe UI</vt:lpstr>
      <vt:lpstr>Segoe UI Semibold</vt:lpstr>
      <vt:lpstr>Segoe UI Semibold (Headings)</vt:lpstr>
      <vt:lpstr>Torque Bold</vt:lpstr>
      <vt:lpstr>Wingdings</vt:lpstr>
      <vt:lpstr>Master Slide</vt:lpstr>
      <vt:lpstr>Minecraft EDU Template</vt:lpstr>
      <vt:lpstr>Light Gray Template</vt:lpstr>
      <vt:lpstr>Black Template</vt:lpstr>
      <vt:lpstr>Hour of Code 2021 (TimeCraft)</vt:lpstr>
      <vt:lpstr>PowerPoint Presentation</vt:lpstr>
      <vt:lpstr>What is  computer science?</vt:lpstr>
      <vt:lpstr>PowerPoint Presentation</vt:lpstr>
      <vt:lpstr>PowerPoint Presentation</vt:lpstr>
      <vt:lpstr>Computer Science is  Everywhere and  FOR EVERYONE!</vt:lpstr>
      <vt:lpstr>Welcome to Hour of Code 2021 (TimeCraft)</vt:lpstr>
      <vt:lpstr>PowerPoint Presentation</vt:lpstr>
      <vt:lpstr>Important Vocabulary </vt:lpstr>
      <vt:lpstr>Goal for the day</vt:lpstr>
      <vt:lpstr>Welcome to Timecraft</vt:lpstr>
      <vt:lpstr>Let’s practice Moving…</vt:lpstr>
      <vt:lpstr>Let’s practice Moving…</vt:lpstr>
      <vt:lpstr>Push the button</vt:lpstr>
      <vt:lpstr>Walk through the Hallway</vt:lpstr>
      <vt:lpstr>Meet T.A.R.R.A.</vt:lpstr>
      <vt:lpstr>Talk Screen </vt:lpstr>
      <vt:lpstr>Immersive reader</vt:lpstr>
      <vt:lpstr>Code is a set of instructions</vt:lpstr>
      <vt:lpstr>T.A.R.R.A. and Npcs</vt:lpstr>
      <vt:lpstr>Pick a Time Agent</vt:lpstr>
      <vt:lpstr>How to pick a Time Agent</vt:lpstr>
      <vt:lpstr>Using Your Time Agent</vt:lpstr>
      <vt:lpstr>Code Builder</vt:lpstr>
      <vt:lpstr>Using Your Time Agent</vt:lpstr>
      <vt:lpstr>Message from T.A.r.r.a.</vt:lpstr>
      <vt:lpstr>Go to the Circuit Breaker</vt:lpstr>
      <vt:lpstr>Message from T.A.R.R.A.</vt:lpstr>
      <vt:lpstr>Use your T.A.L.K. Device</vt:lpstr>
      <vt:lpstr>Message from T.A.R.R.A.</vt:lpstr>
      <vt:lpstr>Message from T.A.R.R.A.</vt:lpstr>
      <vt:lpstr>Coding concept:  Sequencing</vt:lpstr>
      <vt:lpstr>Power the Circuit </vt:lpstr>
      <vt:lpstr>Using code builder (blocks)</vt:lpstr>
      <vt:lpstr>Using code builder (blocks)</vt:lpstr>
      <vt:lpstr>Using code builder (Python)</vt:lpstr>
      <vt:lpstr>Message from T.A.R.R.A.</vt:lpstr>
      <vt:lpstr>Time splits on the mainframe </vt:lpstr>
      <vt:lpstr>Message from T.A.R.R.A.</vt:lpstr>
      <vt:lpstr>Select the Time Split</vt:lpstr>
      <vt:lpstr>Message from T.A.R.R.A.</vt:lpstr>
      <vt:lpstr>Go to the Time Pod</vt:lpstr>
      <vt:lpstr>Message from T.A.R.R.A.</vt:lpstr>
      <vt:lpstr>Time Jumps</vt:lpstr>
      <vt:lpstr>Open the Time Pod</vt:lpstr>
      <vt:lpstr>Mission Debrief</vt:lpstr>
      <vt:lpstr>Enter the Time Pod</vt:lpstr>
      <vt:lpstr>Enter the Time Pod</vt:lpstr>
      <vt:lpstr>Welcome to Big Band JAZZ!</vt:lpstr>
      <vt:lpstr>Message from T.A.R.R.A.</vt:lpstr>
      <vt:lpstr>Jazz Musician NPC</vt:lpstr>
      <vt:lpstr>Big BAND JAZZ</vt:lpstr>
      <vt:lpstr>BIG BAND JAZZ</vt:lpstr>
      <vt:lpstr>Message from T.A.R.R.A.</vt:lpstr>
      <vt:lpstr>Big band Jazz</vt:lpstr>
      <vt:lpstr>Creating the algorithm</vt:lpstr>
      <vt:lpstr>Coding the Algorithm</vt:lpstr>
      <vt:lpstr>RESET ACTIVITY</vt:lpstr>
      <vt:lpstr>Coding concept:  Debugging</vt:lpstr>
      <vt:lpstr>Using the “hint” button</vt:lpstr>
      <vt:lpstr>Message from T.A.R.R.A.</vt:lpstr>
      <vt:lpstr>Message from T.A.R.R.A.</vt:lpstr>
      <vt:lpstr>Secret Button</vt:lpstr>
      <vt:lpstr>Message from T.A.R.R.A.</vt:lpstr>
      <vt:lpstr>Secret Button</vt:lpstr>
      <vt:lpstr>Secret Button</vt:lpstr>
      <vt:lpstr>Message from T.A.R.R.A.</vt:lpstr>
      <vt:lpstr>Clues </vt:lpstr>
      <vt:lpstr>Return to IMTE</vt:lpstr>
      <vt:lpstr>Voting</vt:lpstr>
      <vt:lpstr>Success!</vt:lpstr>
      <vt:lpstr>Your turn to Play!</vt:lpstr>
      <vt:lpstr>Great job!</vt:lpstr>
      <vt:lpstr>Recap</vt:lpstr>
      <vt:lpstr>Reflection</vt:lpstr>
      <vt:lpstr>More coding fun</vt:lpstr>
      <vt:lpstr>Certificate</vt:lpstr>
      <vt:lpstr>The fun doesn’t stop here!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Holly Gerlach</dc:creator>
  <cp:lastModifiedBy>Micah Myerscough</cp:lastModifiedBy>
  <cp:revision>8</cp:revision>
  <dcterms:created xsi:type="dcterms:W3CDTF">2021-09-28T05:53:27Z</dcterms:created>
  <dcterms:modified xsi:type="dcterms:W3CDTF">2021-10-28T08:08:51Z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0x01010066A7BC2A236C004BAFABC7D271945C80</vt:lpwstr>
  </property>
</Properties>
</file>