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10:19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10:19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sk-sk"/>
              <a:t>Prezentáciu budeme zdieľať po skončení relácie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sk-s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10:19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sk-s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10:19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sk-s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10:19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zia loga Microsoft s bielym textom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Pohľad z vtáčej perspektívy na ženu, ktorá sedí a robí si poznámky v programe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Verzia loga Microsoft so sivým textom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sk-sk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Všetky práva vyhradené. </a:t>
            </a:r>
          </a:p>
        </p:txBody>
      </p:sp>
      <p:pic>
        <p:nvPicPr>
          <p:cNvPr id="5" name="MS logo white - EMF" descr="Verzia loga Microsoft s bielym textom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zia loga Microsoft s bielym textom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Verzia loga Microsoft so sivým textom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Pohľad z vtáčej perspektívy na ženu, ktorá sedí a robí si poznámky v programe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Verzia loga Microsoft s bielym textom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Pohľad z vtáčej perspektívy na ženu, ktorá sedí a robí si poznámky v programe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Verzia loga Microsoft so sivým textom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Verzia loga Microsoft s bielym textom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Verzia loga Microsoft so sivým textom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sk-sk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Všetky práva vyhradené. </a:t>
            </a:r>
          </a:p>
        </p:txBody>
      </p:sp>
      <p:pic>
        <p:nvPicPr>
          <p:cNvPr id="6" name="MS logo gray - EMF" descr="Verzia loga Microsoft so sivým textom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sk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sk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sk" TargetMode="External"/><Relationship Id="rId4" Type="http://schemas.openxmlformats.org/officeDocument/2006/relationships/hyperlink" Target="https://aka.ms/HOC21extensionactivities_s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sk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sk" TargetMode="External"/><Relationship Id="rId4" Type="http://schemas.openxmlformats.org/officeDocument/2006/relationships/hyperlink" Target="https://aka.ms/HOC2021presentationslides_sk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4552795" cy="1107996"/>
          </a:xfrm>
        </p:spPr>
        <p:txBody>
          <a:bodyPr/>
          <a:lstStyle/>
          <a:p>
            <a:r>
              <a:rPr lang="sk-sk" dirty="0"/>
              <a:t>Hodina kódovania 2021:</a:t>
            </a:r>
            <a:br>
              <a:rPr dirty="0"/>
            </a:br>
            <a:r>
              <a:rPr lang="sk-sk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/>
              <a:t>Relácia školenia školiteľov</a:t>
            </a:r>
          </a:p>
        </p:txBody>
      </p:sp>
      <p:pic>
        <p:nvPicPr>
          <p:cNvPr id="13" name="Picture Placeholder 8" descr="Osoba sediaca za stolom s počítačom&#10;&#10;Automaticky generovaný opis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sk-sk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Teleportovanie, získavanie rád a ďalšie možnosti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72793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k-sk" sz="1600" dirty="0"/>
              <a:t>TARRA je robot s umelou inteligenciou, ktorý bude študentov sprevádzať celou hrou.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k-sk" sz="1600" dirty="0"/>
              <a:t>Študenti dostanú komunikačné zariadenie s názvom T.A.L.K. (Time Agent Link Key – Kľúč spojenia s časovým agentom)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k-sk" sz="1600" dirty="0"/>
              <a:t>Ak chcú študenti získať pomoc od robota TARRA, dostať radu, obnoviť či vyriešiť aktivitu alebo sa teleportovať späť do Počítača na monitorovanie časovej osi, môžu kliknúť na zariadenie pravým tlačidlom myši.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sk-sk" sz="3400" dirty="0"/>
              <a:t>Programovacie výzvy (Stačí vybrať 3 – vždy si ich môžete zahrať odznova.)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42946"/>
            <a:ext cx="5509610" cy="4592738"/>
          </a:xfrm>
        </p:spPr>
        <p:txBody>
          <a:bodyPr/>
          <a:lstStyle/>
          <a:p>
            <a:r>
              <a:rPr lang="sk-sk" sz="2400" dirty="0"/>
              <a:t>1. výzva: Big band a jazz</a:t>
            </a:r>
          </a:p>
          <a:p>
            <a:r>
              <a:rPr lang="sk-sk" sz="2400" dirty="0"/>
              <a:t>2. výzva: Veľká pyramída v Gíze</a:t>
            </a:r>
          </a:p>
          <a:p>
            <a:r>
              <a:rPr lang="sk-sk" sz="2400" dirty="0"/>
              <a:t>3. výzva: Misia na Mesiaci</a:t>
            </a:r>
          </a:p>
          <a:p>
            <a:r>
              <a:rPr lang="sk-sk" sz="2400" dirty="0"/>
              <a:t>4. výzva: Veľký čínsky múr</a:t>
            </a:r>
          </a:p>
          <a:p>
            <a:r>
              <a:rPr lang="sk-sk" sz="2400" dirty="0"/>
              <a:t>5. výzva: Mona Lisa</a:t>
            </a:r>
          </a:p>
          <a:p>
            <a:r>
              <a:rPr lang="sk-sk" sz="2400" dirty="0"/>
              <a:t>6. výzva: Prvý let</a:t>
            </a:r>
          </a:p>
          <a:p>
            <a:r>
              <a:rPr lang="sk-sk" sz="2400" dirty="0"/>
              <a:t>7. výzva: Prvý programátor</a:t>
            </a:r>
          </a:p>
          <a:p>
            <a:r>
              <a:rPr lang="sk-sk" sz="2400" dirty="0"/>
              <a:t>8. výzva: Najlepší priatelia človeka</a:t>
            </a:r>
          </a:p>
          <a:p>
            <a:r>
              <a:rPr lang="sk-sk" sz="2400" dirty="0"/>
              <a:t>9. výzva: Paleontologické puzzle</a:t>
            </a:r>
          </a:p>
          <a:p>
            <a:r>
              <a:rPr lang="sk-sk" sz="2400" dirty="0"/>
              <a:t>10. výzva: Objav prvkov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, logo&#10;&#10;Automaticky generovaný opis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sk-sk">
                <a:solidFill>
                  <a:srgbClr val="D59DFF"/>
                </a:solidFill>
              </a:rPr>
              <a:t>Zhrnutie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574349"/>
            <a:ext cx="4162425" cy="46331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sk-sk" dirty="0">
                <a:solidFill>
                  <a:schemeClr val="bg1"/>
                </a:solidFill>
              </a:rPr>
              <a:t>Čo ste dnes dosiahli: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dirty="0">
                <a:solidFill>
                  <a:schemeClr val="bg1"/>
                </a:solidFill>
              </a:rPr>
              <a:t>Naučili ste sa o programovacích koncepciách vrátane algoritmov, sekvencií, ladenia a možno dokonca aj slučiek.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dirty="0">
                <a:solidFill>
                  <a:schemeClr val="bg1"/>
                </a:solidFill>
              </a:rPr>
              <a:t>Naučili ste sa, že PV je prítomná všade – vo všetkých našich záľubách, záujmoch aj budúcich kariérnych odvetviach.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dirty="0">
                <a:solidFill>
                  <a:schemeClr val="bg1"/>
                </a:solidFill>
              </a:rPr>
              <a:t>Naprogramovali ste agenta v Minecrafte tak, zachránil budúcnosť!</a:t>
            </a:r>
          </a:p>
        </p:txBody>
      </p:sp>
      <p:pic>
        <p:nvPicPr>
          <p:cNvPr id="7" name="Picture Placeholder 6" descr="Snímka obrazovky z videohry&#10;&#10;Automaticky generovaný opis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xt, logo&#10;&#10;Automaticky generovaný opis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Úvaha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Ktorá časť Hodiny kódovania sa vám najviac páčila?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Ktorá časť Hodiny kódovania bola pre vás najťažšia?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Ako ste dnes využili zručnosti z počítačovej vedy?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Ktorú jednu novú vec ste sa dnes naučili?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Prečo je počítačová veda dôležitá pre všetkých?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Chceli by ste si vyskúšať Minecraft: Education Edition znova?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sk-sk"/>
              <a:t>Certifikát dokončenia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k-sk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, logo&#10;&#10;Automaticky generovaný opis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sk-sk" sz="4000" dirty="0">
                <a:latin typeface="Torque Bold" panose="020B0803030202050203" pitchFamily="34" charset="0"/>
              </a:rPr>
              <a:t>Víta vás </a:t>
            </a:r>
          </a:p>
          <a:p>
            <a:pPr algn="ctr"/>
            <a:r>
              <a:rPr lang="sk-sk" sz="4000" dirty="0">
                <a:latin typeface="Torque Bold" panose="020B0803030202050203" pitchFamily="34" charset="0"/>
              </a:rPr>
              <a:t>Hodina kódovania v Minecrafte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Snímka obrazovky z videohry&#10;&#10;Automaticky generovaný opis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Ako sa pripraviť na vzdelávací týždeň CS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05034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dirty="0"/>
              <a:t>Zahrajte si hru Hodina kódovania 2021: TimeCraft.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dirty="0"/>
              <a:t>Stiahnite si kópiu </a:t>
            </a:r>
            <a:r>
              <a:rPr lang="sk-sk" dirty="0">
                <a:hlinkClick r:id="rId2"/>
              </a:rPr>
              <a:t>zoznamu odpovedí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dirty="0"/>
              <a:t>.Prečítajte si </a:t>
            </a:r>
            <a:r>
              <a:rPr lang="sk-sk" dirty="0">
                <a:hlinkClick r:id="rId3"/>
              </a:rPr>
              <a:t>Pedagogického sprievodcu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dirty="0"/>
              <a:t>.Pozrite si Doplňujúce aktivity pre </a:t>
            </a:r>
            <a:r>
              <a:rPr lang="sk-sk" dirty="0">
                <a:hlinkClick r:id="rId4"/>
              </a:rPr>
              <a:t>integrované plány lekcií CS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dirty="0"/>
              <a:t>.Pokračujte aj </a:t>
            </a:r>
            <a:r>
              <a:rPr lang="sk-sk" dirty="0">
                <a:hlinkClick r:id="rId5"/>
              </a:rPr>
              <a:t>po Hodine kódovania</a:t>
            </a:r>
            <a:r>
              <a:rPr lang="sk-sk" dirty="0"/>
              <a:t> s týmito zábavnými svetmi.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, logo&#10;&#10;Automaticky generovaný opis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Ako má prebiehať hodinová relácia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083742"/>
            <a:ext cx="11018520" cy="530606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sz="2000" b="1" dirty="0"/>
              <a:t>Predstavte sa </a:t>
            </a:r>
            <a:r>
              <a:rPr lang="sk-sk" sz="2000" dirty="0"/>
              <a:t>(2 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sz="2000" dirty="0"/>
              <a:t>Predstavte </a:t>
            </a:r>
            <a:r>
              <a:rPr lang="sk-sk" sz="2000" b="1" dirty="0"/>
              <a:t>tému lekcie </a:t>
            </a:r>
            <a:r>
              <a:rPr lang="sk-sk" sz="2000" dirty="0"/>
              <a:t>– nájdete v </a:t>
            </a:r>
            <a:r>
              <a:rPr lang="sk-sk" sz="2000" dirty="0">
                <a:hlinkClick r:id="rId2"/>
              </a:rPr>
              <a:t>Pedagogickom sprievodcovi</a:t>
            </a:r>
            <a:r>
              <a:rPr lang="sk-sk" sz="2000" dirty="0"/>
              <a:t> (1 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sz="2000" dirty="0"/>
              <a:t>Zdieľajte svoju obrazovku a pozrite si </a:t>
            </a:r>
            <a:r>
              <a:rPr lang="sk-sk" sz="2000" dirty="0">
                <a:hlinkClick r:id="rId3"/>
              </a:rPr>
              <a:t>video s návodom</a:t>
            </a:r>
            <a:r>
              <a:rPr lang="sk-sk" sz="2000" dirty="0"/>
              <a:t> (2 min). (Nezabudnite zdieľať zvuk.)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sz="2000" dirty="0"/>
              <a:t>Predstavte </a:t>
            </a:r>
            <a:r>
              <a:rPr lang="sk-sk" sz="2000" b="1" dirty="0"/>
              <a:t>koncepcie lekcie </a:t>
            </a:r>
            <a:r>
              <a:rPr lang="sk-sk" sz="2000" dirty="0"/>
              <a:t>– nájdete v Pedagogickom sprievodcovi (a na snímkach 5 až 8) (5 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sz="2000" dirty="0"/>
              <a:t>Prejdite si </a:t>
            </a:r>
            <a:r>
              <a:rPr lang="sk-sk" sz="2000" b="1" dirty="0"/>
              <a:t>tipy a triky </a:t>
            </a:r>
            <a:r>
              <a:rPr lang="sk-sk" sz="2000" dirty="0"/>
              <a:t>(snímka 7) (3 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sz="2000" dirty="0"/>
              <a:t>Zdieľajte svoju obrazovku, otvorte svet a </a:t>
            </a:r>
            <a:r>
              <a:rPr lang="sk-sk" sz="2000" b="1" dirty="0"/>
              <a:t>zahrajte si prvú aktivitu </a:t>
            </a:r>
            <a:r>
              <a:rPr lang="sk-sk" sz="2000" dirty="0"/>
              <a:t>(úvod + Big band a jazz). Nechajte študentov, aby vás nasledovali (10 – 15 min). Ako ďalšiu podporu využite </a:t>
            </a:r>
            <a:r>
              <a:rPr lang="sk-sk" sz="2000" dirty="0">
                <a:hlinkClick r:id="rId4"/>
              </a:rPr>
              <a:t>snímky</a:t>
            </a:r>
            <a:r>
              <a:rPr lang="sk-sk" sz="2000" dirty="0"/>
              <a:t> orientované na študentov.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sz="2000" dirty="0"/>
              <a:t>Nechajte študentov </a:t>
            </a:r>
            <a:r>
              <a:rPr lang="sk-sk" sz="2000" b="1" dirty="0"/>
              <a:t>samostatne dokončiť 2 ďalšie aktivity</a:t>
            </a:r>
            <a:r>
              <a:rPr lang="sk-sk" sz="2000" dirty="0"/>
              <a:t> a vyzvite ich, aby vám kládli prípadné otázky (20 min).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k-sk" sz="1600" dirty="0"/>
              <a:t>Majte poruke </a:t>
            </a:r>
            <a:r>
              <a:rPr lang="sk-sk" sz="1600" dirty="0">
                <a:hlinkClick r:id="rId5"/>
              </a:rPr>
              <a:t>zoznam odpovedí</a:t>
            </a:r>
            <a:r>
              <a:rPr lang="sk-sk" sz="1600" dirty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sz="2000" b="1" dirty="0"/>
              <a:t>Záver lekcie (snímka 10)</a:t>
            </a:r>
            <a:r>
              <a:rPr lang="sk-sk" sz="2000" dirty="0"/>
              <a:t>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k-sk" sz="2000" dirty="0"/>
              <a:t>Zostávajúci čas na otázky a odpovede študentov </a:t>
            </a:r>
            <a:r>
              <a:rPr lang="sk-sk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, logo&#10;&#10;Automaticky generovaný opis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sk-sk" dirty="0"/>
              <a:t>Ako sa počítačová veda používa pri mojich koníčkoch alebo na rôznych pozíciách?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sk-sk" sz="4000" dirty="0">
                <a:latin typeface="Torque Bold" panose="020B0803030202050203" pitchFamily="34" charset="0"/>
              </a:rPr>
              <a:t>Počítačová veda</a:t>
            </a:r>
            <a:br/>
            <a:r>
              <a:rPr lang="sk-sk" sz="4000" dirty="0">
                <a:latin typeface="Torque Bold" panose="020B0803030202050203" pitchFamily="34" charset="0"/>
              </a:rPr>
              <a:t>je </a:t>
            </a:r>
            <a:br/>
            <a:r>
              <a:rPr lang="sk-sk" sz="4000" dirty="0">
                <a:latin typeface="Torque Bold" panose="020B0803030202050203" pitchFamily="34" charset="0"/>
              </a:rPr>
              <a:t>všade </a:t>
            </a:r>
            <a:r>
              <a:rPr lang="sk-sk" sz="4000" b="1" u="sng" dirty="0">
                <a:latin typeface="Torque Bold" panose="020B0803030202050203" pitchFamily="34" charset="0"/>
              </a:rPr>
              <a:t>a </a:t>
            </a:r>
            <a:br/>
            <a:r>
              <a:rPr lang="sk-sk" sz="4000" dirty="0">
                <a:latin typeface="Torque Bold" panose="020B0803030202050203" pitchFamily="34" charset="0"/>
              </a:rPr>
              <a:t>PRE KAŽDÉHO.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Snímka obrazovky z videohry&#10;&#10;Automaticky generovaný opis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Ste počítačovým vedcom pracujúcim v Inštitúte pre závažné chyby v čase a vašou úlohou je opravovať záhadné trhliny v čase, ktoré sa objavujú naprieč históriou, a zároveň zistiť, kto (alebo čo!) ich spôsobuje.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sk-sk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Pomôžete s nápravou trhlín v čase a zachránite budúcnosť pomocou svojich programátorských superschopností?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Vašou úlohou v TimeCrafte </a:t>
            </a:r>
          </a:p>
          <a:p>
            <a:r>
              <a:rPr lang="sk-sk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bude:</a:t>
            </a:r>
          </a:p>
          <a:p>
            <a:r>
              <a:rPr lang="sk-s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Vydať sa späť v čase do vzrušujúcich okamihov svetových dejín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Naprogramovať časového agenta tak, aby opravil tri trhliny v čase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Použiť dostupné stopy na identifikáciu banditu (alebo toho, čo trhliny v čase spôsobuje)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Ste pripravení </a:t>
            </a:r>
          </a:p>
          <a:p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na dobrodružnú výpravu naprieč časom?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sk-sk" dirty="0"/>
              <a:t>Dôležitý slovník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Skôr než sa pustíme do hry, musíme pochopiť niekoľko dôležitých vecí – najskôr si zopakujme niektoré koncepcie.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178426"/>
              </p:ext>
            </p:extLst>
          </p:nvPr>
        </p:nvGraphicFramePr>
        <p:xfrm>
          <a:off x="573207" y="2146834"/>
          <a:ext cx="11042406" cy="3755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434515">
                <a:tc>
                  <a:txBody>
                    <a:bodyPr/>
                    <a:lstStyle/>
                    <a:p>
                      <a:pPr algn="ctr"/>
                      <a:r>
                        <a:rPr lang="sk-sk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Časový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Inštitút pre závažné chyby v čase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Trhlina v čase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321363">
                <a:tc>
                  <a:txBody>
                    <a:bodyPr/>
                    <a:lstStyle/>
                    <a:p>
                      <a:pPr algn="ctr"/>
                      <a:r>
                        <a:rPr lang="sk-sk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Toto je robot, ktorého naprogramujeme, aby nám pomohol odstrániť Trhliny v čase.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Pracujete v Inštitúte pre závažné chyby v čase ako počítačový vedec. Monitorujete a udržiavate riadne plynutie času.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Toto je veľký problém alebo zmena, ku ktorým došlo na časovej osi dejín Zeme. Vidíte ich na hlavnom počítači.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0" y="4200384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7913" y="4486134"/>
            <a:ext cx="3062514" cy="1275614"/>
          </a:xfrm>
          <a:prstGeom prst="rect">
            <a:avLst/>
          </a:prstGeom>
        </p:spPr>
      </p:pic>
      <p:pic>
        <p:nvPicPr>
          <p:cNvPr id="9" name="Picture 8" descr="Obrázok s textom, položkami, kanceláriou, neporiadkom&#10;&#10;Automaticky generovaný opis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76575" y="360735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Tipy a triky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sk-sk" dirty="0"/>
              <a:t>Nakreslenie obrázka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k-sk" dirty="0"/>
              <a:t>Povzbuďte študentov, aby nakreslili obrázok cesty, ktorú plánujú pre agenta, čo im pomôže naplánovať a upraviť premenné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sk-sk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Imerzná čítačka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k-sk" dirty="0"/>
              <a:t>Študenti môžu kliknúť na ikonu imerznej čítačky, aby sa text prečítal nahlas alebo preložil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xt, logo&#10;&#10;Automaticky generovaný opis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sk-sk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Imerzná čítačka sa dá otvoriť v Minecrafte, aby prečítala značky a dialógy postáv NPC. Je nesmierne užitočná.</a:t>
            </a:r>
            <a:br/>
            <a:br/>
            <a:r>
              <a:rPr lang="sk-sk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Poskytne vám pri čítaní dodatočnú pomoc vrátane prekladu textu a jeho prečítania nahlas.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sk-sk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Informácie o používaní imerznej čítačky v hre Minecraft: Education Edition nájdete tu: </a:t>
            </a:r>
            <a:r>
              <a:rPr lang="sk-sk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sk-sk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3349</TotalTime>
  <Words>934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Hodina kódovania 2021: TimeCraft</vt:lpstr>
      <vt:lpstr>PowerPoint Presentation</vt:lpstr>
      <vt:lpstr>Ako sa pripraviť na vzdelávací týždeň CS </vt:lpstr>
      <vt:lpstr>Ako má prebiehať hodinová relácia </vt:lpstr>
      <vt:lpstr>PowerPoint Presentation</vt:lpstr>
      <vt:lpstr>Počítačová veda je  všade a  PRE KAŽDÉHO.</vt:lpstr>
      <vt:lpstr>PowerPoint Presentation</vt:lpstr>
      <vt:lpstr>Dôležitý slovník </vt:lpstr>
      <vt:lpstr>Tipy a triky</vt:lpstr>
      <vt:lpstr>Teleportovanie, získavanie rád a ďalšie možnosti </vt:lpstr>
      <vt:lpstr>Programovacie výzvy (Stačí vybrať 3 – vždy si ich môžete zahrať odznova.)</vt:lpstr>
      <vt:lpstr>Zhrnutie</vt:lpstr>
      <vt:lpstr>Úvaha</vt:lpstr>
      <vt:lpstr>Certifikát dokončenia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2021-11-15T18:21:10Z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