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3.xml" ContentType="application/vnd.openxmlformats-officedocument.theme+xml"/>
  <Override PartName="/ppt/slideLayouts/slideLayout1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54" r:id="rId5"/>
    <p:sldMasterId id="2147484799" r:id="rId6"/>
    <p:sldMasterId id="2147484675" r:id="rId7"/>
  </p:sldMasterIdLst>
  <p:notesMasterIdLst>
    <p:notesMasterId r:id="rId86"/>
  </p:notesMasterIdLst>
  <p:handoutMasterIdLst>
    <p:handoutMasterId r:id="rId87"/>
  </p:handoutMasterIdLst>
  <p:sldIdLst>
    <p:sldId id="1554" r:id="rId8"/>
    <p:sldId id="299" r:id="rId9"/>
    <p:sldId id="1504" r:id="rId10"/>
    <p:sldId id="1503" r:id="rId11"/>
    <p:sldId id="1474" r:id="rId12"/>
    <p:sldId id="1475" r:id="rId13"/>
    <p:sldId id="1472" r:id="rId14"/>
    <p:sldId id="1471" r:id="rId15"/>
    <p:sldId id="1477" r:id="rId16"/>
    <p:sldId id="1476" r:id="rId17"/>
    <p:sldId id="1478" r:id="rId18"/>
    <p:sldId id="1480" r:id="rId19"/>
    <p:sldId id="1479" r:id="rId20"/>
    <p:sldId id="1482" r:id="rId21"/>
    <p:sldId id="1483" r:id="rId22"/>
    <p:sldId id="1484" r:id="rId23"/>
    <p:sldId id="1487" r:id="rId24"/>
    <p:sldId id="1544" r:id="rId25"/>
    <p:sldId id="1547" r:id="rId26"/>
    <p:sldId id="1486" r:id="rId27"/>
    <p:sldId id="1485" r:id="rId28"/>
    <p:sldId id="1489" r:id="rId29"/>
    <p:sldId id="1490" r:id="rId30"/>
    <p:sldId id="1517" r:id="rId31"/>
    <p:sldId id="1505" r:id="rId32"/>
    <p:sldId id="1506" r:id="rId33"/>
    <p:sldId id="1507" r:id="rId34"/>
    <p:sldId id="1518" r:id="rId35"/>
    <p:sldId id="1508" r:id="rId36"/>
    <p:sldId id="1520" r:id="rId37"/>
    <p:sldId id="1522" r:id="rId38"/>
    <p:sldId id="1548" r:id="rId39"/>
    <p:sldId id="1523" r:id="rId40"/>
    <p:sldId id="1524" r:id="rId41"/>
    <p:sldId id="1541" r:id="rId42"/>
    <p:sldId id="1525" r:id="rId43"/>
    <p:sldId id="1526" r:id="rId44"/>
    <p:sldId id="1519" r:id="rId45"/>
    <p:sldId id="1528" r:id="rId46"/>
    <p:sldId id="1527" r:id="rId47"/>
    <p:sldId id="1529" r:id="rId48"/>
    <p:sldId id="1491" r:id="rId49"/>
    <p:sldId id="1545" r:id="rId50"/>
    <p:sldId id="1510" r:id="rId51"/>
    <p:sldId id="1531" r:id="rId52"/>
    <p:sldId id="1532" r:id="rId53"/>
    <p:sldId id="1533" r:id="rId54"/>
    <p:sldId id="1509" r:id="rId55"/>
    <p:sldId id="1493" r:id="rId56"/>
    <p:sldId id="1534" r:id="rId57"/>
    <p:sldId id="1542" r:id="rId58"/>
    <p:sldId id="1494" r:id="rId59"/>
    <p:sldId id="1495" r:id="rId60"/>
    <p:sldId id="1535" r:id="rId61"/>
    <p:sldId id="1496" r:id="rId62"/>
    <p:sldId id="1500" r:id="rId63"/>
    <p:sldId id="1501" r:id="rId64"/>
    <p:sldId id="1516" r:id="rId65"/>
    <p:sldId id="1549" r:id="rId66"/>
    <p:sldId id="1511" r:id="rId67"/>
    <p:sldId id="1536" r:id="rId68"/>
    <p:sldId id="1546" r:id="rId69"/>
    <p:sldId id="1497" r:id="rId70"/>
    <p:sldId id="1538" r:id="rId71"/>
    <p:sldId id="1537" r:id="rId72"/>
    <p:sldId id="1498" r:id="rId73"/>
    <p:sldId id="1539" r:id="rId74"/>
    <p:sldId id="1512" r:id="rId75"/>
    <p:sldId id="1513" r:id="rId76"/>
    <p:sldId id="1499" r:id="rId77"/>
    <p:sldId id="1540" r:id="rId78"/>
    <p:sldId id="1492" r:id="rId79"/>
    <p:sldId id="1550" r:id="rId80"/>
    <p:sldId id="1551" r:id="rId81"/>
    <p:sldId id="1502" r:id="rId82"/>
    <p:sldId id="1552" r:id="rId83"/>
    <p:sldId id="1543" r:id="rId84"/>
    <p:sldId id="1553" r:id="rId8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 Gerlach" initials="HG" lastIdx="5" clrIdx="0">
    <p:extLst>
      <p:ext uri="{19B8F6BF-5375-455C-9EA6-DF929625EA0E}">
        <p15:presenceInfo xmlns:p15="http://schemas.microsoft.com/office/powerpoint/2012/main" userId="S::holly.gerlach@LEGO.com::a773409d-00f1-49d0-bf53-44934dd6ecb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1"/>
    <a:srgbClr val="C6C6C6"/>
    <a:srgbClr val="272727"/>
    <a:srgbClr val="3C3C3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6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5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77" d="100"/>
          <a:sy n="77" d="100"/>
        </p:scale>
        <p:origin x="279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presProps" Target="presProp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2.xml"/><Relationship Id="rId90" Type="http://schemas.openxmlformats.org/officeDocument/2006/relationships/viewProps" Target="viewProp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B23029-D2BE-4B81-9DDC-AEBBDEB300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177022-7093-4A62-BAD1-EB7B8B496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4E4A0-CFE2-43E5-AB02-E16BDC000F6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F4BFB6-9A7D-4EF9-B2FC-40CCAB8876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D2BA0-47B9-4257-B5C7-70BA3A529B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168D5-6651-4274-A857-5C47FA6513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6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EADEF-C132-492A-898B-2BA1EE166F72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0F92B-4059-456C-8401-4C299DE42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8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Relationships xmlns="http://schemas.openxmlformats.org/package/2006/relationships"><Relationship Id="rId3" Type="http://schemas.openxmlformats.org/officeDocument/2006/relationships/hyperlink" Target="https://education.minecraft.net/hour-of-code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Vedúci prezentácie – aktualizujte a vložte nasledujúce informácie do chatu na začiatku hovoru: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Vitajte v [názov workshopu]! Začneme o [čas vrátane časového pásma].</a:t>
            </a:r>
            <a:r>
              <a:rPr lang="sk-sk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 máte nejaké otázky alebo technické problémy, oznámte nám to do chatu. Ak sa chcete dozvedieť viac o našich ostatných virtuálnych workshopoch, navštívte adresu &lt;URL&gt;. Ak ste tak ešte neurobili, získajte prehľad o dnešných aktivitách tak, že si stiahnete Minecraft: Education Edition na adrese </a:t>
            </a:r>
            <a:r>
              <a:rPr lang="sk-sk" sz="882" u="sng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  <a:hlinkClick r:id="rId3"/>
              </a:rPr>
              <a:t>https://education.minecraft.net/hour-of-code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.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Pozdravte a privítajte účastníkov: </a:t>
            </a:r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Spustite PowerPoint pri stretnutí cez Teams a ukážte im prvú snímku.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Nahrajte a zverejnite úvodnú správu do chatu navrhovanú vyššie.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 príchode privítajte účastníkov a uistite sa, že každý má stlmený zvuk.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Oznámte účastníkom, že si môžu pripraviť hárok papiera a pero/ceruzku, ktoré budú počas workshopu používať.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Podľa veľkosti vašej skupiny sa rozhodnite, či povolíte účasť aj so zvukom alebo či zostanete iba pri chate.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Všetkých vás zdravím a ďakujem, že ste tu! Volám sa __________. Toto je môj spoluvedúci, ___________. </a:t>
            </a:r>
          </a:p>
          <a:p>
            <a:endParaRPr lang="en-US" sz="900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21E5A7B-BB8D-4368-A182-109669521632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36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Kód je sústava pokynov zoradených v konkrétnom poradí, podobných ako tie, ktoré ste práve vytvorili. Ide o jazyk, pomocou ktorého programy dávajú počítaču príkazy. Programátori sú ľudia, ktorí kód píšu. A nimi sme sa dnes stali aj my! Kód môžete napísať množstvom rôznych spôsobov.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Úlohy, ktoré sa chystáme použiť,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kód založený na blokoch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predstavujú skvelý spôsob, ako začať s programovaním.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Pri programovaní založenom na blokoch presúvate bloky, ktoré predstavujú programátorské príkazy, a spájate ich ako kúsky skladačky.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Kód môže mať aj podobu textu so slovami, číslami a interpunkciou. JavaScript je jazyk s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kódom založeným na texte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, ktorý je znázornený na tomto obrázku.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sa pýtať: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 týchto obrázkoch vidíte rovnaký program napísaný v kóde založenom na blokoch a v kóde založenom na texte. Aké podobnosti a rozdiely vidíte? </a:t>
            </a:r>
          </a:p>
          <a:p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sk-sk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Možné odpovede: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podobnosti: veľa slov a čísel je rovnakých a rovnaké je aj ich poradie; rozdiely: farebné bloky vs. číslované riadky textu; pri spustení vs. nie pri spustení; iba slová a čísla vs. slová a čísla s interpunkciou; spájateľné bloky vs. text, ktorý treba napísať).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 chate sa opýtajte na odpoveď alebo zrušte stlmenie mikrofónu účastníkom, ktorí zdvihnú ruku.  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50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Výborne! Splnili ste prvé úlohy potrebné na záchranu dediny! Pozrime sa na prípadné problémy a zopakujme si určité koncepcie, s ktorými ste sa stretli.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sekvencii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vedie akcia alebo udalosť k nasledujúcej nariadenej akcii vo vopred určenom poradí.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To znamená, že dôležité je poradie, v ktorom ukladáte bloky kódu.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Agent sa bude pohybovať podľa poradia vašej sekvencie.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Ide o programovaciu koncepciu, o ktorej sme sa začali učiť s robotickými algoritmami. 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sa pýtať: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Fungoval by váš posledný program, ak by ste použili blok „agent, analyzuj“ pred blokom „agent, posuň sa“? Prečo alebo prečo nie? </a:t>
            </a:r>
          </a:p>
          <a:p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(</a:t>
            </a:r>
            <a:r>
              <a:rPr lang="sk-sk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Odpoveď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 nie, pretože agent sa musel posunúť dopredu, aby dosiahol na suché krovie, a až potom ho mohol analyzovať.)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 chate sa opýtajte na odpoveď alebo zrušte stlmenie mikrofónu účastníkom, ktorí zdvihnú ruku.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 je plánovanie sekvencie trochu zložité, výborným postupom je zapísať si jednotlivé kroky ceruzkou na papier. Zapíšte si nápad a potom si ho prečítajte. Ak máte lepší nápad, zapíšte si ho. Keď budete s plánom spokojní, vytvorte kód.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87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Výborne! Splnili ste náročnú úlohu, v rámci ktorej ste previedli agenta bludiskom! Pozrime sa na to, ako ste to dokázali, a spomeňme si rady na riešenie problémov s vaším kódom.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Pri programovaní sa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ladenie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chápe ako hľadanie a opravovanie chýb vo vašom kóde.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Anglický názov pre ladenie „debugging“ sa používa preto, lebo chyby kódu sa občas nazývajú aj bugy.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Každý programátor robí chyby, nech je akokoľvek skúsený. Keď sa váš kód nespráva tak, ako by ste očakávali, skúste byť radšej zvedaví ako nahnevaní – nastal čas na veľké pátranie!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sa pýtať: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Fungoval váš kód na prvý pokus? Ako sa vám podarilo nájsť a opraviť chyby vo vašom kóde?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 chate sa opýtajte na odpoveď alebo zrušte stlmenie mikrofónu účastníkom, ktorí zdvihnú ruku.</a:t>
            </a:r>
          </a:p>
          <a:p>
            <a:endParaRPr lang="en-US" sz="882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Jedným zo spôsobov, ako odhaliť chyby pri plnení týchto úloh, je mimoriadne pozorne sledovať agenta, keď spustíte kód.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 sa napríklad snaží pokračovať rovno namiesto toho, aby zabočil v bludisku doľava, naznačuje vám tým, že ide o chybu vo vašom kóde a aj kde ju máte hľadať.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 vyladenie kódu musíte nájsť miesto v kóde, ktoré sa zhoduje s miestom, na ktorom sa agent vybral nesprávnym smerom.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Skúste zmeniť číslo v danom bloku „agent, posuň sa“ a znova spustite kód, aby ste sa presvedčili, či už funguje. </a:t>
            </a:r>
          </a:p>
          <a:p>
            <a:endParaRPr lang="en-US" sz="900" b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6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Výborne! Dokončili ste Hodinu kódovania a zachránili ste dedinu!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sa spýtať: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Aká bola vaša obľúbená úloha alebo výzva?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 chate sa opýtajte na odpoveď alebo zrušte stlmenie mikrofónu účastníkom, ktorí zdvihnú ruku.</a:t>
            </a:r>
          </a:p>
          <a:p>
            <a:endParaRPr lang="en-US" sz="882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Poznámka: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 vaša skupina nesplnila všetky úlohy, zagratulujte členom, že robia také pokroky.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858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Dnes sa nám podarilo tak veľa!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Naučili sme sa o programovacích koncepciách vrátane algoritmov, umelej inteligencie, sekvencií, ladenia a podmienok.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Naprogramovali sme agenta v Minecrafte tak, aby predchádzal lesným požiarom!</a:t>
            </a:r>
          </a:p>
          <a:p>
            <a:endParaRPr lang="en-US" sz="882" i="1" kern="1200">
              <a:solidFill>
                <a:schemeClr val="tx1"/>
              </a:solidFill>
              <a:effectLst/>
              <a:latin typeface="Segoe UI" panose="020B0502040204020203" pitchFamily="34" charset="0"/>
              <a:ea typeface="+mn-ea"/>
              <a:cs typeface="+mn-cs"/>
            </a:endParaRPr>
          </a:p>
          <a:p>
            <a:r>
              <a:rPr lang="sk-sk" sz="882" i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Voliteľné otázky do diskusie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Akú úlohu zohrávajú počítače pri predchádzaní lesným požiarom?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Aké údaje (informácie) sú dôležité pri boji proti lesným požiarom?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Ako môžeme zabrániť vzniku lesných požiarov?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je to zalesňovanie? Aký k nemu máte postoj?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7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povedať: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 workshope sa môžete rôznymi spôsobmi ďalej zabávať s dnešnými programovacími aktivitami: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Pokračujte v práci na bonusovej aktivite spojenej so zalesňovaním a zaplnením lesa zvieratami. Táto aktivita vás naučí, ako môžete použiť kód na umiestnenie blokov, ako sú kvety, a rodenie tvorov, ako sú sliepky. Je to naozaj zábavná príležitosť, ako rozvíjať tvorivosť pomocou kódu.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Keď oživíte les, prihovorte sa hasičovi a odfoťte si svoj výtvor. Fotografiu si potom môžete uložiť do počítača alebo zariadenia.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Môžete získať aj prispôsobený certifikát, ktorý dokazuje, že ste dokončili túto Hodinu kódovania! Stlačte kláves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Esc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na klávesnici, vyberte položku </a:t>
            </a: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Hotovo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 a potom postupujte podľa pokynov. Oplatí sa požiadať o pomoc rodiča alebo iného dospeláka.</a:t>
            </a:r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sk-sk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10/28/2021 1:07 AM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72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sk-sk" sz="882" b="1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Čo robiť: </a:t>
            </a:r>
            <a:r>
              <a:rPr lang="sk-sk" sz="882" kern="1200">
                <a:solidFill>
                  <a:schemeClr val="tx1"/>
                </a:solidFill>
                <a:effectLst/>
                <a:latin typeface="Segoe UI" panose="020B0502040204020203" pitchFamily="34" charset="0"/>
                <a:ea typeface="+mn-ea"/>
                <a:cs typeface="+mn-cs"/>
              </a:rPr>
              <a:t>Predstavte nadchádzajúce udalosti a prispôsobte svoje komentáre vybraným marketingovým materiálom.  </a:t>
            </a:r>
          </a:p>
          <a:p>
            <a:endParaRPr lang="en-US"/>
          </a:p>
          <a:p>
            <a:r>
              <a:rPr lang="sk-sk"/>
              <a:t>Pedagógovia môžu od vášho špecializovaného tímu vzdelávania dostávať prispôsobenú podporu v súvislosti so zariadeniami, profesijným rozvojom a ďalšími školiacimi zdrojmi. S týmto tímom sa môžete spojiť zaslaním e-mailu Annie na adresu annie.Goldsnider@microsoft.com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Všetky práva vyhradené. MICROSOFT NEPOSKYTUJE ŽIADNE VÝSLOVNÉ, IMPLIKOVANÉ ANI ZÁKONNÉ ZÁRUKY, POKIAĽ IDE O INFORMÁCIE UVEDENÉ V TEJTO PREZENTÁCII.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10/28/2021 1:07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585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74A60-9813-4D86-95DF-8EC37E65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EA15B-7B2C-4A38-B43D-80334A1DB5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3569F-E8A1-4717-83E5-04631B80AC4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FE0540EF-38E4-494B-A5D9-154C734E9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D149512-72FE-4DD8-9304-D84CF5555F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</p:spTree>
    <p:extLst>
      <p:ext uri="{BB962C8B-B14F-4D97-AF65-F5344CB8AC3E}">
        <p14:creationId xmlns:p14="http://schemas.microsoft.com/office/powerpoint/2010/main" val="285046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CAF53B0-260D-434B-8AE0-41064BAFB07B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01E50A2-E2A6-4B2B-8D18-7AAEFDF1D96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CEF9D98-0B65-473F-9D1E-518C7D78004F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C56D9F0F-53B5-4889-A825-DF47A36B56F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E9720774-226F-4651-B83E-036495F5F9A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ECF8FD15-32D9-4D17-8824-70AE9FB1A9B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80DC6656-1AC4-4B75-81DF-D41CD97B40D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29F9AE32-B679-490E-8994-BFECD54101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C4700124-B95F-4019-94A5-A9C3094584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09A44377-2C7F-44FC-B31E-C976BE04F5C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9793465-52E5-4620-990C-14E5A38D1B6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27">
              <a:extLst>
                <a:ext uri="{FF2B5EF4-FFF2-40B4-BE49-F238E27FC236}">
                  <a16:creationId xmlns:a16="http://schemas.microsoft.com/office/drawing/2014/main" id="{449AEE6E-CBBE-496C-ABEC-3A90CCB9635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2FC47D00-B47E-42BD-858F-A3637A09C87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FDE84E75-04A3-4749-AFDA-FC0DDA41E20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5D8B860-216B-4810-A79C-AB682117494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E8CDADA-7FD0-4599-96DE-E736DAD91B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CC2DC2D-F91C-4732-9592-9AC1411C4D3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0C43774-3F17-4B76-88D7-222BCF1430C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CE3016F4-FD93-4E32-A0EF-9668D1C7875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F21348C0-0C99-43CB-82FA-A00D19F72D7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F7773EAA-879F-4A19-9267-858ABCA72FC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8190582-1307-415B-A04B-25B5F7A28BFC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39B5229-0837-4909-A8DA-61DF2765FF67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78D203E-93E0-4161-8250-58D9E0339BD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34D875B-9EF0-4434-A3B9-DBB20219D89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C5DB0CA-616E-4531-9F11-0756341774D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6CBCE82-F294-40EA-8803-05BD82BE7F87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03553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9427" y="264733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569427" y="492580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4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88447A-4690-43FB-AC69-9A18F5EF5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55BD91-2364-4A34-AFB9-551F14225A3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9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495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>
              <a:buNone/>
              <a:defRPr sz="2800">
                <a:solidFill>
                  <a:schemeClr val="tx1">
                    <a:alpha val="99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758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295348" y="2435227"/>
            <a:ext cx="5487829" cy="1470025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5347" y="3905251"/>
            <a:ext cx="5487829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2800" kern="1200" dirty="0">
                <a:solidFill>
                  <a:schemeClr val="tx1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93" y="2874096"/>
            <a:ext cx="4584012" cy="1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7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482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937" y="2412078"/>
            <a:ext cx="6903228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43936" y="3882103"/>
            <a:ext cx="6903228" cy="545755"/>
          </a:xfr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SzPct val="90000"/>
              <a:buFont typeface="Wingdings" pitchFamily="2" charset="2"/>
              <a:buNone/>
              <a:defRPr lang="en-US" sz="3200" kern="1200" dirty="0">
                <a:solidFill>
                  <a:schemeClr val="tx2">
                    <a:alpha val="99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3C3BEB-D3A8-425B-95E7-FBF40FCC44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18E5798-EB7A-4788-AB25-A920543B97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22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A32A246-281C-4C62-A6C7-4BF192B50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6FF04BC-009E-4EDE-B8F9-3DD728B54F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9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638832-F8AC-4B29-9101-B3E2FE411D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0982" y="1466098"/>
            <a:ext cx="5506218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2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5A20C0-E9B2-46EB-A149-B102AD38C4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A12FB-789B-4546-86AB-479E04291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7182" y="1806945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42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0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42B6E9-B4FC-43DB-AF78-7B68E38CB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5967" y="1274510"/>
            <a:ext cx="3890106" cy="465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0CD70FB-FD30-4485-A472-17D7CE8952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AB052D-10A9-4EC1-8518-3318D893B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9090" y="1542696"/>
            <a:ext cx="3779166" cy="43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33B285-D84B-4CB1-B137-8A1DA3EF772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C1CBA5-F8FD-4704-85BC-0B50F5EB92C4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811F953-BAB9-4B79-B626-01FBF6ED3AC2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470BC7E-9983-4998-98B9-C200CF4AC13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E70DE20C-3974-4F5E-AB8F-13221F0D644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280010CB-2396-43CD-8C59-5CBB4235248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0FDE3C33-95CC-4DF4-B821-14BDC67EB38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BE7C8F80-DEAA-4723-BCC8-6A9B6495A5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3D50A41E-7473-48EC-BE0B-A237776BC7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CA038BBA-1B6A-41D3-A000-D0ED2A2E4C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6" name="Graphic 27">
            <a:extLst>
              <a:ext uri="{FF2B5EF4-FFF2-40B4-BE49-F238E27FC236}">
                <a16:creationId xmlns:a16="http://schemas.microsoft.com/office/drawing/2014/main" id="{12B5F666-BEDE-478D-9F11-BF26F6AF86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E3A1AC-1833-4609-823A-FDA933E9DBA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BA77DFE3-014F-4041-86B0-CCDED239F667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ABDB0DD3-B9BA-4980-896A-286C9D8AACC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3E7EF19B-AB43-4392-824D-E807750F08CC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214FCB-FB30-4DF4-BCFE-F2526D5F5CE3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E78F50-B15C-43FE-8692-8580307CFAC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4CD02EC1-145C-4837-9541-9EFB90C8D30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971AE08-A2CE-450F-8281-7B25D93A4EB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CD20E2-6EC6-4297-8D0F-955313E5FC6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FFCC7B43-D6A1-4270-A432-44904D4BFB3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81BE72B0-9C1F-43E2-9B8C-50729A81D4DA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6FD0F15-EF3A-421B-9584-73E4DAC3B2E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083D787-C6CA-46AE-98BA-FFC82D49244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A4D8BD2-CFE7-44B3-816C-967121C65354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0C63F6-43C5-4C9C-8F72-985C0E2AAC6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594C543-961B-4004-AF9B-468625AA662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4F0785-1B3B-4356-BC9E-93EBE9DA7ADD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439704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" y="1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A30585-34A7-458F-9C80-D69907CC01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3561" y="2136811"/>
            <a:ext cx="7004979" cy="1362075"/>
          </a:xfrm>
        </p:spPr>
        <p:txBody>
          <a:bodyPr anchor="b"/>
          <a:lstStyle>
            <a:lvl1pPr algn="l">
              <a:defRPr sz="4800" b="0" cap="none" baseline="0">
                <a:solidFill>
                  <a:schemeClr val="accent5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7AB8F2D-CCD9-473F-80CC-1C570C913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3561" y="3498886"/>
            <a:ext cx="7004979" cy="150018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>
                    <a:alpha val="99000"/>
                  </a:schemeClr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C7D8A-A673-485B-8CC7-B0B437D852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8818" y="1698336"/>
            <a:ext cx="3292904" cy="379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9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reen - Ad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389FED-8B05-40A9-8046-13AA9B35D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65979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Blue - Add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7645574-1A95-4004-93B6-927DA783884A}"/>
              </a:ext>
            </a:extLst>
          </p:cNvPr>
          <p:cNvGrpSpPr/>
          <p:nvPr userDrawn="1"/>
        </p:nvGrpSpPr>
        <p:grpSpPr>
          <a:xfrm>
            <a:off x="-1" y="0"/>
            <a:ext cx="12192000" cy="6858000"/>
            <a:chOff x="0" y="0"/>
            <a:chExt cx="12186744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8C0C7D8-0D0A-4A0E-93FF-F7E05F02A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6093372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4CDF9F3-10CD-4F66-BD5A-406606AD5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3372" y="0"/>
              <a:ext cx="6093372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41555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urple - Add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7A5F92-C790-4985-890A-0BBAA84EE139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8D60506-9F44-4BA7-9006-84BD9B2E42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4232804-66B0-46E7-AA0E-4A5FDC9BB578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123F2F7-617A-4A1F-A00F-6202B398C8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ADA624E-6FC7-4814-9109-3F633C1F5022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A3EE644-4E3E-4C9F-97EE-CCC97AF9B1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087E8B-0734-41E5-A87C-CADA945763C8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4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191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8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8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002128"/>
            <a:ext cx="6723231" cy="995838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5878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38355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Red - Ad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56FB04-7D3F-4A28-9E24-39509F404D7C}"/>
              </a:ext>
            </a:extLst>
          </p:cNvPr>
          <p:cNvGrpSpPr/>
          <p:nvPr userDrawn="1"/>
        </p:nvGrpSpPr>
        <p:grpSpPr>
          <a:xfrm>
            <a:off x="0" y="0"/>
            <a:ext cx="12195176" cy="6858000"/>
            <a:chOff x="0" y="0"/>
            <a:chExt cx="12192000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7A9E42-3918-482E-A5FE-785DEC8F9C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4339450" cy="68580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EA118BE-876E-4C79-B6EB-2F68736A6F9E}"/>
                </a:ext>
              </a:extLst>
            </p:cNvPr>
            <p:cNvSpPr/>
            <p:nvPr userDrawn="1"/>
          </p:nvSpPr>
          <p:spPr bwMode="auto">
            <a:xfrm>
              <a:off x="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4828EB6-1ADA-46B2-9F65-F632E10D45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9450" y="0"/>
              <a:ext cx="4339450" cy="685800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2AAFC0D-8BA4-466B-BC9A-F1F7E048829F}"/>
                </a:ext>
              </a:extLst>
            </p:cNvPr>
            <p:cNvSpPr/>
            <p:nvPr userDrawn="1"/>
          </p:nvSpPr>
          <p:spPr bwMode="auto">
            <a:xfrm>
              <a:off x="4339450" y="0"/>
              <a:ext cx="433945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D9D0A5-05F3-48F7-9001-72B3EDAA75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saturation sat="300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8900" y="0"/>
              <a:ext cx="3513100" cy="6858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AD9B7DB-E6F4-456F-85BC-D2C40819867C}"/>
                </a:ext>
              </a:extLst>
            </p:cNvPr>
            <p:cNvSpPr/>
            <p:nvPr userDrawn="1"/>
          </p:nvSpPr>
          <p:spPr bwMode="auto">
            <a:xfrm>
              <a:off x="8678900" y="0"/>
              <a:ext cx="3513100" cy="6858000"/>
            </a:xfrm>
            <a:prstGeom prst="rect">
              <a:avLst/>
            </a:prstGeom>
            <a:solidFill>
              <a:schemeClr val="accent3">
                <a:alpha val="7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192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Gotham Book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2950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Gold - Add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F95A303-4A41-44AB-9F16-5D1E3E00ECE1}"/>
              </a:ext>
            </a:extLst>
          </p:cNvPr>
          <p:cNvGrpSpPr/>
          <p:nvPr userDrawn="1"/>
        </p:nvGrpSpPr>
        <p:grpSpPr>
          <a:xfrm>
            <a:off x="2" y="-4883"/>
            <a:ext cx="12191998" cy="6862883"/>
            <a:chOff x="1" y="-4883"/>
            <a:chExt cx="12188823" cy="68628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FC71D28-BD3C-4E5C-9A8B-69E7EA462D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433832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276FB8-AF49-413C-9AF0-BB8C0AF9E1C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8321" y="0"/>
              <a:ext cx="433832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6C6EEB-DAE5-48EE-8B39-324C90B37A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043"/>
            <a:stretch/>
          </p:blipFill>
          <p:spPr>
            <a:xfrm>
              <a:off x="8676641" y="-4883"/>
              <a:ext cx="3512183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4148504"/>
            <a:ext cx="6723231" cy="849463"/>
          </a:xfrm>
          <a:noFill/>
        </p:spPr>
        <p:txBody>
          <a:bodyPr wrap="square" tIns="91440" bIns="91440" anchor="b" anchorCtr="0">
            <a:spAutoFit/>
          </a:bodyPr>
          <a:lstStyle>
            <a:lvl1pPr>
              <a:defRPr sz="4800" spc="-98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6D154A-7A8C-478F-B3ED-C23B0DCB9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6419" y="1412876"/>
            <a:ext cx="5565636" cy="4721225"/>
          </a:xfrm>
        </p:spPr>
        <p:txBody>
          <a:bodyPr tIns="1188720"/>
          <a:lstStyle>
            <a:lvl1pPr algn="ctr">
              <a:defRPr/>
            </a:lvl1pPr>
          </a:lstStyle>
          <a:p>
            <a:r>
              <a:rPr lang="en-US" dirty="0"/>
              <a:t>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24503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grpSp>
        <p:nvGrpSpPr>
          <p:cNvPr id="6" name="Group 5" hidden="1"/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7" name="Freeform 58"/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DF5A6BB-0A85-4913-BB4D-04EB29959B79}"/>
              </a:ext>
            </a:extLst>
          </p:cNvPr>
          <p:cNvSpPr/>
          <p:nvPr userDrawn="1"/>
        </p:nvSpPr>
        <p:spPr bwMode="auto">
          <a:xfrm>
            <a:off x="-1" y="4784436"/>
            <a:ext cx="12192001" cy="2073564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721DBE-6733-40F2-91ED-AB2D9E64F227}"/>
              </a:ext>
            </a:extLst>
          </p:cNvPr>
          <p:cNvGrpSpPr/>
          <p:nvPr userDrawn="1"/>
        </p:nvGrpSpPr>
        <p:grpSpPr>
          <a:xfrm>
            <a:off x="644141" y="5329145"/>
            <a:ext cx="849901" cy="850022"/>
            <a:chOff x="596096" y="5359033"/>
            <a:chExt cx="1057007" cy="1057007"/>
          </a:xfrm>
        </p:grpSpPr>
        <p:sp>
          <p:nvSpPr>
            <p:cNvPr id="12" name="Freeform 58">
              <a:extLst>
                <a:ext uri="{FF2B5EF4-FFF2-40B4-BE49-F238E27FC236}">
                  <a16:creationId xmlns:a16="http://schemas.microsoft.com/office/drawing/2014/main" id="{7A48A26F-0F1A-458F-82FE-7A5BB3F31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15" y="5636428"/>
              <a:ext cx="444725" cy="513904"/>
            </a:xfrm>
            <a:custGeom>
              <a:avLst/>
              <a:gdLst>
                <a:gd name="T0" fmla="*/ 38 w 38"/>
                <a:gd name="T1" fmla="*/ 22 h 44"/>
                <a:gd name="T2" fmla="*/ 37 w 38"/>
                <a:gd name="T3" fmla="*/ 24 h 44"/>
                <a:gd name="T4" fmla="*/ 4 w 38"/>
                <a:gd name="T5" fmla="*/ 44 h 44"/>
                <a:gd name="T6" fmla="*/ 2 w 38"/>
                <a:gd name="T7" fmla="*/ 44 h 44"/>
                <a:gd name="T8" fmla="*/ 1 w 38"/>
                <a:gd name="T9" fmla="*/ 44 h 44"/>
                <a:gd name="T10" fmla="*/ 0 w 38"/>
                <a:gd name="T11" fmla="*/ 41 h 44"/>
                <a:gd name="T12" fmla="*/ 0 w 38"/>
                <a:gd name="T13" fmla="*/ 3 h 44"/>
                <a:gd name="T14" fmla="*/ 1 w 38"/>
                <a:gd name="T15" fmla="*/ 0 h 44"/>
                <a:gd name="T16" fmla="*/ 2 w 38"/>
                <a:gd name="T17" fmla="*/ 0 h 44"/>
                <a:gd name="T18" fmla="*/ 4 w 38"/>
                <a:gd name="T19" fmla="*/ 0 h 44"/>
                <a:gd name="T20" fmla="*/ 37 w 38"/>
                <a:gd name="T21" fmla="*/ 20 h 44"/>
                <a:gd name="T22" fmla="*/ 38 w 38"/>
                <a:gd name="T2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4">
                  <a:moveTo>
                    <a:pt x="38" y="22"/>
                  </a:moveTo>
                  <a:cubicBezTo>
                    <a:pt x="38" y="23"/>
                    <a:pt x="37" y="24"/>
                    <a:pt x="37" y="2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3" y="44"/>
                    <a:pt x="2" y="44"/>
                  </a:cubicBezTo>
                  <a:cubicBezTo>
                    <a:pt x="2" y="44"/>
                    <a:pt x="1" y="44"/>
                    <a:pt x="1" y="44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2"/>
                  </a:cubicBez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26C475E-AB37-4EE3-AAA0-E01062D73415}"/>
                </a:ext>
              </a:extLst>
            </p:cNvPr>
            <p:cNvSpPr/>
            <p:nvPr/>
          </p:nvSpPr>
          <p:spPr bwMode="auto">
            <a:xfrm>
              <a:off x="596096" y="5359033"/>
              <a:ext cx="1057007" cy="1057007"/>
            </a:xfrm>
            <a:prstGeom prst="ellipse">
              <a:avLst/>
            </a:prstGeom>
            <a:noFill/>
            <a:ln w="38100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64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86C3FEF-1C9D-4084-9497-558C77991F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4" y="5337715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97675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15" name="Freeform 39" hidden="1"/>
          <p:cNvSpPr>
            <a:spLocks/>
          </p:cNvSpPr>
          <p:nvPr userDrawn="1"/>
        </p:nvSpPr>
        <p:spPr bwMode="auto">
          <a:xfrm flipH="1">
            <a:off x="856481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18" name="Oval 17" hidden="1"/>
          <p:cNvSpPr/>
          <p:nvPr/>
        </p:nvSpPr>
        <p:spPr bwMode="auto">
          <a:xfrm>
            <a:off x="644141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66C790-8893-412D-8C9C-B7E6A6949581}"/>
              </a:ext>
            </a:extLst>
          </p:cNvPr>
          <p:cNvSpPr/>
          <p:nvPr userDrawn="1"/>
        </p:nvSpPr>
        <p:spPr bwMode="auto">
          <a:xfrm>
            <a:off x="0" y="4784436"/>
            <a:ext cx="12192001" cy="207356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391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3D04DA8-3EF8-4F39-89C3-4E7C5345DA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2265" y="4897269"/>
            <a:ext cx="9859116" cy="832882"/>
          </a:xfrm>
        </p:spPr>
        <p:txBody>
          <a:bodyPr vert="horz" wrap="square" lIns="146304" tIns="91440" rIns="146304" bIns="91440" rtlCol="0" anchor="ctr">
            <a:noAutofit/>
          </a:bodyPr>
          <a:lstStyle>
            <a:lvl1pPr>
              <a:defRPr lang="en-US" dirty="0"/>
            </a:lvl1pPr>
          </a:lstStyle>
          <a:p>
            <a:pPr marL="0" lvl="0"/>
            <a:r>
              <a:rPr lang="en-US" dirty="0"/>
              <a:t>Demo title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4A5AA55A-8961-4736-B60A-F6A536E8AA1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0707" y="5737707"/>
            <a:ext cx="9860674" cy="77803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6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2220794-EEE1-4979-B812-015671581FE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482" y="5541517"/>
            <a:ext cx="425222" cy="425281"/>
          </a:xfrm>
          <a:custGeom>
            <a:avLst/>
            <a:gdLst>
              <a:gd name="T0" fmla="*/ 0 w 2203"/>
              <a:gd name="T1" fmla="*/ 0 h 2202"/>
              <a:gd name="T2" fmla="*/ 1855 w 2203"/>
              <a:gd name="T3" fmla="*/ 497 h 2202"/>
              <a:gd name="T4" fmla="*/ 1422 w 2203"/>
              <a:gd name="T5" fmla="*/ 929 h 2202"/>
              <a:gd name="T6" fmla="*/ 1521 w 2203"/>
              <a:gd name="T7" fmla="*/ 1030 h 2202"/>
              <a:gd name="T8" fmla="*/ 2203 w 2203"/>
              <a:gd name="T9" fmla="*/ 1711 h 2202"/>
              <a:gd name="T10" fmla="*/ 1711 w 2203"/>
              <a:gd name="T11" fmla="*/ 2202 h 2202"/>
              <a:gd name="T12" fmla="*/ 1029 w 2203"/>
              <a:gd name="T13" fmla="*/ 1521 h 2202"/>
              <a:gd name="T14" fmla="*/ 930 w 2203"/>
              <a:gd name="T15" fmla="*/ 1421 h 2202"/>
              <a:gd name="T16" fmla="*/ 497 w 2203"/>
              <a:gd name="T17" fmla="*/ 1855 h 2202"/>
              <a:gd name="T18" fmla="*/ 0 w 2203"/>
              <a:gd name="T19" fmla="*/ 0 h 2202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4222 w 10000"/>
              <a:gd name="connsiteY8" fmla="*/ 6453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6455 w 10000"/>
              <a:gd name="connsiteY2" fmla="*/ 421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469 w 10000"/>
              <a:gd name="connsiteY8" fmla="*/ 5461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291 w 10000"/>
              <a:gd name="connsiteY2" fmla="*/ 3329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  <a:gd name="connsiteX0" fmla="*/ 0 w 10000"/>
              <a:gd name="connsiteY0" fmla="*/ 0 h 10000"/>
              <a:gd name="connsiteX1" fmla="*/ 8420 w 10000"/>
              <a:gd name="connsiteY1" fmla="*/ 2257 h 10000"/>
              <a:gd name="connsiteX2" fmla="*/ 5428 w 10000"/>
              <a:gd name="connsiteY2" fmla="*/ 3158 h 10000"/>
              <a:gd name="connsiteX3" fmla="*/ 6904 w 10000"/>
              <a:gd name="connsiteY3" fmla="*/ 4678 h 10000"/>
              <a:gd name="connsiteX4" fmla="*/ 10000 w 10000"/>
              <a:gd name="connsiteY4" fmla="*/ 7770 h 10000"/>
              <a:gd name="connsiteX5" fmla="*/ 8941 w 10000"/>
              <a:gd name="connsiteY5" fmla="*/ 8830 h 10000"/>
              <a:gd name="connsiteX6" fmla="*/ 7767 w 10000"/>
              <a:gd name="connsiteY6" fmla="*/ 10000 h 10000"/>
              <a:gd name="connsiteX7" fmla="*/ 4671 w 10000"/>
              <a:gd name="connsiteY7" fmla="*/ 6907 h 10000"/>
              <a:gd name="connsiteX8" fmla="*/ 3332 w 10000"/>
              <a:gd name="connsiteY8" fmla="*/ 5598 h 10000"/>
              <a:gd name="connsiteX9" fmla="*/ 2256 w 10000"/>
              <a:gd name="connsiteY9" fmla="*/ 8424 h 10000"/>
              <a:gd name="connsiteX10" fmla="*/ 0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8420" y="2257"/>
                </a:lnTo>
                <a:lnTo>
                  <a:pt x="5428" y="3158"/>
                </a:lnTo>
                <a:lnTo>
                  <a:pt x="6904" y="4678"/>
                </a:lnTo>
                <a:lnTo>
                  <a:pt x="10000" y="7770"/>
                </a:lnTo>
                <a:lnTo>
                  <a:pt x="8941" y="8830"/>
                </a:lnTo>
                <a:lnTo>
                  <a:pt x="7767" y="10000"/>
                </a:lnTo>
                <a:lnTo>
                  <a:pt x="4671" y="6907"/>
                </a:lnTo>
                <a:lnTo>
                  <a:pt x="3332" y="5598"/>
                </a:lnTo>
                <a:lnTo>
                  <a:pt x="2256" y="8424"/>
                </a:lnTo>
                <a:lnTo>
                  <a:pt x="0" y="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sz="1764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28AFA8-AD8F-4B9D-A322-11A15DEFCE99}"/>
              </a:ext>
            </a:extLst>
          </p:cNvPr>
          <p:cNvSpPr/>
          <p:nvPr userDrawn="1"/>
        </p:nvSpPr>
        <p:spPr bwMode="auto">
          <a:xfrm>
            <a:off x="644142" y="5329145"/>
            <a:ext cx="849901" cy="850022"/>
          </a:xfrm>
          <a:prstGeom prst="ellipse">
            <a:avLst/>
          </a:prstGeom>
          <a:noFill/>
          <a:ln w="38100" cap="rnd">
            <a:solidFill>
              <a:schemeClr val="tx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764" dirty="0" err="1"/>
          </a:p>
        </p:txBody>
      </p:sp>
    </p:spTree>
    <p:extLst>
      <p:ext uri="{BB962C8B-B14F-4D97-AF65-F5344CB8AC3E}">
        <p14:creationId xmlns:p14="http://schemas.microsoft.com/office/powerpoint/2010/main" val="1478364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(Col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344" y="1290321"/>
            <a:ext cx="11149439" cy="4565535"/>
          </a:xfrm>
        </p:spPr>
        <p:txBody>
          <a:bodyPr/>
          <a:lstStyle>
            <a:lvl1pPr>
              <a:defRPr>
                <a:latin typeface="+mn-lt"/>
              </a:defRPr>
            </a:lvl1pPr>
            <a:lvl2pPr marL="0" indent="0"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892"/>
          <a:stretch/>
        </p:blipFill>
        <p:spPr>
          <a:xfrm>
            <a:off x="932" y="6146800"/>
            <a:ext cx="12190135" cy="711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4" y="6317008"/>
            <a:ext cx="1531511" cy="37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AE02D42-4087-4346-9497-3D8009C7E266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57C62E-3CF1-48AC-9219-BF36B02820C9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0209BDC-573A-46A7-9271-2204C8997ED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9990A60-9C6E-4857-8A59-A051AB66B1B7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0B6F4C0-45DE-4CEF-8E9B-57A62EDDFC19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5B150C53-C72C-4E64-ADEE-F14686868ECE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73BF78A2-BAC7-42F4-B003-DD7B32AAFC1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7B6AEA4-B398-496E-952B-667A62D380C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1B42CCDB-ABED-4306-B04E-91BADDACB9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B0554D09-C220-42BF-8D56-984125C37F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F68A305-ECD9-46E3-A1A1-EF33830CC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FAC14FE6-CD8C-4A21-8519-48C991C345FE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143587-50CA-4151-B0DC-E5F5B9AD10D6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27">
              <a:extLst>
                <a:ext uri="{FF2B5EF4-FFF2-40B4-BE49-F238E27FC236}">
                  <a16:creationId xmlns:a16="http://schemas.microsoft.com/office/drawing/2014/main" id="{FE19F65F-4192-423A-8A20-F75125B3C22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2" name="Graphic 27">
                <a:extLst>
                  <a:ext uri="{FF2B5EF4-FFF2-40B4-BE49-F238E27FC236}">
                    <a16:creationId xmlns:a16="http://schemas.microsoft.com/office/drawing/2014/main" id="{64BEAE23-AD21-46BE-8CB8-E104AE1CFE1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01F20406-BDA0-4EEB-884A-22816843668D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C4692F-580E-4338-B77B-F33A54EB5E7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B53A412-E2C7-433F-94D6-FC36733D647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BBD33C88-90BD-4E40-AA8B-77666C790B6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37AC0FB8-7818-42DD-94B9-010A6D9C3A2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46C01266-0B6C-4D39-B93F-DD8D3887C8C4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26CC99E-5AD0-43B5-8BB0-EB393CC7CDEF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9C72410C-FADB-4504-92C7-DFFD23FC0B39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FF81C5FF-CDEC-43D7-97FA-E7BACDCACF2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5E0024E-B74C-4E69-828F-44CCB6BCB078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3A776073-E555-4917-8F76-CFB3106AF91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36D07F1-E29B-48FC-A874-537CF4ADC515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5F5C5972-03DC-49E7-AA65-4F5D9FF0FD3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F071008-E929-4933-889B-BF0322F216F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0193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 marL="0" indent="0"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1008321" y="6588546"/>
            <a:ext cx="102175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D1FDF147-A34E-4605-92D6-A58348E56B3A}" type="slidenum">
              <a:rPr lang="en-US" sz="900" smtClean="0">
                <a:solidFill>
                  <a:schemeClr val="bg1">
                    <a:alpha val="99000"/>
                  </a:schemeClr>
                </a:solidFill>
              </a:rPr>
              <a:pPr algn="r"/>
              <a:t>‹#›</a:t>
            </a:fld>
            <a:endParaRPr lang="en-US" sz="900" dirty="0" err="1">
              <a:solidFill>
                <a:schemeClr val="bg1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5984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accent5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accent5"/>
                </a:solidFill>
              </a:defRPr>
            </a:lvl3pPr>
            <a:lvl4pPr marL="451084" indent="0">
              <a:buNone/>
              <a:defRPr sz="1400">
                <a:solidFill>
                  <a:schemeClr val="accent5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61920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2399">
                <a:solidFill>
                  <a:schemeClr val="tx2"/>
                </a:solidFill>
              </a:defRPr>
            </a:lvl1pPr>
            <a:lvl2pPr marL="0" indent="0">
              <a:buNone/>
              <a:defRPr sz="1400">
                <a:solidFill>
                  <a:schemeClr val="tx1"/>
                </a:solidFill>
              </a:defRPr>
            </a:lvl2pPr>
            <a:lvl3pPr marL="227097" indent="0">
              <a:buNone/>
              <a:tabLst/>
              <a:defRPr sz="1400">
                <a:solidFill>
                  <a:schemeClr val="tx1"/>
                </a:solidFill>
              </a:defRPr>
            </a:lvl3pPr>
            <a:lvl4pPr marL="451084" indent="0"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buNone/>
              <a:tabLst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0043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4895" y="1189176"/>
            <a:ext cx="11653523" cy="244734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buFontTx/>
              <a:buNone/>
              <a:defRPr sz="1400">
                <a:solidFill>
                  <a:schemeClr val="tx1"/>
                </a:solidFill>
              </a:defRPr>
            </a:lvl2pPr>
            <a:lvl3pPr marL="223987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3pPr>
            <a:lvl4pPr marL="447973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4pPr>
            <a:lvl5pPr marL="671959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43941" y="6471673"/>
            <a:ext cx="2844904" cy="3642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5EA2D-13DB-4BA1-9DA1-8ED54A2EEC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17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re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049115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067001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7763419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92089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Laven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0090E-3DB1-4825-9C15-E469CF55D95B}"/>
              </a:ext>
            </a:extLst>
          </p:cNvPr>
          <p:cNvSpPr/>
          <p:nvPr userDrawn="1"/>
        </p:nvSpPr>
        <p:spPr bwMode="auto">
          <a:xfrm>
            <a:off x="-1" y="0"/>
            <a:ext cx="6096001" cy="6858000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386904"/>
            <a:ext cx="5378548" cy="662361"/>
          </a:xfrm>
        </p:spPr>
        <p:txBody>
          <a:bodyPr>
            <a:spAutoFit/>
          </a:bodyPr>
          <a:lstStyle>
            <a:lvl1pPr>
              <a:defRPr sz="4116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text layout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4E7FCEC-80E1-4457-BF17-DD95C77EB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9242" y="1216074"/>
            <a:ext cx="5378548" cy="1861920"/>
          </a:xfrm>
        </p:spPr>
        <p:txBody>
          <a:bodyPr wrap="square">
            <a:spAutoFit/>
          </a:bodyPr>
          <a:lstStyle>
            <a:lvl1pPr marL="281539" indent="-281539">
              <a:spcBef>
                <a:spcPts val="1200"/>
              </a:spcBef>
              <a:buClr>
                <a:schemeClr val="bg1"/>
              </a:buClr>
              <a:buFont typeface="Arial" pitchFamily="34" charset="0"/>
              <a:buChar char="•"/>
              <a:defRPr sz="2399">
                <a:solidFill>
                  <a:schemeClr val="bg1"/>
                </a:solidFill>
              </a:defRPr>
            </a:lvl1pPr>
            <a:lvl2pPr marL="520446" indent="-228488"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685465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3pPr>
            <a:lvl4pPr marL="863178" indent="-177714">
              <a:buClr>
                <a:schemeClr val="bg1"/>
              </a:buClr>
              <a:defRPr sz="1400">
                <a:solidFill>
                  <a:schemeClr val="bg1"/>
                </a:solidFill>
              </a:defRPr>
            </a:lvl4pPr>
            <a:lvl5pPr marL="1028197" indent="-165020">
              <a:buClr>
                <a:schemeClr val="bg1"/>
              </a:buClr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112705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BE3AF8-84F0-44AD-A9FD-3727983B4F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422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55E2A-427A-47B5-814C-D99E7510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-8600"/>
            <a:ext cx="4339449" cy="6866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95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965248-5504-47A7-9728-9A3509EC7AF9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F1681AD-7B23-4709-B0E1-60D97FFBDC1C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74EE3A-0224-4B76-A600-B68539FCF6E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DA5805-02B2-475B-B794-F84BB155947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37A78D9-3AFB-4437-9996-057EDB9AB698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E8230B-E1F0-443C-8927-02F3D7CDA9D3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DAD59E28-8B92-46A3-9968-3DEF572804B8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37739F3B-BEE7-467E-BBB7-35EAC0A2D6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0" name="Slide Number Placeholder 29">
            <a:extLst>
              <a:ext uri="{FF2B5EF4-FFF2-40B4-BE49-F238E27FC236}">
                <a16:creationId xmlns:a16="http://schemas.microsoft.com/office/drawing/2014/main" id="{5F66F245-9311-4934-B57C-519D5C8179B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959A860-4B2C-4EC9-B2F6-605C7C692C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789365B9-2EF8-422E-8833-1BB383A4E4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96C54221-703F-4CBB-913A-594D85FE1C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9" name="Graphic 27">
            <a:extLst>
              <a:ext uri="{FF2B5EF4-FFF2-40B4-BE49-F238E27FC236}">
                <a16:creationId xmlns:a16="http://schemas.microsoft.com/office/drawing/2014/main" id="{FFB995E6-4D7E-4CA2-A447-A5A0389BEFE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9266651-D9D3-4E48-920C-24F553CDAC6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99C2143-CF14-45ED-A47C-0E8B5B2267D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BEBF7321-E944-4939-9703-A5C36708C209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D34B8B33-4293-40E2-826F-4E6CE6F8B07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B9C39EA8-8EDA-4751-A72D-B25CE084FED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2415D5B-9F6C-4CA3-9CD4-52D2C569F244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21B06B7-BA9B-4722-B81B-40449FA044D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7C858EB-BE6B-4A8F-AD77-D746E01CD441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C1882FB-9B82-4FDB-BA35-56CE014FEF2A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B4C01358-DB2F-4EA6-BA3B-41B40D94372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27">
                <a:extLst>
                  <a:ext uri="{FF2B5EF4-FFF2-40B4-BE49-F238E27FC236}">
                    <a16:creationId xmlns:a16="http://schemas.microsoft.com/office/drawing/2014/main" id="{34780C23-3E6E-42F1-BBA0-727D66CEF6A2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F6174F7-079D-40CA-B487-1D939B47BEC0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78C7D7B-6E93-47A3-B7C4-BB3C691FECC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828632D-2C47-462F-B1F8-5285BBC57E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633F05D-0278-47C5-A51F-66CCCF09D971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53513401-61BA-417E-AB54-02CBF3C5B5B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BBBD84D-D8EF-4FE1-94AF-DB3ED4BA0EE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23392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5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784" tIns="146228" rIns="182784" bIns="1462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191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98" b="0" i="0" u="none" strike="noStrike" kern="1200" cap="none" spc="0" normalizeH="0" baseline="0" noProof="0" dirty="0" err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otham Book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3"/>
            <a:ext cx="4339450" cy="1223121"/>
          </a:xfrm>
        </p:spPr>
        <p:txBody>
          <a:bodyPr lIns="182880" rIns="182880" anchor="ctr"/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398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53902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D69C42-D207-4E4D-9BB7-475F596C5E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3394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40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17E1DF8-4F0B-4730-A65D-E9A1FBB13B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33945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25F7-CA5C-4812-8595-D0CB1685A452}"/>
              </a:ext>
            </a:extLst>
          </p:cNvPr>
          <p:cNvSpPr/>
          <p:nvPr userDrawn="1"/>
        </p:nvSpPr>
        <p:spPr bwMode="auto">
          <a:xfrm>
            <a:off x="0" y="0"/>
            <a:ext cx="4339450" cy="6858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32" tIns="146266" rIns="182832" bIns="14626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9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99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817441"/>
            <a:ext cx="4339450" cy="1223121"/>
          </a:xfrm>
        </p:spPr>
        <p:txBody>
          <a:bodyPr lIns="182880" rIns="18288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50010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8620" y="1417578"/>
            <a:ext cx="5109169" cy="2780185"/>
          </a:xfrm>
        </p:spPr>
        <p:txBody>
          <a:bodyPr wrap="square"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20955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25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5462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73" y="3113532"/>
            <a:ext cx="2952332" cy="630936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 userDrawn="1"/>
        </p:nvSpPr>
        <p:spPr bwMode="blackWhite">
          <a:xfrm>
            <a:off x="274710" y="6294477"/>
            <a:ext cx="11890295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sk-sk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cs typeface="Segoe UI" panose="020B0502040204020203" pitchFamily="34" charset="0"/>
              </a:rPr>
              <a:t>© Copyright Microsoft Corporation. Všetky práva vyhradené. </a:t>
            </a:r>
          </a:p>
        </p:txBody>
      </p:sp>
    </p:spTree>
    <p:extLst>
      <p:ext uri="{BB962C8B-B14F-4D97-AF65-F5344CB8AC3E}">
        <p14:creationId xmlns:p14="http://schemas.microsoft.com/office/powerpoint/2010/main" val="228781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54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DEC010-DDB9-42D4-B78F-4D54E3BEA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blackWhite">
          <a:xfrm>
            <a:off x="0" y="0"/>
            <a:ext cx="43561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F6E003-50E5-45D8-A623-8E629A545C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3637" cy="5683250"/>
          </a:xfrm>
        </p:spPr>
        <p:txBody>
          <a:bodyPr anchor="ctr"/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5F69672-DC8B-4F90-8167-6367A65F8F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38315" y="585788"/>
            <a:ext cx="6669658" cy="5683250"/>
          </a:xfrm>
        </p:spPr>
        <p:txBody>
          <a:bodyPr anchor="ctr" anchorCtr="0"/>
          <a:lstStyle>
            <a:lvl1pPr marL="0" indent="0">
              <a:spcAft>
                <a:spcPts val="1200"/>
              </a:spcAft>
              <a:buNone/>
              <a:defRPr sz="2800"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570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14" pos="3110">
          <p15:clr>
            <a:srgbClr val="5ACBF0"/>
          </p15:clr>
        </p15:guide>
        <p15:guide id="29" orient="horz" pos="2160">
          <p15:clr>
            <a:srgbClr val="FDE53C"/>
          </p15:clr>
        </p15:guide>
        <p15:guide id="30" pos="2376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22C1D-5F68-4AD1-AF62-B92661EAC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11049-8734-4FAF-884A-19FA58BE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A0249A5-0772-4B2A-88AB-C779DCF9DD2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CC6FDED-05AC-41F4-8F15-EEFB9855ED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FEE0837-58BD-48B9-9DA1-A3B295C43E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BA3F944-A7A2-4E68-871C-BCD1505802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CF7C2D6C-AC30-41D0-8482-EF9B790308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4" name="Graphic 27">
            <a:extLst>
              <a:ext uri="{FF2B5EF4-FFF2-40B4-BE49-F238E27FC236}">
                <a16:creationId xmlns:a16="http://schemas.microsoft.com/office/drawing/2014/main" id="{B0E46478-A6B5-4BF8-A0AC-2519A4B24092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6A844CA-1D0D-4F89-906E-2BF1A332F20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DABA000E-D83B-48E9-B0F3-4DE098DBC29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D101A84C-84DE-4FAF-A552-39FB228BB2CB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5EE6595-ECBB-4CE4-8282-2F8E119E984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AC1049ED-B5AA-4F08-BF2B-85F8793F17A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B36C17F5-D14F-4220-9A46-901B95FB12CC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073AAFA-EA95-4BC6-9472-28D29F88AB2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F93E54E5-8DD7-4708-8694-13079D605B6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1877C33-FCE5-400F-BF5B-6554C7E42F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9BCEA18A-8F65-41C5-B3E0-90CD8484F216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582ECDB6-D12F-42A2-81FE-39BC12DE6B9B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ECF1B4D-76DD-4D68-AEDC-CBADC81F945A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E3554B2-A654-4C76-87D6-075587EC5731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DB592672-7488-47BE-B932-AEE3BF61A38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87F669B4-5B1B-4A54-BACA-040D5CFB23EE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A934262-F392-4EB1-BD72-93B7DCE0DDF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EB8D5AC-4812-4D0B-A215-376D639733F6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42203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-2381" y="2286000"/>
            <a:ext cx="12192000" cy="4572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109728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03553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1031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422152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82612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/>
              <a:t>Edit Master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239255" y="2025650"/>
            <a:ext cx="5367528" cy="3474720"/>
          </a:xfrm>
          <a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18872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FFFFFF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717952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quare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425541"/>
            <a:ext cx="4167887" cy="1107996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D59D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pic>
        <p:nvPicPr>
          <p:cNvPr id="7" name="Picture 6" descr="Osoba sediaca za stolom s počítačom&#10;&#10;Automaticky generovaný opis">
            <a:extLst>
              <a:ext uri="{FF2B5EF4-FFF2-40B4-BE49-F238E27FC236}">
                <a16:creationId xmlns:a16="http://schemas.microsoft.com/office/drawing/2014/main" id="{CC8E8413-FBF3-49EB-855C-688A14E6D6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6063" y="0"/>
            <a:ext cx="6865937" cy="686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0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4E4EB-38C7-4DF4-A1F8-2FC1BB83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ECE651-3402-4441-B780-820F46B0E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BEA1827-8928-43A6-A399-502E772BD520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3ECAE45-1A6B-4339-AF76-360C63EF908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6E7A9A-A68E-4C64-815F-2C49A969C9C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90BF533-0266-4B55-8395-A0D2247336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0E5F1C3F-9BF9-494C-BE47-4FA10A3AB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77E52985-7A98-4BA9-A0E4-E2C32491AF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5C0C2AD1-0C31-4B6B-BD3D-C0AB151F95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14D604-2173-4399-A26B-6DD044B59E8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D5E8EA99-BEAA-4FAB-A0CC-72F9326E673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0" name="Graphic 27">
                <a:extLst>
                  <a:ext uri="{FF2B5EF4-FFF2-40B4-BE49-F238E27FC236}">
                    <a16:creationId xmlns:a16="http://schemas.microsoft.com/office/drawing/2014/main" id="{387391BA-B2B5-4351-99D0-68A10DDC6F4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9259FF8F-901E-4CE6-A5BD-C8EC7E70FE86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8C19C6F-037A-4CE3-AAC0-D4BF60C8C4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A341077-8191-4A26-9B84-886C5D9B741A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79A2C6A-A99A-4A1A-B669-5736F9A3B1E0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FDC670-FEDE-412E-B1A8-A66BF7995D7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E0BDE46-9196-4309-8D75-C5488C889E1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9316A21-3628-4993-9A6D-AD7B860205F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27">
                <a:extLst>
                  <a:ext uri="{FF2B5EF4-FFF2-40B4-BE49-F238E27FC236}">
                    <a16:creationId xmlns:a16="http://schemas.microsoft.com/office/drawing/2014/main" id="{5BF24755-2FF8-4052-A134-40647ADF00B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316DDD8-9AC4-4754-934C-69B92A08F2E2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B5F40E37-7C2C-4B23-9D98-770CCF69C575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54843C6D-E9C9-45B0-89D3-0C6EBA99D0E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C10EE42-C2B9-4A09-BAE2-90478AE3576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3E3A7FD-F070-408B-9544-CCC502533876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71C96293-DB23-48BA-AA2E-2BEE0A6B118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4234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3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CBFA583-1CA4-4DDA-A520-F9779ACB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D09970-AF14-4946-9C5F-AA756074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038F3F-BD27-4602-8C8B-5AB57CBADEB3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44B0920-47B3-4930-BECE-2666CA2E075F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6F5671-20CF-4F86-8CCD-BCCF338DCA7D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267DDF1-969D-4347-881D-EA2C12618B1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F3E84C62-E89D-42B4-85E0-A369ED7FE3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3 (40pt)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C91BFDB-054A-46C3-B8DB-5C6CC22DA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A0EC9BAC-AB8D-42D0-A869-2478BE3B8C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5" name="Graphic 27">
            <a:extLst>
              <a:ext uri="{FF2B5EF4-FFF2-40B4-BE49-F238E27FC236}">
                <a16:creationId xmlns:a16="http://schemas.microsoft.com/office/drawing/2014/main" id="{65C6063C-94BC-48F7-A7E7-BA6250A1FC33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3C39CF6-46A6-4B17-B87B-94CD6AAEBAB1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27">
              <a:extLst>
                <a:ext uri="{FF2B5EF4-FFF2-40B4-BE49-F238E27FC236}">
                  <a16:creationId xmlns:a16="http://schemas.microsoft.com/office/drawing/2014/main" id="{4469B7F3-5257-492F-B511-B9CE0DA7CD1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8" name="Graphic 27">
                <a:extLst>
                  <a:ext uri="{FF2B5EF4-FFF2-40B4-BE49-F238E27FC236}">
                    <a16:creationId xmlns:a16="http://schemas.microsoft.com/office/drawing/2014/main" id="{F877ED53-BB8A-48EF-B99E-4258E996D26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2BBBB13-5D43-416A-A08E-60950555375E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301F806-CB5E-42E9-AE0B-7B5CACAF69B5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6B00E88-31DE-40DE-84F9-49AC68B874B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4B5959B-CE3E-49D2-B381-95DCCF0F7EDF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5553908A-2580-43FF-9B38-814FF3F4AAF6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958B5445-9C74-4DC7-A32A-ED78FDE2F137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48D2359E-2AAC-4191-914A-3663613649E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aphic 27">
                <a:extLst>
                  <a:ext uri="{FF2B5EF4-FFF2-40B4-BE49-F238E27FC236}">
                    <a16:creationId xmlns:a16="http://schemas.microsoft.com/office/drawing/2014/main" id="{3BBC3065-52A2-496F-A374-652A8C3C4BC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DF19A26E-9348-481E-86AD-B2B9A0E9677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27346C9D-624A-4E94-8F22-5983857B8C0B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7BAFF2C-A8EA-410A-97D3-8EFC6A62CC77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F8832725-C791-4251-91AF-1F5E8CA7496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555135-6C89-4B36-8BC3-2E8338A33CDB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B4B1815-CAEA-4193-85D2-65CEA4C4023E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17523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4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715828B-00D0-42B0-A8E8-FA6086D7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1BB30B-A38F-496A-9A51-0C22F0B6A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F6FFF0F-BAB9-40DC-BAF9-35B2A5228D84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F38674F-4C91-4494-B465-12C2060F4FC3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7CE058E-4C5B-4AE6-8AEE-4627F18EBB29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DF5B0C93-0FFA-4F79-A254-F9360D6A55B5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E0C5E03-C7F6-4079-AFC4-04FC71F6767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8A646E0-7B78-4B13-9EB3-CCE2A53BB9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4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A6130D2-AD01-4E58-93F0-7548DBC57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DF3D902-4F37-4AC7-9EF8-9A49202249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6B76752D-2524-425E-ACEF-FCA4683315EA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EAAAC8D-CBE4-4A94-AA97-148AB2203C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5785AE98-B932-46CA-822E-880EAC6CB3BF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6" name="Graphic 27">
                <a:extLst>
                  <a:ext uri="{FF2B5EF4-FFF2-40B4-BE49-F238E27FC236}">
                    <a16:creationId xmlns:a16="http://schemas.microsoft.com/office/drawing/2014/main" id="{6699E6A7-2CAB-450B-BF63-78E752442E07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5DB8113-A084-4D98-9CCB-FD317DE6A2A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10C7388-D40F-42F6-A95F-E41E3C73552E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4AA78AB-9D5A-43AB-AB36-9D4479C412A9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A0EE01-22BA-47BC-9C96-0913BB9844BA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3482840-D2DD-41BB-8E02-F2FA6557E24B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8DFC5601-D29A-4F3D-8C00-7EADE971D459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42A0641-81A5-463A-B982-CB24D2A1AE9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428290EC-B2EE-40A2-B079-FB1C89C78E83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DB72217-FC04-4206-A595-EEC804AF250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28F9D996-3ACB-4B93-9B16-C8306E0A2B3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1ADDC0F5-065E-4F9E-BD0F-5DAAFB5B1979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289BFCF7-05D4-43F4-BFC5-88E725168FA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514935F-C1AF-4137-9ADE-4DAE50F1348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5E4E39-E64F-4672-8709-624E1B67E8DF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750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5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3A551-6A85-4FA5-97E2-9F9DF3ECB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454FED-4B24-4888-8398-05AE05B9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9CEE68-9A51-423B-A133-657ED8044F0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533C267-3FFC-44B9-BA75-6F5376677A9B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FA56E5-1510-4C96-BF9E-1AAA79474661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633C2CAA-E9C9-493B-92AC-185C3414E50A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6D37C69-C3BA-4130-BBB8-D6BAFB53E117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7EE0A2-B242-41BB-8E60-D56BF1F440A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B58D665-7BD7-464A-8F51-C4D97676BB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2039938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5 (40pt)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140CD038-AC24-4F40-A536-7E639CE898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4381796E-D2F9-487E-BCEB-4A8329541A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8" name="Graphic 27">
            <a:extLst>
              <a:ext uri="{FF2B5EF4-FFF2-40B4-BE49-F238E27FC236}">
                <a16:creationId xmlns:a16="http://schemas.microsoft.com/office/drawing/2014/main" id="{918BABC4-8D17-43F8-8E7B-4F026BD070A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F1279C-7E93-44C0-812C-52FD09DCBA4A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27">
              <a:extLst>
                <a:ext uri="{FF2B5EF4-FFF2-40B4-BE49-F238E27FC236}">
                  <a16:creationId xmlns:a16="http://schemas.microsoft.com/office/drawing/2014/main" id="{459DCC7F-A96E-4FC7-BE29-B12E4C0359C8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7" name="Graphic 27">
                <a:extLst>
                  <a:ext uri="{FF2B5EF4-FFF2-40B4-BE49-F238E27FC236}">
                    <a16:creationId xmlns:a16="http://schemas.microsoft.com/office/drawing/2014/main" id="{B3325CEE-6FAE-493D-8DC6-8D7337BA0D5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0DDE7AD8-AAB0-41F7-AF18-61B5A940142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674966E-0AE2-4397-9146-01049C32A91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158AA59-C7A7-4D12-87B2-6963C7E925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E85C0DA-4800-4416-A352-208DE0CAD4F1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7DA29B-7CC1-45F7-A5B2-DD5DE8B5465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0D2E8E75-3224-40B1-8B4C-9158124BEDE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B6180EEA-7FCF-4835-AAE7-D1DD76657CB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27">
                <a:extLst>
                  <a:ext uri="{FF2B5EF4-FFF2-40B4-BE49-F238E27FC236}">
                    <a16:creationId xmlns:a16="http://schemas.microsoft.com/office/drawing/2014/main" id="{1308E7F4-7392-49E9-B446-375D4008B0E0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D4A48E6-28CC-4CC7-B140-57D740BC18B3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3ABCAC2D-0739-4B84-A893-D8DE6AE9D8B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0799141-FA55-4D17-8B37-62485A48E9B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A738652-2BAC-4527-A9A2-009AF41B8798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7E0C2D6F-E658-47D3-8ECE-EB12D30B2EFD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5B2C717-15DA-4390-AD5F-E83972857B29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05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6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B5D223-6D51-4CB4-8213-043FD1D70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36824-2B25-4369-A9E2-C5B520BCC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34F616-933D-42E0-8372-F9FCA262F75F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63E233-B79A-4CFE-B80A-4B58921E2040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4BECD26-FA91-4824-99E1-742ECA6DBD58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76C07D-95BA-4743-9DC1-8F5DE8166328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F421E9-BB84-4562-9786-8794A63CE5A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EDB82-DA8F-4C30-9E9D-09742376C72E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90D98-FC4A-46D0-B344-A052387900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5F9CBDB-87F6-4A0E-BE9E-38C13CA61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982663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6 (40pt)</a:t>
            </a:r>
          </a:p>
        </p:txBody>
      </p:sp>
      <p:sp>
        <p:nvSpPr>
          <p:cNvPr id="15" name="Title 23">
            <a:extLst>
              <a:ext uri="{FF2B5EF4-FFF2-40B4-BE49-F238E27FC236}">
                <a16:creationId xmlns:a16="http://schemas.microsoft.com/office/drawing/2014/main" id="{3B464F79-0279-4FA4-BD8B-D00564BD64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6F8CA905-20EE-4CA2-BFF7-C847D9AAA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7DE718B5-5F22-4487-A022-521E70DA589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1403F2F-92D6-476C-82DA-573FC69208AD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" name="Graphic 27">
              <a:extLst>
                <a:ext uri="{FF2B5EF4-FFF2-40B4-BE49-F238E27FC236}">
                  <a16:creationId xmlns:a16="http://schemas.microsoft.com/office/drawing/2014/main" id="{10A29F16-3A02-4D02-B880-653D105D82DC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9" name="Graphic 27">
                <a:extLst>
                  <a:ext uri="{FF2B5EF4-FFF2-40B4-BE49-F238E27FC236}">
                    <a16:creationId xmlns:a16="http://schemas.microsoft.com/office/drawing/2014/main" id="{7627AA79-5AF6-4512-8B33-D90D9D04BAD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848A88D-A8BF-409E-9026-502B43141FE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0BAAA8C-341C-4A33-96BA-8FB8EAC9A6D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8303C50-537D-4130-86E3-606502A7EDFE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5BF10141-311B-48AD-B570-7DB780C4FFAE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D1B8832-046D-47AC-AE1A-E1B14E636D74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4BC6BD5-D0C0-4849-9B97-F93CAAA198F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99B7C719-B922-4B8A-97AB-066D6F0FB95D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27">
                <a:extLst>
                  <a:ext uri="{FF2B5EF4-FFF2-40B4-BE49-F238E27FC236}">
                    <a16:creationId xmlns:a16="http://schemas.microsoft.com/office/drawing/2014/main" id="{92D105A9-E3D5-48EA-BEF2-6CEB30EE1ED1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ABC5B15-B566-4B3F-A8E1-DFE93A613CB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BE744-3B78-4F84-9BEB-B8271360BC16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8627D3D-743B-4DC8-A6E1-D4218CE78551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C07E098-E3B5-4C43-8100-C3561EB8A8E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CC9398B6-C9AA-4208-92AC-07727AA9F59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22F45310-C05F-4D3C-BCFA-E2D7E221A2A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24550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9">
            <a:extLst>
              <a:ext uri="{FF2B5EF4-FFF2-40B4-BE49-F238E27FC236}">
                <a16:creationId xmlns:a16="http://schemas.microsoft.com/office/drawing/2014/main" id="{DE2BBB4F-58E4-4BA9-AA53-3B1A409144F8}"/>
              </a:ext>
            </a:extLst>
          </p:cNvPr>
          <p:cNvGrpSpPr/>
          <p:nvPr userDrawn="1"/>
        </p:nvGrpSpPr>
        <p:grpSpPr>
          <a:xfrm>
            <a:off x="2667746" y="2619723"/>
            <a:ext cx="6856508" cy="1618554"/>
            <a:chOff x="966787" y="1938997"/>
            <a:chExt cx="10253698" cy="2420498"/>
          </a:xfrm>
          <a:solidFill>
            <a:schemeClr val="tx1"/>
          </a:solidFill>
        </p:grpSpPr>
        <p:grpSp>
          <p:nvGrpSpPr>
            <p:cNvPr id="26" name="Graphic 9">
              <a:extLst>
                <a:ext uri="{FF2B5EF4-FFF2-40B4-BE49-F238E27FC236}">
                  <a16:creationId xmlns:a16="http://schemas.microsoft.com/office/drawing/2014/main" id="{AB0F489C-CDB8-4CD6-B41E-0BE1CB7E1ACC}"/>
                </a:ext>
              </a:extLst>
            </p:cNvPr>
            <p:cNvGrpSpPr/>
            <p:nvPr/>
          </p:nvGrpSpPr>
          <p:grpSpPr>
            <a:xfrm>
              <a:off x="3700614" y="3838985"/>
              <a:ext cx="4808558" cy="520510"/>
              <a:chOff x="3700614" y="3838985"/>
              <a:chExt cx="4808558" cy="52051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DEAEB0-A790-4769-A507-3B8540FBEB57}"/>
                  </a:ext>
                </a:extLst>
              </p:cNvPr>
              <p:cNvSpPr/>
              <p:nvPr/>
            </p:nvSpPr>
            <p:spPr>
              <a:xfrm>
                <a:off x="4411962" y="3852225"/>
                <a:ext cx="438287" cy="493336"/>
              </a:xfrm>
              <a:custGeom>
                <a:avLst/>
                <a:gdLst>
                  <a:gd name="connsiteX0" fmla="*/ 419428 w 438287"/>
                  <a:gd name="connsiteY0" fmla="*/ -419 h 493336"/>
                  <a:gd name="connsiteX1" fmla="*/ 18010 w 438287"/>
                  <a:gd name="connsiteY1" fmla="*/ -419 h 493336"/>
                  <a:gd name="connsiteX2" fmla="*/ -424 w 438287"/>
                  <a:gd name="connsiteY2" fmla="*/ 18015 h 493336"/>
                  <a:gd name="connsiteX3" fmla="*/ -424 w 438287"/>
                  <a:gd name="connsiteY3" fmla="*/ 18016 h 493336"/>
                  <a:gd name="connsiteX4" fmla="*/ -424 w 438287"/>
                  <a:gd name="connsiteY4" fmla="*/ 110055 h 493336"/>
                  <a:gd name="connsiteX5" fmla="*/ 18009 w 438287"/>
                  <a:gd name="connsiteY5" fmla="*/ 128489 h 493336"/>
                  <a:gd name="connsiteX6" fmla="*/ 18010 w 438287"/>
                  <a:gd name="connsiteY6" fmla="*/ 128489 h 493336"/>
                  <a:gd name="connsiteX7" fmla="*/ 128167 w 438287"/>
                  <a:gd name="connsiteY7" fmla="*/ 128489 h 493336"/>
                  <a:gd name="connsiteX8" fmla="*/ 146601 w 438287"/>
                  <a:gd name="connsiteY8" fmla="*/ 146923 h 493336"/>
                  <a:gd name="connsiteX9" fmla="*/ 146601 w 438287"/>
                  <a:gd name="connsiteY9" fmla="*/ 146924 h 493336"/>
                  <a:gd name="connsiteX10" fmla="*/ 146602 w 438287"/>
                  <a:gd name="connsiteY10" fmla="*/ 474482 h 493336"/>
                  <a:gd name="connsiteX11" fmla="*/ 165037 w 438287"/>
                  <a:gd name="connsiteY11" fmla="*/ 492917 h 493336"/>
                  <a:gd name="connsiteX12" fmla="*/ 272407 w 438287"/>
                  <a:gd name="connsiteY12" fmla="*/ 492917 h 493336"/>
                  <a:gd name="connsiteX13" fmla="*/ 290841 w 438287"/>
                  <a:gd name="connsiteY13" fmla="*/ 474482 h 493336"/>
                  <a:gd name="connsiteX14" fmla="*/ 290841 w 438287"/>
                  <a:gd name="connsiteY14" fmla="*/ 474482 h 493336"/>
                  <a:gd name="connsiteX15" fmla="*/ 290841 w 438287"/>
                  <a:gd name="connsiteY15" fmla="*/ 146923 h 493336"/>
                  <a:gd name="connsiteX16" fmla="*/ 309276 w 438287"/>
                  <a:gd name="connsiteY16" fmla="*/ 128489 h 493336"/>
                  <a:gd name="connsiteX17" fmla="*/ 419429 w 438287"/>
                  <a:gd name="connsiteY17" fmla="*/ 128489 h 493336"/>
                  <a:gd name="connsiteX18" fmla="*/ 437864 w 438287"/>
                  <a:gd name="connsiteY18" fmla="*/ 110055 h 493336"/>
                  <a:gd name="connsiteX19" fmla="*/ 437864 w 438287"/>
                  <a:gd name="connsiteY19" fmla="*/ 110054 h 493336"/>
                  <a:gd name="connsiteX20" fmla="*/ 437863 w 438287"/>
                  <a:gd name="connsiteY20" fmla="*/ 18015 h 493336"/>
                  <a:gd name="connsiteX21" fmla="*/ 419429 w 438287"/>
                  <a:gd name="connsiteY21" fmla="*/ -419 h 493336"/>
                  <a:gd name="connsiteX22" fmla="*/ 419428 w 438287"/>
                  <a:gd name="connsiteY22" fmla="*/ -419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8287" h="493336">
                    <a:moveTo>
                      <a:pt x="419428" y="-419"/>
                    </a:moveTo>
                    <a:lnTo>
                      <a:pt x="18010" y="-419"/>
                    </a:lnTo>
                    <a:cubicBezTo>
                      <a:pt x="7829" y="-419"/>
                      <a:pt x="-424" y="7834"/>
                      <a:pt x="-424" y="18015"/>
                    </a:cubicBezTo>
                    <a:cubicBezTo>
                      <a:pt x="-424" y="18015"/>
                      <a:pt x="-424" y="18015"/>
                      <a:pt x="-424" y="18016"/>
                    </a:cubicBezTo>
                    <a:lnTo>
                      <a:pt x="-424" y="110055"/>
                    </a:lnTo>
                    <a:cubicBezTo>
                      <a:pt x="-425" y="120235"/>
                      <a:pt x="7828" y="128489"/>
                      <a:pt x="18009" y="128489"/>
                    </a:cubicBezTo>
                    <a:cubicBezTo>
                      <a:pt x="18010" y="128489"/>
                      <a:pt x="18010" y="128489"/>
                      <a:pt x="18010" y="128489"/>
                    </a:cubicBezTo>
                    <a:lnTo>
                      <a:pt x="128167" y="128489"/>
                    </a:lnTo>
                    <a:cubicBezTo>
                      <a:pt x="138348" y="128489"/>
                      <a:pt x="146601" y="136742"/>
                      <a:pt x="146601" y="146923"/>
                    </a:cubicBezTo>
                    <a:cubicBezTo>
                      <a:pt x="146601" y="146923"/>
                      <a:pt x="146601" y="146923"/>
                      <a:pt x="146601" y="146924"/>
                    </a:cubicBezTo>
                    <a:lnTo>
                      <a:pt x="146602" y="474482"/>
                    </a:lnTo>
                    <a:cubicBezTo>
                      <a:pt x="146602" y="484663"/>
                      <a:pt x="154855" y="492916"/>
                      <a:pt x="165037" y="492917"/>
                    </a:cubicBezTo>
                    <a:lnTo>
                      <a:pt x="272407" y="492917"/>
                    </a:lnTo>
                    <a:cubicBezTo>
                      <a:pt x="282588" y="492917"/>
                      <a:pt x="290841" y="484664"/>
                      <a:pt x="290841" y="474482"/>
                    </a:cubicBezTo>
                    <a:cubicBezTo>
                      <a:pt x="290841" y="474482"/>
                      <a:pt x="290841" y="474482"/>
                      <a:pt x="290841" y="474482"/>
                    </a:cubicBezTo>
                    <a:lnTo>
                      <a:pt x="290841" y="146923"/>
                    </a:lnTo>
                    <a:cubicBezTo>
                      <a:pt x="290841" y="136742"/>
                      <a:pt x="299095" y="128489"/>
                      <a:pt x="309276" y="128489"/>
                    </a:cubicBezTo>
                    <a:lnTo>
                      <a:pt x="419429" y="128489"/>
                    </a:lnTo>
                    <a:cubicBezTo>
                      <a:pt x="429610" y="128490"/>
                      <a:pt x="437863" y="120237"/>
                      <a:pt x="437864" y="110055"/>
                    </a:cubicBezTo>
                    <a:cubicBezTo>
                      <a:pt x="437864" y="110055"/>
                      <a:pt x="437864" y="110055"/>
                      <a:pt x="437864" y="110054"/>
                    </a:cubicBezTo>
                    <a:lnTo>
                      <a:pt x="437863" y="18015"/>
                    </a:lnTo>
                    <a:cubicBezTo>
                      <a:pt x="437864" y="7835"/>
                      <a:pt x="429611" y="-419"/>
                      <a:pt x="419429" y="-419"/>
                    </a:cubicBezTo>
                    <a:cubicBezTo>
                      <a:pt x="419429" y="-419"/>
                      <a:pt x="419428" y="-419"/>
                      <a:pt x="419428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2A0A7AF3-5192-45C6-89F0-719F38C2FF7B}"/>
                  </a:ext>
                </a:extLst>
              </p:cNvPr>
              <p:cNvSpPr/>
              <p:nvPr/>
            </p:nvSpPr>
            <p:spPr>
              <a:xfrm>
                <a:off x="5987336" y="3852226"/>
                <a:ext cx="454311" cy="493336"/>
              </a:xfrm>
              <a:custGeom>
                <a:avLst/>
                <a:gdLst>
                  <a:gd name="connsiteX0" fmla="*/ 171683 w 454311"/>
                  <a:gd name="connsiteY0" fmla="*/ -419 h 493336"/>
                  <a:gd name="connsiteX1" fmla="*/ 18011 w 454311"/>
                  <a:gd name="connsiteY1" fmla="*/ -419 h 493336"/>
                  <a:gd name="connsiteX2" fmla="*/ -424 w 454311"/>
                  <a:gd name="connsiteY2" fmla="*/ 18014 h 493336"/>
                  <a:gd name="connsiteX3" fmla="*/ -424 w 454311"/>
                  <a:gd name="connsiteY3" fmla="*/ 18015 h 493336"/>
                  <a:gd name="connsiteX4" fmla="*/ -424 w 454311"/>
                  <a:gd name="connsiteY4" fmla="*/ 474482 h 493336"/>
                  <a:gd name="connsiteX5" fmla="*/ 18010 w 454311"/>
                  <a:gd name="connsiteY5" fmla="*/ 492917 h 493336"/>
                  <a:gd name="connsiteX6" fmla="*/ 18011 w 454311"/>
                  <a:gd name="connsiteY6" fmla="*/ 492917 h 493336"/>
                  <a:gd name="connsiteX7" fmla="*/ 170990 w 454311"/>
                  <a:gd name="connsiteY7" fmla="*/ 492917 h 493336"/>
                  <a:gd name="connsiteX8" fmla="*/ 453887 w 454311"/>
                  <a:gd name="connsiteY8" fmla="*/ 244855 h 493336"/>
                  <a:gd name="connsiteX9" fmla="*/ 171683 w 454311"/>
                  <a:gd name="connsiteY9" fmla="*/ -419 h 493336"/>
                  <a:gd name="connsiteX10" fmla="*/ 164526 w 454311"/>
                  <a:gd name="connsiteY10" fmla="*/ 366795 h 493336"/>
                  <a:gd name="connsiteX11" fmla="*/ 157767 w 454311"/>
                  <a:gd name="connsiteY11" fmla="*/ 366795 h 493336"/>
                  <a:gd name="connsiteX12" fmla="*/ 139032 w 454311"/>
                  <a:gd name="connsiteY12" fmla="*/ 348361 h 493336"/>
                  <a:gd name="connsiteX13" fmla="*/ 139033 w 454311"/>
                  <a:gd name="connsiteY13" fmla="*/ 144136 h 493336"/>
                  <a:gd name="connsiteX14" fmla="*/ 157768 w 454311"/>
                  <a:gd name="connsiteY14" fmla="*/ 125701 h 493336"/>
                  <a:gd name="connsiteX15" fmla="*/ 165945 w 454311"/>
                  <a:gd name="connsiteY15" fmla="*/ 125701 h 493336"/>
                  <a:gd name="connsiteX16" fmla="*/ 306865 w 454311"/>
                  <a:gd name="connsiteY16" fmla="*/ 244855 h 493336"/>
                  <a:gd name="connsiteX17" fmla="*/ 164527 w 454311"/>
                  <a:gd name="connsiteY17" fmla="*/ 366795 h 4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4311" h="493336">
                    <a:moveTo>
                      <a:pt x="171683" y="-419"/>
                    </a:move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4"/>
                    </a:cubicBezTo>
                    <a:cubicBezTo>
                      <a:pt x="-424" y="18015"/>
                      <a:pt x="-424" y="18015"/>
                      <a:pt x="-424" y="18015"/>
                    </a:cubicBezTo>
                    <a:lnTo>
                      <a:pt x="-424" y="474482"/>
                    </a:lnTo>
                    <a:cubicBezTo>
                      <a:pt x="-424" y="484663"/>
                      <a:pt x="7829" y="492916"/>
                      <a:pt x="18010" y="492917"/>
                    </a:cubicBezTo>
                    <a:cubicBezTo>
                      <a:pt x="18010" y="492917"/>
                      <a:pt x="18011" y="492917"/>
                      <a:pt x="18011" y="492917"/>
                    </a:cubicBezTo>
                    <a:lnTo>
                      <a:pt x="170990" y="492917"/>
                    </a:lnTo>
                    <a:cubicBezTo>
                      <a:pt x="345187" y="492917"/>
                      <a:pt x="453887" y="398150"/>
                      <a:pt x="453887" y="244855"/>
                    </a:cubicBezTo>
                    <a:cubicBezTo>
                      <a:pt x="453887" y="94346"/>
                      <a:pt x="349371" y="-419"/>
                      <a:pt x="171683" y="-419"/>
                    </a:cubicBezTo>
                    <a:close/>
                    <a:moveTo>
                      <a:pt x="164526" y="366795"/>
                    </a:moveTo>
                    <a:lnTo>
                      <a:pt x="157767" y="366795"/>
                    </a:lnTo>
                    <a:cubicBezTo>
                      <a:pt x="147503" y="366878"/>
                      <a:pt x="139116" y="358624"/>
                      <a:pt x="139032" y="348361"/>
                    </a:cubicBezTo>
                    <a:lnTo>
                      <a:pt x="139033" y="144136"/>
                    </a:lnTo>
                    <a:cubicBezTo>
                      <a:pt x="139116" y="133872"/>
                      <a:pt x="147504" y="125619"/>
                      <a:pt x="157768" y="125701"/>
                    </a:cubicBezTo>
                    <a:lnTo>
                      <a:pt x="165945" y="125701"/>
                    </a:lnTo>
                    <a:cubicBezTo>
                      <a:pt x="259420" y="125701"/>
                      <a:pt x="306865" y="161937"/>
                      <a:pt x="306865" y="244855"/>
                    </a:cubicBezTo>
                    <a:cubicBezTo>
                      <a:pt x="306865" y="330564"/>
                      <a:pt x="259420" y="366795"/>
                      <a:pt x="164527" y="3667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0357652C-D8E9-42E5-A984-D1A13FEBE539}"/>
                  </a:ext>
                </a:extLst>
              </p:cNvPr>
              <p:cNvSpPr/>
              <p:nvPr/>
            </p:nvSpPr>
            <p:spPr>
              <a:xfrm>
                <a:off x="6800939" y="3852226"/>
                <a:ext cx="147544" cy="493335"/>
              </a:xfrm>
              <a:custGeom>
                <a:avLst/>
                <a:gdLst>
                  <a:gd name="connsiteX0" fmla="*/ 129110 w 147544"/>
                  <a:gd name="connsiteY0" fmla="*/ 0 h 493335"/>
                  <a:gd name="connsiteX1" fmla="*/ 147544 w 147544"/>
                  <a:gd name="connsiteY1" fmla="*/ 0 h 493335"/>
                  <a:gd name="connsiteX2" fmla="*/ 147544 w 147544"/>
                  <a:gd name="connsiteY2" fmla="*/ 493336 h 493335"/>
                  <a:gd name="connsiteX3" fmla="*/ 129110 w 147544"/>
                  <a:gd name="connsiteY3" fmla="*/ 493336 h 493335"/>
                  <a:gd name="connsiteX4" fmla="*/ 18435 w 147544"/>
                  <a:gd name="connsiteY4" fmla="*/ 493336 h 493335"/>
                  <a:gd name="connsiteX5" fmla="*/ 18435 w 147544"/>
                  <a:gd name="connsiteY5" fmla="*/ 0 h 493335"/>
                  <a:gd name="connsiteX6" fmla="*/ 0 w 147544"/>
                  <a:gd name="connsiteY6" fmla="*/ 0 h 493335"/>
                  <a:gd name="connsiteX7" fmla="*/ 18435 w 147544"/>
                  <a:gd name="connsiteY7" fmla="*/ 0 h 49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7544" h="493335">
                    <a:moveTo>
                      <a:pt x="129110" y="0"/>
                    </a:moveTo>
                    <a:cubicBezTo>
                      <a:pt x="139291" y="0"/>
                      <a:pt x="147544" y="0"/>
                      <a:pt x="147544" y="0"/>
                    </a:cubicBezTo>
                    <a:lnTo>
                      <a:pt x="147544" y="493336"/>
                    </a:lnTo>
                    <a:cubicBezTo>
                      <a:pt x="147544" y="493336"/>
                      <a:pt x="139291" y="493336"/>
                      <a:pt x="129110" y="493336"/>
                    </a:cubicBezTo>
                    <a:lnTo>
                      <a:pt x="18435" y="493336"/>
                    </a:lnTo>
                    <a:lnTo>
                      <a:pt x="18435" y="0"/>
                    </a:lnTo>
                    <a:cubicBezTo>
                      <a:pt x="8253" y="0"/>
                      <a:pt x="0" y="0"/>
                      <a:pt x="0" y="0"/>
                    </a:cubicBezTo>
                    <a:cubicBezTo>
                      <a:pt x="0" y="0"/>
                      <a:pt x="8254" y="0"/>
                      <a:pt x="1843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E0406BA9-3B5B-4919-9A0B-7E09D6CA5D30}"/>
                  </a:ext>
                </a:extLst>
              </p:cNvPr>
              <p:cNvSpPr/>
              <p:nvPr/>
            </p:nvSpPr>
            <p:spPr>
              <a:xfrm>
                <a:off x="5188868" y="3852225"/>
                <a:ext cx="438985" cy="506576"/>
              </a:xfrm>
              <a:custGeom>
                <a:avLst/>
                <a:gdLst>
                  <a:gd name="connsiteX0" fmla="*/ 420126 w 438985"/>
                  <a:gd name="connsiteY0" fmla="*/ -419 h 506576"/>
                  <a:gd name="connsiteX1" fmla="*/ 314847 w 438985"/>
                  <a:gd name="connsiteY1" fmla="*/ -419 h 506576"/>
                  <a:gd name="connsiteX2" fmla="*/ 296412 w 438985"/>
                  <a:gd name="connsiteY2" fmla="*/ 18015 h 506576"/>
                  <a:gd name="connsiteX3" fmla="*/ 296412 w 438985"/>
                  <a:gd name="connsiteY3" fmla="*/ 18016 h 506576"/>
                  <a:gd name="connsiteX4" fmla="*/ 296412 w 438985"/>
                  <a:gd name="connsiteY4" fmla="*/ 262973 h 506576"/>
                  <a:gd name="connsiteX5" fmla="*/ 219071 w 438985"/>
                  <a:gd name="connsiteY5" fmla="*/ 373763 h 506576"/>
                  <a:gd name="connsiteX6" fmla="*/ 141725 w 438985"/>
                  <a:gd name="connsiteY6" fmla="*/ 262973 h 506576"/>
                  <a:gd name="connsiteX7" fmla="*/ 141725 w 438985"/>
                  <a:gd name="connsiteY7" fmla="*/ 18015 h 506576"/>
                  <a:gd name="connsiteX8" fmla="*/ 123291 w 438985"/>
                  <a:gd name="connsiteY8" fmla="*/ -419 h 506576"/>
                  <a:gd name="connsiteX9" fmla="*/ 123290 w 438985"/>
                  <a:gd name="connsiteY9" fmla="*/ -419 h 506576"/>
                  <a:gd name="connsiteX10" fmla="*/ 18011 w 438985"/>
                  <a:gd name="connsiteY10" fmla="*/ -419 h 506576"/>
                  <a:gd name="connsiteX11" fmla="*/ -424 w 438985"/>
                  <a:gd name="connsiteY11" fmla="*/ 18015 h 506576"/>
                  <a:gd name="connsiteX12" fmla="*/ -424 w 438985"/>
                  <a:gd name="connsiteY12" fmla="*/ 18016 h 506576"/>
                  <a:gd name="connsiteX13" fmla="*/ -424 w 438985"/>
                  <a:gd name="connsiteY13" fmla="*/ 276907 h 506576"/>
                  <a:gd name="connsiteX14" fmla="*/ 219071 w 438985"/>
                  <a:gd name="connsiteY14" fmla="*/ 506157 h 506576"/>
                  <a:gd name="connsiteX15" fmla="*/ 438562 w 438985"/>
                  <a:gd name="connsiteY15" fmla="*/ 276209 h 506576"/>
                  <a:gd name="connsiteX16" fmla="*/ 438562 w 438985"/>
                  <a:gd name="connsiteY16" fmla="*/ 18015 h 506576"/>
                  <a:gd name="connsiteX17" fmla="*/ 420128 w 438985"/>
                  <a:gd name="connsiteY17" fmla="*/ -419 h 506576"/>
                  <a:gd name="connsiteX18" fmla="*/ 420126 w 438985"/>
                  <a:gd name="connsiteY18" fmla="*/ -419 h 5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8985" h="506576">
                    <a:moveTo>
                      <a:pt x="420126" y="-419"/>
                    </a:moveTo>
                    <a:lnTo>
                      <a:pt x="314847" y="-419"/>
                    </a:lnTo>
                    <a:cubicBezTo>
                      <a:pt x="304666" y="-419"/>
                      <a:pt x="296412" y="7834"/>
                      <a:pt x="296412" y="18015"/>
                    </a:cubicBezTo>
                    <a:cubicBezTo>
                      <a:pt x="296412" y="18015"/>
                      <a:pt x="296412" y="18016"/>
                      <a:pt x="296412" y="18016"/>
                    </a:cubicBezTo>
                    <a:lnTo>
                      <a:pt x="296412" y="262973"/>
                    </a:lnTo>
                    <a:cubicBezTo>
                      <a:pt x="296412" y="345197"/>
                      <a:pt x="274114" y="373763"/>
                      <a:pt x="219071" y="373763"/>
                    </a:cubicBezTo>
                    <a:cubicBezTo>
                      <a:pt x="164022" y="373763"/>
                      <a:pt x="141725" y="345197"/>
                      <a:pt x="141725" y="262973"/>
                    </a:cubicBezTo>
                    <a:lnTo>
                      <a:pt x="141725" y="18015"/>
                    </a:lnTo>
                    <a:cubicBezTo>
                      <a:pt x="141725" y="7835"/>
                      <a:pt x="133472" y="-419"/>
                      <a:pt x="123291" y="-419"/>
                    </a:cubicBezTo>
                    <a:cubicBezTo>
                      <a:pt x="123291" y="-419"/>
                      <a:pt x="123290" y="-419"/>
                      <a:pt x="123290" y="-419"/>
                    </a:cubicBezTo>
                    <a:lnTo>
                      <a:pt x="18011" y="-419"/>
                    </a:lnTo>
                    <a:cubicBezTo>
                      <a:pt x="7830" y="-419"/>
                      <a:pt x="-424" y="7834"/>
                      <a:pt x="-424" y="18015"/>
                    </a:cubicBezTo>
                    <a:cubicBezTo>
                      <a:pt x="-424" y="18015"/>
                      <a:pt x="-424" y="18016"/>
                      <a:pt x="-424" y="18016"/>
                    </a:cubicBezTo>
                    <a:lnTo>
                      <a:pt x="-424" y="276907"/>
                    </a:lnTo>
                    <a:cubicBezTo>
                      <a:pt x="-424" y="428114"/>
                      <a:pt x="67167" y="506157"/>
                      <a:pt x="219071" y="506157"/>
                    </a:cubicBezTo>
                    <a:cubicBezTo>
                      <a:pt x="366791" y="506157"/>
                      <a:pt x="438562" y="423934"/>
                      <a:pt x="438562" y="276209"/>
                    </a:cubicBezTo>
                    <a:lnTo>
                      <a:pt x="438562" y="18015"/>
                    </a:lnTo>
                    <a:cubicBezTo>
                      <a:pt x="438562" y="7835"/>
                      <a:pt x="430309" y="-419"/>
                      <a:pt x="420128" y="-419"/>
                    </a:cubicBezTo>
                    <a:cubicBezTo>
                      <a:pt x="420127" y="-419"/>
                      <a:pt x="420127" y="-419"/>
                      <a:pt x="420126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8488F3D-0E22-4C88-8FEE-8492812A985F}"/>
                  </a:ext>
                </a:extLst>
              </p:cNvPr>
              <p:cNvSpPr/>
              <p:nvPr/>
            </p:nvSpPr>
            <p:spPr>
              <a:xfrm>
                <a:off x="370061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2 w 384228"/>
                  <a:gd name="connsiteY1" fmla="*/ 182133 h 520510"/>
                  <a:gd name="connsiteX2" fmla="*/ 158890 w 384228"/>
                  <a:gd name="connsiteY2" fmla="*/ 130876 h 520510"/>
                  <a:gd name="connsiteX3" fmla="*/ 219315 w 384228"/>
                  <a:gd name="connsiteY3" fmla="*/ 114598 h 520510"/>
                  <a:gd name="connsiteX4" fmla="*/ 272109 w 384228"/>
                  <a:gd name="connsiteY4" fmla="*/ 155694 h 520510"/>
                  <a:gd name="connsiteX5" fmla="*/ 281746 w 384228"/>
                  <a:gd name="connsiteY5" fmla="*/ 161794 h 520510"/>
                  <a:gd name="connsiteX6" fmla="*/ 281746 w 384228"/>
                  <a:gd name="connsiteY6" fmla="*/ 161794 h 520510"/>
                  <a:gd name="connsiteX7" fmla="*/ 295008 w 384228"/>
                  <a:gd name="connsiteY7" fmla="*/ 158873 h 520510"/>
                  <a:gd name="connsiteX8" fmla="*/ 371773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0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6 w 384228"/>
                  <a:gd name="connsiteY14" fmla="*/ 321332 h 520510"/>
                  <a:gd name="connsiteX15" fmla="*/ 237831 w 384228"/>
                  <a:gd name="connsiteY15" fmla="*/ 383001 h 520510"/>
                  <a:gd name="connsiteX16" fmla="*/ 165131 w 384228"/>
                  <a:gd name="connsiteY16" fmla="*/ 402586 h 520510"/>
                  <a:gd name="connsiteX17" fmla="*/ 105988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4 w 384228"/>
                  <a:gd name="connsiteY19" fmla="*/ 351544 h 520510"/>
                  <a:gd name="connsiteX20" fmla="*/ 83898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2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9" y="103941"/>
                      <a:pt x="219315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7" y="158646"/>
                      <a:pt x="277995" y="160772"/>
                      <a:pt x="281746" y="161794"/>
                    </a:cubicBezTo>
                    <a:lnTo>
                      <a:pt x="281746" y="161794"/>
                    </a:lnTo>
                    <a:cubicBezTo>
                      <a:pt x="286381" y="162770"/>
                      <a:pt x="291212" y="161706"/>
                      <a:pt x="295008" y="158873"/>
                    </a:cubicBezTo>
                    <a:lnTo>
                      <a:pt x="371773" y="101577"/>
                    </a:lnTo>
                    <a:cubicBezTo>
                      <a:pt x="379107" y="96090"/>
                      <a:pt x="380605" y="85696"/>
                      <a:pt x="375118" y="78362"/>
                    </a:cubicBezTo>
                    <a:cubicBezTo>
                      <a:pt x="374963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7" y="-419"/>
                      <a:pt x="15890" y="63691"/>
                      <a:pt x="15890" y="146607"/>
                    </a:cubicBezTo>
                    <a:cubicBezTo>
                      <a:pt x="15890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6" y="321332"/>
                    </a:cubicBezTo>
                    <a:cubicBezTo>
                      <a:pt x="244083" y="335880"/>
                      <a:pt x="245979" y="360563"/>
                      <a:pt x="237831" y="383001"/>
                    </a:cubicBezTo>
                    <a:cubicBezTo>
                      <a:pt x="229684" y="405438"/>
                      <a:pt x="196807" y="415071"/>
                      <a:pt x="165131" y="402586"/>
                    </a:cubicBezTo>
                    <a:cubicBezTo>
                      <a:pt x="143024" y="393872"/>
                      <a:pt x="108402" y="360423"/>
                      <a:pt x="105988" y="357071"/>
                    </a:cubicBezTo>
                    <a:cubicBezTo>
                      <a:pt x="103663" y="354313"/>
                      <a:pt x="100500" y="352390"/>
                      <a:pt x="96981" y="351596"/>
                    </a:cubicBezTo>
                    <a:lnTo>
                      <a:pt x="96734" y="351544"/>
                    </a:lnTo>
                    <a:cubicBezTo>
                      <a:pt x="92278" y="350606"/>
                      <a:pt x="87632" y="351552"/>
                      <a:pt x="83898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4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4" y="291544"/>
                      <a:pt x="349657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0DF54B6-762C-4C13-9615-4B957EB91AA2}"/>
                  </a:ext>
                </a:extLst>
              </p:cNvPr>
              <p:cNvSpPr/>
              <p:nvPr/>
            </p:nvSpPr>
            <p:spPr>
              <a:xfrm>
                <a:off x="7299544" y="3838985"/>
                <a:ext cx="519803" cy="519804"/>
              </a:xfrm>
              <a:custGeom>
                <a:avLst/>
                <a:gdLst>
                  <a:gd name="connsiteX0" fmla="*/ 259477 w 519803"/>
                  <a:gd name="connsiteY0" fmla="*/ -419 h 519804"/>
                  <a:gd name="connsiteX1" fmla="*/ -424 w 519803"/>
                  <a:gd name="connsiteY1" fmla="*/ 259483 h 519804"/>
                  <a:gd name="connsiteX2" fmla="*/ 259477 w 519803"/>
                  <a:gd name="connsiteY2" fmla="*/ 519385 h 519804"/>
                  <a:gd name="connsiteX3" fmla="*/ 519379 w 519803"/>
                  <a:gd name="connsiteY3" fmla="*/ 259483 h 519804"/>
                  <a:gd name="connsiteX4" fmla="*/ 259477 w 519803"/>
                  <a:gd name="connsiteY4" fmla="*/ -419 h 519804"/>
                  <a:gd name="connsiteX5" fmla="*/ 259477 w 519803"/>
                  <a:gd name="connsiteY5" fmla="*/ 375468 h 519804"/>
                  <a:gd name="connsiteX6" fmla="*/ 143492 w 519803"/>
                  <a:gd name="connsiteY6" fmla="*/ 259482 h 519804"/>
                  <a:gd name="connsiteX7" fmla="*/ 259477 w 519803"/>
                  <a:gd name="connsiteY7" fmla="*/ 143496 h 519804"/>
                  <a:gd name="connsiteX8" fmla="*/ 375463 w 519803"/>
                  <a:gd name="connsiteY8" fmla="*/ 259482 h 519804"/>
                  <a:gd name="connsiteX9" fmla="*/ 259477 w 519803"/>
                  <a:gd name="connsiteY9" fmla="*/ 375468 h 51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9803" h="519804">
                    <a:moveTo>
                      <a:pt x="259477" y="-419"/>
                    </a:moveTo>
                    <a:cubicBezTo>
                      <a:pt x="115937" y="-419"/>
                      <a:pt x="-424" y="115943"/>
                      <a:pt x="-424" y="259483"/>
                    </a:cubicBezTo>
                    <a:cubicBezTo>
                      <a:pt x="-424" y="403023"/>
                      <a:pt x="115939" y="519385"/>
                      <a:pt x="259477" y="519385"/>
                    </a:cubicBezTo>
                    <a:cubicBezTo>
                      <a:pt x="403018" y="519385"/>
                      <a:pt x="519379" y="403023"/>
                      <a:pt x="519379" y="259483"/>
                    </a:cubicBezTo>
                    <a:cubicBezTo>
                      <a:pt x="519379" y="115943"/>
                      <a:pt x="403016" y="-419"/>
                      <a:pt x="259477" y="-419"/>
                    </a:cubicBezTo>
                    <a:close/>
                    <a:moveTo>
                      <a:pt x="259477" y="375468"/>
                    </a:moveTo>
                    <a:cubicBezTo>
                      <a:pt x="195420" y="375468"/>
                      <a:pt x="143492" y="323539"/>
                      <a:pt x="143492" y="259482"/>
                    </a:cubicBezTo>
                    <a:cubicBezTo>
                      <a:pt x="143492" y="195425"/>
                      <a:pt x="195420" y="143496"/>
                      <a:pt x="259477" y="143496"/>
                    </a:cubicBezTo>
                    <a:cubicBezTo>
                      <a:pt x="323535" y="143496"/>
                      <a:pt x="375463" y="195425"/>
                      <a:pt x="375463" y="259482"/>
                    </a:cubicBezTo>
                    <a:cubicBezTo>
                      <a:pt x="375391" y="323510"/>
                      <a:pt x="323505" y="375396"/>
                      <a:pt x="259477" y="37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7D8939-D2B1-4223-B3AE-26ECAF239F65}"/>
                  </a:ext>
                </a:extLst>
              </p:cNvPr>
              <p:cNvSpPr/>
              <p:nvPr/>
            </p:nvSpPr>
            <p:spPr>
              <a:xfrm>
                <a:off x="8124944" y="3838985"/>
                <a:ext cx="384228" cy="520510"/>
              </a:xfrm>
              <a:custGeom>
                <a:avLst/>
                <a:gdLst>
                  <a:gd name="connsiteX0" fmla="*/ 257683 w 384228"/>
                  <a:gd name="connsiteY0" fmla="*/ 207924 h 520510"/>
                  <a:gd name="connsiteX1" fmla="*/ 194791 w 384228"/>
                  <a:gd name="connsiteY1" fmla="*/ 182133 h 520510"/>
                  <a:gd name="connsiteX2" fmla="*/ 158890 w 384228"/>
                  <a:gd name="connsiteY2" fmla="*/ 130876 h 520510"/>
                  <a:gd name="connsiteX3" fmla="*/ 219314 w 384228"/>
                  <a:gd name="connsiteY3" fmla="*/ 114598 h 520510"/>
                  <a:gd name="connsiteX4" fmla="*/ 272109 w 384228"/>
                  <a:gd name="connsiteY4" fmla="*/ 155694 h 520510"/>
                  <a:gd name="connsiteX5" fmla="*/ 281745 w 384228"/>
                  <a:gd name="connsiteY5" fmla="*/ 161794 h 520510"/>
                  <a:gd name="connsiteX6" fmla="*/ 281747 w 384228"/>
                  <a:gd name="connsiteY6" fmla="*/ 161794 h 520510"/>
                  <a:gd name="connsiteX7" fmla="*/ 295009 w 384228"/>
                  <a:gd name="connsiteY7" fmla="*/ 158873 h 520510"/>
                  <a:gd name="connsiteX8" fmla="*/ 371774 w 384228"/>
                  <a:gd name="connsiteY8" fmla="*/ 101577 h 520510"/>
                  <a:gd name="connsiteX9" fmla="*/ 375118 w 384228"/>
                  <a:gd name="connsiteY9" fmla="*/ 78362 h 520510"/>
                  <a:gd name="connsiteX10" fmla="*/ 374637 w 384228"/>
                  <a:gd name="connsiteY10" fmla="*/ 77750 h 520510"/>
                  <a:gd name="connsiteX11" fmla="*/ 200545 w 384228"/>
                  <a:gd name="connsiteY11" fmla="*/ -419 h 520510"/>
                  <a:gd name="connsiteX12" fmla="*/ 15891 w 384228"/>
                  <a:gd name="connsiteY12" fmla="*/ 146607 h 520510"/>
                  <a:gd name="connsiteX13" fmla="*/ 133134 w 384228"/>
                  <a:gd name="connsiteY13" fmla="*/ 298725 h 520510"/>
                  <a:gd name="connsiteX14" fmla="*/ 194637 w 384228"/>
                  <a:gd name="connsiteY14" fmla="*/ 321332 h 520510"/>
                  <a:gd name="connsiteX15" fmla="*/ 237832 w 384228"/>
                  <a:gd name="connsiteY15" fmla="*/ 383001 h 520510"/>
                  <a:gd name="connsiteX16" fmla="*/ 165132 w 384228"/>
                  <a:gd name="connsiteY16" fmla="*/ 402586 h 520510"/>
                  <a:gd name="connsiteX17" fmla="*/ 105989 w 384228"/>
                  <a:gd name="connsiteY17" fmla="*/ 357071 h 520510"/>
                  <a:gd name="connsiteX18" fmla="*/ 96981 w 384228"/>
                  <a:gd name="connsiteY18" fmla="*/ 351596 h 520510"/>
                  <a:gd name="connsiteX19" fmla="*/ 96735 w 384228"/>
                  <a:gd name="connsiteY19" fmla="*/ 351544 h 520510"/>
                  <a:gd name="connsiteX20" fmla="*/ 83899 w 384228"/>
                  <a:gd name="connsiteY20" fmla="*/ 354158 h 520510"/>
                  <a:gd name="connsiteX21" fmla="*/ 6652 w 384228"/>
                  <a:gd name="connsiteY21" fmla="*/ 408064 h 520510"/>
                  <a:gd name="connsiteX22" fmla="*/ 2573 w 384228"/>
                  <a:gd name="connsiteY22" fmla="*/ 431154 h 520510"/>
                  <a:gd name="connsiteX23" fmla="*/ 3021 w 384228"/>
                  <a:gd name="connsiteY23" fmla="*/ 431764 h 520510"/>
                  <a:gd name="connsiteX24" fmla="*/ 189394 w 384228"/>
                  <a:gd name="connsiteY24" fmla="*/ 520091 h 520510"/>
                  <a:gd name="connsiteX25" fmla="*/ 383804 w 384228"/>
                  <a:gd name="connsiteY25" fmla="*/ 354253 h 520510"/>
                  <a:gd name="connsiteX26" fmla="*/ 257683 w 384228"/>
                  <a:gd name="connsiteY26" fmla="*/ 207924 h 5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228" h="520510">
                    <a:moveTo>
                      <a:pt x="257683" y="207924"/>
                    </a:moveTo>
                    <a:cubicBezTo>
                      <a:pt x="242441" y="201393"/>
                      <a:pt x="200535" y="183998"/>
                      <a:pt x="194791" y="182133"/>
                    </a:cubicBezTo>
                    <a:cubicBezTo>
                      <a:pt x="154046" y="168899"/>
                      <a:pt x="152117" y="149525"/>
                      <a:pt x="158890" y="130876"/>
                    </a:cubicBezTo>
                    <a:cubicBezTo>
                      <a:pt x="165662" y="112227"/>
                      <a:pt x="193098" y="103941"/>
                      <a:pt x="219314" y="114598"/>
                    </a:cubicBezTo>
                    <a:cubicBezTo>
                      <a:pt x="233388" y="120319"/>
                      <a:pt x="268309" y="151985"/>
                      <a:pt x="272109" y="155694"/>
                    </a:cubicBezTo>
                    <a:cubicBezTo>
                      <a:pt x="274638" y="158646"/>
                      <a:pt x="277994" y="160772"/>
                      <a:pt x="281745" y="161794"/>
                    </a:cubicBezTo>
                    <a:lnTo>
                      <a:pt x="281747" y="161794"/>
                    </a:lnTo>
                    <a:cubicBezTo>
                      <a:pt x="286381" y="162770"/>
                      <a:pt x="291212" y="161706"/>
                      <a:pt x="295009" y="158873"/>
                    </a:cubicBezTo>
                    <a:lnTo>
                      <a:pt x="371774" y="101577"/>
                    </a:lnTo>
                    <a:cubicBezTo>
                      <a:pt x="379108" y="96090"/>
                      <a:pt x="380604" y="85696"/>
                      <a:pt x="375118" y="78362"/>
                    </a:cubicBezTo>
                    <a:cubicBezTo>
                      <a:pt x="374962" y="78155"/>
                      <a:pt x="374802" y="77951"/>
                      <a:pt x="374637" y="77750"/>
                    </a:cubicBezTo>
                    <a:cubicBezTo>
                      <a:pt x="332850" y="27262"/>
                      <a:pt x="272291" y="-419"/>
                      <a:pt x="200545" y="-419"/>
                    </a:cubicBezTo>
                    <a:cubicBezTo>
                      <a:pt x="94628" y="-419"/>
                      <a:pt x="15891" y="63691"/>
                      <a:pt x="15891" y="146607"/>
                    </a:cubicBezTo>
                    <a:cubicBezTo>
                      <a:pt x="15891" y="219029"/>
                      <a:pt x="48265" y="261848"/>
                      <a:pt x="133134" y="298725"/>
                    </a:cubicBezTo>
                    <a:cubicBezTo>
                      <a:pt x="155080" y="306472"/>
                      <a:pt x="183335" y="318007"/>
                      <a:pt x="194637" y="321332"/>
                    </a:cubicBezTo>
                    <a:cubicBezTo>
                      <a:pt x="244084" y="335880"/>
                      <a:pt x="245979" y="360563"/>
                      <a:pt x="237832" y="383001"/>
                    </a:cubicBezTo>
                    <a:cubicBezTo>
                      <a:pt x="229685" y="405438"/>
                      <a:pt x="196808" y="415071"/>
                      <a:pt x="165132" y="402586"/>
                    </a:cubicBezTo>
                    <a:cubicBezTo>
                      <a:pt x="143024" y="393872"/>
                      <a:pt x="108401" y="360423"/>
                      <a:pt x="105989" y="357071"/>
                    </a:cubicBezTo>
                    <a:cubicBezTo>
                      <a:pt x="103663" y="354313"/>
                      <a:pt x="100499" y="352390"/>
                      <a:pt x="96981" y="351596"/>
                    </a:cubicBezTo>
                    <a:lnTo>
                      <a:pt x="96735" y="351544"/>
                    </a:lnTo>
                    <a:cubicBezTo>
                      <a:pt x="92279" y="350606"/>
                      <a:pt x="87633" y="351552"/>
                      <a:pt x="83899" y="354158"/>
                    </a:cubicBezTo>
                    <a:lnTo>
                      <a:pt x="6652" y="408064"/>
                    </a:lnTo>
                    <a:cubicBezTo>
                      <a:pt x="-851" y="413313"/>
                      <a:pt x="-2677" y="423651"/>
                      <a:pt x="2573" y="431154"/>
                    </a:cubicBezTo>
                    <a:cubicBezTo>
                      <a:pt x="2717" y="431361"/>
                      <a:pt x="2867" y="431564"/>
                      <a:pt x="3021" y="431764"/>
                    </a:cubicBezTo>
                    <a:cubicBezTo>
                      <a:pt x="47695" y="489540"/>
                      <a:pt x="113152" y="520091"/>
                      <a:pt x="189394" y="520091"/>
                    </a:cubicBezTo>
                    <a:cubicBezTo>
                      <a:pt x="302972" y="520091"/>
                      <a:pt x="383804" y="449718"/>
                      <a:pt x="383804" y="354253"/>
                    </a:cubicBezTo>
                    <a:cubicBezTo>
                      <a:pt x="383803" y="291544"/>
                      <a:pt x="349656" y="246949"/>
                      <a:pt x="257683" y="207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9">
              <a:extLst>
                <a:ext uri="{FF2B5EF4-FFF2-40B4-BE49-F238E27FC236}">
                  <a16:creationId xmlns:a16="http://schemas.microsoft.com/office/drawing/2014/main" id="{AE57C190-D928-476B-908A-FFDD36E3A69D}"/>
                </a:ext>
              </a:extLst>
            </p:cNvPr>
            <p:cNvGrpSpPr/>
            <p:nvPr/>
          </p:nvGrpSpPr>
          <p:grpSpPr>
            <a:xfrm>
              <a:off x="966787" y="1938997"/>
              <a:ext cx="10253698" cy="1562101"/>
              <a:chOff x="966787" y="1938997"/>
              <a:chExt cx="10253698" cy="1562101"/>
            </a:xfrm>
            <a:grpFill/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4016E56-761B-4204-BD2E-4267956100EF}"/>
                  </a:ext>
                </a:extLst>
              </p:cNvPr>
              <p:cNvSpPr/>
              <p:nvPr/>
            </p:nvSpPr>
            <p:spPr>
              <a:xfrm>
                <a:off x="2852739" y="1938997"/>
                <a:ext cx="1562101" cy="1562101"/>
              </a:xfrm>
              <a:custGeom>
                <a:avLst/>
                <a:gdLst>
                  <a:gd name="connsiteX0" fmla="*/ 780626 w 1562101"/>
                  <a:gd name="connsiteY0" fmla="*/ -419 h 1562101"/>
                  <a:gd name="connsiteX1" fmla="*/ -424 w 1562101"/>
                  <a:gd name="connsiteY1" fmla="*/ 780632 h 1562101"/>
                  <a:gd name="connsiteX2" fmla="*/ 780626 w 1562101"/>
                  <a:gd name="connsiteY2" fmla="*/ 1561682 h 1562101"/>
                  <a:gd name="connsiteX3" fmla="*/ 1561677 w 1562101"/>
                  <a:gd name="connsiteY3" fmla="*/ 780631 h 1562101"/>
                  <a:gd name="connsiteX4" fmla="*/ 780626 w 1562101"/>
                  <a:gd name="connsiteY4" fmla="*/ -419 h 1562101"/>
                  <a:gd name="connsiteX5" fmla="*/ 780626 w 1562101"/>
                  <a:gd name="connsiteY5" fmla="*/ 1161632 h 1562101"/>
                  <a:gd name="connsiteX6" fmla="*/ 399625 w 1562101"/>
                  <a:gd name="connsiteY6" fmla="*/ 780632 h 1562101"/>
                  <a:gd name="connsiteX7" fmla="*/ 780625 w 1562101"/>
                  <a:gd name="connsiteY7" fmla="*/ 399631 h 1562101"/>
                  <a:gd name="connsiteX8" fmla="*/ 1161627 w 1562101"/>
                  <a:gd name="connsiteY8" fmla="*/ 780631 h 1562101"/>
                  <a:gd name="connsiteX9" fmla="*/ 780626 w 1562101"/>
                  <a:gd name="connsiteY9" fmla="*/ 1161632 h 156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2101" h="1562101">
                    <a:moveTo>
                      <a:pt x="780626" y="-419"/>
                    </a:moveTo>
                    <a:cubicBezTo>
                      <a:pt x="349264" y="-419"/>
                      <a:pt x="-424" y="349269"/>
                      <a:pt x="-424" y="780632"/>
                    </a:cubicBezTo>
                    <a:cubicBezTo>
                      <a:pt x="-424" y="1211994"/>
                      <a:pt x="349264" y="1561682"/>
                      <a:pt x="780626" y="1561682"/>
                    </a:cubicBezTo>
                    <a:cubicBezTo>
                      <a:pt x="1211989" y="1561682"/>
                      <a:pt x="1561677" y="1211994"/>
                      <a:pt x="1561677" y="780631"/>
                    </a:cubicBezTo>
                    <a:cubicBezTo>
                      <a:pt x="1561677" y="349269"/>
                      <a:pt x="1211989" y="-419"/>
                      <a:pt x="780626" y="-419"/>
                    </a:cubicBezTo>
                    <a:close/>
                    <a:moveTo>
                      <a:pt x="780626" y="1161632"/>
                    </a:moveTo>
                    <a:cubicBezTo>
                      <a:pt x="570206" y="1161632"/>
                      <a:pt x="399626" y="991053"/>
                      <a:pt x="399625" y="780632"/>
                    </a:cubicBezTo>
                    <a:cubicBezTo>
                      <a:pt x="399625" y="570211"/>
                      <a:pt x="570204" y="399632"/>
                      <a:pt x="780625" y="399631"/>
                    </a:cubicBezTo>
                    <a:cubicBezTo>
                      <a:pt x="991046" y="399631"/>
                      <a:pt x="1161626" y="570211"/>
                      <a:pt x="1161627" y="780631"/>
                    </a:cubicBezTo>
                    <a:cubicBezTo>
                      <a:pt x="1161389" y="990953"/>
                      <a:pt x="990949" y="1161394"/>
                      <a:pt x="780626" y="11616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6BC34AE-C081-4845-B1E2-DB952257DC01}"/>
                  </a:ext>
                </a:extLst>
              </p:cNvPr>
              <p:cNvSpPr/>
              <p:nvPr/>
            </p:nvSpPr>
            <p:spPr>
              <a:xfrm>
                <a:off x="4571063" y="1958048"/>
                <a:ext cx="1523028" cy="1524000"/>
              </a:xfrm>
              <a:custGeom>
                <a:avLst/>
                <a:gdLst>
                  <a:gd name="connsiteX0" fmla="*/ 1484505 w 1523028"/>
                  <a:gd name="connsiteY0" fmla="*/ -419 h 1524000"/>
                  <a:gd name="connsiteX1" fmla="*/ 417704 w 1523028"/>
                  <a:gd name="connsiteY1" fmla="*/ -419 h 1524000"/>
                  <a:gd name="connsiteX2" fmla="*/ 379604 w 1523028"/>
                  <a:gd name="connsiteY2" fmla="*/ 37681 h 1524000"/>
                  <a:gd name="connsiteX3" fmla="*/ 379604 w 1523028"/>
                  <a:gd name="connsiteY3" fmla="*/ 342481 h 1524000"/>
                  <a:gd name="connsiteX4" fmla="*/ 417704 w 1523028"/>
                  <a:gd name="connsiteY4" fmla="*/ 380581 h 1524000"/>
                  <a:gd name="connsiteX5" fmla="*/ 1141605 w 1523028"/>
                  <a:gd name="connsiteY5" fmla="*/ 380581 h 1524000"/>
                  <a:gd name="connsiteX6" fmla="*/ 1141605 w 1523028"/>
                  <a:gd name="connsiteY6" fmla="*/ 1047326 h 1524000"/>
                  <a:gd name="connsiteX7" fmla="*/ 1046355 w 1523028"/>
                  <a:gd name="connsiteY7" fmla="*/ 1142576 h 1524000"/>
                  <a:gd name="connsiteX8" fmla="*/ 1046355 w 1523028"/>
                  <a:gd name="connsiteY8" fmla="*/ 1142581 h 1524000"/>
                  <a:gd name="connsiteX9" fmla="*/ 760604 w 1523028"/>
                  <a:gd name="connsiteY9" fmla="*/ 1142581 h 1524000"/>
                  <a:gd name="connsiteX10" fmla="*/ 381121 w 1523028"/>
                  <a:gd name="connsiteY10" fmla="*/ 795730 h 1524000"/>
                  <a:gd name="connsiteX11" fmla="*/ 343380 w 1523028"/>
                  <a:gd name="connsiteY11" fmla="*/ 761581 h 1524000"/>
                  <a:gd name="connsiteX12" fmla="*/ 37816 w 1523028"/>
                  <a:gd name="connsiteY12" fmla="*/ 761581 h 1524000"/>
                  <a:gd name="connsiteX13" fmla="*/ -423 w 1523028"/>
                  <a:gd name="connsiteY13" fmla="*/ 799126 h 1524000"/>
                  <a:gd name="connsiteX14" fmla="*/ -374 w 1523028"/>
                  <a:gd name="connsiteY14" fmla="*/ 801422 h 1524000"/>
                  <a:gd name="connsiteX15" fmla="*/ 760604 w 1523028"/>
                  <a:gd name="connsiteY15" fmla="*/ 1523581 h 1524000"/>
                  <a:gd name="connsiteX16" fmla="*/ 1103504 w 1523028"/>
                  <a:gd name="connsiteY16" fmla="*/ 1523581 h 1524000"/>
                  <a:gd name="connsiteX17" fmla="*/ 1141604 w 1523028"/>
                  <a:gd name="connsiteY17" fmla="*/ 1485481 h 1524000"/>
                  <a:gd name="connsiteX18" fmla="*/ 1141604 w 1523028"/>
                  <a:gd name="connsiteY18" fmla="*/ 1333079 h 1524000"/>
                  <a:gd name="connsiteX19" fmla="*/ 1332104 w 1523028"/>
                  <a:gd name="connsiteY19" fmla="*/ 1142579 h 1524000"/>
                  <a:gd name="connsiteX20" fmla="*/ 1332108 w 1523028"/>
                  <a:gd name="connsiteY20" fmla="*/ 1142579 h 1524000"/>
                  <a:gd name="connsiteX21" fmla="*/ 1484505 w 1523028"/>
                  <a:gd name="connsiteY21" fmla="*/ 1142582 h 1524000"/>
                  <a:gd name="connsiteX22" fmla="*/ 1522605 w 1523028"/>
                  <a:gd name="connsiteY22" fmla="*/ 1104483 h 1524000"/>
                  <a:gd name="connsiteX23" fmla="*/ 1522605 w 1523028"/>
                  <a:gd name="connsiteY23" fmla="*/ 1104483 h 1524000"/>
                  <a:gd name="connsiteX24" fmla="*/ 1522605 w 1523028"/>
                  <a:gd name="connsiteY24" fmla="*/ 37681 h 1524000"/>
                  <a:gd name="connsiteX25" fmla="*/ 1484505 w 1523028"/>
                  <a:gd name="connsiteY25" fmla="*/ -419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23028" h="1524000">
                    <a:moveTo>
                      <a:pt x="1484505" y="-419"/>
                    </a:moveTo>
                    <a:lnTo>
                      <a:pt x="417704" y="-419"/>
                    </a:lnTo>
                    <a:cubicBezTo>
                      <a:pt x="396661" y="-419"/>
                      <a:pt x="379604" y="16639"/>
                      <a:pt x="379604" y="37681"/>
                    </a:cubicBezTo>
                    <a:lnTo>
                      <a:pt x="379604" y="342481"/>
                    </a:lnTo>
                    <a:cubicBezTo>
                      <a:pt x="379604" y="363523"/>
                      <a:pt x="396661" y="380581"/>
                      <a:pt x="417704" y="380581"/>
                    </a:cubicBezTo>
                    <a:lnTo>
                      <a:pt x="1141605" y="380581"/>
                    </a:lnTo>
                    <a:lnTo>
                      <a:pt x="1141605" y="1047326"/>
                    </a:lnTo>
                    <a:cubicBezTo>
                      <a:pt x="1141605" y="1099931"/>
                      <a:pt x="1098960" y="1142576"/>
                      <a:pt x="1046355" y="1142576"/>
                    </a:cubicBezTo>
                    <a:lnTo>
                      <a:pt x="1046355" y="1142581"/>
                    </a:lnTo>
                    <a:lnTo>
                      <a:pt x="760604" y="1142581"/>
                    </a:lnTo>
                    <a:cubicBezTo>
                      <a:pt x="563507" y="1142341"/>
                      <a:pt x="399034" y="992012"/>
                      <a:pt x="381121" y="795730"/>
                    </a:cubicBezTo>
                    <a:cubicBezTo>
                      <a:pt x="379256" y="776304"/>
                      <a:pt x="362895" y="761500"/>
                      <a:pt x="343380" y="761581"/>
                    </a:cubicBezTo>
                    <a:lnTo>
                      <a:pt x="37816" y="761581"/>
                    </a:lnTo>
                    <a:cubicBezTo>
                      <a:pt x="16889" y="761389"/>
                      <a:pt x="-231" y="778199"/>
                      <a:pt x="-423" y="799126"/>
                    </a:cubicBezTo>
                    <a:cubicBezTo>
                      <a:pt x="-430" y="799891"/>
                      <a:pt x="-413" y="800657"/>
                      <a:pt x="-374" y="801422"/>
                    </a:cubicBezTo>
                    <a:cubicBezTo>
                      <a:pt x="20837" y="1206226"/>
                      <a:pt x="355245" y="1523576"/>
                      <a:pt x="760604" y="1523581"/>
                    </a:cubicBezTo>
                    <a:lnTo>
                      <a:pt x="1103504" y="1523581"/>
                    </a:lnTo>
                    <a:cubicBezTo>
                      <a:pt x="1124547" y="1523581"/>
                      <a:pt x="1141604" y="1506524"/>
                      <a:pt x="1141604" y="1485481"/>
                    </a:cubicBezTo>
                    <a:lnTo>
                      <a:pt x="1141604" y="1333079"/>
                    </a:lnTo>
                    <a:cubicBezTo>
                      <a:pt x="1141604" y="1227869"/>
                      <a:pt x="1226894" y="1142579"/>
                      <a:pt x="1332104" y="1142579"/>
                    </a:cubicBezTo>
                    <a:cubicBezTo>
                      <a:pt x="1332105" y="1142579"/>
                      <a:pt x="1332107" y="1142579"/>
                      <a:pt x="1332108" y="1142579"/>
                    </a:cubicBezTo>
                    <a:lnTo>
                      <a:pt x="1484505" y="1142582"/>
                    </a:lnTo>
                    <a:cubicBezTo>
                      <a:pt x="1505547" y="1142583"/>
                      <a:pt x="1522604" y="1125525"/>
                      <a:pt x="1522605" y="1104483"/>
                    </a:cubicBezTo>
                    <a:cubicBezTo>
                      <a:pt x="1522605" y="1104483"/>
                      <a:pt x="1522605" y="1104483"/>
                      <a:pt x="1522605" y="1104483"/>
                    </a:cubicBezTo>
                    <a:lnTo>
                      <a:pt x="1522605" y="37681"/>
                    </a:lnTo>
                    <a:cubicBezTo>
                      <a:pt x="1522605" y="16639"/>
                      <a:pt x="1505547" y="-419"/>
                      <a:pt x="148450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A44A28D-204F-403B-ABCA-71191FDC1602}"/>
                  </a:ext>
                </a:extLst>
              </p:cNvPr>
              <p:cNvSpPr/>
              <p:nvPr/>
            </p:nvSpPr>
            <p:spPr>
              <a:xfrm>
                <a:off x="7999096" y="1958048"/>
                <a:ext cx="1524000" cy="1524001"/>
              </a:xfrm>
              <a:custGeom>
                <a:avLst/>
                <a:gdLst>
                  <a:gd name="connsiteX0" fmla="*/ 37675 w 1524000"/>
                  <a:gd name="connsiteY0" fmla="*/ -419 h 1524001"/>
                  <a:gd name="connsiteX1" fmla="*/ 1104476 w 1524000"/>
                  <a:gd name="connsiteY1" fmla="*/ -419 h 1524001"/>
                  <a:gd name="connsiteX2" fmla="*/ 1142576 w 1524000"/>
                  <a:gd name="connsiteY2" fmla="*/ 37681 h 1524001"/>
                  <a:gd name="connsiteX3" fmla="*/ 1142576 w 1524000"/>
                  <a:gd name="connsiteY3" fmla="*/ 189877 h 1524001"/>
                  <a:gd name="connsiteX4" fmla="*/ 1332821 w 1524000"/>
                  <a:gd name="connsiteY4" fmla="*/ 380377 h 1524001"/>
                  <a:gd name="connsiteX5" fmla="*/ 1485476 w 1524000"/>
                  <a:gd name="connsiteY5" fmla="*/ 380581 h 1524001"/>
                  <a:gd name="connsiteX6" fmla="*/ 1523576 w 1524000"/>
                  <a:gd name="connsiteY6" fmla="*/ 418681 h 1524001"/>
                  <a:gd name="connsiteX7" fmla="*/ 1523576 w 1524000"/>
                  <a:gd name="connsiteY7" fmla="*/ 1485482 h 1524001"/>
                  <a:gd name="connsiteX8" fmla="*/ 1485476 w 1524000"/>
                  <a:gd name="connsiteY8" fmla="*/ 1523582 h 1524001"/>
                  <a:gd name="connsiteX9" fmla="*/ 1180676 w 1524000"/>
                  <a:gd name="connsiteY9" fmla="*/ 1523582 h 1524001"/>
                  <a:gd name="connsiteX10" fmla="*/ 1142576 w 1524000"/>
                  <a:gd name="connsiteY10" fmla="*/ 1485482 h 1524001"/>
                  <a:gd name="connsiteX11" fmla="*/ 1142576 w 1524000"/>
                  <a:gd name="connsiteY11" fmla="*/ 475825 h 1524001"/>
                  <a:gd name="connsiteX12" fmla="*/ 1047384 w 1524000"/>
                  <a:gd name="connsiteY12" fmla="*/ 380581 h 1524001"/>
                  <a:gd name="connsiteX13" fmla="*/ 475768 w 1524000"/>
                  <a:gd name="connsiteY13" fmla="*/ 380581 h 1524001"/>
                  <a:gd name="connsiteX14" fmla="*/ 380576 w 1524000"/>
                  <a:gd name="connsiteY14" fmla="*/ 475825 h 1524001"/>
                  <a:gd name="connsiteX15" fmla="*/ 380576 w 1524000"/>
                  <a:gd name="connsiteY15" fmla="*/ 1485482 h 1524001"/>
                  <a:gd name="connsiteX16" fmla="*/ 342476 w 1524000"/>
                  <a:gd name="connsiteY16" fmla="*/ 1523582 h 1524001"/>
                  <a:gd name="connsiteX17" fmla="*/ 37676 w 1524000"/>
                  <a:gd name="connsiteY17" fmla="*/ 1523582 h 1524001"/>
                  <a:gd name="connsiteX18" fmla="*/ -424 w 1524000"/>
                  <a:gd name="connsiteY18" fmla="*/ 1485482 h 1524001"/>
                  <a:gd name="connsiteX19" fmla="*/ -424 w 1524000"/>
                  <a:gd name="connsiteY19" fmla="*/ 37681 h 1524001"/>
                  <a:gd name="connsiteX20" fmla="*/ 37675 w 1524000"/>
                  <a:gd name="connsiteY20" fmla="*/ -419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24000" h="1524001">
                    <a:moveTo>
                      <a:pt x="37675" y="-419"/>
                    </a:moveTo>
                    <a:lnTo>
                      <a:pt x="1104476" y="-419"/>
                    </a:lnTo>
                    <a:cubicBezTo>
                      <a:pt x="1125518" y="-419"/>
                      <a:pt x="1142576" y="16639"/>
                      <a:pt x="1142576" y="37681"/>
                    </a:cubicBezTo>
                    <a:lnTo>
                      <a:pt x="1142576" y="189877"/>
                    </a:lnTo>
                    <a:cubicBezTo>
                      <a:pt x="1142576" y="294988"/>
                      <a:pt x="1227710" y="380237"/>
                      <a:pt x="1332821" y="380377"/>
                    </a:cubicBezTo>
                    <a:lnTo>
                      <a:pt x="1485476" y="380581"/>
                    </a:lnTo>
                    <a:cubicBezTo>
                      <a:pt x="1506518" y="380581"/>
                      <a:pt x="1523576" y="397639"/>
                      <a:pt x="1523576" y="418681"/>
                    </a:cubicBezTo>
                    <a:lnTo>
                      <a:pt x="1523576" y="1485482"/>
                    </a:lnTo>
                    <a:cubicBezTo>
                      <a:pt x="1523576" y="1506524"/>
                      <a:pt x="1506518" y="1523582"/>
                      <a:pt x="1485476" y="1523582"/>
                    </a:cubicBezTo>
                    <a:lnTo>
                      <a:pt x="1180676" y="1523582"/>
                    </a:lnTo>
                    <a:cubicBezTo>
                      <a:pt x="1159634" y="1523582"/>
                      <a:pt x="1142576" y="1506524"/>
                      <a:pt x="1142576" y="1485482"/>
                    </a:cubicBezTo>
                    <a:lnTo>
                      <a:pt x="1142576" y="475825"/>
                    </a:lnTo>
                    <a:cubicBezTo>
                      <a:pt x="1142575" y="423244"/>
                      <a:pt x="1099965" y="380611"/>
                      <a:pt x="1047384" y="380581"/>
                    </a:cubicBezTo>
                    <a:lnTo>
                      <a:pt x="475768" y="380581"/>
                    </a:lnTo>
                    <a:cubicBezTo>
                      <a:pt x="423187" y="380611"/>
                      <a:pt x="380577" y="423244"/>
                      <a:pt x="380576" y="475825"/>
                    </a:cubicBezTo>
                    <a:lnTo>
                      <a:pt x="380576" y="1485482"/>
                    </a:lnTo>
                    <a:cubicBezTo>
                      <a:pt x="380576" y="1506524"/>
                      <a:pt x="363518" y="1523582"/>
                      <a:pt x="342476" y="1523582"/>
                    </a:cubicBezTo>
                    <a:lnTo>
                      <a:pt x="37676" y="1523582"/>
                    </a:lnTo>
                    <a:cubicBezTo>
                      <a:pt x="16634" y="1523582"/>
                      <a:pt x="-424" y="1506524"/>
                      <a:pt x="-424" y="1485482"/>
                    </a:cubicBezTo>
                    <a:lnTo>
                      <a:pt x="-424" y="37681"/>
                    </a:lnTo>
                    <a:cubicBezTo>
                      <a:pt x="-424" y="16639"/>
                      <a:pt x="16633" y="-419"/>
                      <a:pt x="37675" y="-4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8022F18-FA61-43F7-88ED-583DA423114E}"/>
                  </a:ext>
                </a:extLst>
              </p:cNvPr>
              <p:cNvSpPr/>
              <p:nvPr/>
            </p:nvSpPr>
            <p:spPr>
              <a:xfrm>
                <a:off x="6279193" y="1958048"/>
                <a:ext cx="1524000" cy="1524001"/>
              </a:xfrm>
              <a:custGeom>
                <a:avLst/>
                <a:gdLst>
                  <a:gd name="connsiteX0" fmla="*/ 1485478 w 1524000"/>
                  <a:gd name="connsiteY0" fmla="*/ 380581 h 1524001"/>
                  <a:gd name="connsiteX1" fmla="*/ 1332330 w 1524000"/>
                  <a:gd name="connsiteY1" fmla="*/ 379981 h 1524001"/>
                  <a:gd name="connsiteX2" fmla="*/ 1142577 w 1524000"/>
                  <a:gd name="connsiteY2" fmla="*/ 189482 h 1524001"/>
                  <a:gd name="connsiteX3" fmla="*/ 1142577 w 1524000"/>
                  <a:gd name="connsiteY3" fmla="*/ 37681 h 1524001"/>
                  <a:gd name="connsiteX4" fmla="*/ 1104477 w 1524000"/>
                  <a:gd name="connsiteY4" fmla="*/ -419 h 1524001"/>
                  <a:gd name="connsiteX5" fmla="*/ 761576 w 1524000"/>
                  <a:gd name="connsiteY5" fmla="*/ -419 h 1524001"/>
                  <a:gd name="connsiteX6" fmla="*/ -424 w 1524000"/>
                  <a:gd name="connsiteY6" fmla="*/ 761581 h 1524001"/>
                  <a:gd name="connsiteX7" fmla="*/ -424 w 1524000"/>
                  <a:gd name="connsiteY7" fmla="*/ 1485482 h 1524001"/>
                  <a:gd name="connsiteX8" fmla="*/ 37676 w 1524000"/>
                  <a:gd name="connsiteY8" fmla="*/ 1523582 h 1524001"/>
                  <a:gd name="connsiteX9" fmla="*/ 342476 w 1524000"/>
                  <a:gd name="connsiteY9" fmla="*/ 1523582 h 1524001"/>
                  <a:gd name="connsiteX10" fmla="*/ 380576 w 1524000"/>
                  <a:gd name="connsiteY10" fmla="*/ 1485482 h 1524001"/>
                  <a:gd name="connsiteX11" fmla="*/ 380576 w 1524000"/>
                  <a:gd name="connsiteY11" fmla="*/ 761581 h 1524001"/>
                  <a:gd name="connsiteX12" fmla="*/ 761576 w 1524000"/>
                  <a:gd name="connsiteY12" fmla="*/ 380581 h 1524001"/>
                  <a:gd name="connsiteX13" fmla="*/ 1047385 w 1524000"/>
                  <a:gd name="connsiteY13" fmla="*/ 380581 h 1524001"/>
                  <a:gd name="connsiteX14" fmla="*/ 1142577 w 1524000"/>
                  <a:gd name="connsiteY14" fmla="*/ 475826 h 1524001"/>
                  <a:gd name="connsiteX15" fmla="*/ 1142577 w 1524000"/>
                  <a:gd name="connsiteY15" fmla="*/ 666326 h 1524001"/>
                  <a:gd name="connsiteX16" fmla="*/ 1047326 w 1524000"/>
                  <a:gd name="connsiteY16" fmla="*/ 761576 h 1524001"/>
                  <a:gd name="connsiteX17" fmla="*/ 1047328 w 1524000"/>
                  <a:gd name="connsiteY17" fmla="*/ 761581 h 1524001"/>
                  <a:gd name="connsiteX18" fmla="*/ 628225 w 1524000"/>
                  <a:gd name="connsiteY18" fmla="*/ 761581 h 1524001"/>
                  <a:gd name="connsiteX19" fmla="*/ 590125 w 1524000"/>
                  <a:gd name="connsiteY19" fmla="*/ 799681 h 1524001"/>
                  <a:gd name="connsiteX20" fmla="*/ 590125 w 1524000"/>
                  <a:gd name="connsiteY20" fmla="*/ 1104481 h 1524001"/>
                  <a:gd name="connsiteX21" fmla="*/ 628225 w 1524000"/>
                  <a:gd name="connsiteY21" fmla="*/ 1142581 h 1524001"/>
                  <a:gd name="connsiteX22" fmla="*/ 1047385 w 1524000"/>
                  <a:gd name="connsiteY22" fmla="*/ 1142581 h 1524001"/>
                  <a:gd name="connsiteX23" fmla="*/ 1142577 w 1524000"/>
                  <a:gd name="connsiteY23" fmla="*/ 1237826 h 1524001"/>
                  <a:gd name="connsiteX24" fmla="*/ 1142577 w 1524000"/>
                  <a:gd name="connsiteY24" fmla="*/ 1485482 h 1524001"/>
                  <a:gd name="connsiteX25" fmla="*/ 1180677 w 1524000"/>
                  <a:gd name="connsiteY25" fmla="*/ 1523582 h 1524001"/>
                  <a:gd name="connsiteX26" fmla="*/ 1485477 w 1524000"/>
                  <a:gd name="connsiteY26" fmla="*/ 1523582 h 1524001"/>
                  <a:gd name="connsiteX27" fmla="*/ 1523577 w 1524000"/>
                  <a:gd name="connsiteY27" fmla="*/ 1485482 h 1524001"/>
                  <a:gd name="connsiteX28" fmla="*/ 1523577 w 1524000"/>
                  <a:gd name="connsiteY28" fmla="*/ 418681 h 1524001"/>
                  <a:gd name="connsiteX29" fmla="*/ 1485478 w 1524000"/>
                  <a:gd name="connsiteY29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524000" h="1524001">
                    <a:moveTo>
                      <a:pt x="1485478" y="380581"/>
                    </a:moveTo>
                    <a:lnTo>
                      <a:pt x="1332330" y="379981"/>
                    </a:lnTo>
                    <a:cubicBezTo>
                      <a:pt x="1227412" y="379570"/>
                      <a:pt x="1142577" y="294401"/>
                      <a:pt x="1142577" y="189482"/>
                    </a:cubicBezTo>
                    <a:lnTo>
                      <a:pt x="1142577" y="37681"/>
                    </a:lnTo>
                    <a:cubicBezTo>
                      <a:pt x="1142577" y="16639"/>
                      <a:pt x="1125518" y="-419"/>
                      <a:pt x="1104477" y="-419"/>
                    </a:cubicBezTo>
                    <a:lnTo>
                      <a:pt x="761576" y="-419"/>
                    </a:lnTo>
                    <a:cubicBezTo>
                      <a:pt x="340735" y="-419"/>
                      <a:pt x="-424" y="340740"/>
                      <a:pt x="-424" y="761581"/>
                    </a:cubicBezTo>
                    <a:lnTo>
                      <a:pt x="-424" y="1485482"/>
                    </a:lnTo>
                    <a:cubicBezTo>
                      <a:pt x="-424" y="1506524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4"/>
                      <a:pt x="380576" y="1485482"/>
                    </a:cubicBezTo>
                    <a:lnTo>
                      <a:pt x="380576" y="761581"/>
                    </a:lnTo>
                    <a:cubicBezTo>
                      <a:pt x="380576" y="551161"/>
                      <a:pt x="551156" y="380581"/>
                      <a:pt x="761576" y="380581"/>
                    </a:cubicBezTo>
                    <a:lnTo>
                      <a:pt x="1047385" y="380581"/>
                    </a:lnTo>
                    <a:cubicBezTo>
                      <a:pt x="1099965" y="380611"/>
                      <a:pt x="1142575" y="423245"/>
                      <a:pt x="1142577" y="475826"/>
                    </a:cubicBezTo>
                    <a:lnTo>
                      <a:pt x="1142577" y="666326"/>
                    </a:lnTo>
                    <a:cubicBezTo>
                      <a:pt x="1142577" y="718931"/>
                      <a:pt x="1099931" y="761576"/>
                      <a:pt x="1047326" y="761576"/>
                    </a:cubicBezTo>
                    <a:lnTo>
                      <a:pt x="1047328" y="761581"/>
                    </a:lnTo>
                    <a:lnTo>
                      <a:pt x="628225" y="761581"/>
                    </a:lnTo>
                    <a:cubicBezTo>
                      <a:pt x="607184" y="761581"/>
                      <a:pt x="590125" y="778639"/>
                      <a:pt x="590125" y="799681"/>
                    </a:cubicBezTo>
                    <a:lnTo>
                      <a:pt x="590125" y="1104481"/>
                    </a:lnTo>
                    <a:cubicBezTo>
                      <a:pt x="590125" y="1125524"/>
                      <a:pt x="607184" y="1142581"/>
                      <a:pt x="628225" y="1142581"/>
                    </a:cubicBezTo>
                    <a:lnTo>
                      <a:pt x="1047385" y="1142581"/>
                    </a:lnTo>
                    <a:cubicBezTo>
                      <a:pt x="1099965" y="1142612"/>
                      <a:pt x="1142575" y="1185245"/>
                      <a:pt x="1142577" y="1237826"/>
                    </a:cubicBezTo>
                    <a:lnTo>
                      <a:pt x="1142577" y="1485482"/>
                    </a:lnTo>
                    <a:cubicBezTo>
                      <a:pt x="1142577" y="1506524"/>
                      <a:pt x="1159635" y="1523582"/>
                      <a:pt x="1180677" y="1523582"/>
                    </a:cubicBezTo>
                    <a:lnTo>
                      <a:pt x="1485477" y="1523582"/>
                    </a:lnTo>
                    <a:cubicBezTo>
                      <a:pt x="1506518" y="1523582"/>
                      <a:pt x="1523577" y="1506524"/>
                      <a:pt x="1523577" y="1485482"/>
                    </a:cubicBezTo>
                    <a:lnTo>
                      <a:pt x="1523577" y="418681"/>
                    </a:lnTo>
                    <a:cubicBezTo>
                      <a:pt x="1523577" y="397639"/>
                      <a:pt x="1506519" y="380581"/>
                      <a:pt x="1485478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648F9FCE-9733-404C-8DA7-A91AE94E13EE}"/>
                  </a:ext>
                </a:extLst>
              </p:cNvPr>
              <p:cNvSpPr/>
              <p:nvPr/>
            </p:nvSpPr>
            <p:spPr>
              <a:xfrm>
                <a:off x="966787" y="1958047"/>
                <a:ext cx="1714500" cy="1524001"/>
              </a:xfrm>
              <a:custGeom>
                <a:avLst/>
                <a:gdLst>
                  <a:gd name="connsiteX0" fmla="*/ 1523277 w 1714500"/>
                  <a:gd name="connsiteY0" fmla="*/ 380581 h 1524001"/>
                  <a:gd name="connsiteX1" fmla="*/ 1332776 w 1714500"/>
                  <a:gd name="connsiteY1" fmla="*/ 190081 h 1524001"/>
                  <a:gd name="connsiteX2" fmla="*/ 1332777 w 1714500"/>
                  <a:gd name="connsiteY2" fmla="*/ 189704 h 1524001"/>
                  <a:gd name="connsiteX3" fmla="*/ 1333077 w 1714500"/>
                  <a:gd name="connsiteY3" fmla="*/ 37681 h 1524001"/>
                  <a:gd name="connsiteX4" fmla="*/ 1294977 w 1714500"/>
                  <a:gd name="connsiteY4" fmla="*/ -419 h 1524001"/>
                  <a:gd name="connsiteX5" fmla="*/ 37676 w 1714500"/>
                  <a:gd name="connsiteY5" fmla="*/ -419 h 1524001"/>
                  <a:gd name="connsiteX6" fmla="*/ -424 w 1714500"/>
                  <a:gd name="connsiteY6" fmla="*/ 37681 h 1524001"/>
                  <a:gd name="connsiteX7" fmla="*/ -424 w 1714500"/>
                  <a:gd name="connsiteY7" fmla="*/ 1485482 h 1524001"/>
                  <a:gd name="connsiteX8" fmla="*/ 37676 w 1714500"/>
                  <a:gd name="connsiteY8" fmla="*/ 1523582 h 1524001"/>
                  <a:gd name="connsiteX9" fmla="*/ 342476 w 1714500"/>
                  <a:gd name="connsiteY9" fmla="*/ 1523582 h 1524001"/>
                  <a:gd name="connsiteX10" fmla="*/ 380576 w 1714500"/>
                  <a:gd name="connsiteY10" fmla="*/ 1485482 h 1524001"/>
                  <a:gd name="connsiteX11" fmla="*/ 380576 w 1714500"/>
                  <a:gd name="connsiteY11" fmla="*/ 475784 h 1524001"/>
                  <a:gd name="connsiteX12" fmla="*/ 475826 w 1714500"/>
                  <a:gd name="connsiteY12" fmla="*/ 380534 h 1524001"/>
                  <a:gd name="connsiteX13" fmla="*/ 571076 w 1714500"/>
                  <a:gd name="connsiteY13" fmla="*/ 380534 h 1524001"/>
                  <a:gd name="connsiteX14" fmla="*/ 666326 w 1714500"/>
                  <a:gd name="connsiteY14" fmla="*/ 475784 h 1524001"/>
                  <a:gd name="connsiteX15" fmla="*/ 666326 w 1714500"/>
                  <a:gd name="connsiteY15" fmla="*/ 1103510 h 1524001"/>
                  <a:gd name="connsiteX16" fmla="*/ 704426 w 1714500"/>
                  <a:gd name="connsiteY16" fmla="*/ 1141610 h 1524001"/>
                  <a:gd name="connsiteX17" fmla="*/ 1009226 w 1714500"/>
                  <a:gd name="connsiteY17" fmla="*/ 1141610 h 1524001"/>
                  <a:gd name="connsiteX18" fmla="*/ 1047326 w 1714500"/>
                  <a:gd name="connsiteY18" fmla="*/ 1103510 h 1524001"/>
                  <a:gd name="connsiteX19" fmla="*/ 1047326 w 1714500"/>
                  <a:gd name="connsiteY19" fmla="*/ 475784 h 1524001"/>
                  <a:gd name="connsiteX20" fmla="*/ 1142576 w 1714500"/>
                  <a:gd name="connsiteY20" fmla="*/ 380534 h 1524001"/>
                  <a:gd name="connsiteX21" fmla="*/ 1237400 w 1714500"/>
                  <a:gd name="connsiteY21" fmla="*/ 380534 h 1524001"/>
                  <a:gd name="connsiteX22" fmla="*/ 1332650 w 1714500"/>
                  <a:gd name="connsiteY22" fmla="*/ 475744 h 1524001"/>
                  <a:gd name="connsiteX23" fmla="*/ 1333077 w 1714500"/>
                  <a:gd name="connsiteY23" fmla="*/ 1485482 h 1524001"/>
                  <a:gd name="connsiteX24" fmla="*/ 1371177 w 1714500"/>
                  <a:gd name="connsiteY24" fmla="*/ 1523582 h 1524001"/>
                  <a:gd name="connsiteX25" fmla="*/ 1675977 w 1714500"/>
                  <a:gd name="connsiteY25" fmla="*/ 1523582 h 1524001"/>
                  <a:gd name="connsiteX26" fmla="*/ 1714077 w 1714500"/>
                  <a:gd name="connsiteY26" fmla="*/ 1485482 h 1524001"/>
                  <a:gd name="connsiteX27" fmla="*/ 1714077 w 1714500"/>
                  <a:gd name="connsiteY27" fmla="*/ 418681 h 1524001"/>
                  <a:gd name="connsiteX28" fmla="*/ 1675977 w 1714500"/>
                  <a:gd name="connsiteY28" fmla="*/ 380581 h 15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14500" h="1524001">
                    <a:moveTo>
                      <a:pt x="1523277" y="380581"/>
                    </a:moveTo>
                    <a:cubicBezTo>
                      <a:pt x="1418066" y="380581"/>
                      <a:pt x="1332777" y="295292"/>
                      <a:pt x="1332776" y="190081"/>
                    </a:cubicBezTo>
                    <a:cubicBezTo>
                      <a:pt x="1332776" y="189955"/>
                      <a:pt x="1332776" y="189830"/>
                      <a:pt x="1332777" y="189704"/>
                    </a:cubicBezTo>
                    <a:lnTo>
                      <a:pt x="1333077" y="37681"/>
                    </a:lnTo>
                    <a:cubicBezTo>
                      <a:pt x="1333077" y="16639"/>
                      <a:pt x="1316019" y="-419"/>
                      <a:pt x="1294977" y="-419"/>
                    </a:cubicBezTo>
                    <a:lnTo>
                      <a:pt x="37676" y="-419"/>
                    </a:lnTo>
                    <a:cubicBezTo>
                      <a:pt x="16634" y="-419"/>
                      <a:pt x="-424" y="16639"/>
                      <a:pt x="-424" y="37681"/>
                    </a:cubicBezTo>
                    <a:lnTo>
                      <a:pt x="-424" y="1485482"/>
                    </a:lnTo>
                    <a:cubicBezTo>
                      <a:pt x="-424" y="1506525"/>
                      <a:pt x="16634" y="1523582"/>
                      <a:pt x="37676" y="1523582"/>
                    </a:cubicBezTo>
                    <a:lnTo>
                      <a:pt x="342476" y="1523582"/>
                    </a:lnTo>
                    <a:cubicBezTo>
                      <a:pt x="363518" y="1523582"/>
                      <a:pt x="380576" y="1506525"/>
                      <a:pt x="380576" y="1485482"/>
                    </a:cubicBezTo>
                    <a:lnTo>
                      <a:pt x="380576" y="475784"/>
                    </a:lnTo>
                    <a:cubicBezTo>
                      <a:pt x="380576" y="423179"/>
                      <a:pt x="423221" y="380534"/>
                      <a:pt x="475826" y="380534"/>
                    </a:cubicBezTo>
                    <a:lnTo>
                      <a:pt x="571076" y="380534"/>
                    </a:lnTo>
                    <a:cubicBezTo>
                      <a:pt x="623681" y="380534"/>
                      <a:pt x="666326" y="423179"/>
                      <a:pt x="666326" y="475784"/>
                    </a:cubicBezTo>
                    <a:lnTo>
                      <a:pt x="666326" y="1103510"/>
                    </a:lnTo>
                    <a:cubicBezTo>
                      <a:pt x="666326" y="1124553"/>
                      <a:pt x="683384" y="1141610"/>
                      <a:pt x="704426" y="1141610"/>
                    </a:cubicBezTo>
                    <a:lnTo>
                      <a:pt x="1009226" y="1141610"/>
                    </a:lnTo>
                    <a:cubicBezTo>
                      <a:pt x="1030268" y="1141610"/>
                      <a:pt x="1047326" y="1124553"/>
                      <a:pt x="1047326" y="1103510"/>
                    </a:cubicBezTo>
                    <a:lnTo>
                      <a:pt x="1047326" y="475784"/>
                    </a:lnTo>
                    <a:cubicBezTo>
                      <a:pt x="1047326" y="423179"/>
                      <a:pt x="1089971" y="380534"/>
                      <a:pt x="1142576" y="380534"/>
                    </a:cubicBezTo>
                    <a:lnTo>
                      <a:pt x="1237400" y="380534"/>
                    </a:lnTo>
                    <a:cubicBezTo>
                      <a:pt x="1289990" y="380534"/>
                      <a:pt x="1332628" y="423155"/>
                      <a:pt x="1332650" y="475744"/>
                    </a:cubicBezTo>
                    <a:lnTo>
                      <a:pt x="1333077" y="1485482"/>
                    </a:lnTo>
                    <a:cubicBezTo>
                      <a:pt x="1333077" y="1506525"/>
                      <a:pt x="1350134" y="1523582"/>
                      <a:pt x="1371177" y="1523582"/>
                    </a:cubicBezTo>
                    <a:lnTo>
                      <a:pt x="1675977" y="1523582"/>
                    </a:lnTo>
                    <a:cubicBezTo>
                      <a:pt x="1697019" y="1523582"/>
                      <a:pt x="1714077" y="1506525"/>
                      <a:pt x="1714077" y="1485482"/>
                    </a:cubicBezTo>
                    <a:lnTo>
                      <a:pt x="1714077" y="418681"/>
                    </a:lnTo>
                    <a:cubicBezTo>
                      <a:pt x="1714077" y="397639"/>
                      <a:pt x="1697019" y="380581"/>
                      <a:pt x="1675977" y="3805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BE1D7F2-A32E-4E59-A378-057F788D7412}"/>
                  </a:ext>
                </a:extLst>
              </p:cNvPr>
              <p:cNvSpPr/>
              <p:nvPr/>
            </p:nvSpPr>
            <p:spPr>
              <a:xfrm>
                <a:off x="9696616" y="1958047"/>
                <a:ext cx="1523869" cy="1523872"/>
              </a:xfrm>
              <a:custGeom>
                <a:avLst/>
                <a:gdLst>
                  <a:gd name="connsiteX0" fmla="*/ 750798 w 1523869"/>
                  <a:gd name="connsiteY0" fmla="*/ 380546 h 1523872"/>
                  <a:gd name="connsiteX1" fmla="*/ 1485348 w 1523869"/>
                  <a:gd name="connsiteY1" fmla="*/ 380546 h 1523872"/>
                  <a:gd name="connsiteX2" fmla="*/ 1523444 w 1523869"/>
                  <a:gd name="connsiteY2" fmla="*/ 342458 h 1523872"/>
                  <a:gd name="connsiteX3" fmla="*/ 1523444 w 1523869"/>
                  <a:gd name="connsiteY3" fmla="*/ 342449 h 1523872"/>
                  <a:gd name="connsiteX4" fmla="*/ 1523444 w 1523869"/>
                  <a:gd name="connsiteY4" fmla="*/ 37677 h 1523872"/>
                  <a:gd name="connsiteX5" fmla="*/ 1485348 w 1523869"/>
                  <a:gd name="connsiteY5" fmla="*/ -419 h 1523872"/>
                  <a:gd name="connsiteX6" fmla="*/ 751475 w 1523869"/>
                  <a:gd name="connsiteY6" fmla="*/ -419 h 1523872"/>
                  <a:gd name="connsiteX7" fmla="*/ 36336 w 1523869"/>
                  <a:gd name="connsiteY7" fmla="*/ 521180 h 1523872"/>
                  <a:gd name="connsiteX8" fmla="*/ 721779 w 1523869"/>
                  <a:gd name="connsiteY8" fmla="*/ 1522434 h 1523872"/>
                  <a:gd name="connsiteX9" fmla="*/ 761470 w 1523869"/>
                  <a:gd name="connsiteY9" fmla="*/ 1486465 h 1523872"/>
                  <a:gd name="connsiteX10" fmla="*/ 761514 w 1523869"/>
                  <a:gd name="connsiteY10" fmla="*/ 1484242 h 1523872"/>
                  <a:gd name="connsiteX11" fmla="*/ 761514 w 1523869"/>
                  <a:gd name="connsiteY11" fmla="*/ 1237719 h 1523872"/>
                  <a:gd name="connsiteX12" fmla="*/ 856699 w 1523869"/>
                  <a:gd name="connsiteY12" fmla="*/ 1142478 h 1523872"/>
                  <a:gd name="connsiteX13" fmla="*/ 1047294 w 1523869"/>
                  <a:gd name="connsiteY13" fmla="*/ 1142478 h 1523872"/>
                  <a:gd name="connsiteX14" fmla="*/ 1142479 w 1523869"/>
                  <a:gd name="connsiteY14" fmla="*/ 1237719 h 1523872"/>
                  <a:gd name="connsiteX15" fmla="*/ 1142479 w 1523869"/>
                  <a:gd name="connsiteY15" fmla="*/ 1485356 h 1523872"/>
                  <a:gd name="connsiteX16" fmla="*/ 1180575 w 1523869"/>
                  <a:gd name="connsiteY16" fmla="*/ 1523452 h 1523872"/>
                  <a:gd name="connsiteX17" fmla="*/ 1485349 w 1523869"/>
                  <a:gd name="connsiteY17" fmla="*/ 1523453 h 1523872"/>
                  <a:gd name="connsiteX18" fmla="*/ 1523445 w 1523869"/>
                  <a:gd name="connsiteY18" fmla="*/ 1485356 h 1523872"/>
                  <a:gd name="connsiteX19" fmla="*/ 1523445 w 1523869"/>
                  <a:gd name="connsiteY19" fmla="*/ 799608 h 1523872"/>
                  <a:gd name="connsiteX20" fmla="*/ 1485349 w 1523869"/>
                  <a:gd name="connsiteY20" fmla="*/ 761512 h 1523872"/>
                  <a:gd name="connsiteX21" fmla="*/ 799610 w 1523869"/>
                  <a:gd name="connsiteY21" fmla="*/ 761512 h 1523872"/>
                  <a:gd name="connsiteX22" fmla="*/ 761514 w 1523869"/>
                  <a:gd name="connsiteY22" fmla="*/ 799608 h 1523872"/>
                  <a:gd name="connsiteX23" fmla="*/ 761514 w 1523869"/>
                  <a:gd name="connsiteY23" fmla="*/ 1000835 h 1523872"/>
                  <a:gd name="connsiteX24" fmla="*/ 653415 w 1523869"/>
                  <a:gd name="connsiteY24" fmla="*/ 1109279 h 1523872"/>
                  <a:gd name="connsiteX25" fmla="*/ 634519 w 1523869"/>
                  <a:gd name="connsiteY25" fmla="*/ 1107648 h 1523872"/>
                  <a:gd name="connsiteX26" fmla="*/ 525707 w 1523869"/>
                  <a:gd name="connsiteY26" fmla="*/ 1060377 h 1523872"/>
                  <a:gd name="connsiteX27" fmla="*/ 408863 w 1523869"/>
                  <a:gd name="connsiteY27" fmla="*/ 613021 h 1523872"/>
                  <a:gd name="connsiteX28" fmla="*/ 750798 w 1523869"/>
                  <a:gd name="connsiteY28" fmla="*/ 380547 h 152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23869" h="1523872">
                    <a:moveTo>
                      <a:pt x="750798" y="380546"/>
                    </a:moveTo>
                    <a:lnTo>
                      <a:pt x="1485348" y="380546"/>
                    </a:lnTo>
                    <a:cubicBezTo>
                      <a:pt x="1506386" y="380548"/>
                      <a:pt x="1523442" y="363496"/>
                      <a:pt x="1523444" y="342458"/>
                    </a:cubicBezTo>
                    <a:cubicBezTo>
                      <a:pt x="1523444" y="342455"/>
                      <a:pt x="1523444" y="342452"/>
                      <a:pt x="1523444" y="342449"/>
                    </a:cubicBezTo>
                    <a:lnTo>
                      <a:pt x="1523444" y="37677"/>
                    </a:lnTo>
                    <a:cubicBezTo>
                      <a:pt x="1523443" y="16637"/>
                      <a:pt x="1506387" y="-419"/>
                      <a:pt x="1485348" y="-419"/>
                    </a:cubicBezTo>
                    <a:lnTo>
                      <a:pt x="751475" y="-419"/>
                    </a:lnTo>
                    <a:cubicBezTo>
                      <a:pt x="425083" y="-419"/>
                      <a:pt x="132015" y="209131"/>
                      <a:pt x="36336" y="521180"/>
                    </a:cubicBezTo>
                    <a:cubicBezTo>
                      <a:pt x="-119756" y="1030293"/>
                      <a:pt x="242486" y="1497814"/>
                      <a:pt x="721779" y="1522434"/>
                    </a:cubicBezTo>
                    <a:cubicBezTo>
                      <a:pt x="742672" y="1523461"/>
                      <a:pt x="760442" y="1507358"/>
                      <a:pt x="761470" y="1486465"/>
                    </a:cubicBezTo>
                    <a:cubicBezTo>
                      <a:pt x="761506" y="1485724"/>
                      <a:pt x="761521" y="1484983"/>
                      <a:pt x="761514" y="1484242"/>
                    </a:cubicBezTo>
                    <a:lnTo>
                      <a:pt x="761514" y="1237719"/>
                    </a:lnTo>
                    <a:cubicBezTo>
                      <a:pt x="761516" y="1185142"/>
                      <a:pt x="804122" y="1142511"/>
                      <a:pt x="856699" y="1142478"/>
                    </a:cubicBezTo>
                    <a:lnTo>
                      <a:pt x="1047294" y="1142478"/>
                    </a:lnTo>
                    <a:cubicBezTo>
                      <a:pt x="1099871" y="1142511"/>
                      <a:pt x="1142477" y="1185142"/>
                      <a:pt x="1142479" y="1237719"/>
                    </a:cubicBezTo>
                    <a:lnTo>
                      <a:pt x="1142479" y="1485356"/>
                    </a:lnTo>
                    <a:cubicBezTo>
                      <a:pt x="1142480" y="1506396"/>
                      <a:pt x="1159536" y="1523451"/>
                      <a:pt x="1180575" y="1523452"/>
                    </a:cubicBezTo>
                    <a:lnTo>
                      <a:pt x="1485349" y="1523453"/>
                    </a:lnTo>
                    <a:cubicBezTo>
                      <a:pt x="1506388" y="1523452"/>
                      <a:pt x="1523444" y="1506396"/>
                      <a:pt x="1523445" y="1485356"/>
                    </a:cubicBezTo>
                    <a:lnTo>
                      <a:pt x="1523445" y="799608"/>
                    </a:lnTo>
                    <a:cubicBezTo>
                      <a:pt x="1523444" y="778568"/>
                      <a:pt x="1506388" y="761513"/>
                      <a:pt x="1485349" y="761512"/>
                    </a:cubicBezTo>
                    <a:lnTo>
                      <a:pt x="799610" y="761512"/>
                    </a:lnTo>
                    <a:cubicBezTo>
                      <a:pt x="778571" y="761513"/>
                      <a:pt x="761515" y="778568"/>
                      <a:pt x="761514" y="799608"/>
                    </a:cubicBezTo>
                    <a:lnTo>
                      <a:pt x="761514" y="1000835"/>
                    </a:lnTo>
                    <a:cubicBezTo>
                      <a:pt x="761609" y="1060632"/>
                      <a:pt x="713211" y="1109184"/>
                      <a:pt x="653415" y="1109279"/>
                    </a:cubicBezTo>
                    <a:cubicBezTo>
                      <a:pt x="647080" y="1109289"/>
                      <a:pt x="640758" y="1108744"/>
                      <a:pt x="634519" y="1107648"/>
                    </a:cubicBezTo>
                    <a:cubicBezTo>
                      <a:pt x="594938" y="1100994"/>
                      <a:pt x="557583" y="1084767"/>
                      <a:pt x="525707" y="1060377"/>
                    </a:cubicBezTo>
                    <a:cubicBezTo>
                      <a:pt x="402444" y="962787"/>
                      <a:pt x="340493" y="790987"/>
                      <a:pt x="408863" y="613021"/>
                    </a:cubicBezTo>
                    <a:cubicBezTo>
                      <a:pt x="463857" y="472321"/>
                      <a:pt x="599734" y="379942"/>
                      <a:pt x="750798" y="38054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7F603D5-7B10-42BE-9768-0B1C212E3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FC8C91E-704F-41CB-B334-D58D23D7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FE6D8B9-B4A6-43E2-8C56-DA073BDDD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452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D4C9D-9022-4B06-B3C2-707D30931F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327150"/>
            <a:ext cx="5802313" cy="47688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E30B54BE-DFCD-4F67-A521-8B52D4BCE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136726BB-3727-4A3D-AD56-F59DD11E46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398A58-91AE-46C5-9AB9-852CC2D0B403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7077EB-0472-4BB2-87EF-8827E1FD9AC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963AA4D-07D0-4772-9D89-F6CB69E54B88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28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E803699-BD67-4AE7-A0C6-07A9874B07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4329114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71A8B1F6-0EBC-4BFE-A667-1E34E0DC71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4329114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61B474-F9B3-4248-A40E-F57EE1CF5FC8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9D7D07-795A-4049-924B-9C3A4B65ED17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1E334-7FC0-4018-B43A-96E7CE536FB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8FD8FF08-DDE8-4C25-AED2-A447CE9FA8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16824" y="1550194"/>
            <a:ext cx="4329113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961BD9F-E41C-4BE7-8361-210F7BAABC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616824" y="1327150"/>
            <a:ext cx="4329113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4A486BD7-8FD7-4109-A413-4B732FE561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C3C57FA3-82B6-4092-8209-E56F5A789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0148692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A49ABA-D4BD-4121-ABDA-3D0F5BCB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BF564B-CD4D-47D2-81D9-E16F04005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409B6-DA83-43FA-A748-DCBA10B74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FEF1005-068B-45B5-B8DB-C802CF2D4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72064E1-FE68-476E-9EF4-DBF1C42165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537B3DC-41BA-4260-9F8B-138B1FD1D0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A18E0C9-A572-47D0-894D-50D88FA4CD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F735860-B5AE-4C3E-8D67-8B2C08511C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50194"/>
            <a:ext cx="2852735" cy="454580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01C786CF-F73A-4BC0-BC24-07345F468B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2304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48D02963-ACDE-457E-863C-1158E585A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D2C2E3C-1D13-40B6-AFBC-8493A31362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3957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269FC3-69DB-43E4-BDB3-9BDAFEA825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C288533A-BDA5-4B13-B915-8A392F2749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E9122D9D-DE3C-431A-8631-C943B2D808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A91287-C80F-46C5-87BE-151D1DA7DF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E081351-746C-4B41-B61A-67C2EF1AA0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9AEC5389-E534-4BAF-99C2-958E3B52F58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F52BA1-70F3-40B6-A62F-305D18AF8E2D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FD989-044B-4FBB-BCF0-599DB6D474B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E70BC-39FB-476A-861F-7A0E40D69B52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1776B33-DB16-4228-9EDD-4C8F50EA7B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C5E8D6-B8A1-4FAC-AD86-2A18C67F18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7" y="1550194"/>
            <a:ext cx="2851150" cy="4545806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9" name="Title 23">
            <a:extLst>
              <a:ext uri="{FF2B5EF4-FFF2-40B4-BE49-F238E27FC236}">
                <a16:creationId xmlns:a16="http://schemas.microsoft.com/office/drawing/2014/main" id="{9EC305D8-99F5-4D62-A01F-6B7B8D0B3E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4C6CA838-5EB3-43BC-ACB0-E60EF9FA88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191571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Timelin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1020FF19-64EC-4997-8810-BCEF07763A4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52413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9AB4E66-E1A5-4BC7-ABD0-2D9761331A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6F34205D-5CCD-472E-984C-015885DF80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852B04B8-A200-4845-995C-684E577296D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1546606"/>
            <a:ext cx="2852735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58370793-C639-46B7-818D-AFE19B2B785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2CCB73BE-8A25-40B2-AACE-9ADF86281A6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197226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3D5AAD2B-9E2B-4C82-9EBF-3DC173426B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42039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868EC492-7545-42A9-A3E0-CB35DF37544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83675" y="1003998"/>
            <a:ext cx="2851149" cy="232665"/>
          </a:xfrm>
          <a:prstGeom prst="rect">
            <a:avLst/>
          </a:prstGeom>
        </p:spPr>
        <p:txBody>
          <a:bodyPr lIns="0" rIns="274320"/>
          <a:lstStyle>
            <a:lvl1pPr marL="0" indent="0">
              <a:buNone/>
              <a:defRPr sz="1200"/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lvl="0"/>
            <a:r>
              <a:rPr lang="en-US"/>
              <a:t>Enter Text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50630-E9DE-42A8-A376-6F38F2909A7D}"/>
              </a:ext>
            </a:extLst>
          </p:cNvPr>
          <p:cNvSpPr>
            <a:spLocks noGrp="1"/>
          </p:cNvSpPr>
          <p:nvPr>
            <p:ph type="dt" sz="half" idx="4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91FD656-22AF-455D-8F88-4B7F506F9638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C3733A-23FB-4C5E-81E5-F63D67DBBCC0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403988F-73C7-490A-BA1C-6FF0068AA7E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CF24185-8F82-4A4B-A250-AE4A4F3A57E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88FB33D-C060-49EE-B38B-DBB796AC4E0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3CACD907-8E06-4ED2-BC39-EAC1E916E9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itle 23">
            <a:extLst>
              <a:ext uri="{FF2B5EF4-FFF2-40B4-BE49-F238E27FC236}">
                <a16:creationId xmlns:a16="http://schemas.microsoft.com/office/drawing/2014/main" id="{CCE18077-32FA-41BE-9F47-D9F1137C2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C2D727F-9FB9-49F1-B276-3A510D34EA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275516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BCA681-ECCA-4DC5-B3FB-3FAB9C704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46CE9-CE87-4064-BD50-C45187EB6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60DA8-CF27-4532-A194-5EF234E580F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0F2F64-410B-4B72-B159-A1837355EE1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B7DFCA7-78EF-4F48-988F-CFDA1A22107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4B5C783-6FF6-498F-854A-35647DAC3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DA655E6-7F02-47DA-8B80-2F6E9A8B8EB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8EE299-EBF2-43F3-B967-B50433BD89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792C8E8-19F1-49CC-9EE8-C55789D6E7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DC377A34-2598-4FD3-AA0E-3D63EAE32D1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30AB321-F9A9-4270-BD89-F207209586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5" name="Title 23">
            <a:extLst>
              <a:ext uri="{FF2B5EF4-FFF2-40B4-BE49-F238E27FC236}">
                <a16:creationId xmlns:a16="http://schemas.microsoft.com/office/drawing/2014/main" id="{BD611F08-CA7D-4780-923B-27E65FBD1C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79BC3EE7-DED0-44AB-8546-FEB59D5BF9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7563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4 Column Bullet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1F9DBBE-B7C7-4F78-933F-9D87B8D88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4D7FF6-76A5-403F-A82E-D94173F5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B8D4480-7570-4A4D-8728-07E88FB82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05A23242-8110-4FC6-AF09-ECF7D4C574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860B9330-271E-45C6-8779-88B28874E9E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94E99715-03E6-4EC5-A0BC-CF7F81BD3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42038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FE13EDD1-4369-4090-A611-158886608CC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9136" y="1546605"/>
            <a:ext cx="2851150" cy="4549395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B967907-5ECF-4C2A-9BB5-1AB2E388C9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131AA88-3582-43DB-9CE1-628E9746778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7AB1731-6C23-4DC1-A274-88C951EDAE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10748E9-4D36-413D-863A-F45079827E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8B720C46-FCA0-43CC-9710-0B8F067BB7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8408C8A5-89D2-424E-B4C5-4FD2660728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79195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6CD7EA0-B4D3-4A98-9D62-CF585E18333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4CDFCA0E-C3FA-4006-8F20-BF32981A452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5A3D200-AA14-4B69-98E0-7E22B08F2C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F69637-E16D-4ED1-85D9-C74E12EAB310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5064C-BD6A-435E-B78D-4B695EA0A4C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22E13F-F36B-4925-AC51-041877CB1827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B4CDE2A-8D38-4E09-90FF-6CAA66897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05D19981-6FD5-4B9D-AD6F-113EE9C737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2EED76C-F984-4194-B3DC-05EAAA0636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B181BF-ED01-4065-A340-E02B4ACA405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0B23B5C-4DD3-4ABB-871A-7357AF7225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FA26DF7-1988-4A11-B1ED-C65DB621745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030E526E-CF72-4FD7-8F01-F8BD57A8900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768C24A9-A5DF-4956-931B-B07ED2F92E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/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16674999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3 Column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06A87D-07F0-477B-949D-3BDBFAD32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9A153D-7919-46BC-965D-4DDAEA2B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BFB38-24E2-40E7-8185-9EEA52B7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2DCBCBEE-4C75-4B83-B4B4-9D4271F9431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3567682"/>
            <a:ext cx="2851150" cy="252831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0C2E30C2-7787-415E-8327-1D81DBE7D2E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45215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540F7DA-E726-4949-9E54-DA5B175DD49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86852" y="3567682"/>
            <a:ext cx="2852735" cy="2528317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525787D4-69C2-4A87-B756-1B8312307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E27EC9D1-90EF-4090-BD69-2DA70D9DB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5A23144-6944-4CFF-9A8C-35D41619B1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45215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4A672EA-5C42-42B1-B31C-DA79B8CE36B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6852" y="1327150"/>
            <a:ext cx="2852735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78E9293-8BAD-467D-86BB-73149C5EA9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FBE2BEE5-F4BE-4B2B-9459-8B1BCE79E1A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195637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DC525D70-7364-4D40-AD36-068F2E266C6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3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B6F63255-053D-4EBA-93B0-3079DC4E80B8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083675" y="1645920"/>
            <a:ext cx="2852928" cy="1719072"/>
          </a:xfrm>
          <a:prstGeom prst="rect">
            <a:avLst/>
          </a:prstGeom>
          <a:solidFill>
            <a:schemeClr val="accent2"/>
          </a:solidFill>
        </p:spPr>
        <p:txBody>
          <a:bodyPr lIns="0" tIns="3657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(300 x 180 pixels)</a:t>
            </a:r>
          </a:p>
        </p:txBody>
      </p:sp>
    </p:spTree>
    <p:extLst>
      <p:ext uri="{BB962C8B-B14F-4D97-AF65-F5344CB8AC3E}">
        <p14:creationId xmlns:p14="http://schemas.microsoft.com/office/powerpoint/2010/main" val="497409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A4E331F-5057-4A83-ACCD-E14E93A0994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FD670A-A5CC-4C98-90D2-B8BF8CFDF29A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4AC56-6FF7-4B46-B0EE-7E17ECA55FD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4A7F4-2708-46E4-835E-07EF70C038D7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D467522-DDF5-43E0-B973-A71340D863D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4701466-85E6-48BD-8D62-594CA0E818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F8081-5FD3-494E-A10C-69F8863991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4B750BF-9846-4071-AB47-D4F7802900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79199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B866F7B-3FCC-4DB0-BD8C-1E166E1819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12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9F75BC-9D31-40DB-8133-C5D26E6D9D8E}"/>
              </a:ext>
            </a:extLst>
          </p:cNvPr>
          <p:cNvSpPr/>
          <p:nvPr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7B3CFD3-9B36-4BDD-928E-8BEC6BE7A65C}"/>
              </a:ext>
            </a:extLst>
          </p:cNvPr>
          <p:cNvSpPr/>
          <p:nvPr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CD98170-2C3C-4E7A-8EDD-99D3AB1F7ED3}"/>
              </a:ext>
            </a:extLst>
          </p:cNvPr>
          <p:cNvSpPr/>
          <p:nvPr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BEFB58-C3E9-4CF7-81E7-A03371485FA9}"/>
              </a:ext>
            </a:extLst>
          </p:cNvPr>
          <p:cNvSpPr/>
          <p:nvPr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F0F358-39C6-42E8-A3B6-9A73AF9D6E95}"/>
              </a:ext>
            </a:extLst>
          </p:cNvPr>
          <p:cNvSpPr/>
          <p:nvPr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C36AA8-1DEF-4A63-81D7-5494F7415766}"/>
              </a:ext>
            </a:extLst>
          </p:cNvPr>
          <p:cNvSpPr/>
          <p:nvPr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1" name="Graphic 27">
            <a:extLst>
              <a:ext uri="{FF2B5EF4-FFF2-40B4-BE49-F238E27FC236}">
                <a16:creationId xmlns:a16="http://schemas.microsoft.com/office/drawing/2014/main" id="{90885CBD-CB4B-44B4-903A-8C197AB669EC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C915305-9408-4471-B0D4-FC7C04034FE5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aphic 27">
              <a:extLst>
                <a:ext uri="{FF2B5EF4-FFF2-40B4-BE49-F238E27FC236}">
                  <a16:creationId xmlns:a16="http://schemas.microsoft.com/office/drawing/2014/main" id="{D38FE882-7255-4042-BC39-5204B6AC1CEB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5" name="Graphic 27">
                <a:extLst>
                  <a:ext uri="{FF2B5EF4-FFF2-40B4-BE49-F238E27FC236}">
                    <a16:creationId xmlns:a16="http://schemas.microsoft.com/office/drawing/2014/main" id="{904420B5-803F-4729-A108-FB0AA986EF8C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B2B7EDF-40F8-4D42-B080-B5155F095E71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A1E4AD0E-137C-4CBE-81BD-A1BE80A8B50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40D14AC0-3048-4478-9862-BBB7E15F51F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3B01CBEE-C01F-4F87-9511-64E4554EC12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3FF1B80-A33E-4CA1-9C5C-74A3BB98E2E0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94F6DEC1-BD21-4C88-A4DB-AD93B4D2477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38045A8-F2F2-4D64-B058-FFC64EB4E66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" name="Graphic 27">
                <a:extLst>
                  <a:ext uri="{FF2B5EF4-FFF2-40B4-BE49-F238E27FC236}">
                    <a16:creationId xmlns:a16="http://schemas.microsoft.com/office/drawing/2014/main" id="{9F59AD8B-6249-45DA-A913-01F4F96E65D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BFBE3883-72BC-46EA-8880-99E0F8F9D62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E780DC8B-6B22-4D2D-AC55-B72A3BF8C3D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93DCF14E-4C09-4E71-9C9F-FAE10FFC42FB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1B653BD-EE17-4E19-B94B-0B991040D44D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B204428-BB56-4BB3-AB69-B1B9DE925A9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E3F5840-1BE5-4324-836F-644605582610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D533D95-26A9-40D5-82E0-965E7B893BE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E84EF73E-8740-47B5-9ACE-8CA3FEE2680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accent1"/>
              </a:solidFill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B10840F-E756-490A-A3AB-DA586637E1E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52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AD2F2857-10A0-4AF6-8F1E-C92EB905FDB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763EEF-9A0B-4ACD-81D8-E66CCD0B54ED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3195639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2312C-0587-4ED0-A2E1-B92640927779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C97FB-A9BC-4D12-BE65-61325D0FDD6C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8C34146-72FB-44A9-BCF2-140A69695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4AD4405B-9EDD-43B7-89E2-E0133A96CF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14A5682-5B2A-43B4-A6A1-D4E8F9C0DBF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8B66060-5378-4B44-979C-2F8319CA60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41757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5C9C6707-A6E4-4839-B4F7-651B5E39EC77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/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7CECB-07DD-41B2-8C9D-9DEAEC225A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0151F-30B5-4A0D-B822-82F610AC0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2AEE6-3783-4147-B00A-2C94E52BB9E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F6F64F4-DEB5-4E3E-A44B-4C96455E71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C0ADAC8D-0AC8-44DF-8D11-DB670026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F234427-528A-4AA6-BCD0-47E17B7806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1915DFC-6A36-49FA-9073-8E89F87498C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76601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962CCE9F-EB35-452F-9C5B-CB27E5AF8619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50394" y="0"/>
            <a:ext cx="9041607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(945 x 720 pixels)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B0934A21-41C6-40BC-9CED-DB57B9F6EA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B26E788D-A585-4648-B01A-43AE77CD22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1256F-D1E0-4E83-8F20-92965E48F5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4432-696B-4A68-9FB1-FA2523029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C3230-1F6F-405E-903C-BE945F8499D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BAE777E-647F-440D-BCDE-F4B4F16ABC4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098D37C-A518-4053-A187-804D38219F1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267624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8CD1AC-1C9D-4BD5-898E-6EB6BEB7CE6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8DA05-3080-47A8-A9BD-3BA2DFC78265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74100-FB23-41BF-9702-49823F1EA78B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E26B-61FD-4FD2-B22D-859BC3DE9E21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CE45498-D888-4689-A3D1-627CF7011F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EB82E78-A0A9-4CD2-8349-C8522814CEA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itle 23">
            <a:extLst>
              <a:ext uri="{FF2B5EF4-FFF2-40B4-BE49-F238E27FC236}">
                <a16:creationId xmlns:a16="http://schemas.microsoft.com/office/drawing/2014/main" id="{2753A3BB-E4B0-4990-8F17-36C5CD6FD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C59FF4BF-F966-47AD-BC19-43A355BBBC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9146910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DA34A682-8DE5-4F01-B612-ABF5C84D75F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8F9DF-9E01-41A6-9CE2-970E9AC2FFD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67E63-603E-4D51-808B-3FEED0583E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B478F-8B60-4A27-BB97-4943620DA2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9E81FC83-F1FF-4246-B2BA-D8D6819E0D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6AB23C00-2708-4AB1-8FD4-EBB34A5805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78629E2-22DC-4151-A595-48D1269DA54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FA42BCD-6D36-4E25-84A7-D75012255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660054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B42DB4A-FD16-4E5D-B860-9D4C0F4BB1E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/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0BB66A-E084-4BA3-BD1F-ECA8C7967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2AC94-076D-4863-9C24-81E6F6391A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5C5CD-9C34-4714-8414-4A405B7A9B6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A824A7FA-850B-4FCF-80FE-56C61966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D8926D3A-B02C-4B66-8E72-12E8A7B070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38B7729F-91E6-4437-B274-D2416E4963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1DE1173-668B-460B-ABAE-F151CC4551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50980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Floating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BE7BA28A-1758-4964-BACD-549DA328BB08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195638" y="1327150"/>
            <a:ext cx="8743950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(918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731D9C-BED4-4F72-9259-64043DE0DF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14426-0ABE-4F64-B204-E996FF1EB5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30F85-91EE-44C7-9310-BD2760A012C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99E902-0C06-4342-90CB-A8CA85BFD2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E1455412-4D1E-4313-A743-8508ECA8A7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D368D9B-2C7D-4E02-A9EC-9610AF7877A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0BEE571-DE26-4210-B1B9-0C081C76DF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078211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BA60705-BB8D-4549-8499-B4D37AFBC3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E2CD5-1C11-4760-BBAB-7142553DB4D6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EBDDAE-0465-420D-BBA2-F47144C79778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3DBE4-41AD-4BFC-89AB-849F11CFDB56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itle 23">
            <a:extLst>
              <a:ext uri="{FF2B5EF4-FFF2-40B4-BE49-F238E27FC236}">
                <a16:creationId xmlns:a16="http://schemas.microsoft.com/office/drawing/2014/main" id="{CCA68599-0BD8-4C66-89D9-81650063D2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A09FFD54-5B6A-41D8-9AD0-ACE32878E1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F64A4C4-521F-4700-A54F-1342673D23B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FDD581BC-D17B-4EF3-9857-3E0140EBE3F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9E75591B-E3FD-4BD4-8684-3F7C0221042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D6603CD-B303-422D-86B2-A767F1F323D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32564257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02E52822-2FF1-4477-B040-0C6FF426F85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A0EA6F-38DC-4AB3-A768-7CB44A6918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68762-C2DF-476C-81FA-AAB854BB1D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79A1C-73DB-47CC-8E57-042DC35845E1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DE85238A-55AF-4C43-A439-2325D1C51B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48977EBB-A443-4628-A5A8-5CB6FDE443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E35CE5D-0308-4494-824F-F62C297FC0E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D7C2A6F-D5A0-4C58-961D-C49FA1561CA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75121F7-D500-47FB-B2B1-F054B06251B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6A11C9FF-93C1-4D79-BD03-3357C8304C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95637" y="1546606"/>
            <a:ext cx="2851150" cy="4549394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</p:spTree>
    <p:extLst>
      <p:ext uri="{BB962C8B-B14F-4D97-AF65-F5344CB8AC3E}">
        <p14:creationId xmlns:p14="http://schemas.microsoft.com/office/powerpoint/2010/main" val="595703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0C45267-3A1A-43AE-A3A2-4D5C581D46E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E68E7-8405-4842-8009-AA9BA7BCD3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DDCFF-7A0E-46EA-950F-4CB1E08A0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8CB9F-B4BB-41FF-A8B5-254C9C446AE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5BBB9541-6EC3-436F-A097-CB541F15D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2746B46B-AB2A-4BE6-B27B-EBCABAA907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E58CAB41-E3E0-44CE-8045-F7FBD314BC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F33715D-DF41-48B5-AD43-0EEE4A76133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C5DB9E1-F817-4A43-B5A3-FD93BD4F7C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910757-A351-4817-BAB1-789FC3BC40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179509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286" y="255588"/>
            <a:ext cx="7272464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286" y="1955983"/>
            <a:ext cx="7272464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FF23E-9523-43B2-807A-97CBE949D786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195637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1A9A0-938E-47D2-A7BC-A9F79C46F00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8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4" name="Graphic 27">
            <a:extLst>
              <a:ext uri="{FF2B5EF4-FFF2-40B4-BE49-F238E27FC236}">
                <a16:creationId xmlns:a16="http://schemas.microsoft.com/office/drawing/2014/main" id="{98A8F1BA-F4E9-4783-9EE5-FEBD28374C79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1CADF1-EA35-4370-89A8-D5948679BE8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27">
              <a:extLst>
                <a:ext uri="{FF2B5EF4-FFF2-40B4-BE49-F238E27FC236}">
                  <a16:creationId xmlns:a16="http://schemas.microsoft.com/office/drawing/2014/main" id="{DF6F29A0-0E5B-4A26-9F62-73C86A474404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7" name="Graphic 27">
                <a:extLst>
                  <a:ext uri="{FF2B5EF4-FFF2-40B4-BE49-F238E27FC236}">
                    <a16:creationId xmlns:a16="http://schemas.microsoft.com/office/drawing/2014/main" id="{DAB801CF-D8A7-4191-B26B-BD797A8EF61F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B2592F0-EF39-47D4-B558-ACE193AE7149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28FE4A95-9E63-413C-A60A-03415658DA6D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5E97802-C380-4071-9C80-9DC24D9FC49F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1F4D864-5370-4FD6-BCA7-DC01F11A31D6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22136697-AFB5-4DE1-B67E-F63B2B03724D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4A5CC49D-6D04-4343-8713-194B986FB413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B3C76F05-C293-4F1F-AF47-00E28FBC5F5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57BB478-B82C-4CF8-A357-30A75368F28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D34F6212-69C8-404F-92A4-5729FF1C3D3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06404B4-0CA6-43E7-BCF2-87992FB624C0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1E05CE0A-6B8D-4299-A45C-70F43B2019C6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48F657AE-A2D7-4C3C-B3E6-F29943926252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6A1AB80-6B00-4C68-8F33-31D5D87B7618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FE2318D4-FD31-46A4-B7AC-3949A7C49EF3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A94F671-B099-4F31-B036-FD1C0520D70A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F1F61AB-A11D-44E0-A7C0-956F48FC262D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6FBEAEB-D74E-4044-9BC4-CF8305137C76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5A0CCEE-1332-43C6-A4D1-4587D214CB9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CDFADEB9-C4CA-4DDA-A586-EDD76771B9D9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A7F280AC-24B0-4972-964C-564A6C05F914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4" name="Slide Number Placeholder 63">
            <a:extLst>
              <a:ext uri="{FF2B5EF4-FFF2-40B4-BE49-F238E27FC236}">
                <a16:creationId xmlns:a16="http://schemas.microsoft.com/office/drawing/2014/main" id="{2A479D62-A5FA-4484-8B52-F8DF3416269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54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 x 1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5EE5193-03FD-403A-AD09-57BA12DF397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145214" y="1327150"/>
            <a:ext cx="6046786" cy="4768850"/>
          </a:xfrm>
          <a:prstGeom prst="rect">
            <a:avLst/>
          </a:prstGeom>
          <a:solidFill>
            <a:schemeClr val="accent2"/>
          </a:solidFill>
        </p:spPr>
        <p:txBody>
          <a:bodyPr lIns="0" tIns="173736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(635 x 501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43FA6-5B04-4C9E-B86D-0A62A34DB5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D3423-7DE3-4AC2-80EC-A4853C60C8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CF1DA-060C-4395-BDD8-D9459619F46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3A011259-E0AC-4557-931D-7AA98AC482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3A18495F-7C83-4561-A4EE-BA836C601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A8C2F6AB-2F55-4A35-9E40-3CA2734C35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57353C32-30F2-4D25-8B2E-330AE439224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95638" y="1546605"/>
            <a:ext cx="2851150" cy="4549393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F866A4A-F747-40A8-B32C-66F4A46FA4E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0D04FC-A2E6-44E8-8FD3-5AD4AC815C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95637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256544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8F0A46-7288-4F1A-8BD0-3895B1CBDDD3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1256E494-700F-43AE-92D1-3760888E62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7AC9AECC-728A-4BEF-82CE-A461B07B67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CE4A5F30-6979-471B-B82D-17578C3BA7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40DD6A3-EDC5-4FC5-A1B8-96D33D6D80E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C1C99-7455-470F-AB4D-94E62CF786EC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75DEA5-0721-4C17-A8F0-4EEF0AAE4030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253B8-F31E-4582-B583-AD22140A2AF0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632E8DC-5B53-4FD8-8FD7-A0A7407B23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86151B2-BB20-4348-91C1-20EDA8497F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7223180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A1E25804-7EC9-4647-9638-1803A321167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615238" y="0"/>
            <a:ext cx="45767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(481 x 720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4C5C3A-AA6F-40D8-A29B-BF6F4E2012C2}"/>
              </a:ext>
            </a:extLst>
          </p:cNvPr>
          <p:cNvSpPr>
            <a:spLocks noGrp="1"/>
          </p:cNvSpPr>
          <p:nvPr>
            <p:ph type="dt" sz="half" idx="4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844DD-6203-4296-BF3C-E3663FFD97BD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EAED78-AAD2-4D8D-9EED-D6A37D2AF367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4E1C8F4-0D46-46F7-B478-974B27F97E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2412" y="1327150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7CDEDE5-35B2-421B-B107-B29FA980EA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2412" y="3457575"/>
            <a:ext cx="727233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Paragraph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17EB0C3-4AB2-43C5-927D-7A124F9B8A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2412" y="1546606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AD7211E-A5D2-4B7E-ACD5-F55DC284C3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3677031"/>
            <a:ext cx="7272338" cy="1820482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2B4D779D-11F4-47C8-886A-B3CA8EC627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8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000978-1449-4132-B87A-8C887AC91D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7272338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7803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8AC6B2-AB6E-4D88-B7DE-667AF7C8D82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E7CF3E-ACA0-46CD-A3A3-9BAFB8A02337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80E472-9E16-44B5-8B3A-D9981066D14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385F-2238-45DF-B52B-822CB555E6FE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0B8999D7-14A1-4A4F-AD1F-32CE36C742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F4D3F8DC-4E1D-43BD-A088-43843D697F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323757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69F4CF2-F04E-4201-AA3B-546A2234E3F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95638" y="1327150"/>
            <a:ext cx="7269162" cy="4768850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E1187-857F-478D-B166-5D77D71F66B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F4F7F4-4DFE-4185-B5C4-848C6710BF5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88DF34-5E01-4B53-AF6D-CFF1F94F600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CA54E288-119E-4B58-AE38-3C90A474B8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A7A20077-B813-4747-B78A-7EE5063872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50194"/>
            <a:ext cx="2851150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87040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28CD1E-49BB-4494-B643-C54FFF7DAA6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1D58C03-40BF-4AFA-BBD6-FDF280AC3BF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5C907-7F00-4847-82A3-7E6BD92E45E8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6569E-CB9C-4445-8752-EA063EE13509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B51A4-70DC-4E27-8AF4-B37684A7958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DBE8503C-2537-4998-81D2-9BCFAD817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166F5277-C4DA-42DF-8F97-B8DD34562B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679504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1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53439670-4192-4D74-B2ED-B26E22713E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42038" y="0"/>
            <a:ext cx="604996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(636 x 720 pixels)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A3AB7A-65D2-48AA-A9CF-6CFC6B5EED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BC2FB-1432-41AB-86A9-C39D244C9B83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8883-7897-498D-81C4-7D4B502C6FD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733E3-CFED-47C1-8808-5ED9EF3B2BCA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7AFA82EA-33C8-4E46-B5A6-2972A702FD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09ACE8E5-25EB-4758-AC24-51089CE32F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8914395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867F0B64-25A1-4725-90FE-80C724F655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A5318FB9-5B6A-4F64-80E0-012E15632AE9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E944901-FCD0-4206-B1E5-B826B97CA3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0D2F2-CED6-403A-A1F1-A66952422A91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8EA6-D04C-4F87-AE1C-C6E53BD0581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3296-A61C-45CD-9B90-F2A7CF8D07A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64A3994F-A6E4-4FC5-B425-6DEF3F7A76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EFDFB7A9-B06A-4252-AECD-2016B175692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663613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2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97F896BF-24DC-44E9-BF2A-3968F6917EE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348EDCEA-A809-4025-B648-EA6935F7E8C1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142038" y="3457574"/>
            <a:ext cx="604996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0364DE-63A8-4168-909C-98793A980F93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1EDF4-DD78-4D22-899F-6F0CAC01C53B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C71EFC-0E06-462A-B1B8-2BF6CE11FD8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6BC3184-5C9E-466D-BE99-9774B9BA53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7962C2B5-FFE6-4235-AB5F-C251297FF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F254BE5C-F5C3-4661-A8EF-481EF2EA4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02584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AE7D80B9-7AFF-45A9-A681-008A02E3ED0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C0A1C9D9-FEBE-456A-8284-43E835976D6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id="{CDBFD844-4214-49FF-9083-067CB5AA059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927F8-E8AF-4F74-85FE-1EFD789DAEA6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3203575" y="6512719"/>
            <a:ext cx="2743200" cy="912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Microsoft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34FD5-D427-47BE-9C22-F216B10E324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 algn="l"/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9175D-9878-4708-BF0B-65222A4B212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112C90-5422-480C-B05F-0FEEB2C3DA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704C6F69-3F21-4840-BE71-F51375ADF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C043131-B24B-43B6-9CF8-A1784034E3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07539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1">
            <a:extLst>
              <a:ext uri="{FF2B5EF4-FFF2-40B4-BE49-F238E27FC236}">
                <a16:creationId xmlns:a16="http://schemas.microsoft.com/office/drawing/2014/main" id="{D81307EF-77B4-4433-98DB-23371B7321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7272337" cy="170039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Front page title (40pt)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E9B98BAF-9D6A-4691-8AB6-D5CBE9B731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955983"/>
            <a:ext cx="7272337" cy="2482668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ct val="100000"/>
              </a:lnSpc>
              <a:spcAft>
                <a:spcPts val="600"/>
              </a:spcAft>
              <a:buNone/>
              <a:defRPr sz="4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r>
              <a:rPr lang="en-US"/>
              <a:t>Speaker name (40pt)</a:t>
            </a:r>
          </a:p>
        </p:txBody>
      </p: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EF3B772A-DD5C-455C-AD76-E045FD4126A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A92F6ED-8619-44DD-8F74-505C5048604F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27">
              <a:extLst>
                <a:ext uri="{FF2B5EF4-FFF2-40B4-BE49-F238E27FC236}">
                  <a16:creationId xmlns:a16="http://schemas.microsoft.com/office/drawing/2014/main" id="{D84D859D-15B6-4BD6-8208-8F6FA9ABC3E1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38" name="Graphic 27">
                <a:extLst>
                  <a:ext uri="{FF2B5EF4-FFF2-40B4-BE49-F238E27FC236}">
                    <a16:creationId xmlns:a16="http://schemas.microsoft.com/office/drawing/2014/main" id="{FDDB0385-6706-47B1-980D-9E9B18EA4274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3FF2C054-2BBF-4D2E-BBDA-5ACF8083FBA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B935C445-FB28-48EF-927A-D6ED0861434A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80DFEFC5-B69F-4D46-86D5-8DEEF0858C22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5292D88-CB77-491D-B093-C7165C3D66C2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8AB2E8C-5327-4FEC-9BF9-332036696007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A0B9D7E2-E187-4382-A49D-EF7F84EB4C52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0B1C4EE2-1FCB-4592-AC60-1B10723CEC4A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aphic 27">
                <a:extLst>
                  <a:ext uri="{FF2B5EF4-FFF2-40B4-BE49-F238E27FC236}">
                    <a16:creationId xmlns:a16="http://schemas.microsoft.com/office/drawing/2014/main" id="{A8194D6E-E2CC-459C-918D-3C38AA2D56AD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C61F51A-2670-49FB-B7C0-D3F6E2CEF6E4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7C17D90-2E03-4553-92D9-6E559C0C05E9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D4AD200-A8BB-4DB6-8ADF-AB1780B7E7B0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63689DB6-BBA0-4A70-AC2B-2452AE321BEB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86BDBC60-E5EE-49A7-B1B8-E698547FFF10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06FC048D-5D7A-44F1-A119-491EC856B668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02EF9E-528D-4A45-A7D3-A3A79FEEAA51}"/>
              </a:ext>
            </a:extLst>
          </p:cNvPr>
          <p:cNvSpPr/>
          <p:nvPr userDrawn="1"/>
        </p:nvSpPr>
        <p:spPr>
          <a:xfrm>
            <a:off x="9681830" y="2631259"/>
            <a:ext cx="1576114" cy="1469626"/>
          </a:xfrm>
          <a:custGeom>
            <a:avLst/>
            <a:gdLst>
              <a:gd name="connsiteX0" fmla="*/ 606687 w 1576114"/>
              <a:gd name="connsiteY0" fmla="*/ 1460717 h 1469626"/>
              <a:gd name="connsiteX1" fmla="*/ 649537 w 1576114"/>
              <a:gd name="connsiteY1" fmla="*/ 1460717 h 1469626"/>
              <a:gd name="connsiteX2" fmla="*/ 948214 w 1576114"/>
              <a:gd name="connsiteY2" fmla="*/ 1162040 h 1469626"/>
              <a:gd name="connsiteX3" fmla="*/ 1033490 w 1576114"/>
              <a:gd name="connsiteY3" fmla="*/ 1247315 h 1469626"/>
              <a:gd name="connsiteX4" fmla="*/ 1076340 w 1576114"/>
              <a:gd name="connsiteY4" fmla="*/ 1247315 h 1469626"/>
              <a:gd name="connsiteX5" fmla="*/ 1567205 w 1576114"/>
              <a:gd name="connsiteY5" fmla="*/ 756450 h 1469626"/>
              <a:gd name="connsiteX6" fmla="*/ 1567205 w 1576114"/>
              <a:gd name="connsiteY6" fmla="*/ 713600 h 1469626"/>
              <a:gd name="connsiteX7" fmla="*/ 1481929 w 1576114"/>
              <a:gd name="connsiteY7" fmla="*/ 627900 h 1469626"/>
              <a:gd name="connsiteX8" fmla="*/ 862939 w 1576114"/>
              <a:gd name="connsiteY8" fmla="*/ 8909 h 1469626"/>
              <a:gd name="connsiteX9" fmla="*/ 820089 w 1576114"/>
              <a:gd name="connsiteY9" fmla="*/ 8909 h 1469626"/>
              <a:gd name="connsiteX10" fmla="*/ 681357 w 1576114"/>
              <a:gd name="connsiteY10" fmla="*/ 147641 h 1469626"/>
              <a:gd name="connsiteX11" fmla="*/ 596081 w 1576114"/>
              <a:gd name="connsiteY11" fmla="*/ 62366 h 1469626"/>
              <a:gd name="connsiteX12" fmla="*/ 553231 w 1576114"/>
              <a:gd name="connsiteY12" fmla="*/ 62366 h 1469626"/>
              <a:gd name="connsiteX13" fmla="*/ 222311 w 1576114"/>
              <a:gd name="connsiteY13" fmla="*/ 393286 h 1469626"/>
              <a:gd name="connsiteX14" fmla="*/ 222311 w 1576114"/>
              <a:gd name="connsiteY14" fmla="*/ 436136 h 1469626"/>
              <a:gd name="connsiteX15" fmla="*/ 307586 w 1576114"/>
              <a:gd name="connsiteY15" fmla="*/ 521412 h 1469626"/>
              <a:gd name="connsiteX16" fmla="*/ 8909 w 1576114"/>
              <a:gd name="connsiteY16" fmla="*/ 820089 h 1469626"/>
              <a:gd name="connsiteX17" fmla="*/ 8909 w 1576114"/>
              <a:gd name="connsiteY17" fmla="*/ 862939 h 1469626"/>
              <a:gd name="connsiteX18" fmla="*/ 606687 w 1576114"/>
              <a:gd name="connsiteY18" fmla="*/ 1460717 h 1469626"/>
              <a:gd name="connsiteX19" fmla="*/ 787845 w 1576114"/>
              <a:gd name="connsiteY19" fmla="*/ 467955 h 1469626"/>
              <a:gd name="connsiteX20" fmla="*/ 894758 w 1576114"/>
              <a:gd name="connsiteY20" fmla="*/ 361043 h 1469626"/>
              <a:gd name="connsiteX21" fmla="*/ 1001671 w 1576114"/>
              <a:gd name="connsiteY21" fmla="*/ 361043 h 1469626"/>
              <a:gd name="connsiteX22" fmla="*/ 1108583 w 1576114"/>
              <a:gd name="connsiteY22" fmla="*/ 467955 h 1469626"/>
              <a:gd name="connsiteX23" fmla="*/ 1108583 w 1576114"/>
              <a:gd name="connsiteY23" fmla="*/ 574868 h 1469626"/>
              <a:gd name="connsiteX24" fmla="*/ 1001671 w 1576114"/>
              <a:gd name="connsiteY24" fmla="*/ 681781 h 1469626"/>
              <a:gd name="connsiteX25" fmla="*/ 894758 w 1576114"/>
              <a:gd name="connsiteY25" fmla="*/ 681781 h 1469626"/>
              <a:gd name="connsiteX26" fmla="*/ 787845 w 1576114"/>
              <a:gd name="connsiteY26" fmla="*/ 574444 h 1469626"/>
              <a:gd name="connsiteX27" fmla="*/ 787845 w 1576114"/>
              <a:gd name="connsiteY27" fmla="*/ 467955 h 1469626"/>
              <a:gd name="connsiteX28" fmla="*/ 361043 w 1576114"/>
              <a:gd name="connsiteY28" fmla="*/ 894758 h 1469626"/>
              <a:gd name="connsiteX29" fmla="*/ 467955 w 1576114"/>
              <a:gd name="connsiteY29" fmla="*/ 787845 h 1469626"/>
              <a:gd name="connsiteX30" fmla="*/ 574868 w 1576114"/>
              <a:gd name="connsiteY30" fmla="*/ 787845 h 1469626"/>
              <a:gd name="connsiteX31" fmla="*/ 681781 w 1576114"/>
              <a:gd name="connsiteY31" fmla="*/ 894758 h 1469626"/>
              <a:gd name="connsiteX32" fmla="*/ 681781 w 1576114"/>
              <a:gd name="connsiteY32" fmla="*/ 1001671 h 1469626"/>
              <a:gd name="connsiteX33" fmla="*/ 574868 w 1576114"/>
              <a:gd name="connsiteY33" fmla="*/ 1108583 h 1469626"/>
              <a:gd name="connsiteX34" fmla="*/ 467955 w 1576114"/>
              <a:gd name="connsiteY34" fmla="*/ 1108583 h 1469626"/>
              <a:gd name="connsiteX35" fmla="*/ 361043 w 1576114"/>
              <a:gd name="connsiteY35" fmla="*/ 1001671 h 1469626"/>
              <a:gd name="connsiteX36" fmla="*/ 361043 w 1576114"/>
              <a:gd name="connsiteY36" fmla="*/ 894758 h 146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76114" h="1469626">
                <a:moveTo>
                  <a:pt x="606687" y="1460717"/>
                </a:moveTo>
                <a:cubicBezTo>
                  <a:pt x="618567" y="1472596"/>
                  <a:pt x="637658" y="1472596"/>
                  <a:pt x="649537" y="1460717"/>
                </a:cubicBezTo>
                <a:lnTo>
                  <a:pt x="948214" y="1162040"/>
                </a:lnTo>
                <a:lnTo>
                  <a:pt x="1033490" y="1247315"/>
                </a:lnTo>
                <a:cubicBezTo>
                  <a:pt x="1045369" y="1259195"/>
                  <a:pt x="1064461" y="1259195"/>
                  <a:pt x="1076340" y="1247315"/>
                </a:cubicBezTo>
                <a:lnTo>
                  <a:pt x="1567205" y="756450"/>
                </a:lnTo>
                <a:cubicBezTo>
                  <a:pt x="1579084" y="744571"/>
                  <a:pt x="1579084" y="725479"/>
                  <a:pt x="1567205" y="713600"/>
                </a:cubicBezTo>
                <a:lnTo>
                  <a:pt x="1481929" y="627900"/>
                </a:lnTo>
                <a:lnTo>
                  <a:pt x="862939" y="8909"/>
                </a:lnTo>
                <a:cubicBezTo>
                  <a:pt x="851060" y="-2970"/>
                  <a:pt x="831968" y="-2970"/>
                  <a:pt x="820089" y="8909"/>
                </a:cubicBezTo>
                <a:lnTo>
                  <a:pt x="681357" y="147641"/>
                </a:lnTo>
                <a:lnTo>
                  <a:pt x="596081" y="62366"/>
                </a:lnTo>
                <a:cubicBezTo>
                  <a:pt x="584202" y="50487"/>
                  <a:pt x="565110" y="50487"/>
                  <a:pt x="553231" y="62366"/>
                </a:cubicBezTo>
                <a:lnTo>
                  <a:pt x="222311" y="393286"/>
                </a:lnTo>
                <a:cubicBezTo>
                  <a:pt x="210431" y="405165"/>
                  <a:pt x="210431" y="424257"/>
                  <a:pt x="222311" y="436136"/>
                </a:cubicBezTo>
                <a:lnTo>
                  <a:pt x="307586" y="521412"/>
                </a:lnTo>
                <a:lnTo>
                  <a:pt x="8909" y="820089"/>
                </a:lnTo>
                <a:cubicBezTo>
                  <a:pt x="-2970" y="831968"/>
                  <a:pt x="-2970" y="851059"/>
                  <a:pt x="8909" y="862939"/>
                </a:cubicBezTo>
                <a:lnTo>
                  <a:pt x="606687" y="1460717"/>
                </a:lnTo>
                <a:close/>
                <a:moveTo>
                  <a:pt x="787845" y="467955"/>
                </a:moveTo>
                <a:lnTo>
                  <a:pt x="894758" y="361043"/>
                </a:lnTo>
                <a:cubicBezTo>
                  <a:pt x="924032" y="331769"/>
                  <a:pt x="971973" y="331769"/>
                  <a:pt x="1001671" y="361043"/>
                </a:cubicBezTo>
                <a:lnTo>
                  <a:pt x="1108583" y="467955"/>
                </a:lnTo>
                <a:cubicBezTo>
                  <a:pt x="1137857" y="497229"/>
                  <a:pt x="1137857" y="545170"/>
                  <a:pt x="1108583" y="574868"/>
                </a:cubicBezTo>
                <a:lnTo>
                  <a:pt x="1001671" y="681781"/>
                </a:lnTo>
                <a:cubicBezTo>
                  <a:pt x="972397" y="711055"/>
                  <a:pt x="924456" y="711055"/>
                  <a:pt x="894758" y="681781"/>
                </a:cubicBezTo>
                <a:lnTo>
                  <a:pt x="787845" y="574444"/>
                </a:lnTo>
                <a:cubicBezTo>
                  <a:pt x="758571" y="545170"/>
                  <a:pt x="758571" y="497229"/>
                  <a:pt x="787845" y="467955"/>
                </a:cubicBezTo>
                <a:close/>
                <a:moveTo>
                  <a:pt x="361043" y="894758"/>
                </a:moveTo>
                <a:lnTo>
                  <a:pt x="467955" y="787845"/>
                </a:lnTo>
                <a:cubicBezTo>
                  <a:pt x="497229" y="758571"/>
                  <a:pt x="545170" y="758571"/>
                  <a:pt x="574868" y="787845"/>
                </a:cubicBezTo>
                <a:lnTo>
                  <a:pt x="681781" y="894758"/>
                </a:lnTo>
                <a:cubicBezTo>
                  <a:pt x="711055" y="924032"/>
                  <a:pt x="711055" y="971973"/>
                  <a:pt x="681781" y="1001671"/>
                </a:cubicBezTo>
                <a:lnTo>
                  <a:pt x="574868" y="1108583"/>
                </a:lnTo>
                <a:cubicBezTo>
                  <a:pt x="545595" y="1137857"/>
                  <a:pt x="497653" y="1137857"/>
                  <a:pt x="467955" y="1108583"/>
                </a:cubicBezTo>
                <a:lnTo>
                  <a:pt x="361043" y="1001671"/>
                </a:lnTo>
                <a:cubicBezTo>
                  <a:pt x="331769" y="971973"/>
                  <a:pt x="331769" y="924456"/>
                  <a:pt x="361043" y="894758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C9FBFD1-ABAF-4A5C-9CCE-123C51B13389}"/>
              </a:ext>
            </a:extLst>
          </p:cNvPr>
          <p:cNvSpPr/>
          <p:nvPr userDrawn="1"/>
        </p:nvSpPr>
        <p:spPr>
          <a:xfrm>
            <a:off x="10493858" y="4020276"/>
            <a:ext cx="1207435" cy="1207859"/>
          </a:xfrm>
          <a:custGeom>
            <a:avLst/>
            <a:gdLst>
              <a:gd name="connsiteX0" fmla="*/ 678811 w 1207435"/>
              <a:gd name="connsiteY0" fmla="*/ 30122 h 1207859"/>
              <a:gd name="connsiteX1" fmla="*/ 648689 w 1207435"/>
              <a:gd name="connsiteY1" fmla="*/ 0 h 1207859"/>
              <a:gd name="connsiteX2" fmla="*/ 407287 w 1207435"/>
              <a:gd name="connsiteY2" fmla="*/ 0 h 1207859"/>
              <a:gd name="connsiteX3" fmla="*/ 377164 w 1207435"/>
              <a:gd name="connsiteY3" fmla="*/ 30122 h 1207859"/>
              <a:gd name="connsiteX4" fmla="*/ 377164 w 1207435"/>
              <a:gd name="connsiteY4" fmla="*/ 151036 h 1207859"/>
              <a:gd name="connsiteX5" fmla="*/ 377164 w 1207435"/>
              <a:gd name="connsiteY5" fmla="*/ 377589 h 1207859"/>
              <a:gd name="connsiteX6" fmla="*/ 30122 w 1207435"/>
              <a:gd name="connsiteY6" fmla="*/ 377589 h 1207859"/>
              <a:gd name="connsiteX7" fmla="*/ 0 w 1207435"/>
              <a:gd name="connsiteY7" fmla="*/ 407711 h 1207859"/>
              <a:gd name="connsiteX8" fmla="*/ 0 w 1207435"/>
              <a:gd name="connsiteY8" fmla="*/ 1177737 h 1207859"/>
              <a:gd name="connsiteX9" fmla="*/ 30122 w 1207435"/>
              <a:gd name="connsiteY9" fmla="*/ 1207860 h 1207859"/>
              <a:gd name="connsiteX10" fmla="*/ 301647 w 1207435"/>
              <a:gd name="connsiteY10" fmla="*/ 1207860 h 1207859"/>
              <a:gd name="connsiteX11" fmla="*/ 301647 w 1207435"/>
              <a:gd name="connsiteY11" fmla="*/ 1207860 h 1207859"/>
              <a:gd name="connsiteX12" fmla="*/ 603718 w 1207435"/>
              <a:gd name="connsiteY12" fmla="*/ 1207860 h 1207859"/>
              <a:gd name="connsiteX13" fmla="*/ 1207435 w 1207435"/>
              <a:gd name="connsiteY13" fmla="*/ 604142 h 1207859"/>
              <a:gd name="connsiteX14" fmla="*/ 1207435 w 1207435"/>
              <a:gd name="connsiteY14" fmla="*/ 180733 h 1207859"/>
              <a:gd name="connsiteX15" fmla="*/ 1177313 w 1207435"/>
              <a:gd name="connsiteY15" fmla="*/ 150611 h 1207859"/>
              <a:gd name="connsiteX16" fmla="*/ 678811 w 1207435"/>
              <a:gd name="connsiteY16" fmla="*/ 150611 h 1207859"/>
              <a:gd name="connsiteX17" fmla="*/ 678811 w 1207435"/>
              <a:gd name="connsiteY17" fmla="*/ 30122 h 1207859"/>
              <a:gd name="connsiteX18" fmla="*/ 708933 w 1207435"/>
              <a:gd name="connsiteY18" fmla="*/ 452682 h 1207859"/>
              <a:gd name="connsiteX19" fmla="*/ 875242 w 1207435"/>
              <a:gd name="connsiteY19" fmla="*/ 452682 h 1207859"/>
              <a:gd name="connsiteX20" fmla="*/ 905364 w 1207435"/>
              <a:gd name="connsiteY20" fmla="*/ 482804 h 1207859"/>
              <a:gd name="connsiteX21" fmla="*/ 905364 w 1207435"/>
              <a:gd name="connsiteY21" fmla="*/ 603718 h 1207859"/>
              <a:gd name="connsiteX22" fmla="*/ 603293 w 1207435"/>
              <a:gd name="connsiteY22" fmla="*/ 905789 h 1207859"/>
              <a:gd name="connsiteX23" fmla="*/ 331769 w 1207435"/>
              <a:gd name="connsiteY23" fmla="*/ 905789 h 1207859"/>
              <a:gd name="connsiteX24" fmla="*/ 301647 w 1207435"/>
              <a:gd name="connsiteY24" fmla="*/ 875666 h 1207859"/>
              <a:gd name="connsiteX25" fmla="*/ 301647 w 1207435"/>
              <a:gd name="connsiteY25" fmla="*/ 709782 h 1207859"/>
              <a:gd name="connsiteX26" fmla="*/ 331769 w 1207435"/>
              <a:gd name="connsiteY26" fmla="*/ 679660 h 1207859"/>
              <a:gd name="connsiteX27" fmla="*/ 603293 w 1207435"/>
              <a:gd name="connsiteY27" fmla="*/ 679660 h 1207859"/>
              <a:gd name="connsiteX28" fmla="*/ 678811 w 1207435"/>
              <a:gd name="connsiteY28" fmla="*/ 604142 h 1207859"/>
              <a:gd name="connsiteX29" fmla="*/ 678811 w 1207435"/>
              <a:gd name="connsiteY29" fmla="*/ 483229 h 1207859"/>
              <a:gd name="connsiteX30" fmla="*/ 708933 w 1207435"/>
              <a:gd name="connsiteY30" fmla="*/ 452682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435" h="1207859">
                <a:moveTo>
                  <a:pt x="678811" y="30122"/>
                </a:moveTo>
                <a:cubicBezTo>
                  <a:pt x="678811" y="13576"/>
                  <a:pt x="665235" y="0"/>
                  <a:pt x="648689" y="0"/>
                </a:cubicBezTo>
                <a:lnTo>
                  <a:pt x="407287" y="0"/>
                </a:lnTo>
                <a:cubicBezTo>
                  <a:pt x="390741" y="0"/>
                  <a:pt x="377164" y="13576"/>
                  <a:pt x="377164" y="30122"/>
                </a:cubicBezTo>
                <a:lnTo>
                  <a:pt x="377164" y="151036"/>
                </a:lnTo>
                <a:lnTo>
                  <a:pt x="377164" y="377589"/>
                </a:lnTo>
                <a:lnTo>
                  <a:pt x="30122" y="377589"/>
                </a:lnTo>
                <a:cubicBezTo>
                  <a:pt x="13576" y="377589"/>
                  <a:pt x="0" y="391165"/>
                  <a:pt x="0" y="407711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301647" y="1207860"/>
                </a:lnTo>
                <a:lnTo>
                  <a:pt x="301647" y="1207860"/>
                </a:lnTo>
                <a:lnTo>
                  <a:pt x="603718" y="1207860"/>
                </a:lnTo>
                <a:cubicBezTo>
                  <a:pt x="937183" y="1207860"/>
                  <a:pt x="1207435" y="937608"/>
                  <a:pt x="1207435" y="604142"/>
                </a:cubicBezTo>
                <a:lnTo>
                  <a:pt x="1207435" y="180733"/>
                </a:lnTo>
                <a:cubicBezTo>
                  <a:pt x="1207435" y="164187"/>
                  <a:pt x="1193859" y="150611"/>
                  <a:pt x="1177313" y="150611"/>
                </a:cubicBezTo>
                <a:lnTo>
                  <a:pt x="678811" y="150611"/>
                </a:lnTo>
                <a:lnTo>
                  <a:pt x="678811" y="30122"/>
                </a:lnTo>
                <a:close/>
                <a:moveTo>
                  <a:pt x="708933" y="452682"/>
                </a:moveTo>
                <a:lnTo>
                  <a:pt x="875242" y="452682"/>
                </a:lnTo>
                <a:cubicBezTo>
                  <a:pt x="891788" y="452682"/>
                  <a:pt x="905364" y="466258"/>
                  <a:pt x="905364" y="482804"/>
                </a:cubicBezTo>
                <a:lnTo>
                  <a:pt x="905364" y="603718"/>
                </a:lnTo>
                <a:cubicBezTo>
                  <a:pt x="905364" y="770451"/>
                  <a:pt x="770026" y="905789"/>
                  <a:pt x="603293" y="905789"/>
                </a:cubicBezTo>
                <a:lnTo>
                  <a:pt x="331769" y="905789"/>
                </a:lnTo>
                <a:cubicBezTo>
                  <a:pt x="315223" y="905789"/>
                  <a:pt x="301647" y="892212"/>
                  <a:pt x="301647" y="875666"/>
                </a:cubicBezTo>
                <a:lnTo>
                  <a:pt x="301647" y="709782"/>
                </a:lnTo>
                <a:cubicBezTo>
                  <a:pt x="301647" y="693236"/>
                  <a:pt x="315223" y="679660"/>
                  <a:pt x="331769" y="679660"/>
                </a:cubicBezTo>
                <a:lnTo>
                  <a:pt x="603293" y="679660"/>
                </a:lnTo>
                <a:cubicBezTo>
                  <a:pt x="644871" y="679660"/>
                  <a:pt x="678811" y="645719"/>
                  <a:pt x="678811" y="604142"/>
                </a:cubicBezTo>
                <a:lnTo>
                  <a:pt x="678811" y="483229"/>
                </a:lnTo>
                <a:cubicBezTo>
                  <a:pt x="678811" y="466258"/>
                  <a:pt x="692387" y="452682"/>
                  <a:pt x="708933" y="452682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35D3E65-DA11-41F9-B304-81C17FB567F2}"/>
              </a:ext>
            </a:extLst>
          </p:cNvPr>
          <p:cNvSpPr/>
          <p:nvPr userDrawn="1"/>
        </p:nvSpPr>
        <p:spPr>
          <a:xfrm>
            <a:off x="8056926" y="5396565"/>
            <a:ext cx="1207048" cy="1207859"/>
          </a:xfrm>
          <a:custGeom>
            <a:avLst/>
            <a:gdLst>
              <a:gd name="connsiteX0" fmla="*/ 1177737 w 1207048"/>
              <a:gd name="connsiteY0" fmla="*/ 0 h 1207859"/>
              <a:gd name="connsiteX1" fmla="*/ 332193 w 1207048"/>
              <a:gd name="connsiteY1" fmla="*/ 0 h 1207859"/>
              <a:gd name="connsiteX2" fmla="*/ 302071 w 1207048"/>
              <a:gd name="connsiteY2" fmla="*/ 30122 h 1207859"/>
              <a:gd name="connsiteX3" fmla="*/ 302071 w 1207048"/>
              <a:gd name="connsiteY3" fmla="*/ 226553 h 1207859"/>
              <a:gd name="connsiteX4" fmla="*/ 226553 w 1207048"/>
              <a:gd name="connsiteY4" fmla="*/ 302071 h 1207859"/>
              <a:gd name="connsiteX5" fmla="*/ 30122 w 1207048"/>
              <a:gd name="connsiteY5" fmla="*/ 302071 h 1207859"/>
              <a:gd name="connsiteX6" fmla="*/ 0 w 1207048"/>
              <a:gd name="connsiteY6" fmla="*/ 332193 h 1207859"/>
              <a:gd name="connsiteX7" fmla="*/ 0 w 1207048"/>
              <a:gd name="connsiteY7" fmla="*/ 1177737 h 1207859"/>
              <a:gd name="connsiteX8" fmla="*/ 30122 w 1207048"/>
              <a:gd name="connsiteY8" fmla="*/ 1207860 h 1207859"/>
              <a:gd name="connsiteX9" fmla="*/ 1026278 w 1207048"/>
              <a:gd name="connsiteY9" fmla="*/ 1207860 h 1207859"/>
              <a:gd name="connsiteX10" fmla="*/ 1056400 w 1207048"/>
              <a:gd name="connsiteY10" fmla="*/ 1177737 h 1207859"/>
              <a:gd name="connsiteX11" fmla="*/ 1056400 w 1207048"/>
              <a:gd name="connsiteY11" fmla="*/ 332193 h 1207859"/>
              <a:gd name="connsiteX12" fmla="*/ 1086522 w 1207048"/>
              <a:gd name="connsiteY12" fmla="*/ 302071 h 1207859"/>
              <a:gd name="connsiteX13" fmla="*/ 1176889 w 1207048"/>
              <a:gd name="connsiteY13" fmla="*/ 302071 h 1207859"/>
              <a:gd name="connsiteX14" fmla="*/ 1207011 w 1207048"/>
              <a:gd name="connsiteY14" fmla="*/ 271949 h 1207859"/>
              <a:gd name="connsiteX15" fmla="*/ 1207011 w 1207048"/>
              <a:gd name="connsiteY15" fmla="*/ 30547 h 1207859"/>
              <a:gd name="connsiteX16" fmla="*/ 1177737 w 1207048"/>
              <a:gd name="connsiteY16" fmla="*/ 0 h 1207859"/>
              <a:gd name="connsiteX17" fmla="*/ 302071 w 1207048"/>
              <a:gd name="connsiteY17" fmla="*/ 453106 h 1207859"/>
              <a:gd name="connsiteX18" fmla="*/ 453106 w 1207048"/>
              <a:gd name="connsiteY18" fmla="*/ 302071 h 1207859"/>
              <a:gd name="connsiteX19" fmla="*/ 724631 w 1207048"/>
              <a:gd name="connsiteY19" fmla="*/ 302071 h 1207859"/>
              <a:gd name="connsiteX20" fmla="*/ 754753 w 1207048"/>
              <a:gd name="connsiteY20" fmla="*/ 332193 h 1207859"/>
              <a:gd name="connsiteX21" fmla="*/ 754753 w 1207048"/>
              <a:gd name="connsiteY21" fmla="*/ 528624 h 1207859"/>
              <a:gd name="connsiteX22" fmla="*/ 302071 w 1207048"/>
              <a:gd name="connsiteY22" fmla="*/ 528624 h 1207859"/>
              <a:gd name="connsiteX23" fmla="*/ 302071 w 1207048"/>
              <a:gd name="connsiteY23" fmla="*/ 453106 h 1207859"/>
              <a:gd name="connsiteX24" fmla="*/ 716994 w 1207048"/>
              <a:gd name="connsiteY24" fmla="*/ 981306 h 1207859"/>
              <a:gd name="connsiteX25" fmla="*/ 339406 w 1207048"/>
              <a:gd name="connsiteY25" fmla="*/ 981306 h 1207859"/>
              <a:gd name="connsiteX26" fmla="*/ 226129 w 1207048"/>
              <a:gd name="connsiteY26" fmla="*/ 868030 h 1207859"/>
              <a:gd name="connsiteX27" fmla="*/ 339406 w 1207048"/>
              <a:gd name="connsiteY27" fmla="*/ 754753 h 1207859"/>
              <a:gd name="connsiteX28" fmla="*/ 716994 w 1207048"/>
              <a:gd name="connsiteY28" fmla="*/ 754753 h 1207859"/>
              <a:gd name="connsiteX29" fmla="*/ 830271 w 1207048"/>
              <a:gd name="connsiteY29" fmla="*/ 868030 h 1207859"/>
              <a:gd name="connsiteX30" fmla="*/ 716994 w 1207048"/>
              <a:gd name="connsiteY30" fmla="*/ 981306 h 120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07048" h="1207859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226553"/>
                </a:lnTo>
                <a:cubicBezTo>
                  <a:pt x="302071" y="268130"/>
                  <a:pt x="268130" y="302071"/>
                  <a:pt x="226553" y="302071"/>
                </a:cubicBezTo>
                <a:lnTo>
                  <a:pt x="30122" y="302071"/>
                </a:lnTo>
                <a:cubicBezTo>
                  <a:pt x="13576" y="302071"/>
                  <a:pt x="0" y="315647"/>
                  <a:pt x="0" y="332193"/>
                </a:cubicBezTo>
                <a:lnTo>
                  <a:pt x="0" y="1177737"/>
                </a:lnTo>
                <a:cubicBezTo>
                  <a:pt x="0" y="1194283"/>
                  <a:pt x="13576" y="1207860"/>
                  <a:pt x="30122" y="1207860"/>
                </a:cubicBezTo>
                <a:lnTo>
                  <a:pt x="1026278" y="1207860"/>
                </a:lnTo>
                <a:cubicBezTo>
                  <a:pt x="1042824" y="1207860"/>
                  <a:pt x="1056400" y="1194283"/>
                  <a:pt x="1056400" y="1177737"/>
                </a:cubicBezTo>
                <a:lnTo>
                  <a:pt x="1056400" y="332193"/>
                </a:lnTo>
                <a:cubicBezTo>
                  <a:pt x="1056400" y="315647"/>
                  <a:pt x="1069976" y="302071"/>
                  <a:pt x="1086522" y="302071"/>
                </a:cubicBezTo>
                <a:lnTo>
                  <a:pt x="1176889" y="302071"/>
                </a:lnTo>
                <a:cubicBezTo>
                  <a:pt x="1193435" y="302071"/>
                  <a:pt x="1207011" y="288495"/>
                  <a:pt x="1207011" y="271949"/>
                </a:cubicBezTo>
                <a:lnTo>
                  <a:pt x="1207011" y="30547"/>
                </a:lnTo>
                <a:cubicBezTo>
                  <a:pt x="1207860" y="13576"/>
                  <a:pt x="1194283" y="0"/>
                  <a:pt x="1177737" y="0"/>
                </a:cubicBezTo>
                <a:close/>
                <a:moveTo>
                  <a:pt x="302071" y="453106"/>
                </a:moveTo>
                <a:cubicBezTo>
                  <a:pt x="302071" y="369528"/>
                  <a:pt x="369528" y="302071"/>
                  <a:pt x="453106" y="302071"/>
                </a:cubicBezTo>
                <a:lnTo>
                  <a:pt x="724631" y="302071"/>
                </a:lnTo>
                <a:cubicBezTo>
                  <a:pt x="741177" y="302071"/>
                  <a:pt x="754753" y="315647"/>
                  <a:pt x="754753" y="332193"/>
                </a:cubicBezTo>
                <a:lnTo>
                  <a:pt x="754753" y="528624"/>
                </a:lnTo>
                <a:lnTo>
                  <a:pt x="302071" y="528624"/>
                </a:lnTo>
                <a:lnTo>
                  <a:pt x="302071" y="453106"/>
                </a:lnTo>
                <a:close/>
                <a:moveTo>
                  <a:pt x="716994" y="981306"/>
                </a:moveTo>
                <a:lnTo>
                  <a:pt x="339406" y="981306"/>
                </a:lnTo>
                <a:cubicBezTo>
                  <a:pt x="277040" y="981306"/>
                  <a:pt x="226129" y="930820"/>
                  <a:pt x="226129" y="868030"/>
                </a:cubicBezTo>
                <a:cubicBezTo>
                  <a:pt x="226129" y="805664"/>
                  <a:pt x="276616" y="754753"/>
                  <a:pt x="339406" y="754753"/>
                </a:cubicBezTo>
                <a:lnTo>
                  <a:pt x="716994" y="754753"/>
                </a:lnTo>
                <a:cubicBezTo>
                  <a:pt x="779360" y="754753"/>
                  <a:pt x="830271" y="805240"/>
                  <a:pt x="830271" y="868030"/>
                </a:cubicBezTo>
                <a:cubicBezTo>
                  <a:pt x="830271" y="930820"/>
                  <a:pt x="779784" y="981306"/>
                  <a:pt x="716994" y="981306"/>
                </a:cubicBez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44D845-CEAD-42DC-8C67-F44E78DEA6E7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1F8AF90-15DA-4D4E-8F99-B48C49E80F6C}"/>
              </a:ext>
            </a:extLst>
          </p:cNvPr>
          <p:cNvSpPr/>
          <p:nvPr userDrawn="1"/>
        </p:nvSpPr>
        <p:spPr>
          <a:xfrm>
            <a:off x="9116296" y="4020276"/>
            <a:ext cx="1207859" cy="1207435"/>
          </a:xfrm>
          <a:custGeom>
            <a:avLst/>
            <a:gdLst>
              <a:gd name="connsiteX0" fmla="*/ 302495 w 1207859"/>
              <a:gd name="connsiteY0" fmla="*/ 1177313 h 1207435"/>
              <a:gd name="connsiteX1" fmla="*/ 332617 w 1207859"/>
              <a:gd name="connsiteY1" fmla="*/ 1207435 h 1207435"/>
              <a:gd name="connsiteX2" fmla="*/ 574020 w 1207859"/>
              <a:gd name="connsiteY2" fmla="*/ 1207435 h 1207435"/>
              <a:gd name="connsiteX3" fmla="*/ 604142 w 1207859"/>
              <a:gd name="connsiteY3" fmla="*/ 1177313 h 1207435"/>
              <a:gd name="connsiteX4" fmla="*/ 604142 w 1207859"/>
              <a:gd name="connsiteY4" fmla="*/ 907061 h 1207435"/>
              <a:gd name="connsiteX5" fmla="*/ 830695 w 1207859"/>
              <a:gd name="connsiteY5" fmla="*/ 907061 h 1207435"/>
              <a:gd name="connsiteX6" fmla="*/ 906213 w 1207859"/>
              <a:gd name="connsiteY6" fmla="*/ 982579 h 1207435"/>
              <a:gd name="connsiteX7" fmla="*/ 906213 w 1207859"/>
              <a:gd name="connsiteY7" fmla="*/ 1177313 h 1207435"/>
              <a:gd name="connsiteX8" fmla="*/ 936335 w 1207859"/>
              <a:gd name="connsiteY8" fmla="*/ 1207435 h 1207435"/>
              <a:gd name="connsiteX9" fmla="*/ 1177737 w 1207859"/>
              <a:gd name="connsiteY9" fmla="*/ 1207435 h 1207435"/>
              <a:gd name="connsiteX10" fmla="*/ 1207860 w 1207859"/>
              <a:gd name="connsiteY10" fmla="*/ 1177313 h 1207435"/>
              <a:gd name="connsiteX11" fmla="*/ 1207860 w 1207859"/>
              <a:gd name="connsiteY11" fmla="*/ 709358 h 1207435"/>
              <a:gd name="connsiteX12" fmla="*/ 1177737 w 1207859"/>
              <a:gd name="connsiteY12" fmla="*/ 679235 h 1207435"/>
              <a:gd name="connsiteX13" fmla="*/ 1056824 w 1207859"/>
              <a:gd name="connsiteY13" fmla="*/ 679235 h 1207435"/>
              <a:gd name="connsiteX14" fmla="*/ 981306 w 1207859"/>
              <a:gd name="connsiteY14" fmla="*/ 603718 h 1207435"/>
              <a:gd name="connsiteX15" fmla="*/ 981306 w 1207859"/>
              <a:gd name="connsiteY15" fmla="*/ 226553 h 1207435"/>
              <a:gd name="connsiteX16" fmla="*/ 905789 w 1207859"/>
              <a:gd name="connsiteY16" fmla="*/ 151036 h 1207435"/>
              <a:gd name="connsiteX17" fmla="*/ 603718 w 1207859"/>
              <a:gd name="connsiteY17" fmla="*/ 151036 h 1207435"/>
              <a:gd name="connsiteX18" fmla="*/ 603718 w 1207859"/>
              <a:gd name="connsiteY18" fmla="*/ 30122 h 1207435"/>
              <a:gd name="connsiteX19" fmla="*/ 573595 w 1207859"/>
              <a:gd name="connsiteY19" fmla="*/ 0 h 1207435"/>
              <a:gd name="connsiteX20" fmla="*/ 151036 w 1207859"/>
              <a:gd name="connsiteY20" fmla="*/ 0 h 1207435"/>
              <a:gd name="connsiteX21" fmla="*/ 0 w 1207859"/>
              <a:gd name="connsiteY21" fmla="*/ 151036 h 1207435"/>
              <a:gd name="connsiteX22" fmla="*/ 0 w 1207859"/>
              <a:gd name="connsiteY22" fmla="*/ 754753 h 1207435"/>
              <a:gd name="connsiteX23" fmla="*/ 151036 w 1207859"/>
              <a:gd name="connsiteY23" fmla="*/ 905789 h 1207435"/>
              <a:gd name="connsiteX24" fmla="*/ 302071 w 1207859"/>
              <a:gd name="connsiteY24" fmla="*/ 905789 h 1207435"/>
              <a:gd name="connsiteX25" fmla="*/ 302071 w 1207859"/>
              <a:gd name="connsiteY25" fmla="*/ 1177313 h 1207435"/>
              <a:gd name="connsiteX26" fmla="*/ 453106 w 1207859"/>
              <a:gd name="connsiteY26" fmla="*/ 452682 h 1207435"/>
              <a:gd name="connsiteX27" fmla="*/ 528624 w 1207859"/>
              <a:gd name="connsiteY27" fmla="*/ 377164 h 1207435"/>
              <a:gd name="connsiteX28" fmla="*/ 679660 w 1207859"/>
              <a:gd name="connsiteY28" fmla="*/ 377164 h 1207435"/>
              <a:gd name="connsiteX29" fmla="*/ 755177 w 1207859"/>
              <a:gd name="connsiteY29" fmla="*/ 452682 h 1207435"/>
              <a:gd name="connsiteX30" fmla="*/ 755177 w 1207859"/>
              <a:gd name="connsiteY30" fmla="*/ 603718 h 1207435"/>
              <a:gd name="connsiteX31" fmla="*/ 679660 w 1207859"/>
              <a:gd name="connsiteY31" fmla="*/ 679235 h 1207435"/>
              <a:gd name="connsiteX32" fmla="*/ 528624 w 1207859"/>
              <a:gd name="connsiteY32" fmla="*/ 679235 h 1207435"/>
              <a:gd name="connsiteX33" fmla="*/ 453106 w 1207859"/>
              <a:gd name="connsiteY33" fmla="*/ 603718 h 1207435"/>
              <a:gd name="connsiteX34" fmla="*/ 453106 w 1207859"/>
              <a:gd name="connsiteY34" fmla="*/ 452682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07859" h="1207435">
                <a:moveTo>
                  <a:pt x="302495" y="1177313"/>
                </a:moveTo>
                <a:cubicBezTo>
                  <a:pt x="302495" y="1193859"/>
                  <a:pt x="316071" y="1207435"/>
                  <a:pt x="332617" y="1207435"/>
                </a:cubicBezTo>
                <a:lnTo>
                  <a:pt x="574020" y="1207435"/>
                </a:lnTo>
                <a:cubicBezTo>
                  <a:pt x="590566" y="1207435"/>
                  <a:pt x="604142" y="1193859"/>
                  <a:pt x="604142" y="1177313"/>
                </a:cubicBezTo>
                <a:lnTo>
                  <a:pt x="604142" y="907061"/>
                </a:lnTo>
                <a:lnTo>
                  <a:pt x="830695" y="907061"/>
                </a:lnTo>
                <a:cubicBezTo>
                  <a:pt x="872272" y="907061"/>
                  <a:pt x="906213" y="941002"/>
                  <a:pt x="906213" y="982579"/>
                </a:cubicBezTo>
                <a:lnTo>
                  <a:pt x="906213" y="1177313"/>
                </a:lnTo>
                <a:cubicBezTo>
                  <a:pt x="906213" y="1193859"/>
                  <a:pt x="919789" y="1207435"/>
                  <a:pt x="936335" y="1207435"/>
                </a:cubicBezTo>
                <a:lnTo>
                  <a:pt x="1177737" y="1207435"/>
                </a:lnTo>
                <a:cubicBezTo>
                  <a:pt x="1194283" y="1207435"/>
                  <a:pt x="1207860" y="1193859"/>
                  <a:pt x="1207860" y="1177313"/>
                </a:cubicBezTo>
                <a:lnTo>
                  <a:pt x="1207860" y="709358"/>
                </a:lnTo>
                <a:cubicBezTo>
                  <a:pt x="1207860" y="692812"/>
                  <a:pt x="1194283" y="679235"/>
                  <a:pt x="1177737" y="679235"/>
                </a:cubicBezTo>
                <a:lnTo>
                  <a:pt x="1056824" y="679235"/>
                </a:lnTo>
                <a:cubicBezTo>
                  <a:pt x="1015247" y="679235"/>
                  <a:pt x="981306" y="645295"/>
                  <a:pt x="981306" y="603718"/>
                </a:cubicBezTo>
                <a:lnTo>
                  <a:pt x="981306" y="226553"/>
                </a:lnTo>
                <a:cubicBezTo>
                  <a:pt x="981306" y="184976"/>
                  <a:pt x="947366" y="151036"/>
                  <a:pt x="905789" y="151036"/>
                </a:cubicBezTo>
                <a:lnTo>
                  <a:pt x="603718" y="151036"/>
                </a:lnTo>
                <a:lnTo>
                  <a:pt x="603718" y="30122"/>
                </a:lnTo>
                <a:cubicBezTo>
                  <a:pt x="603718" y="13576"/>
                  <a:pt x="590141" y="0"/>
                  <a:pt x="573595" y="0"/>
                </a:cubicBezTo>
                <a:lnTo>
                  <a:pt x="151036" y="0"/>
                </a:lnTo>
                <a:cubicBezTo>
                  <a:pt x="67881" y="0"/>
                  <a:pt x="0" y="67457"/>
                  <a:pt x="0" y="151036"/>
                </a:cubicBezTo>
                <a:lnTo>
                  <a:pt x="0" y="754753"/>
                </a:lnTo>
                <a:cubicBezTo>
                  <a:pt x="0" y="838332"/>
                  <a:pt x="67457" y="905789"/>
                  <a:pt x="151036" y="905789"/>
                </a:cubicBezTo>
                <a:lnTo>
                  <a:pt x="302071" y="905789"/>
                </a:lnTo>
                <a:lnTo>
                  <a:pt x="302071" y="1177313"/>
                </a:lnTo>
                <a:close/>
                <a:moveTo>
                  <a:pt x="453106" y="452682"/>
                </a:moveTo>
                <a:cubicBezTo>
                  <a:pt x="453106" y="411105"/>
                  <a:pt x="487047" y="377164"/>
                  <a:pt x="528624" y="377164"/>
                </a:cubicBezTo>
                <a:lnTo>
                  <a:pt x="679660" y="377164"/>
                </a:lnTo>
                <a:cubicBezTo>
                  <a:pt x="721237" y="377164"/>
                  <a:pt x="755177" y="411105"/>
                  <a:pt x="755177" y="452682"/>
                </a:cubicBezTo>
                <a:lnTo>
                  <a:pt x="755177" y="603718"/>
                </a:lnTo>
                <a:cubicBezTo>
                  <a:pt x="755177" y="645295"/>
                  <a:pt x="721237" y="679235"/>
                  <a:pt x="679660" y="679235"/>
                </a:cubicBezTo>
                <a:lnTo>
                  <a:pt x="528624" y="679235"/>
                </a:lnTo>
                <a:cubicBezTo>
                  <a:pt x="487047" y="679235"/>
                  <a:pt x="453106" y="645295"/>
                  <a:pt x="453106" y="603718"/>
                </a:cubicBezTo>
                <a:lnTo>
                  <a:pt x="453106" y="452682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384225-2D3D-4E1D-A0FD-5248097A26F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tx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" name="Date Placeholder 62">
            <a:extLst>
              <a:ext uri="{FF2B5EF4-FFF2-40B4-BE49-F238E27FC236}">
                <a16:creationId xmlns:a16="http://schemas.microsoft.com/office/drawing/2014/main" id="{20DABCD6-B616-4DA9-8608-AAA8D5B0E4F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ooter Placeholder 63">
            <a:extLst>
              <a:ext uri="{FF2B5EF4-FFF2-40B4-BE49-F238E27FC236}">
                <a16:creationId xmlns:a16="http://schemas.microsoft.com/office/drawing/2014/main" id="{8950C096-1E7D-4EBE-AD8A-61F9598539B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725618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Slide Number Placeholder 65">
            <a:extLst>
              <a:ext uri="{FF2B5EF4-FFF2-40B4-BE49-F238E27FC236}">
                <a16:creationId xmlns:a16="http://schemas.microsoft.com/office/drawing/2014/main" id="{919B5AEA-EEAC-4192-801E-A1FD74E3927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56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3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E2AB6D9E-1DB7-4239-8E06-3265AA98367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142038" y="0"/>
            <a:ext cx="604996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353 pixels)</a:t>
            </a:r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id="{90C31357-8836-432D-914F-225780ADD46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8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AC86E474-5D83-405C-8B66-44F051E15AFE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1056" y="3456432"/>
            <a:ext cx="2980944" cy="340156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(313 x 357 pixels)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6E9FE3-F9DA-4EFB-A5C6-46F2316499EB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778CD9E-36D6-480C-85B7-F65FAA28E448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8A508D0-F6CC-419C-B7AE-D45BAC6EC7B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752A7C2C-001F-405E-A837-B16842C37B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23">
            <a:extLst>
              <a:ext uri="{FF2B5EF4-FFF2-40B4-BE49-F238E27FC236}">
                <a16:creationId xmlns:a16="http://schemas.microsoft.com/office/drawing/2014/main" id="{7FAF7466-A3B0-48E8-9330-CD40B9B396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B38F76D4-5260-4577-BC05-4F7EE1DA7A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17391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3C61AF-AF2C-421B-9E65-74C3468F99B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E7435E66-6A70-4AAC-B152-0B8E763992D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D8BF299B-B624-4015-BA3B-BB735D06B214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C8045A3F-5E42-4700-AE7F-A732082D6339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046B8-430B-40EF-ABB4-28886A7C6725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C7324D-CA9D-4008-940E-34334AB4044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2011C-02F2-43CB-AB80-4E9A46028128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EC4FAB8-5FBD-49C7-93C1-7CB8CE54E4E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EA0C939F-96D1-400B-8BEB-756044515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2B271E18-39A7-47F3-B20F-4289F368BB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340791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4 Imag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406AF05-7A79-46BD-8563-145F22BFCCB6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142039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B31743B-4A22-40B4-A4A2-CB1BB95FC3C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213275" y="0"/>
            <a:ext cx="2977572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2A45D354-52B5-466E-A965-BFDD0260C0A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142039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E7AB98ED-7269-4711-863F-7B245DF149A2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213275" y="3457574"/>
            <a:ext cx="2977572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(313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5D4A1-6494-48AB-8EA1-CA33ED422F33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860CD4-A477-4E65-8712-6C9D2652115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D9B67-7E85-46E5-B0AC-DD7A9B1998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C8928A5-12E5-4789-8AC7-5A8AA7AC8E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97E35436-EA3F-4ABB-AF7A-379D4F0A24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C6CA48C3-AEA2-4E10-A6DB-B6A9360E83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271908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3E48E2-312F-4E85-AF42-A09445E147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AAEAA0-7D65-4C3E-B6F3-C9AAD4EDBC92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2E702F-C24B-4187-AD62-62EF7B7513F2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E4ECA-E6F4-459E-9553-866F0588D78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EB10EA14-E339-43DD-95FF-1AE16E66B2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916E718A-736C-40B2-BBA5-0274040884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6152255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ullet List x Free Image Space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8CD8F-C5B6-4B4E-97FF-5458F79F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211FC2-F4A0-4FE9-B146-4DDEEB51C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9F0B91-0D6C-4871-BBEA-1280ED9B9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DFA995-3593-43C8-8D1E-BB74D4C8A6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3" y="1327150"/>
            <a:ext cx="5795962" cy="4768850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A28A0973-D066-460D-A0B9-2A4ABDB14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5588"/>
            <a:ext cx="5795962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4C55E782-01EF-483A-A05D-9AED6491D3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478632"/>
            <a:ext cx="5795962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3523174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7BB4A8-8334-4847-B9AC-64BB48682C1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277FF-C510-45C7-A4BD-C6A55760D8A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4886E-39BA-43C4-94FA-2F6AA8CB38F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A801B7D-D114-4A58-A3C7-B58EADDE08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A719CEBF-5CAB-466C-9A25-314B57496C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A9760E-635A-46CB-8249-F852BF8F44B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1498398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Image x Bullet List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84815C3-CE9D-4D4A-BA71-CDA75232A0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2412" y="4036614"/>
            <a:ext cx="8745537" cy="2059385"/>
          </a:xfrm>
          <a:prstGeom prst="rect">
            <a:avLst/>
          </a:prstGeom>
        </p:spPr>
        <p:txBody>
          <a:bodyPr lIns="0" tIns="0" rIns="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0DA856A7-AA12-4FFA-96C6-35B8D58F7C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5687F-3B35-470F-99D7-A6E8C954C2B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A1B056-2519-4386-8B42-68B5ADF5F1A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251432-322A-4F57-AC9B-0B2A0245950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E0F6266-3798-4187-9BBF-55EE252A5907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(1280 x 353 pixels)</a:t>
            </a:r>
          </a:p>
        </p:txBody>
      </p:sp>
    </p:spTree>
    <p:extLst>
      <p:ext uri="{BB962C8B-B14F-4D97-AF65-F5344CB8AC3E}">
        <p14:creationId xmlns:p14="http://schemas.microsoft.com/office/powerpoint/2010/main" val="631978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CC8AFD-3464-455A-A25C-17583E2AA73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4FACAB4E-F6BB-4870-9B15-D6FBFC8A01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BA70E0C-F081-4A07-AF8B-B6200D75A4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57E31-8A11-4881-9823-18FE0B8BF4E7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BCE86-F326-42A3-BC7F-55CF2E812E70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F3030C-9D52-43E4-8B76-9226BFC3EA13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8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x 1 Paragraph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DD00C6-F868-4C47-9FBC-E15552111B5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(1280 x 720 pixels)</a:t>
            </a:r>
          </a:p>
        </p:txBody>
      </p:sp>
      <p:sp>
        <p:nvSpPr>
          <p:cNvPr id="14" name="Title 23">
            <a:extLst>
              <a:ext uri="{FF2B5EF4-FFF2-40B4-BE49-F238E27FC236}">
                <a16:creationId xmlns:a16="http://schemas.microsoft.com/office/drawing/2014/main" id="{824D52DB-93C0-440A-A01D-AA11CC5BF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3801665"/>
            <a:ext cx="8745537" cy="23495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80E76B3-C0B9-42F8-BC23-AE5159D3D4B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52412" y="4040678"/>
            <a:ext cx="8745538" cy="1804988"/>
          </a:xfrm>
          <a:prstGeom prst="rect">
            <a:avLst/>
          </a:prstGeom>
        </p:spPr>
        <p:txBody>
          <a:bodyPr lIns="0" tIns="0" rIns="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FBC-C294-4EA7-B463-BC0A1E3DC442}"/>
              </a:ext>
            </a:extLst>
          </p:cNvPr>
          <p:cNvSpPr>
            <a:spLocks noGrp="1"/>
          </p:cNvSpPr>
          <p:nvPr>
            <p:ph type="dt" sz="half" idx="3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631E8-2AD8-4BCE-A327-8885FD75E1A8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5916-92E1-409E-AAA0-E341303DC34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97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22DBDB2C-AD7C-4BD7-AB3C-5FC37556DEF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FDDC003-0C30-483E-A2AA-E8D84FD4946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/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98A3A-D409-43BC-B7F7-7C6DD20926B6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1C5B6-6D9A-4B86-B6F7-F36EF4EC8C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6E42FD-3807-48C6-B6E1-01BCAFA7F6A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61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/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54D0F85-AD4A-4827-BE46-8666B8D78A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253999"/>
            <a:ext cx="11687175" cy="52609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Add your statement or quote here (40pt)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712BF-AB0B-49E5-B1BD-8077CF89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91C7A-F319-449C-BBAE-9BF89CFFC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C678B-9E1F-4926-8DE7-492F91499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099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941606D1-5160-4399-B927-1AE85C6AC2C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A31C2D-86A4-4724-B48C-75021011955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6143628" y="0"/>
            <a:ext cx="6048372" cy="6858000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E7795-8A44-4CF4-A2AB-33D3C4BB25A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7D96A-E918-4C87-A6ED-15BBFA27A3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019F5-A711-4233-A3C8-55AF2517E1B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326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A894DFD-ED21-4904-9054-2E24112F4449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CE1F7351-DC71-4479-AA73-6C8FD75B582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5892FC00-63D1-4ADB-A12F-E3D50BE1E108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5D855-BAB6-409E-A307-64BC869F56A0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35C9A-A9B6-41BC-B407-81D77378273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101BB8-8552-47AF-8122-40A36DC279E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0756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32C832C9-5B8B-45D7-9665-A173BC7E650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143628" y="0"/>
            <a:ext cx="6048372" cy="6858001"/>
          </a:xfrm>
          <a:prstGeom prst="rect">
            <a:avLst/>
          </a:prstGeom>
          <a:solidFill>
            <a:schemeClr val="accent2"/>
          </a:solidFill>
        </p:spPr>
        <p:txBody>
          <a:bodyPr lIns="0" tIns="2834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62481A0E-2AF3-45E2-B5E8-8E0EAF479B66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0" y="0"/>
            <a:ext cx="6048374" cy="3367088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AFB9FC2-C21A-4849-817C-675689C859D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0" y="3457575"/>
            <a:ext cx="6048374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720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7B097-6E0C-4851-BAAD-DAE23C591A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D616E6-C6EC-453E-803D-0139AA14CD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A4410-3AA9-45DC-8206-3D0CF1214E0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893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580696-AABE-4788-AD07-90B7766A61A6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3024E-9F7C-4B93-A6CF-187B41AD121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5741F-4003-4669-9541-C6800F2D75E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FD06DF80-6561-4A70-812D-7D332F5639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20673690-46C6-4174-A27D-76CB1195F7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8CEB6C-5F74-49FE-B0E4-2F0B4BB72DF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B6762657-FAEF-447D-951F-AEB34FE80A88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10223F15-420E-4833-8114-93A2D94CECC3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/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665530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Row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87D76-CD04-4508-8C39-407F9FD8035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E3352D-09CC-451C-8CA9-E4866259CFE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B4C1A-DB9B-4332-943F-93D4C03E35A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571D4FB8-D5A9-496E-BDE6-D0BF4ECC37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D04B49C1-DC86-4146-A50D-53BA9CD714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58672AA-A84B-40F9-A741-F991A362C9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412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34396412-BB98-47F6-9FF2-33D996BC723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175761" y="1747472"/>
            <a:ext cx="3840479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9FDFE8C-7547-4678-B786-FB051464C1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19143" y="1747472"/>
            <a:ext cx="3820445" cy="3200400"/>
          </a:xfrm>
          <a:prstGeom prst="rect">
            <a:avLst/>
          </a:prstGeom>
          <a:solidFill>
            <a:schemeClr val="accent2"/>
          </a:solidFill>
        </p:spPr>
        <p:txBody>
          <a:bodyPr lIns="0" tIns="10058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(401 x 336 pixels)</a:t>
            </a:r>
          </a:p>
        </p:txBody>
      </p:sp>
    </p:spTree>
    <p:extLst>
      <p:ext uri="{BB962C8B-B14F-4D97-AF65-F5344CB8AC3E}">
        <p14:creationId xmlns:p14="http://schemas.microsoft.com/office/powerpoint/2010/main" val="329174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F09476B-945C-45B4-B70D-5C4F88681A1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0D60E52-555F-4B92-A1B9-AC9F81C1124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090983-B63E-494D-A89C-076C54A1CE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145FB3A1-9398-49A4-A3D2-E92A4973020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10EF3F-1C1F-43F2-9A55-4D0158595210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75A61-C52A-400F-BFE9-3AD5193FD562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D1A42F-410F-4395-A112-863ADC175CA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60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41CDF0DE-2CC7-4234-AE90-9BC9A50F9544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142038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7151326A-157B-44C1-83A1-7204FB31940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42038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F0C92F0F-1BB4-4481-938D-F79D8A2EC87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-14288"/>
            <a:ext cx="6048375" cy="338137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69AF51A7-A159-4D42-9A44-911D357C15E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3457574"/>
            <a:ext cx="6048375" cy="3400426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Add Image (636 x 357 pixels)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613ACC-8831-433D-A1AF-4C6F5D56A1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AFED4-8688-440E-8201-3488A148CD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4B6F1C-F245-4835-B295-A5C907FABF0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72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BFB98E-7D0C-470F-905A-223897D4684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4C0B48F5-0C21-40AC-B71B-DBC15C83F33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36E044FA-E402-4230-82DC-EE245F3D597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ABF020E0-44B0-4715-89F2-7E2D1375D3F0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7D2D8B5D-D958-411B-A809-A756F157D29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71AD1A4-63E8-4D78-AE7B-4D7452685E4E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/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A3D95A-529A-4D19-8A83-D9E08C35DAF0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E8EFC-E183-4700-87DC-611B5311995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F1F94A-FA42-46E9-A368-9354014CA5A0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61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C3EDAEC-B974-463A-8E6C-A71E7403F49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-26352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43849CC-C6CC-4699-B3F8-F3103979DDB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084320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9E35DB53-2676-4EF8-9474-95C08D44CDE8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193405" y="0"/>
            <a:ext cx="4023360" cy="3365500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64B4D78-900E-4902-A52B-511E412C4D1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-26352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6B7A7ABB-F4C2-4CD2-BB24-2A882DB68B3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084320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9EC24370-A568-493F-A56E-90C276325D6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193405" y="3457574"/>
            <a:ext cx="4023360" cy="3400425"/>
          </a:xfrm>
          <a:prstGeom prst="rect">
            <a:avLst/>
          </a:prstGeom>
          <a:solidFill>
            <a:schemeClr val="accent2"/>
          </a:solidFill>
        </p:spPr>
        <p:txBody>
          <a:bodyPr lIns="0" tIns="109728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(422 x 353 pixels)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06053C-63FB-4EA8-B6EB-120541A7623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BA1374-CB70-490E-8C5A-7B64509E7FA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78328-A118-4DAE-94B5-BD8E7DBAB12D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60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56892A83-0FE4-407C-BCC8-9CC6D7D25E0B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D1649938-60B6-45C7-9781-BA91351DE21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F1AF5242-D2E4-4C32-8717-230F370FE5E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206625-D59D-4E4D-A502-C3A9B032DB9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9A94E83E-B365-4AAB-8004-AEA7174750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68762BE2-EC75-4299-A91A-9250B0871B5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05CE7C7-39C4-4FCC-9E1D-D59CBE1E2B8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4D4F2DA7-7A45-4F68-B16D-F417B2E4EC5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/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324CD984-8689-4560-9521-3AE03BA3046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tx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</p:spTree>
    <p:extLst>
      <p:ext uri="{BB962C8B-B14F-4D97-AF65-F5344CB8AC3E}">
        <p14:creationId xmlns:p14="http://schemas.microsoft.com/office/powerpoint/2010/main" val="115116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3">
            <a:extLst>
              <a:ext uri="{FF2B5EF4-FFF2-40B4-BE49-F238E27FC236}">
                <a16:creationId xmlns:a16="http://schemas.microsoft.com/office/drawing/2014/main" id="{175AE02B-F932-426E-9D4B-1F034F6BFD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3200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Agenda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074F5F42-0B9D-482D-91F6-F8895E2A6C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0350"/>
            <a:ext cx="2851150" cy="234950"/>
          </a:xfrm>
          <a:prstGeom prst="rect">
            <a:avLst/>
          </a:prstGeom>
        </p:spPr>
        <p:txBody>
          <a:bodyPr lIns="0" tIns="18288" rIns="274320" bIns="0" anchor="t" anchorCtr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Agenda Subtitle (14pt)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3A9995C4-EC49-4060-A006-D4B8A51F6BC9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D5251FB-8B5B-4CAF-A625-783C3875935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0ED848A-2AF9-4328-AF5E-8BBB63F6033C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ADE19464-F610-4AAC-88D5-154900105F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95639" y="1327150"/>
            <a:ext cx="7269162" cy="4187825"/>
          </a:xfrm>
          <a:prstGeom prst="rect">
            <a:avLst/>
          </a:prstGeom>
          <a:noFill/>
        </p:spPr>
        <p:txBody>
          <a:bodyPr lIns="0" tIns="0" rIns="0" bIns="0"/>
          <a:lstStyle>
            <a:lvl1pPr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>
                <a:solidFill>
                  <a:schemeClr val="tx1"/>
                </a:solidFill>
              </a:defRPr>
            </a:lvl1pPr>
            <a:lvl2pPr marL="365760" indent="-182880">
              <a:lnSpc>
                <a:spcPct val="105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Courier New" panose="02070309020205020404" pitchFamily="49" charset="0"/>
              <a:buChar char="o"/>
              <a:defRPr sz="1400">
                <a:solidFill>
                  <a:schemeClr val="tx1"/>
                </a:solidFill>
              </a:defRPr>
            </a:lvl2pPr>
          </a:lstStyle>
          <a:p>
            <a:r>
              <a:rPr lang="en-US"/>
              <a:t>Topic A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B (14pt)</a:t>
            </a:r>
          </a:p>
          <a:p>
            <a:pPr lvl="1"/>
            <a:r>
              <a:rPr lang="en-US"/>
              <a:t>Add Sup-Topic or Description. (14pt)</a:t>
            </a:r>
          </a:p>
          <a:p>
            <a:r>
              <a:rPr lang="en-US"/>
              <a:t>Topic C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  <a:p>
            <a:pPr lvl="1"/>
            <a:r>
              <a:rPr lang="en-US"/>
              <a:t>Add Sup-Topic or Description. (14pt)</a:t>
            </a:r>
          </a:p>
        </p:txBody>
      </p:sp>
    </p:spTree>
    <p:extLst>
      <p:ext uri="{BB962C8B-B14F-4D97-AF65-F5344CB8AC3E}">
        <p14:creationId xmlns:p14="http://schemas.microsoft.com/office/powerpoint/2010/main" val="17181587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Image Grid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B4A695-EF54-44A4-BD5C-A7B66A0F406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0" y="4627213"/>
            <a:ext cx="3986213" cy="2230787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88141BD-56A2-41B0-A2EF-1CB733F27EF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4083556" y="4627213"/>
            <a:ext cx="3986213" cy="2230787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554DF8B-CAF6-4A77-A390-B1F4D474864A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8161845" y="4627213"/>
            <a:ext cx="4030155" cy="2230787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4E4E79B-E5EE-4D09-84F9-26E39034075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0" y="-14288"/>
            <a:ext cx="3986213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8356964-830A-4689-8509-11DA4243C27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083556" y="-14288"/>
            <a:ext cx="3986213" cy="2245076"/>
          </a:xfrm>
          <a:prstGeom prst="rect">
            <a:avLst/>
          </a:prstGeom>
          <a:solidFill>
            <a:schemeClr val="accent1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F7ACF5A-9BAE-471C-B78E-C30DCD489AA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8161845" y="-14288"/>
            <a:ext cx="4030155" cy="2245076"/>
          </a:xfrm>
          <a:prstGeom prst="rect">
            <a:avLst/>
          </a:prstGeom>
          <a:solidFill>
            <a:schemeClr val="accent5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32983BF1-C504-4888-A72A-28C3BB69D6C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0" y="2309813"/>
            <a:ext cx="3986213" cy="2219325"/>
          </a:xfrm>
          <a:prstGeom prst="rect">
            <a:avLst/>
          </a:prstGeom>
          <a:solidFill>
            <a:schemeClr val="accent2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EFACABE-FE2E-450F-B68F-32C3DB72AD67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4083556" y="2309813"/>
            <a:ext cx="3986213" cy="2219325"/>
          </a:xfrm>
          <a:prstGeom prst="rect">
            <a:avLst/>
          </a:prstGeom>
          <a:solidFill>
            <a:schemeClr val="accent6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15934269-7952-4047-A4BF-6830B547F66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161845" y="2309813"/>
            <a:ext cx="4030155" cy="2219325"/>
          </a:xfrm>
          <a:prstGeom prst="rect">
            <a:avLst/>
          </a:prstGeom>
          <a:solidFill>
            <a:schemeClr val="accent3"/>
          </a:solidFill>
        </p:spPr>
        <p:txBody>
          <a:bodyPr lIns="0" tIns="548640" rIns="0" b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de-DE"/>
              <a:t>Add Image (418 x 236 pixels)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D61D901-01D1-4F5D-B81D-6FF5B1C1B3A7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3200400" y="6512718"/>
            <a:ext cx="2852737" cy="87752"/>
          </a:xfrm>
        </p:spPr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DEDE3F-E452-4AA4-8403-012D5796E9A7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2671512-AF7E-4400-B9ED-E1BC9571D94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061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Ligh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F8BE0B0-67D2-4C99-A74A-F27434AF65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26B-6F65-4AB4-BECE-7E81BBE21B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A9DFD-948D-4994-8664-DDFD709F0AF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EE19AF-9827-4608-B6D9-392D0A79BF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7054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0BFEE63-18B0-4407-A5E2-D8E82FC3DC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0" tIns="2743200" rIns="0" bIns="0"/>
          <a:lstStyle>
            <a:lvl1pPr algn="ctr">
              <a:defRPr sz="1400"/>
            </a:lvl1pPr>
          </a:lstStyle>
          <a:p>
            <a:r>
              <a:rPr lang="en-US"/>
              <a:t>Add Image or Video (1280 x 720 pixels)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6DF03-71B1-401D-B326-E840776E5E3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FFFA1-CD5D-4DD2-BDF4-D41AB758CB1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85CED-DDC6-4ADF-9C8A-CA276DA2915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7947103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21440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ADC1923-2C3E-4D67-9907-4307E66D17AC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37C76D1-8ADD-449D-B726-57F202BF56BE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16AEACC-9CDC-432A-B473-6067B7EA3D8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64057D1-5DEA-4C6C-8E66-A507758DBC0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74271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152C6EA-FF0C-4227-B611-400AA0E4774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E6274F-C20A-4D41-885E-736EE1F79AC8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996A9E1-CC20-4D66-8880-010A1A70C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FBE51-ABA6-408C-A41F-BA52991222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B3249-FBF9-4152-8926-B8F3A60646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CF24-C14A-4F65-871D-62C01C094B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4EA806-1F6A-43F8-8096-07FA6ED01F7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A648CE8-A5AB-46EA-90EA-09CE91ACBC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772D013-E4E1-49D4-A3D9-A639C522A6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FA0BCE2-BBD0-4DA2-81A4-43851D24048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8AED922-C545-4ADD-B862-5B0CF3E249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547FACD-957A-4826-A2A1-91961AC7E0EC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DFC1BFFC-B816-4D6F-8174-9247C1EC5608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89C8B793-C002-4489-9290-BD428C56AE1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64D5E3CD-7C2E-4E25-B2DD-33CF571DB42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8C4A472-1FB0-4ABC-8E0B-12759417E05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F4E1109-2D06-4ABE-84BB-B533E56AE74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D4DC336C-5DB4-47BD-B6CC-FB4CC7B508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B95A0DBD-7EAF-4A00-8363-93282DB780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0FA331ED-3E73-4749-AA56-FC7A7CB7B52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342162" y="4122215"/>
            <a:ext cx="2236497" cy="1531338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B001C3A-D004-4A04-9BD5-AD82E4F7F4A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2949" y="1550194"/>
            <a:ext cx="2243458" cy="1532770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E4E0EB06-A4BE-4402-B35F-8254E1154D4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94711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A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62E79-A28A-4E6E-8502-BB2D9895D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19C6E4-84D5-4EFA-9FB9-484F077DA7D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8742F-5696-400D-B05E-CA9B2C2635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9A4AA-FBEE-4FAD-8C8A-528C23B20DD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6F197A40-E7B5-4502-8099-9C2D5CC1BF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607F0F-B9B5-4381-89B7-DC0961C70578}"/>
              </a:ext>
            </a:extLst>
          </p:cNvPr>
          <p:cNvCxnSpPr>
            <a:cxnSpLocks/>
          </p:cNvCxnSpPr>
          <p:nvPr userDrawn="1"/>
        </p:nvCxnSpPr>
        <p:spPr>
          <a:xfrm>
            <a:off x="10814678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95B483F-D329-4DAC-893B-091D0B47BA50}"/>
              </a:ext>
            </a:extLst>
          </p:cNvPr>
          <p:cNvCxnSpPr>
            <a:cxnSpLocks/>
          </p:cNvCxnSpPr>
          <p:nvPr userDrawn="1"/>
        </p:nvCxnSpPr>
        <p:spPr>
          <a:xfrm>
            <a:off x="8447726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229B1-05C4-4F28-8DC9-D2199AD4504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DFFF1-B1EB-44F9-A7BB-B409D6310D9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4271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EBD181-0BB9-410F-9D9A-0D9329C41AAE}"/>
              </a:ext>
            </a:extLst>
          </p:cNvPr>
          <p:cNvCxnSpPr>
            <a:cxnSpLocks/>
          </p:cNvCxnSpPr>
          <p:nvPr userDrawn="1"/>
        </p:nvCxnSpPr>
        <p:spPr>
          <a:xfrm>
            <a:off x="3717292" y="3490007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50316F-D168-4478-9E25-569BB76B3D55}"/>
              </a:ext>
            </a:extLst>
          </p:cNvPr>
          <p:cNvCxnSpPr>
            <a:cxnSpLocks/>
          </p:cNvCxnSpPr>
          <p:nvPr userDrawn="1"/>
        </p:nvCxnSpPr>
        <p:spPr>
          <a:xfrm>
            <a:off x="1374142" y="3137582"/>
            <a:ext cx="0" cy="335317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07DBF090-B420-4446-985D-6C8AA3E5B56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0CF505F-47A7-44A5-8589-587529718A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C0F78C-8B49-42B8-B163-54460E790464}"/>
              </a:ext>
            </a:extLst>
          </p:cNvPr>
          <p:cNvCxnSpPr>
            <a:cxnSpLocks/>
          </p:cNvCxnSpPr>
          <p:nvPr userDrawn="1"/>
        </p:nvCxnSpPr>
        <p:spPr>
          <a:xfrm>
            <a:off x="252412" y="3478918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0D73857-0255-4EBE-B527-29AC1C0DC5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3319003"/>
            <a:ext cx="228600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23A9F394-5C54-4DD0-B1E4-CC7F412BF7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5CB2F7C3-0187-4B38-BC84-4E353E3C9D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7125EE94-824C-41BB-81DF-39F287AF573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962D3239-EF1D-4544-8A84-E75B91C3FD8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3319003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6A613F1-4219-4C60-81D4-9B9A5921D8E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42162" y="3899171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95E10D-A4E2-4EB1-913C-6ED8A2CAC4F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2949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AEED13E-0CA1-4D4D-81F4-AD98447CB6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2414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956F31C-0174-4226-AC2A-334A4CC5E2B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4123944"/>
            <a:ext cx="223787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3753BD56-22C3-46C1-A178-BE5BDF3ABF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975859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45030636-ABB6-4619-995C-23FDF5D8B0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38373" y="4123944"/>
            <a:ext cx="2237085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D57F7BFF-DF7C-4D93-99E9-96862E3945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696127" y="1546605"/>
            <a:ext cx="2240280" cy="1536192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096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ADF7C0-CAC0-45D6-8BF1-DD1678C5D69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C0EE900-11F7-4E88-AD24-70FAFF570343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90C38C1-F6AF-4109-9FBD-9E0590CC1D2D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CA16BC-3054-49F0-A2D0-5AF4482EF160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DD0D77A-10A5-4D60-9B72-600163DF7D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1D3A709-3D5A-4E70-BDA9-13538C13D39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90B9E2-930B-486A-A542-788D118779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7FC3224-30FF-456F-9B92-0DEA58DCB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3311E9D-7361-4501-96C2-80649211EF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87623F24-DAE7-470A-9066-3541D4EB05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4" name="Text Placeholder 26">
            <a:extLst>
              <a:ext uri="{FF2B5EF4-FFF2-40B4-BE49-F238E27FC236}">
                <a16:creationId xmlns:a16="http://schemas.microsoft.com/office/drawing/2014/main" id="{EF02754E-A789-42E1-947A-076363B93D3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F43902E8-6CF1-497B-A3E1-FA61A56147A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8" name="Text Placeholder 26">
            <a:extLst>
              <a:ext uri="{FF2B5EF4-FFF2-40B4-BE49-F238E27FC236}">
                <a16:creationId xmlns:a16="http://schemas.microsoft.com/office/drawing/2014/main" id="{33414733-52C8-46A3-B307-2BC3A48F8F1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001CB4F3-A4D3-40CE-A156-B09787F280A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A0FFF0E-491E-48AD-86EA-D26AFE3556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DAF3D16-C4C8-454C-A44B-69B6E0951E0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38691962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09EE7-1961-4971-8EBF-1A38712A1A34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D59E49E-D747-4C0E-B027-3879AA735E7E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23D054B-C88F-415B-9ADD-55528CE40AAD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05351F-49BA-4BDE-8A02-648BEBA9F569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402797E-A472-42BB-B4B3-95F7F99AAA5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1FD7774-AF52-42E5-B774-57FD41BB35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AAC55F7-0A5D-4481-BA59-104F92D5C1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3F7E6AF-E12F-43C6-988B-154028843BAE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658603B-2D54-4126-9762-E08B297413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D5472CD2-8B33-4B89-8EA7-44AE47FD3F3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0822FC7-368A-4C2A-8E5F-D429D6A5A68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FA2B6370-8FFE-4283-B19E-91D884F40C3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2FEB32E-11F3-4266-B1C6-A7A28311E5E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65A653FE-B6B4-49CC-9495-CF60F485518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1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C9E4F49-1B67-4D62-B9F5-729C5C6D82C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20022498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56BB29C-C39B-45B8-B2F5-3FF28E6A6E65}"/>
              </a:ext>
            </a:extLst>
          </p:cNvPr>
          <p:cNvCxnSpPr/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9EFC0E4-88CF-4C54-A546-B8C0DBAE4044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2379AE7-A3BD-4195-897E-41BBDA028C95}"/>
              </a:ext>
            </a:extLst>
          </p:cNvPr>
          <p:cNvCxnSpPr/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723CF67-A828-4627-A232-C0B69776C584}"/>
              </a:ext>
            </a:extLst>
          </p:cNvPr>
          <p:cNvCxnSpPr/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31B62DEE-E473-4936-82BB-BA619F8215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977450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724E09D1-7B23-440C-B3F6-84D0AB9CE61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7450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D6DA49F5-7483-4327-B606-466E45A389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338379" y="1546605"/>
            <a:ext cx="2240274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5BF9F7A-F23D-4C4D-95FB-1BAC8848FC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40274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FC57C1FD-423D-4A44-AB78-7A5276829A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52413" y="1550193"/>
            <a:ext cx="2243458" cy="3846991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B96FFABE-8874-45AC-B1E8-B2F3983C76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3" y="1327150"/>
            <a:ext cx="2243458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A890BC2D-CA63-4812-B701-1F2BD3E5158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1728" y="1327150"/>
            <a:ext cx="2236497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57F82266-45AF-4146-A3B0-5E31E7E188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11728" y="1550193"/>
            <a:ext cx="2236497" cy="3843397"/>
          </a:xfrm>
          <a:prstGeom prst="rect">
            <a:avLst/>
          </a:prstGeom>
        </p:spPr>
        <p:txBody>
          <a:bodyPr lIns="0" tIns="0" rIns="274320" bIns="0" numCol="1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47FCB01-CF09-45B3-AE9C-7BEDF82423EF}"/>
              </a:ext>
            </a:extLst>
          </p:cNvPr>
          <p:cNvCxnSpPr>
            <a:cxnSpLocks/>
          </p:cNvCxnSpPr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26">
            <a:extLst>
              <a:ext uri="{FF2B5EF4-FFF2-40B4-BE49-F238E27FC236}">
                <a16:creationId xmlns:a16="http://schemas.microsoft.com/office/drawing/2014/main" id="{F0C0329C-DF58-4A1A-ADE5-D692076062F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6" name="Text Placeholder 26">
            <a:extLst>
              <a:ext uri="{FF2B5EF4-FFF2-40B4-BE49-F238E27FC236}">
                <a16:creationId xmlns:a16="http://schemas.microsoft.com/office/drawing/2014/main" id="{E7D83BDE-1C40-499C-8B8F-4AE3A923C1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7" name="Text Placeholder 26">
            <a:extLst>
              <a:ext uri="{FF2B5EF4-FFF2-40B4-BE49-F238E27FC236}">
                <a16:creationId xmlns:a16="http://schemas.microsoft.com/office/drawing/2014/main" id="{635686B1-C7F3-45E6-8DED-479C7F8BE032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667B2187-3369-436B-902A-D238ED9D498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59" name="Text Placeholder 26">
            <a:extLst>
              <a:ext uri="{FF2B5EF4-FFF2-40B4-BE49-F238E27FC236}">
                <a16:creationId xmlns:a16="http://schemas.microsoft.com/office/drawing/2014/main" id="{544426FA-AD3A-4C81-9E57-FC7A9CD55EA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236731A4-B0F1-4BB9-AE21-57009C39BD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696128" y="1550193"/>
            <a:ext cx="2235486" cy="3846991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Click to edit (14pt)</a:t>
            </a:r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EE503F5F-10CD-4F8F-BBBA-903C7D70A02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96128" y="1327150"/>
            <a:ext cx="2235486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</p:spTree>
    <p:extLst>
      <p:ext uri="{BB962C8B-B14F-4D97-AF65-F5344CB8AC3E}">
        <p14:creationId xmlns:p14="http://schemas.microsoft.com/office/powerpoint/2010/main" val="4213271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1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03EA3E8-7D51-4B63-B1D3-02DEC1AE0C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1 (40pt)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8F8CA7B3-9B28-4A72-8AE3-6DFE3877B5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54E41824-FC4A-4302-9BC0-DA845CE498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8EDA6-F7BD-4444-B5C6-8388A7BF685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6CF0C6-C494-48D5-9405-ADD3F6FCD4F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DEB94C3-BA20-4989-A9E8-583A90428041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Slide Number Placeholder 32">
            <a:extLst>
              <a:ext uri="{FF2B5EF4-FFF2-40B4-BE49-F238E27FC236}">
                <a16:creationId xmlns:a16="http://schemas.microsoft.com/office/drawing/2014/main" id="{E40A02B5-84C8-4F99-A8AC-E73051D7CD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aphic 27">
            <a:extLst>
              <a:ext uri="{FF2B5EF4-FFF2-40B4-BE49-F238E27FC236}">
                <a16:creationId xmlns:a16="http://schemas.microsoft.com/office/drawing/2014/main" id="{F0FFCE5B-809F-4E2A-A396-CC88BAFBCA3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56FE822-FDD7-4699-9BF9-BA97A43C07D0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27">
              <a:extLst>
                <a:ext uri="{FF2B5EF4-FFF2-40B4-BE49-F238E27FC236}">
                  <a16:creationId xmlns:a16="http://schemas.microsoft.com/office/drawing/2014/main" id="{689D3491-4CB9-42B7-A74E-FCF80AD48D95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15" name="Graphic 27">
                <a:extLst>
                  <a:ext uri="{FF2B5EF4-FFF2-40B4-BE49-F238E27FC236}">
                    <a16:creationId xmlns:a16="http://schemas.microsoft.com/office/drawing/2014/main" id="{86E90DE0-20C4-475E-8237-72BA8F1667AE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C244BEE5-7FFF-4E05-9A95-A5028FC46467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67D7E67A-5965-4B34-9CC8-2B23E9BB34C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26E45F01-D6DB-4A09-AA98-AED9564CA1B6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E8CC897-61F0-428C-8DE1-F7C0D4E98E74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DDADCDE-8694-441F-B3D1-8EA5150BE7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EE457D6-0C90-4EB2-9638-93680AD1084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CE299023-5A84-4B64-8DB0-74FFF35F371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27">
                <a:extLst>
                  <a:ext uri="{FF2B5EF4-FFF2-40B4-BE49-F238E27FC236}">
                    <a16:creationId xmlns:a16="http://schemas.microsoft.com/office/drawing/2014/main" id="{23C39247-3150-469B-B287-15FDADD9EC64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3A9F332-93A6-411D-B8AD-F2CF96C465C9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273DABE0-8DE8-4358-BE7F-B3F8A854090A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5390640-73C9-4191-94E3-A93651D4F5AD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5706ADE-DB11-45BD-A9CF-5DE642717CD7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F04583EB-1F77-4E84-8212-40D7821D0401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2600BAE-2BF8-44B2-B8FF-0EBD5A677D2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77792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meline 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1EF6-9690-4F37-BD5B-46B0E84947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Content page title (14pt)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C2393-0826-456D-B825-FEFD7D3DB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B4FA7-6154-4177-8788-6209B95457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0EFD7-0D63-450C-B436-15261428E42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Placeholder 21">
            <a:extLst>
              <a:ext uri="{FF2B5EF4-FFF2-40B4-BE49-F238E27FC236}">
                <a16:creationId xmlns:a16="http://schemas.microsoft.com/office/drawing/2014/main" id="{2082D573-DFC5-41E4-84ED-8D0192EF7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EEA68B-4FA4-46B0-9E3B-091F2D42818F}"/>
              </a:ext>
            </a:extLst>
          </p:cNvPr>
          <p:cNvCxnSpPr>
            <a:cxnSpLocks/>
          </p:cNvCxnSpPr>
          <p:nvPr userDrawn="1"/>
        </p:nvCxnSpPr>
        <p:spPr>
          <a:xfrm flipV="1">
            <a:off x="9578659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08B16D0-FA6B-472A-8980-B54598693C77}"/>
              </a:ext>
            </a:extLst>
          </p:cNvPr>
          <p:cNvCxnSpPr>
            <a:cxnSpLocks/>
          </p:cNvCxnSpPr>
          <p:nvPr userDrawn="1"/>
        </p:nvCxnSpPr>
        <p:spPr>
          <a:xfrm flipV="1">
            <a:off x="2495872" y="1343448"/>
            <a:ext cx="0" cy="4257252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FF8547D-2D38-4163-877D-73FF852A7C39}"/>
              </a:ext>
            </a:extLst>
          </p:cNvPr>
          <p:cNvCxnSpPr>
            <a:cxnSpLocks/>
          </p:cNvCxnSpPr>
          <p:nvPr userDrawn="1"/>
        </p:nvCxnSpPr>
        <p:spPr>
          <a:xfrm flipV="1">
            <a:off x="4856801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B4DDBE-E59B-4D41-B954-B2594D11C822}"/>
              </a:ext>
            </a:extLst>
          </p:cNvPr>
          <p:cNvCxnSpPr>
            <a:cxnSpLocks/>
          </p:cNvCxnSpPr>
          <p:nvPr userDrawn="1"/>
        </p:nvCxnSpPr>
        <p:spPr>
          <a:xfrm flipV="1">
            <a:off x="7212937" y="1327150"/>
            <a:ext cx="0" cy="4273550"/>
          </a:xfrm>
          <a:prstGeom prst="line">
            <a:avLst/>
          </a:prstGeom>
          <a:ln w="25400" cap="sq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9E93A2C-0238-4FB1-9CC3-E55E2B0677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75859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F9825AAC-0773-4330-85CE-B11E289BC9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B2A3668-012B-4333-B1A0-46FAA698563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15727" y="1327150"/>
            <a:ext cx="223787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1F028C0E-446A-4433-A80B-A5B38A0D92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2414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196A323-EB93-402B-81AB-FB4E6E0B50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615727" y="1550195"/>
            <a:ext cx="2237870" cy="3842986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F0B2DCFE-4D4A-4235-8486-45807E0C0EF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75859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17F48E59-F3FA-446F-A6DC-E8203A1562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38373" y="1546605"/>
            <a:ext cx="2237085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AF67FBDD-7F45-42B1-86C8-57B48E4193D8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96127" y="1327150"/>
            <a:ext cx="22402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83830F32-D1E9-4A7C-A8F4-BED15303761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696127" y="1546605"/>
            <a:ext cx="2240280" cy="3850579"/>
          </a:xfrm>
          <a:prstGeom prst="rect">
            <a:avLst/>
          </a:prstGeom>
        </p:spPr>
        <p:txBody>
          <a:bodyPr lIns="0" tIns="0" rIns="274320" bIns="0"/>
          <a:lstStyle>
            <a:lvl1pPr marL="18288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D58F168A-2DA9-46F9-BB6D-79EAD1598EB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38379" y="1327150"/>
            <a:ext cx="223708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37" name="Text Placeholder 26">
            <a:extLst>
              <a:ext uri="{FF2B5EF4-FFF2-40B4-BE49-F238E27FC236}">
                <a16:creationId xmlns:a16="http://schemas.microsoft.com/office/drawing/2014/main" id="{E6BAB3FD-DDE9-4A68-9D16-C013B07A87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55592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0" name="Text Placeholder 26">
            <a:extLst>
              <a:ext uri="{FF2B5EF4-FFF2-40B4-BE49-F238E27FC236}">
                <a16:creationId xmlns:a16="http://schemas.microsoft.com/office/drawing/2014/main" id="{6CB738ED-E2C2-4228-9C4C-C0EE39414FB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616521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26">
            <a:extLst>
              <a:ext uri="{FF2B5EF4-FFF2-40B4-BE49-F238E27FC236}">
                <a16:creationId xmlns:a16="http://schemas.microsoft.com/office/drawing/2014/main" id="{0F81BC14-2094-4921-9699-DBC6D6443E8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977450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2" name="Text Placeholder 26">
            <a:extLst>
              <a:ext uri="{FF2B5EF4-FFF2-40B4-BE49-F238E27FC236}">
                <a16:creationId xmlns:a16="http://schemas.microsoft.com/office/drawing/2014/main" id="{7DA29E2B-7077-4532-AED9-0168903066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338379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3" name="Text Placeholder 26">
            <a:extLst>
              <a:ext uri="{FF2B5EF4-FFF2-40B4-BE49-F238E27FC236}">
                <a16:creationId xmlns:a16="http://schemas.microsoft.com/office/drawing/2014/main" id="{0B245836-4574-4514-92F5-A7AB1ED1C6B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699308" y="5616998"/>
            <a:ext cx="2240280" cy="307792"/>
          </a:xfrm>
          <a:prstGeom prst="rect">
            <a:avLst/>
          </a:prstGeom>
          <a:solidFill>
            <a:schemeClr val="accent5"/>
          </a:solidFill>
        </p:spPr>
        <p:txBody>
          <a:bodyPr lIns="0" tIns="0" rIns="0" bIns="0" anchor="ctr" anchorCtr="0"/>
          <a:lstStyle>
            <a:lvl1pPr algn="ctr">
              <a:buFont typeface="Arial" panose="020B0604020202020204" pitchFamily="34" charset="0"/>
              <a:buNone/>
              <a:defRPr sz="1400" b="1">
                <a:solidFill>
                  <a:schemeClr val="tx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21B682-9369-4ABB-9CCB-F3E68552CB68}"/>
              </a:ext>
            </a:extLst>
          </p:cNvPr>
          <p:cNvCxnSpPr/>
          <p:nvPr userDrawn="1"/>
        </p:nvCxnSpPr>
        <p:spPr>
          <a:xfrm>
            <a:off x="252412" y="5600700"/>
            <a:ext cx="11687176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255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36EB8C-4C6E-4E99-B5AD-5C80EEDEB2F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06A990-DDAF-4F02-BDA9-62E8DEB38F2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51F561-1DC7-4E49-AD88-BE36601C8F8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02A3B79A-E8F0-45EC-AD01-A692887CE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F4C5A1B9-6C6E-480D-B09B-9C20E441F2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9557079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pace for Images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3535A-7B23-4322-9E4D-6FBBD361C6D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15AA6-5926-4ADF-866C-F6ED7DBD92F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316AC3-EE9C-46A5-9BAD-D43CCD1E5AC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D5F806F2-CD2C-4E79-B4BE-E280A0ADF6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Open Background for Dynamic Multi-Image Display (14pt)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7F9F43A7-BE1E-40D6-9135-4510FB33D7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4196351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1748B-87B0-4480-9A7C-A04CAF1500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960D54-80DD-4AA1-83C3-211175512BA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61EEF-F4D7-4D8D-B505-666F8396D6F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CE71C72-D8D7-42BB-A4B1-2973E2FE1B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7C8DD00-28DE-438E-B7D2-20FE65A03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45813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74780-A5B2-4BDE-8042-2E6F61B7E9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B18E3C-0DA3-424D-B418-221A33B05CC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5F1F7-44A5-483A-BAE9-D76917DBEBC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BE871AA8-3862-4048-B207-A29DA19176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B3454E32-5C6E-406F-A5DE-E65FB626E9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53655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7721A-6F3E-4E69-9B45-158155EB9D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DA768-9765-4302-AA41-24FE4DA315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0D698-83FF-4246-8316-B8ED4921C23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3580FBB-CE5D-48F2-96DF-5527C69725D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EE90973-3678-4C42-8230-87C12B1F3B7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10" name="Title 23">
            <a:extLst>
              <a:ext uri="{FF2B5EF4-FFF2-40B4-BE49-F238E27FC236}">
                <a16:creationId xmlns:a16="http://schemas.microsoft.com/office/drawing/2014/main" id="{B39A6103-0DEE-4D7B-95FA-739F88A0B1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AED3BA9-2042-40ED-9D80-BACC1FD84D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16260079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Bullet x 1 Chart/Graph - Dar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1A92CF-FC5C-4FC8-9D3A-E4A69C39E0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30B16-DC1F-4540-862A-C472934DD5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F1CC44-53C9-4CD7-BBCB-442C77BCECF0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A7C207EB-BED4-4B89-B305-3A5756F088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2413" y="1546606"/>
            <a:ext cx="2851150" cy="4549394"/>
          </a:xfrm>
          <a:prstGeom prst="rect">
            <a:avLst/>
          </a:prstGeom>
        </p:spPr>
        <p:txBody>
          <a:bodyPr lIns="0" tIns="0" rIns="274320" bIns="0"/>
          <a:lstStyle>
            <a:lvl1pPr marL="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1pPr>
            <a:lvl2pPr marL="365760" indent="-18288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2pPr>
            <a:lvl3pPr marL="548640" indent="-182880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Arial" panose="020B0604020202020204" pitchFamily="34" charset="0"/>
              <a:buChar char="●"/>
              <a:defRPr sz="1400"/>
            </a:lvl3pPr>
            <a:lvl4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4pPr>
            <a:lvl5pPr marL="731520" indent="-182880">
              <a:lnSpc>
                <a:spcPct val="105000"/>
              </a:lnSpc>
              <a:spcAft>
                <a:spcPts val="0"/>
              </a:spcAft>
              <a:buSzPct val="90000"/>
              <a:buFont typeface="Courier New" panose="02070309020205020404" pitchFamily="49" charset="0"/>
              <a:buChar char="o"/>
              <a:defRPr sz="1400"/>
            </a:lvl5pPr>
          </a:lstStyle>
          <a:p>
            <a:pPr lvl="0"/>
            <a:r>
              <a:rPr lang="en-US"/>
              <a:t>Click to edit (14pt)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9D984BA-E121-448B-A3EA-575F80E1463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2412" y="1327150"/>
            <a:ext cx="2851150" cy="219456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spcAft>
                <a:spcPts val="1200"/>
              </a:spcAft>
              <a:buFontTx/>
              <a:buNone/>
              <a:defRPr sz="1400" b="1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/>
              <a:t>Column title (14pt)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436E2539-ACFC-4AC3-813C-227F4A444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2" y="255588"/>
            <a:ext cx="11687175" cy="223044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Content page title (14pt)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6879650C-2228-40FD-982A-B9D52DA03D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2" y="478632"/>
            <a:ext cx="11687175" cy="249650"/>
          </a:xfrm>
          <a:prstGeom prst="rect">
            <a:avLst/>
          </a:prstGeom>
        </p:spPr>
        <p:txBody>
          <a:bodyPr lIns="0" tIns="0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Content page subtitle (14pt)</a:t>
            </a:r>
          </a:p>
        </p:txBody>
      </p:sp>
    </p:spTree>
    <p:extLst>
      <p:ext uri="{BB962C8B-B14F-4D97-AF65-F5344CB8AC3E}">
        <p14:creationId xmlns:p14="http://schemas.microsoft.com/office/powerpoint/2010/main" val="256165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2220F-02B4-444D-A06A-505F4C330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C00FA-B84C-4943-B5AE-CD84CED76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Mojang Studios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86193E-FAC8-4091-94FA-A3E836B13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60851F6-A7A0-41AA-B20B-980CF79720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6950" y="2573095"/>
            <a:ext cx="7658100" cy="17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2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7875684-8A5E-4E5B-AF1E-7940118388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466BB-BDA0-48D6-8D97-84E83EC34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5EA2608-F0F0-4BB0-8142-5A986BC3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21DA91-52F8-4FC7-ACB9-59A9DBF05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D59A0F-7E28-4F56-A9D1-C18CB7E79C15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810E860-E283-46FB-8811-4B21E8BC7B37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0AAD61E-5E1F-4DBC-B529-82A2970AC98D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75F5247-B701-45B7-8875-02D4C167D66C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6DF7BB3-7F93-4BAD-BD35-4090E24D865D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3C3AD32-F332-4188-B316-5E69A3FF518E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38D9C89-CA09-42DA-8867-7FC2BC349451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solidFill>
              <a:schemeClr val="accent1"/>
            </a:solidFill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1F6881A-C1E4-41DC-A6BA-48CC924480D8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A329671-02AF-4AE0-AC3D-496E6B3483FB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A0702A5B-10F5-4F08-8660-02095E0F47B6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B8A16BC8-E0B5-44B3-B058-48A4D1D42420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82AF873-EAC8-4255-8212-0EE106B4B5B2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40AD4A28-5679-4BD8-8483-3497C9EDE0E7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DB80720-6D3C-4D0B-AAF5-93454CE1E9FD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21E6F195-0568-4052-8C1A-B5A3CE7CAFFB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F094862-625A-42A2-BA10-EA6C108910C2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0E149F5B-4E41-44EE-B9D0-01A54397F986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A08A471-A4FD-4687-BBA9-024FD6E531D9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8CB83978-B80B-42E4-978C-134C831BA0D5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76E74A8-203B-4674-99C1-DAB7053C168D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2058AEBA-4D15-4580-8A66-6DD7D0D2BDF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407E4EFF-2CF8-47D9-BC43-0FF12CAB773A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71743A85-FD31-4D49-B16D-CC16B5066190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2992771-DB21-4285-80AF-B0DC7450D13A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2A0D503-355E-4D9B-8ECC-A7F0ED8FF4B4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77032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B8190588-FDDA-4531-B248-2C429C360B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2414" y="2753361"/>
            <a:ext cx="4322761" cy="613727"/>
          </a:xfrm>
          <a:prstGeom prst="rect">
            <a:avLst/>
          </a:prstGeom>
        </p:spPr>
        <p:txBody>
          <a:bodyPr wrap="square" anchor="t" anchorCtr="0"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Thank You. (40pt)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8A2C4E-162C-443F-8C1C-B51A356A4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284B7-8D5E-4E57-BC0B-18DD9391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2402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C087B-1E1A-4CF1-867C-1F50ABC8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3F008DC-ED34-4EE9-AAE3-51A52671CEB0}"/>
              </a:ext>
            </a:extLst>
          </p:cNvPr>
          <p:cNvGrpSpPr/>
          <p:nvPr userDrawn="1"/>
        </p:nvGrpSpPr>
        <p:grpSpPr>
          <a:xfrm>
            <a:off x="6791325" y="1335637"/>
            <a:ext cx="5146703" cy="5268788"/>
            <a:chOff x="8056926" y="2631259"/>
            <a:chExt cx="3881102" cy="3973166"/>
          </a:xfrm>
          <a:solidFill>
            <a:schemeClr val="tx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68FDC5-A339-4EEA-B276-3485D5EAA7E3}"/>
                </a:ext>
              </a:extLst>
            </p:cNvPr>
            <p:cNvSpPr/>
            <p:nvPr userDrawn="1"/>
          </p:nvSpPr>
          <p:spPr>
            <a:xfrm>
              <a:off x="9681830" y="2631259"/>
              <a:ext cx="1576114" cy="1469626"/>
            </a:xfrm>
            <a:custGeom>
              <a:avLst/>
              <a:gdLst>
                <a:gd name="connsiteX0" fmla="*/ 606687 w 1576114"/>
                <a:gd name="connsiteY0" fmla="*/ 1460717 h 1469626"/>
                <a:gd name="connsiteX1" fmla="*/ 649537 w 1576114"/>
                <a:gd name="connsiteY1" fmla="*/ 1460717 h 1469626"/>
                <a:gd name="connsiteX2" fmla="*/ 948214 w 1576114"/>
                <a:gd name="connsiteY2" fmla="*/ 1162040 h 1469626"/>
                <a:gd name="connsiteX3" fmla="*/ 1033490 w 1576114"/>
                <a:gd name="connsiteY3" fmla="*/ 1247315 h 1469626"/>
                <a:gd name="connsiteX4" fmla="*/ 1076340 w 1576114"/>
                <a:gd name="connsiteY4" fmla="*/ 1247315 h 1469626"/>
                <a:gd name="connsiteX5" fmla="*/ 1567205 w 1576114"/>
                <a:gd name="connsiteY5" fmla="*/ 756450 h 1469626"/>
                <a:gd name="connsiteX6" fmla="*/ 1567205 w 1576114"/>
                <a:gd name="connsiteY6" fmla="*/ 713600 h 1469626"/>
                <a:gd name="connsiteX7" fmla="*/ 1481929 w 1576114"/>
                <a:gd name="connsiteY7" fmla="*/ 627900 h 1469626"/>
                <a:gd name="connsiteX8" fmla="*/ 862939 w 1576114"/>
                <a:gd name="connsiteY8" fmla="*/ 8909 h 1469626"/>
                <a:gd name="connsiteX9" fmla="*/ 820089 w 1576114"/>
                <a:gd name="connsiteY9" fmla="*/ 8909 h 1469626"/>
                <a:gd name="connsiteX10" fmla="*/ 681357 w 1576114"/>
                <a:gd name="connsiteY10" fmla="*/ 147641 h 1469626"/>
                <a:gd name="connsiteX11" fmla="*/ 596081 w 1576114"/>
                <a:gd name="connsiteY11" fmla="*/ 62366 h 1469626"/>
                <a:gd name="connsiteX12" fmla="*/ 553231 w 1576114"/>
                <a:gd name="connsiteY12" fmla="*/ 62366 h 1469626"/>
                <a:gd name="connsiteX13" fmla="*/ 222311 w 1576114"/>
                <a:gd name="connsiteY13" fmla="*/ 393286 h 1469626"/>
                <a:gd name="connsiteX14" fmla="*/ 222311 w 1576114"/>
                <a:gd name="connsiteY14" fmla="*/ 436136 h 1469626"/>
                <a:gd name="connsiteX15" fmla="*/ 307586 w 1576114"/>
                <a:gd name="connsiteY15" fmla="*/ 521412 h 1469626"/>
                <a:gd name="connsiteX16" fmla="*/ 8909 w 1576114"/>
                <a:gd name="connsiteY16" fmla="*/ 820089 h 1469626"/>
                <a:gd name="connsiteX17" fmla="*/ 8909 w 1576114"/>
                <a:gd name="connsiteY17" fmla="*/ 862939 h 1469626"/>
                <a:gd name="connsiteX18" fmla="*/ 606687 w 1576114"/>
                <a:gd name="connsiteY18" fmla="*/ 1460717 h 1469626"/>
                <a:gd name="connsiteX19" fmla="*/ 787845 w 1576114"/>
                <a:gd name="connsiteY19" fmla="*/ 467955 h 1469626"/>
                <a:gd name="connsiteX20" fmla="*/ 894758 w 1576114"/>
                <a:gd name="connsiteY20" fmla="*/ 361043 h 1469626"/>
                <a:gd name="connsiteX21" fmla="*/ 1001671 w 1576114"/>
                <a:gd name="connsiteY21" fmla="*/ 361043 h 1469626"/>
                <a:gd name="connsiteX22" fmla="*/ 1108583 w 1576114"/>
                <a:gd name="connsiteY22" fmla="*/ 467955 h 1469626"/>
                <a:gd name="connsiteX23" fmla="*/ 1108583 w 1576114"/>
                <a:gd name="connsiteY23" fmla="*/ 574868 h 1469626"/>
                <a:gd name="connsiteX24" fmla="*/ 1001671 w 1576114"/>
                <a:gd name="connsiteY24" fmla="*/ 681781 h 1469626"/>
                <a:gd name="connsiteX25" fmla="*/ 894758 w 1576114"/>
                <a:gd name="connsiteY25" fmla="*/ 681781 h 1469626"/>
                <a:gd name="connsiteX26" fmla="*/ 787845 w 1576114"/>
                <a:gd name="connsiteY26" fmla="*/ 574444 h 1469626"/>
                <a:gd name="connsiteX27" fmla="*/ 787845 w 1576114"/>
                <a:gd name="connsiteY27" fmla="*/ 467955 h 1469626"/>
                <a:gd name="connsiteX28" fmla="*/ 361043 w 1576114"/>
                <a:gd name="connsiteY28" fmla="*/ 894758 h 1469626"/>
                <a:gd name="connsiteX29" fmla="*/ 467955 w 1576114"/>
                <a:gd name="connsiteY29" fmla="*/ 787845 h 1469626"/>
                <a:gd name="connsiteX30" fmla="*/ 574868 w 1576114"/>
                <a:gd name="connsiteY30" fmla="*/ 787845 h 1469626"/>
                <a:gd name="connsiteX31" fmla="*/ 681781 w 1576114"/>
                <a:gd name="connsiteY31" fmla="*/ 894758 h 1469626"/>
                <a:gd name="connsiteX32" fmla="*/ 681781 w 1576114"/>
                <a:gd name="connsiteY32" fmla="*/ 1001671 h 1469626"/>
                <a:gd name="connsiteX33" fmla="*/ 574868 w 1576114"/>
                <a:gd name="connsiteY33" fmla="*/ 1108583 h 1469626"/>
                <a:gd name="connsiteX34" fmla="*/ 467955 w 1576114"/>
                <a:gd name="connsiteY34" fmla="*/ 1108583 h 1469626"/>
                <a:gd name="connsiteX35" fmla="*/ 361043 w 1576114"/>
                <a:gd name="connsiteY35" fmla="*/ 1001671 h 1469626"/>
                <a:gd name="connsiteX36" fmla="*/ 361043 w 1576114"/>
                <a:gd name="connsiteY36" fmla="*/ 894758 h 146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76114" h="1469626">
                  <a:moveTo>
                    <a:pt x="606687" y="1460717"/>
                  </a:moveTo>
                  <a:cubicBezTo>
                    <a:pt x="618567" y="1472596"/>
                    <a:pt x="637658" y="1472596"/>
                    <a:pt x="649537" y="1460717"/>
                  </a:cubicBezTo>
                  <a:lnTo>
                    <a:pt x="948214" y="1162040"/>
                  </a:lnTo>
                  <a:lnTo>
                    <a:pt x="1033490" y="1247315"/>
                  </a:lnTo>
                  <a:cubicBezTo>
                    <a:pt x="1045369" y="1259195"/>
                    <a:pt x="1064461" y="1259195"/>
                    <a:pt x="1076340" y="1247315"/>
                  </a:cubicBezTo>
                  <a:lnTo>
                    <a:pt x="1567205" y="756450"/>
                  </a:lnTo>
                  <a:cubicBezTo>
                    <a:pt x="1579084" y="744571"/>
                    <a:pt x="1579084" y="725479"/>
                    <a:pt x="1567205" y="713600"/>
                  </a:cubicBezTo>
                  <a:lnTo>
                    <a:pt x="1481929" y="627900"/>
                  </a:lnTo>
                  <a:lnTo>
                    <a:pt x="862939" y="8909"/>
                  </a:lnTo>
                  <a:cubicBezTo>
                    <a:pt x="851060" y="-2970"/>
                    <a:pt x="831968" y="-2970"/>
                    <a:pt x="820089" y="8909"/>
                  </a:cubicBezTo>
                  <a:lnTo>
                    <a:pt x="681357" y="147641"/>
                  </a:lnTo>
                  <a:lnTo>
                    <a:pt x="596081" y="62366"/>
                  </a:lnTo>
                  <a:cubicBezTo>
                    <a:pt x="584202" y="50487"/>
                    <a:pt x="565110" y="50487"/>
                    <a:pt x="553231" y="62366"/>
                  </a:cubicBezTo>
                  <a:lnTo>
                    <a:pt x="222311" y="393286"/>
                  </a:lnTo>
                  <a:cubicBezTo>
                    <a:pt x="210431" y="405165"/>
                    <a:pt x="210431" y="424257"/>
                    <a:pt x="222311" y="436136"/>
                  </a:cubicBezTo>
                  <a:lnTo>
                    <a:pt x="307586" y="521412"/>
                  </a:lnTo>
                  <a:lnTo>
                    <a:pt x="8909" y="820089"/>
                  </a:lnTo>
                  <a:cubicBezTo>
                    <a:pt x="-2970" y="831968"/>
                    <a:pt x="-2970" y="851059"/>
                    <a:pt x="8909" y="862939"/>
                  </a:cubicBezTo>
                  <a:lnTo>
                    <a:pt x="606687" y="1460717"/>
                  </a:lnTo>
                  <a:close/>
                  <a:moveTo>
                    <a:pt x="787845" y="467955"/>
                  </a:moveTo>
                  <a:lnTo>
                    <a:pt x="894758" y="361043"/>
                  </a:lnTo>
                  <a:cubicBezTo>
                    <a:pt x="924032" y="331769"/>
                    <a:pt x="971973" y="331769"/>
                    <a:pt x="1001671" y="361043"/>
                  </a:cubicBezTo>
                  <a:lnTo>
                    <a:pt x="1108583" y="467955"/>
                  </a:lnTo>
                  <a:cubicBezTo>
                    <a:pt x="1137857" y="497229"/>
                    <a:pt x="1137857" y="545170"/>
                    <a:pt x="1108583" y="574868"/>
                  </a:cubicBezTo>
                  <a:lnTo>
                    <a:pt x="1001671" y="681781"/>
                  </a:lnTo>
                  <a:cubicBezTo>
                    <a:pt x="972397" y="711055"/>
                    <a:pt x="924456" y="711055"/>
                    <a:pt x="894758" y="681781"/>
                  </a:cubicBezTo>
                  <a:lnTo>
                    <a:pt x="787845" y="574444"/>
                  </a:lnTo>
                  <a:cubicBezTo>
                    <a:pt x="758571" y="545170"/>
                    <a:pt x="758571" y="497229"/>
                    <a:pt x="787845" y="467955"/>
                  </a:cubicBezTo>
                  <a:close/>
                  <a:moveTo>
                    <a:pt x="361043" y="894758"/>
                  </a:moveTo>
                  <a:lnTo>
                    <a:pt x="467955" y="787845"/>
                  </a:lnTo>
                  <a:cubicBezTo>
                    <a:pt x="497229" y="758571"/>
                    <a:pt x="545170" y="758571"/>
                    <a:pt x="574868" y="787845"/>
                  </a:cubicBezTo>
                  <a:lnTo>
                    <a:pt x="681781" y="894758"/>
                  </a:lnTo>
                  <a:cubicBezTo>
                    <a:pt x="711055" y="924032"/>
                    <a:pt x="711055" y="971973"/>
                    <a:pt x="681781" y="1001671"/>
                  </a:cubicBezTo>
                  <a:lnTo>
                    <a:pt x="574868" y="1108583"/>
                  </a:lnTo>
                  <a:cubicBezTo>
                    <a:pt x="545595" y="1137857"/>
                    <a:pt x="497653" y="1137857"/>
                    <a:pt x="467955" y="1108583"/>
                  </a:cubicBezTo>
                  <a:lnTo>
                    <a:pt x="361043" y="1001671"/>
                  </a:lnTo>
                  <a:cubicBezTo>
                    <a:pt x="331769" y="971973"/>
                    <a:pt x="331769" y="924456"/>
                    <a:pt x="361043" y="894758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CBB8F02-E0DC-47D6-AA97-42A8C4926AAC}"/>
                </a:ext>
              </a:extLst>
            </p:cNvPr>
            <p:cNvSpPr/>
            <p:nvPr userDrawn="1"/>
          </p:nvSpPr>
          <p:spPr>
            <a:xfrm>
              <a:off x="10493858" y="4020276"/>
              <a:ext cx="1207435" cy="1207859"/>
            </a:xfrm>
            <a:custGeom>
              <a:avLst/>
              <a:gdLst>
                <a:gd name="connsiteX0" fmla="*/ 678811 w 1207435"/>
                <a:gd name="connsiteY0" fmla="*/ 30122 h 1207859"/>
                <a:gd name="connsiteX1" fmla="*/ 648689 w 1207435"/>
                <a:gd name="connsiteY1" fmla="*/ 0 h 1207859"/>
                <a:gd name="connsiteX2" fmla="*/ 407287 w 1207435"/>
                <a:gd name="connsiteY2" fmla="*/ 0 h 1207859"/>
                <a:gd name="connsiteX3" fmla="*/ 377164 w 1207435"/>
                <a:gd name="connsiteY3" fmla="*/ 30122 h 1207859"/>
                <a:gd name="connsiteX4" fmla="*/ 377164 w 1207435"/>
                <a:gd name="connsiteY4" fmla="*/ 151036 h 1207859"/>
                <a:gd name="connsiteX5" fmla="*/ 377164 w 1207435"/>
                <a:gd name="connsiteY5" fmla="*/ 377589 h 1207859"/>
                <a:gd name="connsiteX6" fmla="*/ 30122 w 1207435"/>
                <a:gd name="connsiteY6" fmla="*/ 377589 h 1207859"/>
                <a:gd name="connsiteX7" fmla="*/ 0 w 1207435"/>
                <a:gd name="connsiteY7" fmla="*/ 407711 h 1207859"/>
                <a:gd name="connsiteX8" fmla="*/ 0 w 1207435"/>
                <a:gd name="connsiteY8" fmla="*/ 1177737 h 1207859"/>
                <a:gd name="connsiteX9" fmla="*/ 30122 w 1207435"/>
                <a:gd name="connsiteY9" fmla="*/ 1207860 h 1207859"/>
                <a:gd name="connsiteX10" fmla="*/ 301647 w 1207435"/>
                <a:gd name="connsiteY10" fmla="*/ 1207860 h 1207859"/>
                <a:gd name="connsiteX11" fmla="*/ 301647 w 1207435"/>
                <a:gd name="connsiteY11" fmla="*/ 1207860 h 1207859"/>
                <a:gd name="connsiteX12" fmla="*/ 603718 w 1207435"/>
                <a:gd name="connsiteY12" fmla="*/ 1207860 h 1207859"/>
                <a:gd name="connsiteX13" fmla="*/ 1207435 w 1207435"/>
                <a:gd name="connsiteY13" fmla="*/ 604142 h 1207859"/>
                <a:gd name="connsiteX14" fmla="*/ 1207435 w 1207435"/>
                <a:gd name="connsiteY14" fmla="*/ 180733 h 1207859"/>
                <a:gd name="connsiteX15" fmla="*/ 1177313 w 1207435"/>
                <a:gd name="connsiteY15" fmla="*/ 150611 h 1207859"/>
                <a:gd name="connsiteX16" fmla="*/ 678811 w 1207435"/>
                <a:gd name="connsiteY16" fmla="*/ 150611 h 1207859"/>
                <a:gd name="connsiteX17" fmla="*/ 678811 w 1207435"/>
                <a:gd name="connsiteY17" fmla="*/ 30122 h 1207859"/>
                <a:gd name="connsiteX18" fmla="*/ 708933 w 1207435"/>
                <a:gd name="connsiteY18" fmla="*/ 452682 h 1207859"/>
                <a:gd name="connsiteX19" fmla="*/ 875242 w 1207435"/>
                <a:gd name="connsiteY19" fmla="*/ 452682 h 1207859"/>
                <a:gd name="connsiteX20" fmla="*/ 905364 w 1207435"/>
                <a:gd name="connsiteY20" fmla="*/ 482804 h 1207859"/>
                <a:gd name="connsiteX21" fmla="*/ 905364 w 1207435"/>
                <a:gd name="connsiteY21" fmla="*/ 603718 h 1207859"/>
                <a:gd name="connsiteX22" fmla="*/ 603293 w 1207435"/>
                <a:gd name="connsiteY22" fmla="*/ 905789 h 1207859"/>
                <a:gd name="connsiteX23" fmla="*/ 331769 w 1207435"/>
                <a:gd name="connsiteY23" fmla="*/ 905789 h 1207859"/>
                <a:gd name="connsiteX24" fmla="*/ 301647 w 1207435"/>
                <a:gd name="connsiteY24" fmla="*/ 875666 h 1207859"/>
                <a:gd name="connsiteX25" fmla="*/ 301647 w 1207435"/>
                <a:gd name="connsiteY25" fmla="*/ 709782 h 1207859"/>
                <a:gd name="connsiteX26" fmla="*/ 331769 w 1207435"/>
                <a:gd name="connsiteY26" fmla="*/ 679660 h 1207859"/>
                <a:gd name="connsiteX27" fmla="*/ 603293 w 1207435"/>
                <a:gd name="connsiteY27" fmla="*/ 679660 h 1207859"/>
                <a:gd name="connsiteX28" fmla="*/ 678811 w 1207435"/>
                <a:gd name="connsiteY28" fmla="*/ 604142 h 1207859"/>
                <a:gd name="connsiteX29" fmla="*/ 678811 w 1207435"/>
                <a:gd name="connsiteY29" fmla="*/ 483229 h 1207859"/>
                <a:gd name="connsiteX30" fmla="*/ 708933 w 1207435"/>
                <a:gd name="connsiteY30" fmla="*/ 452682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435" h="1207859">
                  <a:moveTo>
                    <a:pt x="678811" y="30122"/>
                  </a:moveTo>
                  <a:cubicBezTo>
                    <a:pt x="678811" y="13576"/>
                    <a:pt x="665235" y="0"/>
                    <a:pt x="648689" y="0"/>
                  </a:cubicBezTo>
                  <a:lnTo>
                    <a:pt x="407287" y="0"/>
                  </a:lnTo>
                  <a:cubicBezTo>
                    <a:pt x="390741" y="0"/>
                    <a:pt x="377164" y="13576"/>
                    <a:pt x="377164" y="30122"/>
                  </a:cubicBezTo>
                  <a:lnTo>
                    <a:pt x="377164" y="151036"/>
                  </a:lnTo>
                  <a:lnTo>
                    <a:pt x="377164" y="377589"/>
                  </a:lnTo>
                  <a:lnTo>
                    <a:pt x="30122" y="377589"/>
                  </a:lnTo>
                  <a:cubicBezTo>
                    <a:pt x="13576" y="377589"/>
                    <a:pt x="0" y="391165"/>
                    <a:pt x="0" y="407711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301647" y="1207860"/>
                  </a:lnTo>
                  <a:lnTo>
                    <a:pt x="301647" y="1207860"/>
                  </a:lnTo>
                  <a:lnTo>
                    <a:pt x="603718" y="1207860"/>
                  </a:lnTo>
                  <a:cubicBezTo>
                    <a:pt x="937183" y="1207860"/>
                    <a:pt x="1207435" y="937608"/>
                    <a:pt x="1207435" y="604142"/>
                  </a:cubicBezTo>
                  <a:lnTo>
                    <a:pt x="1207435" y="180733"/>
                  </a:lnTo>
                  <a:cubicBezTo>
                    <a:pt x="1207435" y="164187"/>
                    <a:pt x="1193859" y="150611"/>
                    <a:pt x="1177313" y="150611"/>
                  </a:cubicBezTo>
                  <a:lnTo>
                    <a:pt x="678811" y="150611"/>
                  </a:lnTo>
                  <a:lnTo>
                    <a:pt x="678811" y="30122"/>
                  </a:lnTo>
                  <a:close/>
                  <a:moveTo>
                    <a:pt x="708933" y="452682"/>
                  </a:moveTo>
                  <a:lnTo>
                    <a:pt x="875242" y="452682"/>
                  </a:lnTo>
                  <a:cubicBezTo>
                    <a:pt x="891788" y="452682"/>
                    <a:pt x="905364" y="466258"/>
                    <a:pt x="905364" y="482804"/>
                  </a:cubicBezTo>
                  <a:lnTo>
                    <a:pt x="905364" y="603718"/>
                  </a:lnTo>
                  <a:cubicBezTo>
                    <a:pt x="905364" y="770451"/>
                    <a:pt x="770026" y="905789"/>
                    <a:pt x="603293" y="905789"/>
                  </a:cubicBezTo>
                  <a:lnTo>
                    <a:pt x="331769" y="905789"/>
                  </a:lnTo>
                  <a:cubicBezTo>
                    <a:pt x="315223" y="905789"/>
                    <a:pt x="301647" y="892212"/>
                    <a:pt x="301647" y="875666"/>
                  </a:cubicBezTo>
                  <a:lnTo>
                    <a:pt x="301647" y="709782"/>
                  </a:lnTo>
                  <a:cubicBezTo>
                    <a:pt x="301647" y="693236"/>
                    <a:pt x="315223" y="679660"/>
                    <a:pt x="331769" y="679660"/>
                  </a:cubicBezTo>
                  <a:lnTo>
                    <a:pt x="603293" y="679660"/>
                  </a:lnTo>
                  <a:cubicBezTo>
                    <a:pt x="644871" y="679660"/>
                    <a:pt x="678811" y="645719"/>
                    <a:pt x="678811" y="604142"/>
                  </a:cubicBezTo>
                  <a:lnTo>
                    <a:pt x="678811" y="483229"/>
                  </a:lnTo>
                  <a:cubicBezTo>
                    <a:pt x="678811" y="466258"/>
                    <a:pt x="692387" y="452682"/>
                    <a:pt x="708933" y="452682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D0072F3-47A0-499E-8D8C-B4C94CD035CA}"/>
                </a:ext>
              </a:extLst>
            </p:cNvPr>
            <p:cNvSpPr/>
            <p:nvPr userDrawn="1"/>
          </p:nvSpPr>
          <p:spPr>
            <a:xfrm>
              <a:off x="8056926" y="5396565"/>
              <a:ext cx="1207048" cy="1207859"/>
            </a:xfrm>
            <a:custGeom>
              <a:avLst/>
              <a:gdLst>
                <a:gd name="connsiteX0" fmla="*/ 1177737 w 1207048"/>
                <a:gd name="connsiteY0" fmla="*/ 0 h 1207859"/>
                <a:gd name="connsiteX1" fmla="*/ 332193 w 1207048"/>
                <a:gd name="connsiteY1" fmla="*/ 0 h 1207859"/>
                <a:gd name="connsiteX2" fmla="*/ 302071 w 1207048"/>
                <a:gd name="connsiteY2" fmla="*/ 30122 h 1207859"/>
                <a:gd name="connsiteX3" fmla="*/ 302071 w 1207048"/>
                <a:gd name="connsiteY3" fmla="*/ 226553 h 1207859"/>
                <a:gd name="connsiteX4" fmla="*/ 226553 w 1207048"/>
                <a:gd name="connsiteY4" fmla="*/ 302071 h 1207859"/>
                <a:gd name="connsiteX5" fmla="*/ 30122 w 1207048"/>
                <a:gd name="connsiteY5" fmla="*/ 302071 h 1207859"/>
                <a:gd name="connsiteX6" fmla="*/ 0 w 1207048"/>
                <a:gd name="connsiteY6" fmla="*/ 332193 h 1207859"/>
                <a:gd name="connsiteX7" fmla="*/ 0 w 1207048"/>
                <a:gd name="connsiteY7" fmla="*/ 1177737 h 1207859"/>
                <a:gd name="connsiteX8" fmla="*/ 30122 w 1207048"/>
                <a:gd name="connsiteY8" fmla="*/ 1207860 h 1207859"/>
                <a:gd name="connsiteX9" fmla="*/ 1026278 w 1207048"/>
                <a:gd name="connsiteY9" fmla="*/ 1207860 h 1207859"/>
                <a:gd name="connsiteX10" fmla="*/ 1056400 w 1207048"/>
                <a:gd name="connsiteY10" fmla="*/ 1177737 h 1207859"/>
                <a:gd name="connsiteX11" fmla="*/ 1056400 w 1207048"/>
                <a:gd name="connsiteY11" fmla="*/ 332193 h 1207859"/>
                <a:gd name="connsiteX12" fmla="*/ 1086522 w 1207048"/>
                <a:gd name="connsiteY12" fmla="*/ 302071 h 1207859"/>
                <a:gd name="connsiteX13" fmla="*/ 1176889 w 1207048"/>
                <a:gd name="connsiteY13" fmla="*/ 302071 h 1207859"/>
                <a:gd name="connsiteX14" fmla="*/ 1207011 w 1207048"/>
                <a:gd name="connsiteY14" fmla="*/ 271949 h 1207859"/>
                <a:gd name="connsiteX15" fmla="*/ 1207011 w 1207048"/>
                <a:gd name="connsiteY15" fmla="*/ 30547 h 1207859"/>
                <a:gd name="connsiteX16" fmla="*/ 1177737 w 1207048"/>
                <a:gd name="connsiteY16" fmla="*/ 0 h 1207859"/>
                <a:gd name="connsiteX17" fmla="*/ 302071 w 1207048"/>
                <a:gd name="connsiteY17" fmla="*/ 453106 h 1207859"/>
                <a:gd name="connsiteX18" fmla="*/ 453106 w 1207048"/>
                <a:gd name="connsiteY18" fmla="*/ 302071 h 1207859"/>
                <a:gd name="connsiteX19" fmla="*/ 724631 w 1207048"/>
                <a:gd name="connsiteY19" fmla="*/ 302071 h 1207859"/>
                <a:gd name="connsiteX20" fmla="*/ 754753 w 1207048"/>
                <a:gd name="connsiteY20" fmla="*/ 332193 h 1207859"/>
                <a:gd name="connsiteX21" fmla="*/ 754753 w 1207048"/>
                <a:gd name="connsiteY21" fmla="*/ 528624 h 1207859"/>
                <a:gd name="connsiteX22" fmla="*/ 302071 w 1207048"/>
                <a:gd name="connsiteY22" fmla="*/ 528624 h 1207859"/>
                <a:gd name="connsiteX23" fmla="*/ 302071 w 1207048"/>
                <a:gd name="connsiteY23" fmla="*/ 453106 h 1207859"/>
                <a:gd name="connsiteX24" fmla="*/ 716994 w 1207048"/>
                <a:gd name="connsiteY24" fmla="*/ 981306 h 1207859"/>
                <a:gd name="connsiteX25" fmla="*/ 339406 w 1207048"/>
                <a:gd name="connsiteY25" fmla="*/ 981306 h 1207859"/>
                <a:gd name="connsiteX26" fmla="*/ 226129 w 1207048"/>
                <a:gd name="connsiteY26" fmla="*/ 868030 h 1207859"/>
                <a:gd name="connsiteX27" fmla="*/ 339406 w 1207048"/>
                <a:gd name="connsiteY27" fmla="*/ 754753 h 1207859"/>
                <a:gd name="connsiteX28" fmla="*/ 716994 w 1207048"/>
                <a:gd name="connsiteY28" fmla="*/ 754753 h 1207859"/>
                <a:gd name="connsiteX29" fmla="*/ 830271 w 1207048"/>
                <a:gd name="connsiteY29" fmla="*/ 868030 h 1207859"/>
                <a:gd name="connsiteX30" fmla="*/ 716994 w 1207048"/>
                <a:gd name="connsiteY30" fmla="*/ 981306 h 1207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07048" h="1207859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226553"/>
                  </a:lnTo>
                  <a:cubicBezTo>
                    <a:pt x="302071" y="268130"/>
                    <a:pt x="268130" y="302071"/>
                    <a:pt x="226553" y="302071"/>
                  </a:cubicBezTo>
                  <a:lnTo>
                    <a:pt x="30122" y="302071"/>
                  </a:lnTo>
                  <a:cubicBezTo>
                    <a:pt x="13576" y="302071"/>
                    <a:pt x="0" y="315647"/>
                    <a:pt x="0" y="332193"/>
                  </a:cubicBezTo>
                  <a:lnTo>
                    <a:pt x="0" y="1177737"/>
                  </a:lnTo>
                  <a:cubicBezTo>
                    <a:pt x="0" y="1194283"/>
                    <a:pt x="13576" y="1207860"/>
                    <a:pt x="30122" y="1207860"/>
                  </a:cubicBezTo>
                  <a:lnTo>
                    <a:pt x="1026278" y="1207860"/>
                  </a:lnTo>
                  <a:cubicBezTo>
                    <a:pt x="1042824" y="1207860"/>
                    <a:pt x="1056400" y="1194283"/>
                    <a:pt x="1056400" y="1177737"/>
                  </a:cubicBezTo>
                  <a:lnTo>
                    <a:pt x="1056400" y="332193"/>
                  </a:lnTo>
                  <a:cubicBezTo>
                    <a:pt x="1056400" y="315647"/>
                    <a:pt x="1069976" y="302071"/>
                    <a:pt x="1086522" y="302071"/>
                  </a:cubicBezTo>
                  <a:lnTo>
                    <a:pt x="1176889" y="302071"/>
                  </a:lnTo>
                  <a:cubicBezTo>
                    <a:pt x="1193435" y="302071"/>
                    <a:pt x="1207011" y="288495"/>
                    <a:pt x="1207011" y="271949"/>
                  </a:cubicBezTo>
                  <a:lnTo>
                    <a:pt x="1207011" y="30547"/>
                  </a:lnTo>
                  <a:cubicBezTo>
                    <a:pt x="1207860" y="13576"/>
                    <a:pt x="1194283" y="0"/>
                    <a:pt x="1177737" y="0"/>
                  </a:cubicBezTo>
                  <a:close/>
                  <a:moveTo>
                    <a:pt x="302071" y="453106"/>
                  </a:moveTo>
                  <a:cubicBezTo>
                    <a:pt x="302071" y="369528"/>
                    <a:pt x="369528" y="302071"/>
                    <a:pt x="453106" y="302071"/>
                  </a:cubicBezTo>
                  <a:lnTo>
                    <a:pt x="724631" y="302071"/>
                  </a:lnTo>
                  <a:cubicBezTo>
                    <a:pt x="741177" y="302071"/>
                    <a:pt x="754753" y="315647"/>
                    <a:pt x="754753" y="332193"/>
                  </a:cubicBezTo>
                  <a:lnTo>
                    <a:pt x="754753" y="528624"/>
                  </a:lnTo>
                  <a:lnTo>
                    <a:pt x="302071" y="528624"/>
                  </a:lnTo>
                  <a:lnTo>
                    <a:pt x="302071" y="453106"/>
                  </a:lnTo>
                  <a:close/>
                  <a:moveTo>
                    <a:pt x="716994" y="981306"/>
                  </a:moveTo>
                  <a:lnTo>
                    <a:pt x="339406" y="981306"/>
                  </a:lnTo>
                  <a:cubicBezTo>
                    <a:pt x="277040" y="981306"/>
                    <a:pt x="226129" y="930820"/>
                    <a:pt x="226129" y="868030"/>
                  </a:cubicBezTo>
                  <a:cubicBezTo>
                    <a:pt x="226129" y="805664"/>
                    <a:pt x="276616" y="754753"/>
                    <a:pt x="339406" y="754753"/>
                  </a:cubicBezTo>
                  <a:lnTo>
                    <a:pt x="716994" y="754753"/>
                  </a:lnTo>
                  <a:cubicBezTo>
                    <a:pt x="779360" y="754753"/>
                    <a:pt x="830271" y="805240"/>
                    <a:pt x="830271" y="868030"/>
                  </a:cubicBezTo>
                  <a:cubicBezTo>
                    <a:pt x="830271" y="930820"/>
                    <a:pt x="779784" y="981306"/>
                    <a:pt x="716994" y="981306"/>
                  </a:cubicBez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F24BB55-FE52-4E47-A752-40C63F1D7606}"/>
                </a:ext>
              </a:extLst>
            </p:cNvPr>
            <p:cNvSpPr/>
            <p:nvPr userDrawn="1"/>
          </p:nvSpPr>
          <p:spPr>
            <a:xfrm>
              <a:off x="9353455" y="5396565"/>
              <a:ext cx="1207444" cy="1207435"/>
            </a:xfrm>
            <a:custGeom>
              <a:avLst/>
              <a:gdLst>
                <a:gd name="connsiteX0" fmla="*/ 1177737 w 1207444"/>
                <a:gd name="connsiteY0" fmla="*/ 0 h 1207435"/>
                <a:gd name="connsiteX1" fmla="*/ 332193 w 1207444"/>
                <a:gd name="connsiteY1" fmla="*/ 0 h 1207435"/>
                <a:gd name="connsiteX2" fmla="*/ 302071 w 1207444"/>
                <a:gd name="connsiteY2" fmla="*/ 30122 h 1207435"/>
                <a:gd name="connsiteX3" fmla="*/ 302071 w 1207444"/>
                <a:gd name="connsiteY3" fmla="*/ 302920 h 1207435"/>
                <a:gd name="connsiteX4" fmla="*/ 151036 w 1207444"/>
                <a:gd name="connsiteY4" fmla="*/ 302920 h 1207435"/>
                <a:gd name="connsiteX5" fmla="*/ 0 w 1207444"/>
                <a:gd name="connsiteY5" fmla="*/ 453955 h 1207435"/>
                <a:gd name="connsiteX6" fmla="*/ 0 w 1207444"/>
                <a:gd name="connsiteY6" fmla="*/ 1056400 h 1207435"/>
                <a:gd name="connsiteX7" fmla="*/ 151036 w 1207444"/>
                <a:gd name="connsiteY7" fmla="*/ 1207435 h 1207435"/>
                <a:gd name="connsiteX8" fmla="*/ 271949 w 1207444"/>
                <a:gd name="connsiteY8" fmla="*/ 1207435 h 1207435"/>
                <a:gd name="connsiteX9" fmla="*/ 302071 w 1207444"/>
                <a:gd name="connsiteY9" fmla="*/ 1177313 h 1207435"/>
                <a:gd name="connsiteX10" fmla="*/ 302071 w 1207444"/>
                <a:gd name="connsiteY10" fmla="*/ 1056400 h 1207435"/>
                <a:gd name="connsiteX11" fmla="*/ 754753 w 1207444"/>
                <a:gd name="connsiteY11" fmla="*/ 1056400 h 1207435"/>
                <a:gd name="connsiteX12" fmla="*/ 754753 w 1207444"/>
                <a:gd name="connsiteY12" fmla="*/ 1177313 h 1207435"/>
                <a:gd name="connsiteX13" fmla="*/ 784875 w 1207444"/>
                <a:gd name="connsiteY13" fmla="*/ 1207435 h 1207435"/>
                <a:gd name="connsiteX14" fmla="*/ 1177313 w 1207444"/>
                <a:gd name="connsiteY14" fmla="*/ 1207435 h 1207435"/>
                <a:gd name="connsiteX15" fmla="*/ 1207435 w 1207444"/>
                <a:gd name="connsiteY15" fmla="*/ 1177313 h 1207435"/>
                <a:gd name="connsiteX16" fmla="*/ 1207435 w 1207444"/>
                <a:gd name="connsiteY16" fmla="*/ 30547 h 1207435"/>
                <a:gd name="connsiteX17" fmla="*/ 1177737 w 1207444"/>
                <a:gd name="connsiteY17" fmla="*/ 0 h 1207435"/>
                <a:gd name="connsiteX18" fmla="*/ 981306 w 1207444"/>
                <a:gd name="connsiteY18" fmla="*/ 679660 h 1207435"/>
                <a:gd name="connsiteX19" fmla="*/ 528624 w 1207444"/>
                <a:gd name="connsiteY19" fmla="*/ 679660 h 1207435"/>
                <a:gd name="connsiteX20" fmla="*/ 528624 w 1207444"/>
                <a:gd name="connsiteY20" fmla="*/ 453106 h 1207435"/>
                <a:gd name="connsiteX21" fmla="*/ 679660 w 1207444"/>
                <a:gd name="connsiteY21" fmla="*/ 302071 h 1207435"/>
                <a:gd name="connsiteX22" fmla="*/ 830695 w 1207444"/>
                <a:gd name="connsiteY22" fmla="*/ 302071 h 1207435"/>
                <a:gd name="connsiteX23" fmla="*/ 981731 w 1207444"/>
                <a:gd name="connsiteY23" fmla="*/ 453106 h 1207435"/>
                <a:gd name="connsiteX24" fmla="*/ 981731 w 1207444"/>
                <a:gd name="connsiteY24" fmla="*/ 679660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07444" h="1207435">
                  <a:moveTo>
                    <a:pt x="1177737" y="0"/>
                  </a:moveTo>
                  <a:lnTo>
                    <a:pt x="332193" y="0"/>
                  </a:lnTo>
                  <a:cubicBezTo>
                    <a:pt x="315647" y="0"/>
                    <a:pt x="302071" y="13576"/>
                    <a:pt x="302071" y="30122"/>
                  </a:cubicBezTo>
                  <a:lnTo>
                    <a:pt x="302071" y="302920"/>
                  </a:lnTo>
                  <a:lnTo>
                    <a:pt x="151036" y="302920"/>
                  </a:lnTo>
                  <a:cubicBezTo>
                    <a:pt x="67881" y="302920"/>
                    <a:pt x="0" y="370376"/>
                    <a:pt x="0" y="453955"/>
                  </a:cubicBezTo>
                  <a:lnTo>
                    <a:pt x="0" y="1056400"/>
                  </a:lnTo>
                  <a:cubicBezTo>
                    <a:pt x="0" y="1139554"/>
                    <a:pt x="67457" y="1207435"/>
                    <a:pt x="151036" y="1207435"/>
                  </a:cubicBezTo>
                  <a:lnTo>
                    <a:pt x="271949" y="1207435"/>
                  </a:lnTo>
                  <a:cubicBezTo>
                    <a:pt x="288495" y="1207435"/>
                    <a:pt x="302071" y="1193859"/>
                    <a:pt x="302071" y="1177313"/>
                  </a:cubicBezTo>
                  <a:lnTo>
                    <a:pt x="302071" y="1056400"/>
                  </a:lnTo>
                  <a:lnTo>
                    <a:pt x="754753" y="1056400"/>
                  </a:lnTo>
                  <a:lnTo>
                    <a:pt x="754753" y="1177313"/>
                  </a:lnTo>
                  <a:cubicBezTo>
                    <a:pt x="754753" y="1193859"/>
                    <a:pt x="768329" y="1207435"/>
                    <a:pt x="784875" y="1207435"/>
                  </a:cubicBezTo>
                  <a:lnTo>
                    <a:pt x="1177313" y="1207435"/>
                  </a:lnTo>
                  <a:cubicBezTo>
                    <a:pt x="1193859" y="1207435"/>
                    <a:pt x="1207435" y="1193859"/>
                    <a:pt x="1207435" y="1177313"/>
                  </a:cubicBezTo>
                  <a:lnTo>
                    <a:pt x="1207435" y="30547"/>
                  </a:lnTo>
                  <a:cubicBezTo>
                    <a:pt x="1207859" y="13576"/>
                    <a:pt x="1194283" y="0"/>
                    <a:pt x="1177737" y="0"/>
                  </a:cubicBezTo>
                  <a:close/>
                  <a:moveTo>
                    <a:pt x="981306" y="679660"/>
                  </a:moveTo>
                  <a:lnTo>
                    <a:pt x="528624" y="679660"/>
                  </a:lnTo>
                  <a:lnTo>
                    <a:pt x="528624" y="453106"/>
                  </a:lnTo>
                  <a:cubicBezTo>
                    <a:pt x="528624" y="369528"/>
                    <a:pt x="596081" y="302071"/>
                    <a:pt x="679660" y="302071"/>
                  </a:cubicBezTo>
                  <a:lnTo>
                    <a:pt x="830695" y="302071"/>
                  </a:lnTo>
                  <a:cubicBezTo>
                    <a:pt x="914274" y="302071"/>
                    <a:pt x="981731" y="369528"/>
                    <a:pt x="981731" y="453106"/>
                  </a:cubicBezTo>
                  <a:lnTo>
                    <a:pt x="981731" y="679660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04E987-B1ED-4717-A55D-17536F267491}"/>
                </a:ext>
              </a:extLst>
            </p:cNvPr>
            <p:cNvSpPr/>
            <p:nvPr userDrawn="1"/>
          </p:nvSpPr>
          <p:spPr>
            <a:xfrm>
              <a:off x="9116296" y="4020276"/>
              <a:ext cx="1207859" cy="1207435"/>
            </a:xfrm>
            <a:custGeom>
              <a:avLst/>
              <a:gdLst>
                <a:gd name="connsiteX0" fmla="*/ 302495 w 1207859"/>
                <a:gd name="connsiteY0" fmla="*/ 1177313 h 1207435"/>
                <a:gd name="connsiteX1" fmla="*/ 332617 w 1207859"/>
                <a:gd name="connsiteY1" fmla="*/ 1207435 h 1207435"/>
                <a:gd name="connsiteX2" fmla="*/ 574020 w 1207859"/>
                <a:gd name="connsiteY2" fmla="*/ 1207435 h 1207435"/>
                <a:gd name="connsiteX3" fmla="*/ 604142 w 1207859"/>
                <a:gd name="connsiteY3" fmla="*/ 1177313 h 1207435"/>
                <a:gd name="connsiteX4" fmla="*/ 604142 w 1207859"/>
                <a:gd name="connsiteY4" fmla="*/ 907061 h 1207435"/>
                <a:gd name="connsiteX5" fmla="*/ 830695 w 1207859"/>
                <a:gd name="connsiteY5" fmla="*/ 907061 h 1207435"/>
                <a:gd name="connsiteX6" fmla="*/ 906213 w 1207859"/>
                <a:gd name="connsiteY6" fmla="*/ 982579 h 1207435"/>
                <a:gd name="connsiteX7" fmla="*/ 906213 w 1207859"/>
                <a:gd name="connsiteY7" fmla="*/ 1177313 h 1207435"/>
                <a:gd name="connsiteX8" fmla="*/ 936335 w 1207859"/>
                <a:gd name="connsiteY8" fmla="*/ 1207435 h 1207435"/>
                <a:gd name="connsiteX9" fmla="*/ 1177737 w 1207859"/>
                <a:gd name="connsiteY9" fmla="*/ 1207435 h 1207435"/>
                <a:gd name="connsiteX10" fmla="*/ 1207860 w 1207859"/>
                <a:gd name="connsiteY10" fmla="*/ 1177313 h 1207435"/>
                <a:gd name="connsiteX11" fmla="*/ 1207860 w 1207859"/>
                <a:gd name="connsiteY11" fmla="*/ 709358 h 1207435"/>
                <a:gd name="connsiteX12" fmla="*/ 1177737 w 1207859"/>
                <a:gd name="connsiteY12" fmla="*/ 679235 h 1207435"/>
                <a:gd name="connsiteX13" fmla="*/ 1056824 w 1207859"/>
                <a:gd name="connsiteY13" fmla="*/ 679235 h 1207435"/>
                <a:gd name="connsiteX14" fmla="*/ 981306 w 1207859"/>
                <a:gd name="connsiteY14" fmla="*/ 603718 h 1207435"/>
                <a:gd name="connsiteX15" fmla="*/ 981306 w 1207859"/>
                <a:gd name="connsiteY15" fmla="*/ 226553 h 1207435"/>
                <a:gd name="connsiteX16" fmla="*/ 905789 w 1207859"/>
                <a:gd name="connsiteY16" fmla="*/ 151036 h 1207435"/>
                <a:gd name="connsiteX17" fmla="*/ 603718 w 1207859"/>
                <a:gd name="connsiteY17" fmla="*/ 151036 h 1207435"/>
                <a:gd name="connsiteX18" fmla="*/ 603718 w 1207859"/>
                <a:gd name="connsiteY18" fmla="*/ 30122 h 1207435"/>
                <a:gd name="connsiteX19" fmla="*/ 573595 w 1207859"/>
                <a:gd name="connsiteY19" fmla="*/ 0 h 1207435"/>
                <a:gd name="connsiteX20" fmla="*/ 151036 w 1207859"/>
                <a:gd name="connsiteY20" fmla="*/ 0 h 1207435"/>
                <a:gd name="connsiteX21" fmla="*/ 0 w 1207859"/>
                <a:gd name="connsiteY21" fmla="*/ 151036 h 1207435"/>
                <a:gd name="connsiteX22" fmla="*/ 0 w 1207859"/>
                <a:gd name="connsiteY22" fmla="*/ 754753 h 1207435"/>
                <a:gd name="connsiteX23" fmla="*/ 151036 w 1207859"/>
                <a:gd name="connsiteY23" fmla="*/ 905789 h 1207435"/>
                <a:gd name="connsiteX24" fmla="*/ 302071 w 1207859"/>
                <a:gd name="connsiteY24" fmla="*/ 905789 h 1207435"/>
                <a:gd name="connsiteX25" fmla="*/ 302071 w 1207859"/>
                <a:gd name="connsiteY25" fmla="*/ 1177313 h 1207435"/>
                <a:gd name="connsiteX26" fmla="*/ 453106 w 1207859"/>
                <a:gd name="connsiteY26" fmla="*/ 452682 h 1207435"/>
                <a:gd name="connsiteX27" fmla="*/ 528624 w 1207859"/>
                <a:gd name="connsiteY27" fmla="*/ 377164 h 1207435"/>
                <a:gd name="connsiteX28" fmla="*/ 679660 w 1207859"/>
                <a:gd name="connsiteY28" fmla="*/ 377164 h 1207435"/>
                <a:gd name="connsiteX29" fmla="*/ 755177 w 1207859"/>
                <a:gd name="connsiteY29" fmla="*/ 452682 h 1207435"/>
                <a:gd name="connsiteX30" fmla="*/ 755177 w 1207859"/>
                <a:gd name="connsiteY30" fmla="*/ 603718 h 1207435"/>
                <a:gd name="connsiteX31" fmla="*/ 679660 w 1207859"/>
                <a:gd name="connsiteY31" fmla="*/ 679235 h 1207435"/>
                <a:gd name="connsiteX32" fmla="*/ 528624 w 1207859"/>
                <a:gd name="connsiteY32" fmla="*/ 679235 h 1207435"/>
                <a:gd name="connsiteX33" fmla="*/ 453106 w 1207859"/>
                <a:gd name="connsiteY33" fmla="*/ 603718 h 1207435"/>
                <a:gd name="connsiteX34" fmla="*/ 453106 w 1207859"/>
                <a:gd name="connsiteY34" fmla="*/ 452682 h 120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07859" h="1207435">
                  <a:moveTo>
                    <a:pt x="302495" y="1177313"/>
                  </a:moveTo>
                  <a:cubicBezTo>
                    <a:pt x="302495" y="1193859"/>
                    <a:pt x="316071" y="1207435"/>
                    <a:pt x="332617" y="1207435"/>
                  </a:cubicBezTo>
                  <a:lnTo>
                    <a:pt x="574020" y="1207435"/>
                  </a:lnTo>
                  <a:cubicBezTo>
                    <a:pt x="590566" y="1207435"/>
                    <a:pt x="604142" y="1193859"/>
                    <a:pt x="604142" y="1177313"/>
                  </a:cubicBezTo>
                  <a:lnTo>
                    <a:pt x="604142" y="907061"/>
                  </a:lnTo>
                  <a:lnTo>
                    <a:pt x="830695" y="907061"/>
                  </a:lnTo>
                  <a:cubicBezTo>
                    <a:pt x="872272" y="907061"/>
                    <a:pt x="906213" y="941002"/>
                    <a:pt x="906213" y="982579"/>
                  </a:cubicBezTo>
                  <a:lnTo>
                    <a:pt x="906213" y="1177313"/>
                  </a:lnTo>
                  <a:cubicBezTo>
                    <a:pt x="906213" y="1193859"/>
                    <a:pt x="919789" y="1207435"/>
                    <a:pt x="936335" y="1207435"/>
                  </a:cubicBezTo>
                  <a:lnTo>
                    <a:pt x="1177737" y="1207435"/>
                  </a:lnTo>
                  <a:cubicBezTo>
                    <a:pt x="1194283" y="1207435"/>
                    <a:pt x="1207860" y="1193859"/>
                    <a:pt x="1207860" y="1177313"/>
                  </a:cubicBezTo>
                  <a:lnTo>
                    <a:pt x="1207860" y="709358"/>
                  </a:lnTo>
                  <a:cubicBezTo>
                    <a:pt x="1207860" y="692812"/>
                    <a:pt x="1194283" y="679235"/>
                    <a:pt x="1177737" y="679235"/>
                  </a:cubicBezTo>
                  <a:lnTo>
                    <a:pt x="1056824" y="679235"/>
                  </a:lnTo>
                  <a:cubicBezTo>
                    <a:pt x="1015247" y="679235"/>
                    <a:pt x="981306" y="645295"/>
                    <a:pt x="981306" y="603718"/>
                  </a:cubicBezTo>
                  <a:lnTo>
                    <a:pt x="981306" y="226553"/>
                  </a:lnTo>
                  <a:cubicBezTo>
                    <a:pt x="981306" y="184976"/>
                    <a:pt x="947366" y="151036"/>
                    <a:pt x="905789" y="151036"/>
                  </a:cubicBezTo>
                  <a:lnTo>
                    <a:pt x="603718" y="151036"/>
                  </a:lnTo>
                  <a:lnTo>
                    <a:pt x="603718" y="30122"/>
                  </a:lnTo>
                  <a:cubicBezTo>
                    <a:pt x="603718" y="13576"/>
                    <a:pt x="590141" y="0"/>
                    <a:pt x="573595" y="0"/>
                  </a:cubicBezTo>
                  <a:lnTo>
                    <a:pt x="151036" y="0"/>
                  </a:lnTo>
                  <a:cubicBezTo>
                    <a:pt x="67881" y="0"/>
                    <a:pt x="0" y="67457"/>
                    <a:pt x="0" y="151036"/>
                  </a:cubicBezTo>
                  <a:lnTo>
                    <a:pt x="0" y="754753"/>
                  </a:lnTo>
                  <a:cubicBezTo>
                    <a:pt x="0" y="838332"/>
                    <a:pt x="67457" y="905789"/>
                    <a:pt x="151036" y="905789"/>
                  </a:cubicBezTo>
                  <a:lnTo>
                    <a:pt x="302071" y="905789"/>
                  </a:lnTo>
                  <a:lnTo>
                    <a:pt x="302071" y="1177313"/>
                  </a:lnTo>
                  <a:close/>
                  <a:moveTo>
                    <a:pt x="453106" y="452682"/>
                  </a:moveTo>
                  <a:cubicBezTo>
                    <a:pt x="453106" y="411105"/>
                    <a:pt x="487047" y="377164"/>
                    <a:pt x="528624" y="377164"/>
                  </a:cubicBezTo>
                  <a:lnTo>
                    <a:pt x="679660" y="377164"/>
                  </a:lnTo>
                  <a:cubicBezTo>
                    <a:pt x="721237" y="377164"/>
                    <a:pt x="755177" y="411105"/>
                    <a:pt x="755177" y="452682"/>
                  </a:cubicBezTo>
                  <a:lnTo>
                    <a:pt x="755177" y="603718"/>
                  </a:lnTo>
                  <a:cubicBezTo>
                    <a:pt x="755177" y="645295"/>
                    <a:pt x="721237" y="679235"/>
                    <a:pt x="679660" y="679235"/>
                  </a:cubicBezTo>
                  <a:lnTo>
                    <a:pt x="528624" y="679235"/>
                  </a:lnTo>
                  <a:cubicBezTo>
                    <a:pt x="487047" y="679235"/>
                    <a:pt x="453106" y="645295"/>
                    <a:pt x="453106" y="603718"/>
                  </a:cubicBezTo>
                  <a:lnTo>
                    <a:pt x="453106" y="452682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DC0C27E-E80E-4374-86DB-ACED2E188E7F}"/>
                </a:ext>
              </a:extLst>
            </p:cNvPr>
            <p:cNvSpPr/>
            <p:nvPr userDrawn="1"/>
          </p:nvSpPr>
          <p:spPr>
            <a:xfrm>
              <a:off x="10730593" y="5397414"/>
              <a:ext cx="1207435" cy="1207011"/>
            </a:xfrm>
            <a:custGeom>
              <a:avLst/>
              <a:gdLst>
                <a:gd name="connsiteX0" fmla="*/ 1177313 w 1207435"/>
                <a:gd name="connsiteY0" fmla="*/ 603293 h 1207011"/>
                <a:gd name="connsiteX1" fmla="*/ 1011429 w 1207435"/>
                <a:gd name="connsiteY1" fmla="*/ 603293 h 1207011"/>
                <a:gd name="connsiteX2" fmla="*/ 981306 w 1207435"/>
                <a:gd name="connsiteY2" fmla="*/ 573171 h 1207011"/>
                <a:gd name="connsiteX3" fmla="*/ 981306 w 1207435"/>
                <a:gd name="connsiteY3" fmla="*/ 301647 h 1207011"/>
                <a:gd name="connsiteX4" fmla="*/ 981306 w 1207435"/>
                <a:gd name="connsiteY4" fmla="*/ 30122 h 1207011"/>
                <a:gd name="connsiteX5" fmla="*/ 951184 w 1207435"/>
                <a:gd name="connsiteY5" fmla="*/ 0 h 1207011"/>
                <a:gd name="connsiteX6" fmla="*/ 105640 w 1207435"/>
                <a:gd name="connsiteY6" fmla="*/ 0 h 1207011"/>
                <a:gd name="connsiteX7" fmla="*/ 75518 w 1207435"/>
                <a:gd name="connsiteY7" fmla="*/ 30122 h 1207011"/>
                <a:gd name="connsiteX8" fmla="*/ 75518 w 1207435"/>
                <a:gd name="connsiteY8" fmla="*/ 271524 h 1207011"/>
                <a:gd name="connsiteX9" fmla="*/ 105640 w 1207435"/>
                <a:gd name="connsiteY9" fmla="*/ 301647 h 1207011"/>
                <a:gd name="connsiteX10" fmla="*/ 226553 w 1207435"/>
                <a:gd name="connsiteY10" fmla="*/ 301647 h 1207011"/>
                <a:gd name="connsiteX11" fmla="*/ 226553 w 1207435"/>
                <a:gd name="connsiteY11" fmla="*/ 905364 h 1207011"/>
                <a:gd name="connsiteX12" fmla="*/ 30122 w 1207435"/>
                <a:gd name="connsiteY12" fmla="*/ 905364 h 1207011"/>
                <a:gd name="connsiteX13" fmla="*/ 0 w 1207435"/>
                <a:gd name="connsiteY13" fmla="*/ 935487 h 1207011"/>
                <a:gd name="connsiteX14" fmla="*/ 0 w 1207435"/>
                <a:gd name="connsiteY14" fmla="*/ 1176889 h 1207011"/>
                <a:gd name="connsiteX15" fmla="*/ 30122 w 1207435"/>
                <a:gd name="connsiteY15" fmla="*/ 1207011 h 1207011"/>
                <a:gd name="connsiteX16" fmla="*/ 950760 w 1207435"/>
                <a:gd name="connsiteY16" fmla="*/ 1207011 h 1207011"/>
                <a:gd name="connsiteX17" fmla="*/ 980882 w 1207435"/>
                <a:gd name="connsiteY17" fmla="*/ 1176889 h 1207011"/>
                <a:gd name="connsiteX18" fmla="*/ 980882 w 1207435"/>
                <a:gd name="connsiteY18" fmla="*/ 935487 h 1207011"/>
                <a:gd name="connsiteX19" fmla="*/ 1011004 w 1207435"/>
                <a:gd name="connsiteY19" fmla="*/ 905364 h 1207011"/>
                <a:gd name="connsiteX20" fmla="*/ 1177313 w 1207435"/>
                <a:gd name="connsiteY20" fmla="*/ 905364 h 1207011"/>
                <a:gd name="connsiteX21" fmla="*/ 1207435 w 1207435"/>
                <a:gd name="connsiteY21" fmla="*/ 875242 h 1207011"/>
                <a:gd name="connsiteX22" fmla="*/ 1207435 w 1207435"/>
                <a:gd name="connsiteY22" fmla="*/ 633840 h 1207011"/>
                <a:gd name="connsiteX23" fmla="*/ 1177313 w 1207435"/>
                <a:gd name="connsiteY23" fmla="*/ 603293 h 1207011"/>
                <a:gd name="connsiteX24" fmla="*/ 754753 w 1207435"/>
                <a:gd name="connsiteY24" fmla="*/ 603293 h 1207011"/>
                <a:gd name="connsiteX25" fmla="*/ 679235 w 1207435"/>
                <a:gd name="connsiteY25" fmla="*/ 678811 h 1207011"/>
                <a:gd name="connsiteX26" fmla="*/ 528200 w 1207435"/>
                <a:gd name="connsiteY26" fmla="*/ 678811 h 1207011"/>
                <a:gd name="connsiteX27" fmla="*/ 452682 w 1207435"/>
                <a:gd name="connsiteY27" fmla="*/ 603293 h 1207011"/>
                <a:gd name="connsiteX28" fmla="*/ 452682 w 1207435"/>
                <a:gd name="connsiteY28" fmla="*/ 452258 h 1207011"/>
                <a:gd name="connsiteX29" fmla="*/ 528200 w 1207435"/>
                <a:gd name="connsiteY29" fmla="*/ 376740 h 1207011"/>
                <a:gd name="connsiteX30" fmla="*/ 679235 w 1207435"/>
                <a:gd name="connsiteY30" fmla="*/ 376740 h 1207011"/>
                <a:gd name="connsiteX31" fmla="*/ 754753 w 1207435"/>
                <a:gd name="connsiteY31" fmla="*/ 452258 h 1207011"/>
                <a:gd name="connsiteX32" fmla="*/ 754753 w 1207435"/>
                <a:gd name="connsiteY32" fmla="*/ 603293 h 120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07435" h="1207011">
                  <a:moveTo>
                    <a:pt x="1177313" y="603293"/>
                  </a:moveTo>
                  <a:lnTo>
                    <a:pt x="1011429" y="603293"/>
                  </a:lnTo>
                  <a:cubicBezTo>
                    <a:pt x="994883" y="603293"/>
                    <a:pt x="981306" y="589717"/>
                    <a:pt x="981306" y="573171"/>
                  </a:cubicBezTo>
                  <a:lnTo>
                    <a:pt x="981306" y="301647"/>
                  </a:lnTo>
                  <a:lnTo>
                    <a:pt x="981306" y="30122"/>
                  </a:lnTo>
                  <a:cubicBezTo>
                    <a:pt x="981306" y="13576"/>
                    <a:pt x="967730" y="0"/>
                    <a:pt x="951184" y="0"/>
                  </a:cubicBezTo>
                  <a:lnTo>
                    <a:pt x="105640" y="0"/>
                  </a:lnTo>
                  <a:cubicBezTo>
                    <a:pt x="89094" y="0"/>
                    <a:pt x="75518" y="13576"/>
                    <a:pt x="75518" y="30122"/>
                  </a:cubicBezTo>
                  <a:lnTo>
                    <a:pt x="75518" y="271524"/>
                  </a:lnTo>
                  <a:cubicBezTo>
                    <a:pt x="75518" y="288071"/>
                    <a:pt x="89094" y="301647"/>
                    <a:pt x="105640" y="301647"/>
                  </a:cubicBezTo>
                  <a:lnTo>
                    <a:pt x="226553" y="301647"/>
                  </a:lnTo>
                  <a:lnTo>
                    <a:pt x="226553" y="905364"/>
                  </a:lnTo>
                  <a:lnTo>
                    <a:pt x="30122" y="905364"/>
                  </a:lnTo>
                  <a:cubicBezTo>
                    <a:pt x="13576" y="905364"/>
                    <a:pt x="0" y="918940"/>
                    <a:pt x="0" y="935487"/>
                  </a:cubicBezTo>
                  <a:lnTo>
                    <a:pt x="0" y="1176889"/>
                  </a:lnTo>
                  <a:cubicBezTo>
                    <a:pt x="0" y="1193435"/>
                    <a:pt x="13576" y="1207011"/>
                    <a:pt x="30122" y="1207011"/>
                  </a:cubicBezTo>
                  <a:lnTo>
                    <a:pt x="950760" y="1207011"/>
                  </a:lnTo>
                  <a:cubicBezTo>
                    <a:pt x="967306" y="1207011"/>
                    <a:pt x="980882" y="1193435"/>
                    <a:pt x="980882" y="1176889"/>
                  </a:cubicBezTo>
                  <a:lnTo>
                    <a:pt x="980882" y="935487"/>
                  </a:lnTo>
                  <a:cubicBezTo>
                    <a:pt x="980882" y="918940"/>
                    <a:pt x="994458" y="905364"/>
                    <a:pt x="1011004" y="905364"/>
                  </a:cubicBezTo>
                  <a:lnTo>
                    <a:pt x="1177313" y="905364"/>
                  </a:lnTo>
                  <a:cubicBezTo>
                    <a:pt x="1193859" y="905364"/>
                    <a:pt x="1207435" y="891788"/>
                    <a:pt x="1207435" y="875242"/>
                  </a:cubicBezTo>
                  <a:lnTo>
                    <a:pt x="1207435" y="633840"/>
                  </a:lnTo>
                  <a:cubicBezTo>
                    <a:pt x="1207435" y="616445"/>
                    <a:pt x="1193859" y="603293"/>
                    <a:pt x="1177313" y="603293"/>
                  </a:cubicBezTo>
                  <a:close/>
                  <a:moveTo>
                    <a:pt x="754753" y="603293"/>
                  </a:moveTo>
                  <a:cubicBezTo>
                    <a:pt x="754753" y="644871"/>
                    <a:pt x="720813" y="678811"/>
                    <a:pt x="679235" y="678811"/>
                  </a:cubicBezTo>
                  <a:lnTo>
                    <a:pt x="528200" y="678811"/>
                  </a:lnTo>
                  <a:cubicBezTo>
                    <a:pt x="486623" y="678811"/>
                    <a:pt x="452682" y="644871"/>
                    <a:pt x="452682" y="603293"/>
                  </a:cubicBezTo>
                  <a:lnTo>
                    <a:pt x="452682" y="452258"/>
                  </a:lnTo>
                  <a:cubicBezTo>
                    <a:pt x="452682" y="410681"/>
                    <a:pt x="486623" y="376740"/>
                    <a:pt x="528200" y="376740"/>
                  </a:cubicBezTo>
                  <a:lnTo>
                    <a:pt x="679235" y="376740"/>
                  </a:lnTo>
                  <a:cubicBezTo>
                    <a:pt x="720813" y="376740"/>
                    <a:pt x="754753" y="410681"/>
                    <a:pt x="754753" y="452258"/>
                  </a:cubicBezTo>
                  <a:lnTo>
                    <a:pt x="754753" y="603293"/>
                  </a:lnTo>
                  <a:close/>
                </a:path>
              </a:pathLst>
            </a:custGeom>
            <a:grpFill/>
            <a:ln w="42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aphic 27">
            <a:extLst>
              <a:ext uri="{FF2B5EF4-FFF2-40B4-BE49-F238E27FC236}">
                <a16:creationId xmlns:a16="http://schemas.microsoft.com/office/drawing/2014/main" id="{0BEF2948-88CA-47A9-91D3-926D57A2C2CF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E3F28DF-B24B-4199-A2D0-8CDF95830BD7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27">
              <a:extLst>
                <a:ext uri="{FF2B5EF4-FFF2-40B4-BE49-F238E27FC236}">
                  <a16:creationId xmlns:a16="http://schemas.microsoft.com/office/drawing/2014/main" id="{C44675B0-F73C-463E-980E-294B8AEACB73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62" name="Graphic 27">
                <a:extLst>
                  <a:ext uri="{FF2B5EF4-FFF2-40B4-BE49-F238E27FC236}">
                    <a16:creationId xmlns:a16="http://schemas.microsoft.com/office/drawing/2014/main" id="{E43DF3D3-CF6D-42B7-B255-F24B2CD8799A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79840D0-A473-4B1F-B984-6377D2F8D1D0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3B052EC2-7942-4D48-8435-B3A5804EECF2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605866FB-8920-436F-A17C-971502164CA3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4EE4D6D6-1545-40CD-B62B-5613FAA7FB85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BDB95CC-DD6B-4E4B-9BE2-CD61648DF21F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A38FC47-1EB1-4A98-BA11-6F2E2E77382B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08CAC418-1C08-4745-B2EC-073CD04E2561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" name="Graphic 27">
                <a:extLst>
                  <a:ext uri="{FF2B5EF4-FFF2-40B4-BE49-F238E27FC236}">
                    <a16:creationId xmlns:a16="http://schemas.microsoft.com/office/drawing/2014/main" id="{7A8CDD06-0D34-4B12-A9C8-0320E5F36708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CF06AE5F-61FF-4A9D-A23B-678F822C1DA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138A41-68DE-4335-98D0-EF0284856B6E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3DC99A36-7B70-414D-981E-0689B4D62ED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EE53E596-8A0D-4037-9A68-755A1B7E9BA4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9197EBE-9CB0-42FC-838F-71938DC6FDEF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46118C-6957-4003-BC7D-42DD2AA9E285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49086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2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05C7B8F-D079-4C7E-8DBE-3F049BDE1743}"/>
              </a:ext>
            </a:extLst>
          </p:cNvPr>
          <p:cNvSpPr/>
          <p:nvPr userDrawn="1"/>
        </p:nvSpPr>
        <p:spPr>
          <a:xfrm>
            <a:off x="9353455" y="5396565"/>
            <a:ext cx="1207444" cy="1207435"/>
          </a:xfrm>
          <a:custGeom>
            <a:avLst/>
            <a:gdLst>
              <a:gd name="connsiteX0" fmla="*/ 1177737 w 1207444"/>
              <a:gd name="connsiteY0" fmla="*/ 0 h 1207435"/>
              <a:gd name="connsiteX1" fmla="*/ 332193 w 1207444"/>
              <a:gd name="connsiteY1" fmla="*/ 0 h 1207435"/>
              <a:gd name="connsiteX2" fmla="*/ 302071 w 1207444"/>
              <a:gd name="connsiteY2" fmla="*/ 30122 h 1207435"/>
              <a:gd name="connsiteX3" fmla="*/ 302071 w 1207444"/>
              <a:gd name="connsiteY3" fmla="*/ 302920 h 1207435"/>
              <a:gd name="connsiteX4" fmla="*/ 151036 w 1207444"/>
              <a:gd name="connsiteY4" fmla="*/ 302920 h 1207435"/>
              <a:gd name="connsiteX5" fmla="*/ 0 w 1207444"/>
              <a:gd name="connsiteY5" fmla="*/ 453955 h 1207435"/>
              <a:gd name="connsiteX6" fmla="*/ 0 w 1207444"/>
              <a:gd name="connsiteY6" fmla="*/ 1056400 h 1207435"/>
              <a:gd name="connsiteX7" fmla="*/ 151036 w 1207444"/>
              <a:gd name="connsiteY7" fmla="*/ 1207435 h 1207435"/>
              <a:gd name="connsiteX8" fmla="*/ 271949 w 1207444"/>
              <a:gd name="connsiteY8" fmla="*/ 1207435 h 1207435"/>
              <a:gd name="connsiteX9" fmla="*/ 302071 w 1207444"/>
              <a:gd name="connsiteY9" fmla="*/ 1177313 h 1207435"/>
              <a:gd name="connsiteX10" fmla="*/ 302071 w 1207444"/>
              <a:gd name="connsiteY10" fmla="*/ 1056400 h 1207435"/>
              <a:gd name="connsiteX11" fmla="*/ 754753 w 1207444"/>
              <a:gd name="connsiteY11" fmla="*/ 1056400 h 1207435"/>
              <a:gd name="connsiteX12" fmla="*/ 754753 w 1207444"/>
              <a:gd name="connsiteY12" fmla="*/ 1177313 h 1207435"/>
              <a:gd name="connsiteX13" fmla="*/ 784875 w 1207444"/>
              <a:gd name="connsiteY13" fmla="*/ 1207435 h 1207435"/>
              <a:gd name="connsiteX14" fmla="*/ 1177313 w 1207444"/>
              <a:gd name="connsiteY14" fmla="*/ 1207435 h 1207435"/>
              <a:gd name="connsiteX15" fmla="*/ 1207435 w 1207444"/>
              <a:gd name="connsiteY15" fmla="*/ 1177313 h 1207435"/>
              <a:gd name="connsiteX16" fmla="*/ 1207435 w 1207444"/>
              <a:gd name="connsiteY16" fmla="*/ 30547 h 1207435"/>
              <a:gd name="connsiteX17" fmla="*/ 1177737 w 1207444"/>
              <a:gd name="connsiteY17" fmla="*/ 0 h 1207435"/>
              <a:gd name="connsiteX18" fmla="*/ 981306 w 1207444"/>
              <a:gd name="connsiteY18" fmla="*/ 679660 h 1207435"/>
              <a:gd name="connsiteX19" fmla="*/ 528624 w 1207444"/>
              <a:gd name="connsiteY19" fmla="*/ 679660 h 1207435"/>
              <a:gd name="connsiteX20" fmla="*/ 528624 w 1207444"/>
              <a:gd name="connsiteY20" fmla="*/ 453106 h 1207435"/>
              <a:gd name="connsiteX21" fmla="*/ 679660 w 1207444"/>
              <a:gd name="connsiteY21" fmla="*/ 302071 h 1207435"/>
              <a:gd name="connsiteX22" fmla="*/ 830695 w 1207444"/>
              <a:gd name="connsiteY22" fmla="*/ 302071 h 1207435"/>
              <a:gd name="connsiteX23" fmla="*/ 981731 w 1207444"/>
              <a:gd name="connsiteY23" fmla="*/ 453106 h 1207435"/>
              <a:gd name="connsiteX24" fmla="*/ 981731 w 1207444"/>
              <a:gd name="connsiteY24" fmla="*/ 679660 h 120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07444" h="1207435">
                <a:moveTo>
                  <a:pt x="1177737" y="0"/>
                </a:moveTo>
                <a:lnTo>
                  <a:pt x="332193" y="0"/>
                </a:lnTo>
                <a:cubicBezTo>
                  <a:pt x="315647" y="0"/>
                  <a:pt x="302071" y="13576"/>
                  <a:pt x="302071" y="30122"/>
                </a:cubicBezTo>
                <a:lnTo>
                  <a:pt x="302071" y="302920"/>
                </a:lnTo>
                <a:lnTo>
                  <a:pt x="151036" y="302920"/>
                </a:lnTo>
                <a:cubicBezTo>
                  <a:pt x="67881" y="302920"/>
                  <a:pt x="0" y="370376"/>
                  <a:pt x="0" y="453955"/>
                </a:cubicBezTo>
                <a:lnTo>
                  <a:pt x="0" y="1056400"/>
                </a:lnTo>
                <a:cubicBezTo>
                  <a:pt x="0" y="1139554"/>
                  <a:pt x="67457" y="1207435"/>
                  <a:pt x="151036" y="1207435"/>
                </a:cubicBezTo>
                <a:lnTo>
                  <a:pt x="271949" y="1207435"/>
                </a:lnTo>
                <a:cubicBezTo>
                  <a:pt x="288495" y="1207435"/>
                  <a:pt x="302071" y="1193859"/>
                  <a:pt x="302071" y="1177313"/>
                </a:cubicBezTo>
                <a:lnTo>
                  <a:pt x="302071" y="1056400"/>
                </a:lnTo>
                <a:lnTo>
                  <a:pt x="754753" y="1056400"/>
                </a:lnTo>
                <a:lnTo>
                  <a:pt x="754753" y="1177313"/>
                </a:lnTo>
                <a:cubicBezTo>
                  <a:pt x="754753" y="1193859"/>
                  <a:pt x="768329" y="1207435"/>
                  <a:pt x="784875" y="1207435"/>
                </a:cubicBezTo>
                <a:lnTo>
                  <a:pt x="1177313" y="1207435"/>
                </a:lnTo>
                <a:cubicBezTo>
                  <a:pt x="1193859" y="1207435"/>
                  <a:pt x="1207435" y="1193859"/>
                  <a:pt x="1207435" y="1177313"/>
                </a:cubicBezTo>
                <a:lnTo>
                  <a:pt x="1207435" y="30547"/>
                </a:lnTo>
                <a:cubicBezTo>
                  <a:pt x="1207859" y="13576"/>
                  <a:pt x="1194283" y="0"/>
                  <a:pt x="1177737" y="0"/>
                </a:cubicBezTo>
                <a:close/>
                <a:moveTo>
                  <a:pt x="981306" y="679660"/>
                </a:moveTo>
                <a:lnTo>
                  <a:pt x="528624" y="679660"/>
                </a:lnTo>
                <a:lnTo>
                  <a:pt x="528624" y="453106"/>
                </a:lnTo>
                <a:cubicBezTo>
                  <a:pt x="528624" y="369528"/>
                  <a:pt x="596081" y="302071"/>
                  <a:pt x="679660" y="302071"/>
                </a:cubicBezTo>
                <a:lnTo>
                  <a:pt x="830695" y="302071"/>
                </a:lnTo>
                <a:cubicBezTo>
                  <a:pt x="914274" y="302071"/>
                  <a:pt x="981731" y="369528"/>
                  <a:pt x="981731" y="453106"/>
                </a:cubicBezTo>
                <a:lnTo>
                  <a:pt x="981731" y="679660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1E3F52-011A-43C4-8DE2-77D820D93D18}"/>
              </a:ext>
            </a:extLst>
          </p:cNvPr>
          <p:cNvSpPr/>
          <p:nvPr userDrawn="1"/>
        </p:nvSpPr>
        <p:spPr>
          <a:xfrm>
            <a:off x="10730593" y="5397414"/>
            <a:ext cx="1207435" cy="1207011"/>
          </a:xfrm>
          <a:custGeom>
            <a:avLst/>
            <a:gdLst>
              <a:gd name="connsiteX0" fmla="*/ 1177313 w 1207435"/>
              <a:gd name="connsiteY0" fmla="*/ 603293 h 1207011"/>
              <a:gd name="connsiteX1" fmla="*/ 1011429 w 1207435"/>
              <a:gd name="connsiteY1" fmla="*/ 603293 h 1207011"/>
              <a:gd name="connsiteX2" fmla="*/ 981306 w 1207435"/>
              <a:gd name="connsiteY2" fmla="*/ 573171 h 1207011"/>
              <a:gd name="connsiteX3" fmla="*/ 981306 w 1207435"/>
              <a:gd name="connsiteY3" fmla="*/ 301647 h 1207011"/>
              <a:gd name="connsiteX4" fmla="*/ 981306 w 1207435"/>
              <a:gd name="connsiteY4" fmla="*/ 30122 h 1207011"/>
              <a:gd name="connsiteX5" fmla="*/ 951184 w 1207435"/>
              <a:gd name="connsiteY5" fmla="*/ 0 h 1207011"/>
              <a:gd name="connsiteX6" fmla="*/ 105640 w 1207435"/>
              <a:gd name="connsiteY6" fmla="*/ 0 h 1207011"/>
              <a:gd name="connsiteX7" fmla="*/ 75518 w 1207435"/>
              <a:gd name="connsiteY7" fmla="*/ 30122 h 1207011"/>
              <a:gd name="connsiteX8" fmla="*/ 75518 w 1207435"/>
              <a:gd name="connsiteY8" fmla="*/ 271524 h 1207011"/>
              <a:gd name="connsiteX9" fmla="*/ 105640 w 1207435"/>
              <a:gd name="connsiteY9" fmla="*/ 301647 h 1207011"/>
              <a:gd name="connsiteX10" fmla="*/ 226553 w 1207435"/>
              <a:gd name="connsiteY10" fmla="*/ 301647 h 1207011"/>
              <a:gd name="connsiteX11" fmla="*/ 226553 w 1207435"/>
              <a:gd name="connsiteY11" fmla="*/ 905364 h 1207011"/>
              <a:gd name="connsiteX12" fmla="*/ 30122 w 1207435"/>
              <a:gd name="connsiteY12" fmla="*/ 905364 h 1207011"/>
              <a:gd name="connsiteX13" fmla="*/ 0 w 1207435"/>
              <a:gd name="connsiteY13" fmla="*/ 935487 h 1207011"/>
              <a:gd name="connsiteX14" fmla="*/ 0 w 1207435"/>
              <a:gd name="connsiteY14" fmla="*/ 1176889 h 1207011"/>
              <a:gd name="connsiteX15" fmla="*/ 30122 w 1207435"/>
              <a:gd name="connsiteY15" fmla="*/ 1207011 h 1207011"/>
              <a:gd name="connsiteX16" fmla="*/ 950760 w 1207435"/>
              <a:gd name="connsiteY16" fmla="*/ 1207011 h 1207011"/>
              <a:gd name="connsiteX17" fmla="*/ 980882 w 1207435"/>
              <a:gd name="connsiteY17" fmla="*/ 1176889 h 1207011"/>
              <a:gd name="connsiteX18" fmla="*/ 980882 w 1207435"/>
              <a:gd name="connsiteY18" fmla="*/ 935487 h 1207011"/>
              <a:gd name="connsiteX19" fmla="*/ 1011004 w 1207435"/>
              <a:gd name="connsiteY19" fmla="*/ 905364 h 1207011"/>
              <a:gd name="connsiteX20" fmla="*/ 1177313 w 1207435"/>
              <a:gd name="connsiteY20" fmla="*/ 905364 h 1207011"/>
              <a:gd name="connsiteX21" fmla="*/ 1207435 w 1207435"/>
              <a:gd name="connsiteY21" fmla="*/ 875242 h 1207011"/>
              <a:gd name="connsiteX22" fmla="*/ 1207435 w 1207435"/>
              <a:gd name="connsiteY22" fmla="*/ 633840 h 1207011"/>
              <a:gd name="connsiteX23" fmla="*/ 1177313 w 1207435"/>
              <a:gd name="connsiteY23" fmla="*/ 603293 h 1207011"/>
              <a:gd name="connsiteX24" fmla="*/ 754753 w 1207435"/>
              <a:gd name="connsiteY24" fmla="*/ 603293 h 1207011"/>
              <a:gd name="connsiteX25" fmla="*/ 679235 w 1207435"/>
              <a:gd name="connsiteY25" fmla="*/ 678811 h 1207011"/>
              <a:gd name="connsiteX26" fmla="*/ 528200 w 1207435"/>
              <a:gd name="connsiteY26" fmla="*/ 678811 h 1207011"/>
              <a:gd name="connsiteX27" fmla="*/ 452682 w 1207435"/>
              <a:gd name="connsiteY27" fmla="*/ 603293 h 1207011"/>
              <a:gd name="connsiteX28" fmla="*/ 452682 w 1207435"/>
              <a:gd name="connsiteY28" fmla="*/ 452258 h 1207011"/>
              <a:gd name="connsiteX29" fmla="*/ 528200 w 1207435"/>
              <a:gd name="connsiteY29" fmla="*/ 376740 h 1207011"/>
              <a:gd name="connsiteX30" fmla="*/ 679235 w 1207435"/>
              <a:gd name="connsiteY30" fmla="*/ 376740 h 1207011"/>
              <a:gd name="connsiteX31" fmla="*/ 754753 w 1207435"/>
              <a:gd name="connsiteY31" fmla="*/ 452258 h 1207011"/>
              <a:gd name="connsiteX32" fmla="*/ 754753 w 1207435"/>
              <a:gd name="connsiteY32" fmla="*/ 603293 h 1207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07435" h="1207011">
                <a:moveTo>
                  <a:pt x="1177313" y="603293"/>
                </a:moveTo>
                <a:lnTo>
                  <a:pt x="1011429" y="603293"/>
                </a:lnTo>
                <a:cubicBezTo>
                  <a:pt x="994883" y="603293"/>
                  <a:pt x="981306" y="589717"/>
                  <a:pt x="981306" y="573171"/>
                </a:cubicBezTo>
                <a:lnTo>
                  <a:pt x="981306" y="301647"/>
                </a:lnTo>
                <a:lnTo>
                  <a:pt x="981306" y="30122"/>
                </a:lnTo>
                <a:cubicBezTo>
                  <a:pt x="981306" y="13576"/>
                  <a:pt x="967730" y="0"/>
                  <a:pt x="951184" y="0"/>
                </a:cubicBezTo>
                <a:lnTo>
                  <a:pt x="105640" y="0"/>
                </a:lnTo>
                <a:cubicBezTo>
                  <a:pt x="89094" y="0"/>
                  <a:pt x="75518" y="13576"/>
                  <a:pt x="75518" y="30122"/>
                </a:cubicBezTo>
                <a:lnTo>
                  <a:pt x="75518" y="271524"/>
                </a:lnTo>
                <a:cubicBezTo>
                  <a:pt x="75518" y="288071"/>
                  <a:pt x="89094" y="301647"/>
                  <a:pt x="105640" y="301647"/>
                </a:cubicBezTo>
                <a:lnTo>
                  <a:pt x="226553" y="301647"/>
                </a:lnTo>
                <a:lnTo>
                  <a:pt x="226553" y="905364"/>
                </a:lnTo>
                <a:lnTo>
                  <a:pt x="30122" y="905364"/>
                </a:lnTo>
                <a:cubicBezTo>
                  <a:pt x="13576" y="905364"/>
                  <a:pt x="0" y="918940"/>
                  <a:pt x="0" y="935487"/>
                </a:cubicBezTo>
                <a:lnTo>
                  <a:pt x="0" y="1176889"/>
                </a:lnTo>
                <a:cubicBezTo>
                  <a:pt x="0" y="1193435"/>
                  <a:pt x="13576" y="1207011"/>
                  <a:pt x="30122" y="1207011"/>
                </a:cubicBezTo>
                <a:lnTo>
                  <a:pt x="950760" y="1207011"/>
                </a:lnTo>
                <a:cubicBezTo>
                  <a:pt x="967306" y="1207011"/>
                  <a:pt x="980882" y="1193435"/>
                  <a:pt x="980882" y="1176889"/>
                </a:cubicBezTo>
                <a:lnTo>
                  <a:pt x="980882" y="935487"/>
                </a:lnTo>
                <a:cubicBezTo>
                  <a:pt x="980882" y="918940"/>
                  <a:pt x="994458" y="905364"/>
                  <a:pt x="1011004" y="905364"/>
                </a:cubicBezTo>
                <a:lnTo>
                  <a:pt x="1177313" y="905364"/>
                </a:lnTo>
                <a:cubicBezTo>
                  <a:pt x="1193859" y="905364"/>
                  <a:pt x="1207435" y="891788"/>
                  <a:pt x="1207435" y="875242"/>
                </a:cubicBezTo>
                <a:lnTo>
                  <a:pt x="1207435" y="633840"/>
                </a:lnTo>
                <a:cubicBezTo>
                  <a:pt x="1207435" y="616445"/>
                  <a:pt x="1193859" y="603293"/>
                  <a:pt x="1177313" y="603293"/>
                </a:cubicBezTo>
                <a:close/>
                <a:moveTo>
                  <a:pt x="754753" y="603293"/>
                </a:moveTo>
                <a:cubicBezTo>
                  <a:pt x="754753" y="644871"/>
                  <a:pt x="720813" y="678811"/>
                  <a:pt x="679235" y="678811"/>
                </a:cubicBezTo>
                <a:lnTo>
                  <a:pt x="528200" y="678811"/>
                </a:lnTo>
                <a:cubicBezTo>
                  <a:pt x="486623" y="678811"/>
                  <a:pt x="452682" y="644871"/>
                  <a:pt x="452682" y="603293"/>
                </a:cubicBezTo>
                <a:lnTo>
                  <a:pt x="452682" y="452258"/>
                </a:lnTo>
                <a:cubicBezTo>
                  <a:pt x="452682" y="410681"/>
                  <a:pt x="486623" y="376740"/>
                  <a:pt x="528200" y="376740"/>
                </a:cubicBezTo>
                <a:lnTo>
                  <a:pt x="679235" y="376740"/>
                </a:lnTo>
                <a:cubicBezTo>
                  <a:pt x="720813" y="376740"/>
                  <a:pt x="754753" y="410681"/>
                  <a:pt x="754753" y="452258"/>
                </a:cubicBezTo>
                <a:lnTo>
                  <a:pt x="754753" y="603293"/>
                </a:lnTo>
                <a:close/>
              </a:path>
            </a:pathLst>
          </a:custGeom>
          <a:solidFill>
            <a:schemeClr val="accent1"/>
          </a:solidFill>
          <a:ln w="42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65AB9350-B0BF-43F6-BC8C-B775426881E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9F42BCF-D5DE-4080-9107-132EBFFD45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1732845" y="6512719"/>
            <a:ext cx="1377945" cy="877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44500EB0-4F7D-4885-AB9E-F6AD327915D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38047CAA-F6F1-43BE-B3A1-2A9FC39ED4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638" y="1327150"/>
            <a:ext cx="8743950" cy="3111500"/>
          </a:xfrm>
          <a:prstGeom prst="rect">
            <a:avLst/>
          </a:prstGeom>
        </p:spPr>
        <p:txBody>
          <a:bodyPr lIns="0" tIns="54864" rIns="0" bIns="0" anchor="t" anchorCtr="0"/>
          <a:lstStyle>
            <a:lvl1pPr marL="0" indent="0">
              <a:lnSpc>
                <a:spcPct val="77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4000" b="1" normalizeH="0" baseline="0"/>
            </a:lvl1pPr>
            <a:lvl2pPr marL="228600" indent="0">
              <a:buFont typeface="Arial" panose="020B0604020202020204" pitchFamily="34" charset="0"/>
              <a:buNone/>
              <a:defRPr/>
            </a:lvl2pPr>
            <a:lvl3pPr marL="502920" indent="0">
              <a:buFont typeface="Arial" panose="020B0604020202020204" pitchFamily="34" charset="0"/>
              <a:buNone/>
              <a:defRPr/>
            </a:lvl3pPr>
            <a:lvl4pPr marL="777240" indent="0">
              <a:buFont typeface="Arial" panose="020B0604020202020204" pitchFamily="34" charset="0"/>
              <a:buNone/>
              <a:defRPr/>
            </a:lvl4pPr>
            <a:lvl5pPr marL="1051560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US"/>
              <a:t>Chapter divider title 2 (40pt)</a:t>
            </a:r>
          </a:p>
        </p:txBody>
      </p:sp>
      <p:sp>
        <p:nvSpPr>
          <p:cNvPr id="17" name="Title 23">
            <a:extLst>
              <a:ext uri="{FF2B5EF4-FFF2-40B4-BE49-F238E27FC236}">
                <a16:creationId xmlns:a16="http://schemas.microsoft.com/office/drawing/2014/main" id="{2581FE7D-2E30-4A7D-AFBE-23DFE66B5E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2413" y="1327150"/>
            <a:ext cx="2851150" cy="206375"/>
          </a:xfrm>
          <a:prstGeom prst="rect">
            <a:avLst/>
          </a:prstGeom>
        </p:spPr>
        <p:txBody>
          <a:bodyPr rIns="274320" anchor="t" anchorCtr="0">
            <a:noAutofit/>
          </a:bodyPr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/>
              <a:t>Chapter divider (14pt)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492B3EF-B25E-4F88-B3FC-8FE4A55925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13" y="1533526"/>
            <a:ext cx="2851150" cy="231774"/>
          </a:xfrm>
          <a:prstGeom prst="rect">
            <a:avLst/>
          </a:prstGeom>
        </p:spPr>
        <p:txBody>
          <a:bodyPr lIns="0" tIns="18288" rIns="274320" bIns="0"/>
          <a:lstStyle>
            <a:lvl1pPr marL="0" indent="0">
              <a:lnSpc>
                <a:spcPct val="105000"/>
              </a:lnSpc>
              <a:buNone/>
              <a:defRPr lang="en-US" sz="1400" dirty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502920" indent="0">
              <a:buNone/>
              <a:defRPr/>
            </a:lvl3pPr>
            <a:lvl4pPr marL="777240" indent="0">
              <a:buNone/>
              <a:defRPr/>
            </a:lvl4pPr>
            <a:lvl5pPr marL="1051560" indent="0">
              <a:buNone/>
              <a:defRPr/>
            </a:lvl5pPr>
          </a:lstStyle>
          <a:p>
            <a:pPr marL="0" lvl="0" indent="0">
              <a:buNone/>
            </a:pPr>
            <a:r>
              <a:rPr lang="en-US"/>
              <a:t>Number (14pt)</a:t>
            </a:r>
          </a:p>
        </p:txBody>
      </p:sp>
      <p:grpSp>
        <p:nvGrpSpPr>
          <p:cNvPr id="20" name="Graphic 27">
            <a:extLst>
              <a:ext uri="{FF2B5EF4-FFF2-40B4-BE49-F238E27FC236}">
                <a16:creationId xmlns:a16="http://schemas.microsoft.com/office/drawing/2014/main" id="{1A724328-8C7F-4671-A51A-3DD5A5AFF9F4}"/>
              </a:ext>
            </a:extLst>
          </p:cNvPr>
          <p:cNvGrpSpPr/>
          <p:nvPr userDrawn="1"/>
        </p:nvGrpSpPr>
        <p:grpSpPr>
          <a:xfrm>
            <a:off x="211138" y="6093845"/>
            <a:ext cx="634650" cy="548640"/>
            <a:chOff x="3214686" y="1004887"/>
            <a:chExt cx="5765431" cy="485054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4ECA61F-0341-4D61-A801-C5E0B525156C}"/>
                </a:ext>
              </a:extLst>
            </p:cNvPr>
            <p:cNvSpPr/>
            <p:nvPr/>
          </p:nvSpPr>
          <p:spPr>
            <a:xfrm>
              <a:off x="3214686" y="1004887"/>
              <a:ext cx="5765431" cy="4850549"/>
            </a:xfrm>
            <a:custGeom>
              <a:avLst/>
              <a:gdLst>
                <a:gd name="connsiteX0" fmla="*/ 5574315 w 5765431"/>
                <a:gd name="connsiteY0" fmla="*/ -287 h 4850549"/>
                <a:gd name="connsiteX1" fmla="*/ 190747 w 5765431"/>
                <a:gd name="connsiteY1" fmla="*/ -287 h 4850549"/>
                <a:gd name="connsiteX2" fmla="*/ 253 w 5765431"/>
                <a:gd name="connsiteY2" fmla="*/ 190169 h 4850549"/>
                <a:gd name="connsiteX3" fmla="*/ -624 w 5765431"/>
                <a:gd name="connsiteY3" fmla="*/ 4659733 h 4850549"/>
                <a:gd name="connsiteX4" fmla="*/ 189831 w 5765431"/>
                <a:gd name="connsiteY4" fmla="*/ 4850263 h 4850549"/>
                <a:gd name="connsiteX5" fmla="*/ 189869 w 5765431"/>
                <a:gd name="connsiteY5" fmla="*/ 4850263 h 4850549"/>
                <a:gd name="connsiteX6" fmla="*/ 5574315 w 5765431"/>
                <a:gd name="connsiteY6" fmla="*/ 4850263 h 4850549"/>
                <a:gd name="connsiteX7" fmla="*/ 5764808 w 5765431"/>
                <a:gd name="connsiteY7" fmla="*/ 4659770 h 4850549"/>
                <a:gd name="connsiteX8" fmla="*/ 5764808 w 5765431"/>
                <a:gd name="connsiteY8" fmla="*/ 190205 h 4850549"/>
                <a:gd name="connsiteX9" fmla="*/ 5574315 w 5765431"/>
                <a:gd name="connsiteY9" fmla="*/ -287 h 485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5431" h="4850549">
                  <a:moveTo>
                    <a:pt x="5574315" y="-287"/>
                  </a:moveTo>
                  <a:lnTo>
                    <a:pt x="190747" y="-287"/>
                  </a:lnTo>
                  <a:cubicBezTo>
                    <a:pt x="85555" y="-287"/>
                    <a:pt x="274" y="84977"/>
                    <a:pt x="253" y="190169"/>
                  </a:cubicBezTo>
                  <a:lnTo>
                    <a:pt x="-624" y="4659733"/>
                  </a:lnTo>
                  <a:cubicBezTo>
                    <a:pt x="-645" y="4764940"/>
                    <a:pt x="84625" y="4850242"/>
                    <a:pt x="189831" y="4850263"/>
                  </a:cubicBezTo>
                  <a:cubicBezTo>
                    <a:pt x="189844" y="4850263"/>
                    <a:pt x="189856" y="4850263"/>
                    <a:pt x="189869" y="4850263"/>
                  </a:cubicBezTo>
                  <a:lnTo>
                    <a:pt x="5574315" y="4850263"/>
                  </a:lnTo>
                  <a:cubicBezTo>
                    <a:pt x="5679521" y="4850263"/>
                    <a:pt x="5764808" y="4764976"/>
                    <a:pt x="5764808" y="4659770"/>
                  </a:cubicBezTo>
                  <a:lnTo>
                    <a:pt x="5764808" y="190205"/>
                  </a:lnTo>
                  <a:cubicBezTo>
                    <a:pt x="5764808" y="84999"/>
                    <a:pt x="5679521" y="-287"/>
                    <a:pt x="5574315" y="-287"/>
                  </a:cubicBezTo>
                  <a:close/>
                </a:path>
              </a:pathLst>
            </a:custGeom>
            <a:solidFill>
              <a:srgbClr val="EF32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27">
              <a:extLst>
                <a:ext uri="{FF2B5EF4-FFF2-40B4-BE49-F238E27FC236}">
                  <a16:creationId xmlns:a16="http://schemas.microsoft.com/office/drawing/2014/main" id="{14C5233A-0583-4A8A-AB11-10A60B437ECD}"/>
                </a:ext>
              </a:extLst>
            </p:cNvPr>
            <p:cNvGrpSpPr/>
            <p:nvPr/>
          </p:nvGrpSpPr>
          <p:grpSpPr>
            <a:xfrm>
              <a:off x="3588488" y="1366527"/>
              <a:ext cx="5031814" cy="4160789"/>
              <a:chOff x="3588488" y="1366527"/>
              <a:chExt cx="5031814" cy="4160789"/>
            </a:xfrm>
            <a:solidFill>
              <a:srgbClr val="FFFFFF"/>
            </a:solidFill>
          </p:grpSpPr>
          <p:grpSp>
            <p:nvGrpSpPr>
              <p:cNvPr id="23" name="Graphic 27">
                <a:extLst>
                  <a:ext uri="{FF2B5EF4-FFF2-40B4-BE49-F238E27FC236}">
                    <a16:creationId xmlns:a16="http://schemas.microsoft.com/office/drawing/2014/main" id="{A3623A9B-18C4-44FC-87DC-19E86F43BF7D}"/>
                  </a:ext>
                </a:extLst>
              </p:cNvPr>
              <p:cNvGrpSpPr/>
              <p:nvPr/>
            </p:nvGrpSpPr>
            <p:grpSpPr>
              <a:xfrm>
                <a:off x="3588488" y="4982639"/>
                <a:ext cx="5031814" cy="544677"/>
                <a:chOff x="3588488" y="4982639"/>
                <a:chExt cx="5031814" cy="544677"/>
              </a:xfrm>
              <a:solidFill>
                <a:srgbClr val="FFFFFF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F909E59-C574-4EF1-82DA-3941437F435F}"/>
                    </a:ext>
                  </a:extLst>
                </p:cNvPr>
                <p:cNvSpPr/>
                <p:nvPr/>
              </p:nvSpPr>
              <p:spPr>
                <a:xfrm>
                  <a:off x="4332862" y="4996495"/>
                  <a:ext cx="458636" cy="516241"/>
                </a:xfrm>
                <a:custGeom>
                  <a:avLst/>
                  <a:gdLst>
                    <a:gd name="connsiteX0" fmla="*/ 438721 w 458636"/>
                    <a:gd name="connsiteY0" fmla="*/ -287 h 516241"/>
                    <a:gd name="connsiteX1" fmla="*/ 18666 w 458636"/>
                    <a:gd name="connsiteY1" fmla="*/ -287 h 516241"/>
                    <a:gd name="connsiteX2" fmla="*/ -624 w 458636"/>
                    <a:gd name="connsiteY2" fmla="*/ 19002 h 516241"/>
                    <a:gd name="connsiteX3" fmla="*/ -624 w 458636"/>
                    <a:gd name="connsiteY3" fmla="*/ 19003 h 516241"/>
                    <a:gd name="connsiteX4" fmla="*/ -624 w 458636"/>
                    <a:gd name="connsiteY4" fmla="*/ 115315 h 516241"/>
                    <a:gd name="connsiteX5" fmla="*/ 18666 w 458636"/>
                    <a:gd name="connsiteY5" fmla="*/ 134606 h 516241"/>
                    <a:gd name="connsiteX6" fmla="*/ 18667 w 458636"/>
                    <a:gd name="connsiteY6" fmla="*/ 134606 h 516241"/>
                    <a:gd name="connsiteX7" fmla="*/ 133938 w 458636"/>
                    <a:gd name="connsiteY7" fmla="*/ 134606 h 516241"/>
                    <a:gd name="connsiteX8" fmla="*/ 153229 w 458636"/>
                    <a:gd name="connsiteY8" fmla="*/ 153896 h 516241"/>
                    <a:gd name="connsiteX9" fmla="*/ 153229 w 458636"/>
                    <a:gd name="connsiteY9" fmla="*/ 153896 h 516241"/>
                    <a:gd name="connsiteX10" fmla="*/ 153228 w 458636"/>
                    <a:gd name="connsiteY10" fmla="*/ 496663 h 516241"/>
                    <a:gd name="connsiteX11" fmla="*/ 172519 w 458636"/>
                    <a:gd name="connsiteY11" fmla="*/ 515954 h 516241"/>
                    <a:gd name="connsiteX12" fmla="*/ 284874 w 458636"/>
                    <a:gd name="connsiteY12" fmla="*/ 515953 h 516241"/>
                    <a:gd name="connsiteX13" fmla="*/ 304165 w 458636"/>
                    <a:gd name="connsiteY13" fmla="*/ 496663 h 516241"/>
                    <a:gd name="connsiteX14" fmla="*/ 304165 w 458636"/>
                    <a:gd name="connsiteY14" fmla="*/ 496663 h 516241"/>
                    <a:gd name="connsiteX15" fmla="*/ 304165 w 458636"/>
                    <a:gd name="connsiteY15" fmla="*/ 153896 h 516241"/>
                    <a:gd name="connsiteX16" fmla="*/ 323455 w 458636"/>
                    <a:gd name="connsiteY16" fmla="*/ 134606 h 516241"/>
                    <a:gd name="connsiteX17" fmla="*/ 438721 w 458636"/>
                    <a:gd name="connsiteY17" fmla="*/ 134606 h 516241"/>
                    <a:gd name="connsiteX18" fmla="*/ 458012 w 458636"/>
                    <a:gd name="connsiteY18" fmla="*/ 115316 h 516241"/>
                    <a:gd name="connsiteX19" fmla="*/ 458012 w 458636"/>
                    <a:gd name="connsiteY19" fmla="*/ 115315 h 516241"/>
                    <a:gd name="connsiteX20" fmla="*/ 458012 w 458636"/>
                    <a:gd name="connsiteY20" fmla="*/ 19003 h 516241"/>
                    <a:gd name="connsiteX21" fmla="*/ 438723 w 458636"/>
                    <a:gd name="connsiteY21" fmla="*/ -287 h 516241"/>
                    <a:gd name="connsiteX22" fmla="*/ 438721 w 458636"/>
                    <a:gd name="connsiteY22" fmla="*/ -28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58636" h="516241">
                      <a:moveTo>
                        <a:pt x="438721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115315"/>
                      </a:lnTo>
                      <a:cubicBezTo>
                        <a:pt x="-624" y="125968"/>
                        <a:pt x="8012" y="134605"/>
                        <a:pt x="18666" y="134606"/>
                      </a:cubicBezTo>
                      <a:cubicBezTo>
                        <a:pt x="18666" y="134606"/>
                        <a:pt x="18666" y="134606"/>
                        <a:pt x="18667" y="134606"/>
                      </a:cubicBezTo>
                      <a:lnTo>
                        <a:pt x="133938" y="134606"/>
                      </a:lnTo>
                      <a:cubicBezTo>
                        <a:pt x="144592" y="134606"/>
                        <a:pt x="153229" y="143242"/>
                        <a:pt x="153229" y="153896"/>
                      </a:cubicBezTo>
                      <a:cubicBezTo>
                        <a:pt x="153229" y="153896"/>
                        <a:pt x="153229" y="153896"/>
                        <a:pt x="153229" y="153896"/>
                      </a:cubicBezTo>
                      <a:lnTo>
                        <a:pt x="153228" y="496663"/>
                      </a:lnTo>
                      <a:cubicBezTo>
                        <a:pt x="153228" y="507317"/>
                        <a:pt x="161865" y="515954"/>
                        <a:pt x="172519" y="515954"/>
                      </a:cubicBezTo>
                      <a:lnTo>
                        <a:pt x="284874" y="515953"/>
                      </a:lnTo>
                      <a:cubicBezTo>
                        <a:pt x="295528" y="515953"/>
                        <a:pt x="304165" y="507317"/>
                        <a:pt x="304165" y="496663"/>
                      </a:cubicBezTo>
                      <a:cubicBezTo>
                        <a:pt x="304165" y="496663"/>
                        <a:pt x="304165" y="496663"/>
                        <a:pt x="304165" y="496663"/>
                      </a:cubicBezTo>
                      <a:lnTo>
                        <a:pt x="304165" y="153896"/>
                      </a:lnTo>
                      <a:cubicBezTo>
                        <a:pt x="304165" y="143242"/>
                        <a:pt x="312801" y="134606"/>
                        <a:pt x="323455" y="134606"/>
                      </a:cubicBezTo>
                      <a:lnTo>
                        <a:pt x="438721" y="134606"/>
                      </a:lnTo>
                      <a:cubicBezTo>
                        <a:pt x="449375" y="134606"/>
                        <a:pt x="458012" y="125970"/>
                        <a:pt x="458012" y="115316"/>
                      </a:cubicBezTo>
                      <a:cubicBezTo>
                        <a:pt x="458012" y="115316"/>
                        <a:pt x="458012" y="115316"/>
                        <a:pt x="458012" y="115315"/>
                      </a:cubicBezTo>
                      <a:lnTo>
                        <a:pt x="458012" y="19003"/>
                      </a:lnTo>
                      <a:cubicBezTo>
                        <a:pt x="458013" y="8350"/>
                        <a:pt x="449377" y="-287"/>
                        <a:pt x="438723" y="-287"/>
                      </a:cubicBezTo>
                      <a:cubicBezTo>
                        <a:pt x="438722" y="-287"/>
                        <a:pt x="438722" y="-287"/>
                        <a:pt x="438721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E35BD2D-A3C4-445A-B83B-A9B5236EDC91}"/>
                    </a:ext>
                  </a:extLst>
                </p:cNvPr>
                <p:cNvSpPr/>
                <p:nvPr/>
              </p:nvSpPr>
              <p:spPr>
                <a:xfrm>
                  <a:off x="5981381" y="4996495"/>
                  <a:ext cx="475404" cy="516241"/>
                </a:xfrm>
                <a:custGeom>
                  <a:avLst/>
                  <a:gdLst>
                    <a:gd name="connsiteX0" fmla="*/ 179474 w 475404"/>
                    <a:gd name="connsiteY0" fmla="*/ -287 h 516241"/>
                    <a:gd name="connsiteX1" fmla="*/ 18666 w 475404"/>
                    <a:gd name="connsiteY1" fmla="*/ -287 h 516241"/>
                    <a:gd name="connsiteX2" fmla="*/ -624 w 475404"/>
                    <a:gd name="connsiteY2" fmla="*/ 19002 h 516241"/>
                    <a:gd name="connsiteX3" fmla="*/ -624 w 475404"/>
                    <a:gd name="connsiteY3" fmla="*/ 19003 h 516241"/>
                    <a:gd name="connsiteX4" fmla="*/ -624 w 475404"/>
                    <a:gd name="connsiteY4" fmla="*/ 496663 h 516241"/>
                    <a:gd name="connsiteX5" fmla="*/ 18666 w 475404"/>
                    <a:gd name="connsiteY5" fmla="*/ 515954 h 516241"/>
                    <a:gd name="connsiteX6" fmla="*/ 18666 w 475404"/>
                    <a:gd name="connsiteY6" fmla="*/ 515954 h 516241"/>
                    <a:gd name="connsiteX7" fmla="*/ 178748 w 475404"/>
                    <a:gd name="connsiteY7" fmla="*/ 515953 h 516241"/>
                    <a:gd name="connsiteX8" fmla="*/ 474780 w 475404"/>
                    <a:gd name="connsiteY8" fmla="*/ 256374 h 516241"/>
                    <a:gd name="connsiteX9" fmla="*/ 179474 w 475404"/>
                    <a:gd name="connsiteY9" fmla="*/ -287 h 516241"/>
                    <a:gd name="connsiteX10" fmla="*/ 171985 w 475404"/>
                    <a:gd name="connsiteY10" fmla="*/ 383977 h 516241"/>
                    <a:gd name="connsiteX11" fmla="*/ 164912 w 475404"/>
                    <a:gd name="connsiteY11" fmla="*/ 383977 h 516241"/>
                    <a:gd name="connsiteX12" fmla="*/ 145307 w 475404"/>
                    <a:gd name="connsiteY12" fmla="*/ 364686 h 516241"/>
                    <a:gd name="connsiteX13" fmla="*/ 145307 w 475404"/>
                    <a:gd name="connsiteY13" fmla="*/ 150979 h 516241"/>
                    <a:gd name="connsiteX14" fmla="*/ 164912 w 475404"/>
                    <a:gd name="connsiteY14" fmla="*/ 131688 h 516241"/>
                    <a:gd name="connsiteX15" fmla="*/ 173470 w 475404"/>
                    <a:gd name="connsiteY15" fmla="*/ 131689 h 516241"/>
                    <a:gd name="connsiteX16" fmla="*/ 320932 w 475404"/>
                    <a:gd name="connsiteY16" fmla="*/ 256374 h 516241"/>
                    <a:gd name="connsiteX17" fmla="*/ 171985 w 475404"/>
                    <a:gd name="connsiteY17" fmla="*/ 383977 h 5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5404" h="516241">
                      <a:moveTo>
                        <a:pt x="179474" y="-287"/>
                      </a:moveTo>
                      <a:lnTo>
                        <a:pt x="18666" y="-287"/>
                      </a:lnTo>
                      <a:cubicBezTo>
                        <a:pt x="8013" y="-288"/>
                        <a:pt x="-624" y="8349"/>
                        <a:pt x="-624" y="19002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496663"/>
                      </a:lnTo>
                      <a:cubicBezTo>
                        <a:pt x="-624" y="507317"/>
                        <a:pt x="8012" y="515954"/>
                        <a:pt x="18666" y="515954"/>
                      </a:cubicBezTo>
                      <a:cubicBezTo>
                        <a:pt x="18666" y="515954"/>
                        <a:pt x="18666" y="515954"/>
                        <a:pt x="18666" y="515954"/>
                      </a:cubicBezTo>
                      <a:lnTo>
                        <a:pt x="178748" y="515953"/>
                      </a:lnTo>
                      <a:cubicBezTo>
                        <a:pt x="361033" y="515953"/>
                        <a:pt x="474780" y="416788"/>
                        <a:pt x="474780" y="256374"/>
                      </a:cubicBezTo>
                      <a:cubicBezTo>
                        <a:pt x="474780" y="98879"/>
                        <a:pt x="365411" y="-287"/>
                        <a:pt x="179474" y="-287"/>
                      </a:cubicBezTo>
                      <a:close/>
                      <a:moveTo>
                        <a:pt x="171985" y="383977"/>
                      </a:moveTo>
                      <a:lnTo>
                        <a:pt x="164912" y="383977"/>
                      </a:lnTo>
                      <a:cubicBezTo>
                        <a:pt x="154172" y="384063"/>
                        <a:pt x="145395" y="375427"/>
                        <a:pt x="145307" y="364686"/>
                      </a:cubicBezTo>
                      <a:lnTo>
                        <a:pt x="145307" y="150979"/>
                      </a:lnTo>
                      <a:cubicBezTo>
                        <a:pt x="145395" y="140239"/>
                        <a:pt x="154171" y="131602"/>
                        <a:pt x="164912" y="131688"/>
                      </a:cubicBezTo>
                      <a:lnTo>
                        <a:pt x="173470" y="131689"/>
                      </a:lnTo>
                      <a:cubicBezTo>
                        <a:pt x="271284" y="131689"/>
                        <a:pt x="320932" y="169608"/>
                        <a:pt x="320932" y="256374"/>
                      </a:cubicBezTo>
                      <a:cubicBezTo>
                        <a:pt x="320932" y="346063"/>
                        <a:pt x="271284" y="383977"/>
                        <a:pt x="171985" y="3839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E7E4D9C-CC4E-450F-B642-C666F50607C1}"/>
                    </a:ext>
                  </a:extLst>
                </p:cNvPr>
                <p:cNvSpPr/>
                <p:nvPr/>
              </p:nvSpPr>
              <p:spPr>
                <a:xfrm>
                  <a:off x="6832758" y="4996495"/>
                  <a:ext cx="154394" cy="516240"/>
                </a:xfrm>
                <a:custGeom>
                  <a:avLst/>
                  <a:gdLst>
                    <a:gd name="connsiteX0" fmla="*/ 135104 w 154394"/>
                    <a:gd name="connsiteY0" fmla="*/ 0 h 516240"/>
                    <a:gd name="connsiteX1" fmla="*/ 154395 w 154394"/>
                    <a:gd name="connsiteY1" fmla="*/ 0 h 516240"/>
                    <a:gd name="connsiteX2" fmla="*/ 154395 w 154394"/>
                    <a:gd name="connsiteY2" fmla="*/ 516241 h 516240"/>
                    <a:gd name="connsiteX3" fmla="*/ 135104 w 154394"/>
                    <a:gd name="connsiteY3" fmla="*/ 516241 h 516240"/>
                    <a:gd name="connsiteX4" fmla="*/ 19291 w 154394"/>
                    <a:gd name="connsiteY4" fmla="*/ 516241 h 516240"/>
                    <a:gd name="connsiteX5" fmla="*/ 19291 w 154394"/>
                    <a:gd name="connsiteY5" fmla="*/ 0 h 516240"/>
                    <a:gd name="connsiteX6" fmla="*/ 0 w 154394"/>
                    <a:gd name="connsiteY6" fmla="*/ 0 h 516240"/>
                    <a:gd name="connsiteX7" fmla="*/ 19291 w 154394"/>
                    <a:gd name="connsiteY7" fmla="*/ 0 h 5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394" h="516240">
                      <a:moveTo>
                        <a:pt x="135104" y="0"/>
                      </a:moveTo>
                      <a:cubicBezTo>
                        <a:pt x="145758" y="0"/>
                        <a:pt x="154395" y="0"/>
                        <a:pt x="154395" y="0"/>
                      </a:cubicBezTo>
                      <a:lnTo>
                        <a:pt x="154395" y="516241"/>
                      </a:lnTo>
                      <a:cubicBezTo>
                        <a:pt x="154395" y="516241"/>
                        <a:pt x="145758" y="516241"/>
                        <a:pt x="135104" y="516241"/>
                      </a:cubicBezTo>
                      <a:lnTo>
                        <a:pt x="19291" y="516241"/>
                      </a:lnTo>
                      <a:lnTo>
                        <a:pt x="19291" y="0"/>
                      </a:lnTo>
                      <a:cubicBezTo>
                        <a:pt x="8637" y="0"/>
                        <a:pt x="0" y="0"/>
                        <a:pt x="0" y="0"/>
                      </a:cubicBezTo>
                      <a:cubicBezTo>
                        <a:pt x="0" y="0"/>
                        <a:pt x="8637" y="0"/>
                        <a:pt x="192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1CEB187D-5A08-4B70-AA32-C4A34404014C}"/>
                    </a:ext>
                  </a:extLst>
                </p:cNvPr>
                <p:cNvSpPr/>
                <p:nvPr/>
              </p:nvSpPr>
              <p:spPr>
                <a:xfrm>
                  <a:off x="5145840" y="4996495"/>
                  <a:ext cx="459367" cy="530096"/>
                </a:xfrm>
                <a:custGeom>
                  <a:avLst/>
                  <a:gdLst>
                    <a:gd name="connsiteX0" fmla="*/ 439452 w 459367"/>
                    <a:gd name="connsiteY0" fmla="*/ -287 h 530096"/>
                    <a:gd name="connsiteX1" fmla="*/ 329285 w 459367"/>
                    <a:gd name="connsiteY1" fmla="*/ -287 h 530096"/>
                    <a:gd name="connsiteX2" fmla="*/ 309994 w 459367"/>
                    <a:gd name="connsiteY2" fmla="*/ 19003 h 530096"/>
                    <a:gd name="connsiteX3" fmla="*/ 309994 w 459367"/>
                    <a:gd name="connsiteY3" fmla="*/ 19003 h 530096"/>
                    <a:gd name="connsiteX4" fmla="*/ 309994 w 459367"/>
                    <a:gd name="connsiteY4" fmla="*/ 275334 h 530096"/>
                    <a:gd name="connsiteX5" fmla="*/ 229062 w 459367"/>
                    <a:gd name="connsiteY5" fmla="*/ 391268 h 530096"/>
                    <a:gd name="connsiteX6" fmla="*/ 148125 w 459367"/>
                    <a:gd name="connsiteY6" fmla="*/ 275334 h 530096"/>
                    <a:gd name="connsiteX7" fmla="*/ 148125 w 459367"/>
                    <a:gd name="connsiteY7" fmla="*/ 19003 h 530096"/>
                    <a:gd name="connsiteX8" fmla="*/ 128835 w 459367"/>
                    <a:gd name="connsiteY8" fmla="*/ -287 h 530096"/>
                    <a:gd name="connsiteX9" fmla="*/ 128834 w 459367"/>
                    <a:gd name="connsiteY9" fmla="*/ -287 h 530096"/>
                    <a:gd name="connsiteX10" fmla="*/ 18666 w 459367"/>
                    <a:gd name="connsiteY10" fmla="*/ -287 h 530096"/>
                    <a:gd name="connsiteX11" fmla="*/ -624 w 459367"/>
                    <a:gd name="connsiteY11" fmla="*/ 19003 h 530096"/>
                    <a:gd name="connsiteX12" fmla="*/ -624 w 459367"/>
                    <a:gd name="connsiteY12" fmla="*/ 19003 h 530096"/>
                    <a:gd name="connsiteX13" fmla="*/ -624 w 459367"/>
                    <a:gd name="connsiteY13" fmla="*/ 289915 h 530096"/>
                    <a:gd name="connsiteX14" fmla="*/ 229062 w 459367"/>
                    <a:gd name="connsiteY14" fmla="*/ 529809 h 530096"/>
                    <a:gd name="connsiteX15" fmla="*/ 458743 w 459367"/>
                    <a:gd name="connsiteY15" fmla="*/ 289184 h 530096"/>
                    <a:gd name="connsiteX16" fmla="*/ 458743 w 459367"/>
                    <a:gd name="connsiteY16" fmla="*/ 19003 h 530096"/>
                    <a:gd name="connsiteX17" fmla="*/ 439453 w 459367"/>
                    <a:gd name="connsiteY17" fmla="*/ -287 h 530096"/>
                    <a:gd name="connsiteX18" fmla="*/ 439453 w 459367"/>
                    <a:gd name="connsiteY18" fmla="*/ -287 h 530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59367" h="530096">
                      <a:moveTo>
                        <a:pt x="439452" y="-287"/>
                      </a:moveTo>
                      <a:lnTo>
                        <a:pt x="329285" y="-287"/>
                      </a:lnTo>
                      <a:cubicBezTo>
                        <a:pt x="318631" y="-287"/>
                        <a:pt x="309994" y="8349"/>
                        <a:pt x="309994" y="19003"/>
                      </a:cubicBezTo>
                      <a:cubicBezTo>
                        <a:pt x="309994" y="19003"/>
                        <a:pt x="309994" y="19003"/>
                        <a:pt x="309994" y="19003"/>
                      </a:cubicBezTo>
                      <a:lnTo>
                        <a:pt x="309994" y="275334"/>
                      </a:lnTo>
                      <a:cubicBezTo>
                        <a:pt x="309994" y="361375"/>
                        <a:pt x="286661" y="391268"/>
                        <a:pt x="229062" y="391268"/>
                      </a:cubicBezTo>
                      <a:cubicBezTo>
                        <a:pt x="171458" y="391268"/>
                        <a:pt x="148125" y="361375"/>
                        <a:pt x="148125" y="275334"/>
                      </a:cubicBezTo>
                      <a:lnTo>
                        <a:pt x="148125" y="19003"/>
                      </a:lnTo>
                      <a:cubicBezTo>
                        <a:pt x="148125" y="8349"/>
                        <a:pt x="139489" y="-287"/>
                        <a:pt x="128835" y="-287"/>
                      </a:cubicBezTo>
                      <a:cubicBezTo>
                        <a:pt x="128835" y="-287"/>
                        <a:pt x="128834" y="-287"/>
                        <a:pt x="128834" y="-287"/>
                      </a:cubicBezTo>
                      <a:lnTo>
                        <a:pt x="18666" y="-287"/>
                      </a:lnTo>
                      <a:cubicBezTo>
                        <a:pt x="8012" y="-287"/>
                        <a:pt x="-624" y="8349"/>
                        <a:pt x="-624" y="19003"/>
                      </a:cubicBezTo>
                      <a:cubicBezTo>
                        <a:pt x="-624" y="19003"/>
                        <a:pt x="-624" y="19003"/>
                        <a:pt x="-624" y="19003"/>
                      </a:cubicBezTo>
                      <a:lnTo>
                        <a:pt x="-624" y="289915"/>
                      </a:lnTo>
                      <a:cubicBezTo>
                        <a:pt x="-624" y="448142"/>
                        <a:pt x="70105" y="529809"/>
                        <a:pt x="229062" y="529809"/>
                      </a:cubicBezTo>
                      <a:cubicBezTo>
                        <a:pt x="383640" y="529809"/>
                        <a:pt x="458743" y="443768"/>
                        <a:pt x="458743" y="289184"/>
                      </a:cubicBezTo>
                      <a:lnTo>
                        <a:pt x="458743" y="19003"/>
                      </a:lnTo>
                      <a:cubicBezTo>
                        <a:pt x="458743" y="8349"/>
                        <a:pt x="450107" y="-287"/>
                        <a:pt x="439453" y="-287"/>
                      </a:cubicBezTo>
                      <a:cubicBezTo>
                        <a:pt x="439453" y="-287"/>
                        <a:pt x="439453" y="-287"/>
                        <a:pt x="439453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8660D54C-67AC-415B-9A67-08DB84E8BF8E}"/>
                    </a:ext>
                  </a:extLst>
                </p:cNvPr>
                <p:cNvSpPr/>
                <p:nvPr/>
              </p:nvSpPr>
              <p:spPr>
                <a:xfrm>
                  <a:off x="3588488" y="4982639"/>
                  <a:ext cx="402067" cy="544677"/>
                </a:xfrm>
                <a:custGeom>
                  <a:avLst/>
                  <a:gdLst>
                    <a:gd name="connsiteX0" fmla="*/ 269467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7 w 402067"/>
                    <a:gd name="connsiteY3" fmla="*/ 120071 h 544677"/>
                    <a:gd name="connsiteX4" fmla="*/ 284563 w 402067"/>
                    <a:gd name="connsiteY4" fmla="*/ 163075 h 544677"/>
                    <a:gd name="connsiteX5" fmla="*/ 294647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5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4 w 402067"/>
                    <a:gd name="connsiteY13" fmla="*/ 312747 h 544677"/>
                    <a:gd name="connsiteX14" fmla="*/ 203493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7 w 402067"/>
                    <a:gd name="connsiteY16" fmla="*/ 421429 h 544677"/>
                    <a:gd name="connsiteX17" fmla="*/ 110729 w 402067"/>
                    <a:gd name="connsiteY17" fmla="*/ 373801 h 544677"/>
                    <a:gd name="connsiteX18" fmla="*/ 101303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3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1 w 402067"/>
                    <a:gd name="connsiteY22" fmla="*/ 451323 h 544677"/>
                    <a:gd name="connsiteX23" fmla="*/ 2980 w 402067"/>
                    <a:gd name="connsiteY23" fmla="*/ 451961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7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7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4" y="117589"/>
                        <a:pt x="201884" y="108919"/>
                        <a:pt x="229317" y="120071"/>
                      </a:cubicBezTo>
                      <a:cubicBezTo>
                        <a:pt x="244044" y="126057"/>
                        <a:pt x="280586" y="159194"/>
                        <a:pt x="284563" y="163075"/>
                      </a:cubicBezTo>
                      <a:cubicBezTo>
                        <a:pt x="287208" y="166165"/>
                        <a:pt x="290722" y="168388"/>
                        <a:pt x="294647" y="169458"/>
                      </a:cubicBezTo>
                      <a:lnTo>
                        <a:pt x="294647" y="169458"/>
                      </a:lnTo>
                      <a:cubicBezTo>
                        <a:pt x="299497" y="170480"/>
                        <a:pt x="304553" y="169366"/>
                        <a:pt x="308525" y="166401"/>
                      </a:cubicBezTo>
                      <a:lnTo>
                        <a:pt x="388854" y="106445"/>
                      </a:lnTo>
                      <a:cubicBezTo>
                        <a:pt x="396529" y="100703"/>
                        <a:pt x="398095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4" y="312747"/>
                      </a:cubicBezTo>
                      <a:cubicBezTo>
                        <a:pt x="162099" y="320852"/>
                        <a:pt x="191666" y="332924"/>
                        <a:pt x="203493" y="336403"/>
                      </a:cubicBezTo>
                      <a:cubicBezTo>
                        <a:pt x="255235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7" y="421429"/>
                      </a:cubicBezTo>
                      <a:cubicBezTo>
                        <a:pt x="149484" y="412310"/>
                        <a:pt x="113254" y="377309"/>
                        <a:pt x="110729" y="373801"/>
                      </a:cubicBezTo>
                      <a:cubicBezTo>
                        <a:pt x="108295" y="370915"/>
                        <a:pt x="104985" y="368904"/>
                        <a:pt x="101303" y="368072"/>
                      </a:cubicBezTo>
                      <a:lnTo>
                        <a:pt x="101045" y="368017"/>
                      </a:lnTo>
                      <a:cubicBezTo>
                        <a:pt x="96382" y="367035"/>
                        <a:pt x="91520" y="368025"/>
                        <a:pt x="87613" y="370752"/>
                      </a:cubicBezTo>
                      <a:lnTo>
                        <a:pt x="6780" y="427161"/>
                      </a:lnTo>
                      <a:cubicBezTo>
                        <a:pt x="-1070" y="432654"/>
                        <a:pt x="-2982" y="443472"/>
                        <a:pt x="2511" y="451323"/>
                      </a:cubicBezTo>
                      <a:cubicBezTo>
                        <a:pt x="2662" y="451539"/>
                        <a:pt x="2819" y="451752"/>
                        <a:pt x="2980" y="451961"/>
                      </a:cubicBezTo>
                      <a:cubicBezTo>
                        <a:pt x="49728" y="512420"/>
                        <a:pt x="118225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3" y="305232"/>
                        <a:pt x="365711" y="258567"/>
                        <a:pt x="269467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D8BC9DA-7652-4AB6-9F18-A82139B83B80}"/>
                    </a:ext>
                  </a:extLst>
                </p:cNvPr>
                <p:cNvSpPr/>
                <p:nvPr/>
              </p:nvSpPr>
              <p:spPr>
                <a:xfrm>
                  <a:off x="7354513" y="4982640"/>
                  <a:ext cx="543938" cy="543937"/>
                </a:xfrm>
                <a:custGeom>
                  <a:avLst/>
                  <a:gdLst>
                    <a:gd name="connsiteX0" fmla="*/ 271345 w 543938"/>
                    <a:gd name="connsiteY0" fmla="*/ -287 h 543937"/>
                    <a:gd name="connsiteX1" fmla="*/ -624 w 543938"/>
                    <a:gd name="connsiteY1" fmla="*/ 271682 h 543937"/>
                    <a:gd name="connsiteX2" fmla="*/ 271345 w 543938"/>
                    <a:gd name="connsiteY2" fmla="*/ 543650 h 543937"/>
                    <a:gd name="connsiteX3" fmla="*/ 543315 w 543938"/>
                    <a:gd name="connsiteY3" fmla="*/ 271682 h 543937"/>
                    <a:gd name="connsiteX4" fmla="*/ 271346 w 543938"/>
                    <a:gd name="connsiteY4" fmla="*/ -287 h 543937"/>
                    <a:gd name="connsiteX5" fmla="*/ 271345 w 543938"/>
                    <a:gd name="connsiteY5" fmla="*/ 393052 h 543937"/>
                    <a:gd name="connsiteX6" fmla="*/ 149975 w 543938"/>
                    <a:gd name="connsiteY6" fmla="*/ 271682 h 543937"/>
                    <a:gd name="connsiteX7" fmla="*/ 271345 w 543938"/>
                    <a:gd name="connsiteY7" fmla="*/ 150311 h 543937"/>
                    <a:gd name="connsiteX8" fmla="*/ 392716 w 543938"/>
                    <a:gd name="connsiteY8" fmla="*/ 271682 h 543937"/>
                    <a:gd name="connsiteX9" fmla="*/ 271345 w 543938"/>
                    <a:gd name="connsiteY9" fmla="*/ 393052 h 54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3938" h="543937">
                      <a:moveTo>
                        <a:pt x="271345" y="-287"/>
                      </a:moveTo>
                      <a:cubicBezTo>
                        <a:pt x="121140" y="-287"/>
                        <a:pt x="-624" y="121477"/>
                        <a:pt x="-624" y="271682"/>
                      </a:cubicBezTo>
                      <a:cubicBezTo>
                        <a:pt x="-624" y="421886"/>
                        <a:pt x="121140" y="543650"/>
                        <a:pt x="271345" y="543650"/>
                      </a:cubicBezTo>
                      <a:cubicBezTo>
                        <a:pt x="421550" y="543650"/>
                        <a:pt x="543315" y="421886"/>
                        <a:pt x="543315" y="271682"/>
                      </a:cubicBezTo>
                      <a:cubicBezTo>
                        <a:pt x="543315" y="121477"/>
                        <a:pt x="421550" y="-287"/>
                        <a:pt x="271346" y="-287"/>
                      </a:cubicBezTo>
                      <a:close/>
                      <a:moveTo>
                        <a:pt x="271345" y="393052"/>
                      </a:moveTo>
                      <a:cubicBezTo>
                        <a:pt x="204314" y="393052"/>
                        <a:pt x="149975" y="338712"/>
                        <a:pt x="149975" y="271682"/>
                      </a:cubicBezTo>
                      <a:cubicBezTo>
                        <a:pt x="149975" y="204650"/>
                        <a:pt x="204314" y="150311"/>
                        <a:pt x="271345" y="150311"/>
                      </a:cubicBezTo>
                      <a:cubicBezTo>
                        <a:pt x="338376" y="150311"/>
                        <a:pt x="392716" y="204651"/>
                        <a:pt x="392716" y="271682"/>
                      </a:cubicBezTo>
                      <a:cubicBezTo>
                        <a:pt x="392640" y="338682"/>
                        <a:pt x="338344" y="392977"/>
                        <a:pt x="271345" y="3930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0281C2B-F4FD-4EFD-AE14-70B4D5F34BB7}"/>
                    </a:ext>
                  </a:extLst>
                </p:cNvPr>
                <p:cNvSpPr/>
                <p:nvPr/>
              </p:nvSpPr>
              <p:spPr>
                <a:xfrm>
                  <a:off x="8218235" y="4982639"/>
                  <a:ext cx="402067" cy="544677"/>
                </a:xfrm>
                <a:custGeom>
                  <a:avLst/>
                  <a:gdLst>
                    <a:gd name="connsiteX0" fmla="*/ 269466 w 402067"/>
                    <a:gd name="connsiteY0" fmla="*/ 217730 h 544677"/>
                    <a:gd name="connsiteX1" fmla="*/ 203655 w 402067"/>
                    <a:gd name="connsiteY1" fmla="*/ 190741 h 544677"/>
                    <a:gd name="connsiteX2" fmla="*/ 166087 w 402067"/>
                    <a:gd name="connsiteY2" fmla="*/ 137105 h 544677"/>
                    <a:gd name="connsiteX3" fmla="*/ 229316 w 402067"/>
                    <a:gd name="connsiteY3" fmla="*/ 120071 h 544677"/>
                    <a:gd name="connsiteX4" fmla="*/ 284562 w 402067"/>
                    <a:gd name="connsiteY4" fmla="*/ 163075 h 544677"/>
                    <a:gd name="connsiteX5" fmla="*/ 294646 w 402067"/>
                    <a:gd name="connsiteY5" fmla="*/ 169458 h 544677"/>
                    <a:gd name="connsiteX6" fmla="*/ 294647 w 402067"/>
                    <a:gd name="connsiteY6" fmla="*/ 169458 h 544677"/>
                    <a:gd name="connsiteX7" fmla="*/ 308526 w 402067"/>
                    <a:gd name="connsiteY7" fmla="*/ 166401 h 544677"/>
                    <a:gd name="connsiteX8" fmla="*/ 388854 w 402067"/>
                    <a:gd name="connsiteY8" fmla="*/ 106445 h 544677"/>
                    <a:gd name="connsiteX9" fmla="*/ 392354 w 402067"/>
                    <a:gd name="connsiteY9" fmla="*/ 82152 h 544677"/>
                    <a:gd name="connsiteX10" fmla="*/ 391851 w 402067"/>
                    <a:gd name="connsiteY10" fmla="*/ 81512 h 544677"/>
                    <a:gd name="connsiteX11" fmla="*/ 209676 w 402067"/>
                    <a:gd name="connsiteY11" fmla="*/ -287 h 544677"/>
                    <a:gd name="connsiteX12" fmla="*/ 16448 w 402067"/>
                    <a:gd name="connsiteY12" fmla="*/ 153566 h 544677"/>
                    <a:gd name="connsiteX13" fmla="*/ 139135 w 402067"/>
                    <a:gd name="connsiteY13" fmla="*/ 312747 h 544677"/>
                    <a:gd name="connsiteX14" fmla="*/ 203492 w 402067"/>
                    <a:gd name="connsiteY14" fmla="*/ 336403 h 544677"/>
                    <a:gd name="connsiteX15" fmla="*/ 248693 w 402067"/>
                    <a:gd name="connsiteY15" fmla="*/ 400935 h 544677"/>
                    <a:gd name="connsiteX16" fmla="*/ 172618 w 402067"/>
                    <a:gd name="connsiteY16" fmla="*/ 421429 h 544677"/>
                    <a:gd name="connsiteX17" fmla="*/ 110728 w 402067"/>
                    <a:gd name="connsiteY17" fmla="*/ 373801 h 544677"/>
                    <a:gd name="connsiteX18" fmla="*/ 101302 w 402067"/>
                    <a:gd name="connsiteY18" fmla="*/ 368072 h 544677"/>
                    <a:gd name="connsiteX19" fmla="*/ 101045 w 402067"/>
                    <a:gd name="connsiteY19" fmla="*/ 368017 h 544677"/>
                    <a:gd name="connsiteX20" fmla="*/ 87614 w 402067"/>
                    <a:gd name="connsiteY20" fmla="*/ 370752 h 544677"/>
                    <a:gd name="connsiteX21" fmla="*/ 6780 w 402067"/>
                    <a:gd name="connsiteY21" fmla="*/ 427161 h 544677"/>
                    <a:gd name="connsiteX22" fmla="*/ 2512 w 402067"/>
                    <a:gd name="connsiteY22" fmla="*/ 451323 h 544677"/>
                    <a:gd name="connsiteX23" fmla="*/ 2980 w 402067"/>
                    <a:gd name="connsiteY23" fmla="*/ 451962 h 544677"/>
                    <a:gd name="connsiteX24" fmla="*/ 198007 w 402067"/>
                    <a:gd name="connsiteY24" fmla="*/ 544390 h 544677"/>
                    <a:gd name="connsiteX25" fmla="*/ 401443 w 402067"/>
                    <a:gd name="connsiteY25" fmla="*/ 370852 h 544677"/>
                    <a:gd name="connsiteX26" fmla="*/ 269466 w 402067"/>
                    <a:gd name="connsiteY26" fmla="*/ 217730 h 544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02067" h="544677">
                      <a:moveTo>
                        <a:pt x="269466" y="217730"/>
                      </a:moveTo>
                      <a:cubicBezTo>
                        <a:pt x="253517" y="210896"/>
                        <a:pt x="209665" y="192693"/>
                        <a:pt x="203655" y="190741"/>
                      </a:cubicBezTo>
                      <a:cubicBezTo>
                        <a:pt x="161018" y="176893"/>
                        <a:pt x="159000" y="156620"/>
                        <a:pt x="166087" y="137105"/>
                      </a:cubicBezTo>
                      <a:cubicBezTo>
                        <a:pt x="173173" y="117589"/>
                        <a:pt x="201883" y="108919"/>
                        <a:pt x="229316" y="120071"/>
                      </a:cubicBezTo>
                      <a:cubicBezTo>
                        <a:pt x="244043" y="126057"/>
                        <a:pt x="280585" y="159194"/>
                        <a:pt x="284562" y="163075"/>
                      </a:cubicBezTo>
                      <a:cubicBezTo>
                        <a:pt x="287208" y="166165"/>
                        <a:pt x="290721" y="168389"/>
                        <a:pt x="294646" y="169458"/>
                      </a:cubicBezTo>
                      <a:lnTo>
                        <a:pt x="294647" y="169458"/>
                      </a:lnTo>
                      <a:cubicBezTo>
                        <a:pt x="299498" y="170480"/>
                        <a:pt x="304553" y="169366"/>
                        <a:pt x="308526" y="166401"/>
                      </a:cubicBezTo>
                      <a:lnTo>
                        <a:pt x="388854" y="106445"/>
                      </a:lnTo>
                      <a:cubicBezTo>
                        <a:pt x="396530" y="100703"/>
                        <a:pt x="398096" y="89827"/>
                        <a:pt x="392354" y="82152"/>
                      </a:cubicBezTo>
                      <a:cubicBezTo>
                        <a:pt x="392191" y="81935"/>
                        <a:pt x="392024" y="81722"/>
                        <a:pt x="391851" y="81512"/>
                      </a:cubicBezTo>
                      <a:cubicBezTo>
                        <a:pt x="348124" y="28680"/>
                        <a:pt x="284753" y="-287"/>
                        <a:pt x="209676" y="-287"/>
                      </a:cubicBezTo>
                      <a:cubicBezTo>
                        <a:pt x="98841" y="-287"/>
                        <a:pt x="16448" y="66799"/>
                        <a:pt x="16448" y="153566"/>
                      </a:cubicBezTo>
                      <a:cubicBezTo>
                        <a:pt x="16448" y="229350"/>
                        <a:pt x="50326" y="274158"/>
                        <a:pt x="139135" y="312747"/>
                      </a:cubicBezTo>
                      <a:cubicBezTo>
                        <a:pt x="162100" y="320852"/>
                        <a:pt x="191666" y="332924"/>
                        <a:pt x="203492" y="336403"/>
                      </a:cubicBezTo>
                      <a:cubicBezTo>
                        <a:pt x="255236" y="351627"/>
                        <a:pt x="257218" y="377455"/>
                        <a:pt x="248693" y="400935"/>
                      </a:cubicBezTo>
                      <a:cubicBezTo>
                        <a:pt x="240168" y="424414"/>
                        <a:pt x="205764" y="434494"/>
                        <a:pt x="172618" y="421429"/>
                      </a:cubicBezTo>
                      <a:cubicBezTo>
                        <a:pt x="149483" y="412310"/>
                        <a:pt x="113254" y="377309"/>
                        <a:pt x="110728" y="373801"/>
                      </a:cubicBezTo>
                      <a:cubicBezTo>
                        <a:pt x="108295" y="370915"/>
                        <a:pt x="104985" y="368904"/>
                        <a:pt x="101302" y="368072"/>
                      </a:cubicBezTo>
                      <a:lnTo>
                        <a:pt x="101045" y="368017"/>
                      </a:lnTo>
                      <a:cubicBezTo>
                        <a:pt x="96383" y="367035"/>
                        <a:pt x="91521" y="368025"/>
                        <a:pt x="87614" y="370752"/>
                      </a:cubicBezTo>
                      <a:lnTo>
                        <a:pt x="6780" y="427161"/>
                      </a:lnTo>
                      <a:cubicBezTo>
                        <a:pt x="-1071" y="432654"/>
                        <a:pt x="-2982" y="443472"/>
                        <a:pt x="2512" y="451323"/>
                      </a:cubicBezTo>
                      <a:cubicBezTo>
                        <a:pt x="2663" y="451539"/>
                        <a:pt x="2820" y="451753"/>
                        <a:pt x="2980" y="451962"/>
                      </a:cubicBezTo>
                      <a:cubicBezTo>
                        <a:pt x="49729" y="512420"/>
                        <a:pt x="118226" y="544390"/>
                        <a:pt x="198007" y="544390"/>
                      </a:cubicBezTo>
                      <a:cubicBezTo>
                        <a:pt x="316858" y="544390"/>
                        <a:pt x="401443" y="470749"/>
                        <a:pt x="401443" y="370852"/>
                      </a:cubicBezTo>
                      <a:cubicBezTo>
                        <a:pt x="401442" y="305232"/>
                        <a:pt x="365710" y="258567"/>
                        <a:pt x="269466" y="2177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">
                <a:extLst>
                  <a:ext uri="{FF2B5EF4-FFF2-40B4-BE49-F238E27FC236}">
                    <a16:creationId xmlns:a16="http://schemas.microsoft.com/office/drawing/2014/main" id="{D1EC8475-C7E6-40C0-B008-2C4E3C94562C}"/>
                  </a:ext>
                </a:extLst>
              </p:cNvPr>
              <p:cNvGrpSpPr/>
              <p:nvPr/>
            </p:nvGrpSpPr>
            <p:grpSpPr>
              <a:xfrm>
                <a:off x="3603806" y="1366527"/>
                <a:ext cx="4995343" cy="3257719"/>
                <a:chOff x="3603806" y="1366527"/>
                <a:chExt cx="4995343" cy="3257719"/>
              </a:xfrm>
              <a:solidFill>
                <a:srgbClr val="FFFFFF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D86E21F9-B03D-479C-B611-21CF7AE53FFE}"/>
                    </a:ext>
                  </a:extLst>
                </p:cNvPr>
                <p:cNvSpPr/>
                <p:nvPr/>
              </p:nvSpPr>
              <p:spPr>
                <a:xfrm>
                  <a:off x="5424889" y="1366527"/>
                  <a:ext cx="1562043" cy="1562043"/>
                </a:xfrm>
                <a:custGeom>
                  <a:avLst/>
                  <a:gdLst>
                    <a:gd name="connsiteX0" fmla="*/ 780397 w 1562043"/>
                    <a:gd name="connsiteY0" fmla="*/ -287 h 1562043"/>
                    <a:gd name="connsiteX1" fmla="*/ -624 w 1562043"/>
                    <a:gd name="connsiteY1" fmla="*/ 780734 h 1562043"/>
                    <a:gd name="connsiteX2" fmla="*/ 780397 w 1562043"/>
                    <a:gd name="connsiteY2" fmla="*/ 1561756 h 1562043"/>
                    <a:gd name="connsiteX3" fmla="*/ 1561419 w 1562043"/>
                    <a:gd name="connsiteY3" fmla="*/ 780734 h 1562043"/>
                    <a:gd name="connsiteX4" fmla="*/ 780397 w 1562043"/>
                    <a:gd name="connsiteY4" fmla="*/ -287 h 1562043"/>
                    <a:gd name="connsiteX5" fmla="*/ 780397 w 1562043"/>
                    <a:gd name="connsiteY5" fmla="*/ 1161720 h 1562043"/>
                    <a:gd name="connsiteX6" fmla="*/ 399411 w 1562043"/>
                    <a:gd name="connsiteY6" fmla="*/ 780734 h 1562043"/>
                    <a:gd name="connsiteX7" fmla="*/ 780397 w 1562043"/>
                    <a:gd name="connsiteY7" fmla="*/ 399748 h 1562043"/>
                    <a:gd name="connsiteX8" fmla="*/ 1161383 w 1562043"/>
                    <a:gd name="connsiteY8" fmla="*/ 780734 h 1562043"/>
                    <a:gd name="connsiteX9" fmla="*/ 780397 w 1562043"/>
                    <a:gd name="connsiteY9" fmla="*/ 1161720 h 156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62043" h="1562043">
                      <a:moveTo>
                        <a:pt x="780397" y="-287"/>
                      </a:moveTo>
                      <a:cubicBezTo>
                        <a:pt x="349051" y="-287"/>
                        <a:pt x="-624" y="349388"/>
                        <a:pt x="-624" y="780734"/>
                      </a:cubicBezTo>
                      <a:cubicBezTo>
                        <a:pt x="-624" y="1212081"/>
                        <a:pt x="349051" y="1561756"/>
                        <a:pt x="780397" y="1561756"/>
                      </a:cubicBezTo>
                      <a:cubicBezTo>
                        <a:pt x="1211744" y="1561756"/>
                        <a:pt x="1561419" y="1212081"/>
                        <a:pt x="1561419" y="780734"/>
                      </a:cubicBezTo>
                      <a:cubicBezTo>
                        <a:pt x="1561419" y="349388"/>
                        <a:pt x="1211744" y="-287"/>
                        <a:pt x="780397" y="-287"/>
                      </a:cubicBezTo>
                      <a:close/>
                      <a:moveTo>
                        <a:pt x="780397" y="1161720"/>
                      </a:moveTo>
                      <a:cubicBezTo>
                        <a:pt x="569984" y="1161720"/>
                        <a:pt x="399411" y="991147"/>
                        <a:pt x="399411" y="780734"/>
                      </a:cubicBezTo>
                      <a:cubicBezTo>
                        <a:pt x="399411" y="570322"/>
                        <a:pt x="569984" y="399748"/>
                        <a:pt x="780397" y="399748"/>
                      </a:cubicBezTo>
                      <a:cubicBezTo>
                        <a:pt x="990810" y="399748"/>
                        <a:pt x="1161383" y="570322"/>
                        <a:pt x="1161383" y="780734"/>
                      </a:cubicBezTo>
                      <a:cubicBezTo>
                        <a:pt x="1161145" y="991048"/>
                        <a:pt x="990712" y="1161483"/>
                        <a:pt x="780397" y="1161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23D094B-B590-4E07-8272-163E870689B2}"/>
                    </a:ext>
                  </a:extLst>
                </p:cNvPr>
                <p:cNvSpPr/>
                <p:nvPr/>
              </p:nvSpPr>
              <p:spPr>
                <a:xfrm>
                  <a:off x="7076167" y="1385576"/>
                  <a:ext cx="1522971" cy="1523944"/>
                </a:xfrm>
                <a:custGeom>
                  <a:avLst/>
                  <a:gdLst>
                    <a:gd name="connsiteX0" fmla="*/ 1484248 w 1522971"/>
                    <a:gd name="connsiteY0" fmla="*/ -287 h 1523944"/>
                    <a:gd name="connsiteX1" fmla="*/ 417487 w 1522971"/>
                    <a:gd name="connsiteY1" fmla="*/ -287 h 1523944"/>
                    <a:gd name="connsiteX2" fmla="*/ 379388 w 1522971"/>
                    <a:gd name="connsiteY2" fmla="*/ 37811 h 1523944"/>
                    <a:gd name="connsiteX3" fmla="*/ 379388 w 1522971"/>
                    <a:gd name="connsiteY3" fmla="*/ 342601 h 1523944"/>
                    <a:gd name="connsiteX4" fmla="*/ 417487 w 1522971"/>
                    <a:gd name="connsiteY4" fmla="*/ 380699 h 1523944"/>
                    <a:gd name="connsiteX5" fmla="*/ 1141361 w 1522971"/>
                    <a:gd name="connsiteY5" fmla="*/ 380699 h 1523944"/>
                    <a:gd name="connsiteX6" fmla="*/ 1141361 w 1522971"/>
                    <a:gd name="connsiteY6" fmla="*/ 1047419 h 1523944"/>
                    <a:gd name="connsiteX7" fmla="*/ 1046114 w 1522971"/>
                    <a:gd name="connsiteY7" fmla="*/ 1142665 h 1523944"/>
                    <a:gd name="connsiteX8" fmla="*/ 1046116 w 1522971"/>
                    <a:gd name="connsiteY8" fmla="*/ 1142671 h 1523944"/>
                    <a:gd name="connsiteX9" fmla="*/ 760375 w 1522971"/>
                    <a:gd name="connsiteY9" fmla="*/ 1142671 h 1523944"/>
                    <a:gd name="connsiteX10" fmla="*/ 380906 w 1522971"/>
                    <a:gd name="connsiteY10" fmla="*/ 795833 h 1523944"/>
                    <a:gd name="connsiteX11" fmla="*/ 343167 w 1522971"/>
                    <a:gd name="connsiteY11" fmla="*/ 761686 h 1523944"/>
                    <a:gd name="connsiteX12" fmla="*/ 37614 w 1522971"/>
                    <a:gd name="connsiteY12" fmla="*/ 761685 h 1523944"/>
                    <a:gd name="connsiteX13" fmla="*/ -623 w 1522971"/>
                    <a:gd name="connsiteY13" fmla="*/ 799229 h 1523944"/>
                    <a:gd name="connsiteX14" fmla="*/ -574 w 1522971"/>
                    <a:gd name="connsiteY14" fmla="*/ 801525 h 1523944"/>
                    <a:gd name="connsiteX15" fmla="*/ 760375 w 1522971"/>
                    <a:gd name="connsiteY15" fmla="*/ 1523658 h 1523944"/>
                    <a:gd name="connsiteX16" fmla="*/ 1103262 w 1522971"/>
                    <a:gd name="connsiteY16" fmla="*/ 1523658 h 1523944"/>
                    <a:gd name="connsiteX17" fmla="*/ 1141361 w 1522971"/>
                    <a:gd name="connsiteY17" fmla="*/ 1485559 h 1523944"/>
                    <a:gd name="connsiteX18" fmla="*/ 1141361 w 1522971"/>
                    <a:gd name="connsiteY18" fmla="*/ 1333161 h 1523944"/>
                    <a:gd name="connsiteX19" fmla="*/ 1331854 w 1522971"/>
                    <a:gd name="connsiteY19" fmla="*/ 1142669 h 1523944"/>
                    <a:gd name="connsiteX20" fmla="*/ 1331858 w 1522971"/>
                    <a:gd name="connsiteY20" fmla="*/ 1142669 h 1523944"/>
                    <a:gd name="connsiteX21" fmla="*/ 1484248 w 1522971"/>
                    <a:gd name="connsiteY21" fmla="*/ 1142671 h 1523944"/>
                    <a:gd name="connsiteX22" fmla="*/ 1522347 w 1522971"/>
                    <a:gd name="connsiteY22" fmla="*/ 1104574 h 1523944"/>
                    <a:gd name="connsiteX23" fmla="*/ 1522347 w 1522971"/>
                    <a:gd name="connsiteY23" fmla="*/ 1104573 h 1523944"/>
                    <a:gd name="connsiteX24" fmla="*/ 1522347 w 1522971"/>
                    <a:gd name="connsiteY24" fmla="*/ 37811 h 1523944"/>
                    <a:gd name="connsiteX25" fmla="*/ 1484248 w 1522971"/>
                    <a:gd name="connsiteY25" fmla="*/ -287 h 1523944"/>
                    <a:gd name="connsiteX26" fmla="*/ 1484248 w 1522971"/>
                    <a:gd name="connsiteY26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522971" h="1523944">
                      <a:moveTo>
                        <a:pt x="1484248" y="-287"/>
                      </a:moveTo>
                      <a:lnTo>
                        <a:pt x="417487" y="-287"/>
                      </a:lnTo>
                      <a:cubicBezTo>
                        <a:pt x="396445" y="-287"/>
                        <a:pt x="379388" y="16770"/>
                        <a:pt x="379388" y="37811"/>
                      </a:cubicBezTo>
                      <a:lnTo>
                        <a:pt x="379388" y="342601"/>
                      </a:lnTo>
                      <a:cubicBezTo>
                        <a:pt x="379388" y="363642"/>
                        <a:pt x="396445" y="380699"/>
                        <a:pt x="417487" y="380699"/>
                      </a:cubicBezTo>
                      <a:lnTo>
                        <a:pt x="1141361" y="380699"/>
                      </a:lnTo>
                      <a:lnTo>
                        <a:pt x="1141361" y="1047419"/>
                      </a:lnTo>
                      <a:cubicBezTo>
                        <a:pt x="1141361" y="1100022"/>
                        <a:pt x="1098717" y="1142665"/>
                        <a:pt x="1046114" y="1142665"/>
                      </a:cubicBezTo>
                      <a:lnTo>
                        <a:pt x="1046116" y="1142671"/>
                      </a:lnTo>
                      <a:lnTo>
                        <a:pt x="760375" y="1142671"/>
                      </a:lnTo>
                      <a:cubicBezTo>
                        <a:pt x="563285" y="1142431"/>
                        <a:pt x="398819" y="992107"/>
                        <a:pt x="380906" y="795833"/>
                      </a:cubicBezTo>
                      <a:cubicBezTo>
                        <a:pt x="379041" y="776408"/>
                        <a:pt x="362681" y="761605"/>
                        <a:pt x="343167" y="761686"/>
                      </a:cubicBezTo>
                      <a:lnTo>
                        <a:pt x="37614" y="761685"/>
                      </a:lnTo>
                      <a:cubicBezTo>
                        <a:pt x="16688" y="761494"/>
                        <a:pt x="-431" y="778303"/>
                        <a:pt x="-623" y="799229"/>
                      </a:cubicBezTo>
                      <a:cubicBezTo>
                        <a:pt x="-630" y="799995"/>
                        <a:pt x="-614" y="800760"/>
                        <a:pt x="-574" y="801525"/>
                      </a:cubicBezTo>
                      <a:cubicBezTo>
                        <a:pt x="20635" y="1206314"/>
                        <a:pt x="355031" y="1523651"/>
                        <a:pt x="760375" y="1523658"/>
                      </a:cubicBezTo>
                      <a:lnTo>
                        <a:pt x="1103262" y="1523658"/>
                      </a:lnTo>
                      <a:cubicBezTo>
                        <a:pt x="1124304" y="1523658"/>
                        <a:pt x="1141361" y="1506600"/>
                        <a:pt x="1141361" y="1485559"/>
                      </a:cubicBezTo>
                      <a:lnTo>
                        <a:pt x="1141361" y="1333161"/>
                      </a:lnTo>
                      <a:cubicBezTo>
                        <a:pt x="1141361" y="1227955"/>
                        <a:pt x="1226648" y="1142669"/>
                        <a:pt x="1331854" y="1142669"/>
                      </a:cubicBezTo>
                      <a:cubicBezTo>
                        <a:pt x="1331855" y="1142669"/>
                        <a:pt x="1331856" y="1142669"/>
                        <a:pt x="1331858" y="1142669"/>
                      </a:cubicBezTo>
                      <a:lnTo>
                        <a:pt x="1484248" y="1142671"/>
                      </a:lnTo>
                      <a:cubicBezTo>
                        <a:pt x="1505289" y="1142672"/>
                        <a:pt x="1522347" y="1125615"/>
                        <a:pt x="1522347" y="1104574"/>
                      </a:cubicBezTo>
                      <a:cubicBezTo>
                        <a:pt x="1522347" y="1104574"/>
                        <a:pt x="1522347" y="1104574"/>
                        <a:pt x="1522347" y="1104573"/>
                      </a:cubicBezTo>
                      <a:lnTo>
                        <a:pt x="1522347" y="37811"/>
                      </a:lnTo>
                      <a:cubicBezTo>
                        <a:pt x="1522347" y="16770"/>
                        <a:pt x="1505290" y="-287"/>
                        <a:pt x="1484248" y="-287"/>
                      </a:cubicBezTo>
                      <a:cubicBezTo>
                        <a:pt x="1484248" y="-287"/>
                        <a:pt x="1484248" y="-287"/>
                        <a:pt x="1484248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9A177A2A-0DBF-4305-A6F1-5E389BFF64AF}"/>
                    </a:ext>
                  </a:extLst>
                </p:cNvPr>
                <p:cNvSpPr/>
                <p:nvPr/>
              </p:nvSpPr>
              <p:spPr>
                <a:xfrm>
                  <a:off x="3603806" y="1385576"/>
                  <a:ext cx="1714437" cy="1523944"/>
                </a:xfrm>
                <a:custGeom>
                  <a:avLst/>
                  <a:gdLst>
                    <a:gd name="connsiteX0" fmla="*/ 1523019 w 1714437"/>
                    <a:gd name="connsiteY0" fmla="*/ 380699 h 1523944"/>
                    <a:gd name="connsiteX1" fmla="*/ 1332526 w 1714437"/>
                    <a:gd name="connsiteY1" fmla="*/ 190206 h 1523944"/>
                    <a:gd name="connsiteX2" fmla="*/ 1332526 w 1714437"/>
                    <a:gd name="connsiteY2" fmla="*/ 189829 h 1523944"/>
                    <a:gd name="connsiteX3" fmla="*/ 1332827 w 1714437"/>
                    <a:gd name="connsiteY3" fmla="*/ 37812 h 1523944"/>
                    <a:gd name="connsiteX4" fmla="*/ 1294728 w 1714437"/>
                    <a:gd name="connsiteY4" fmla="*/ -287 h 1523944"/>
                    <a:gd name="connsiteX5" fmla="*/ 37474 w 1714437"/>
                    <a:gd name="connsiteY5" fmla="*/ -287 h 1523944"/>
                    <a:gd name="connsiteX6" fmla="*/ -624 w 1714437"/>
                    <a:gd name="connsiteY6" fmla="*/ 37811 h 1523944"/>
                    <a:gd name="connsiteX7" fmla="*/ -624 w 1714437"/>
                    <a:gd name="connsiteY7" fmla="*/ 1485559 h 1523944"/>
                    <a:gd name="connsiteX8" fmla="*/ 37475 w 1714437"/>
                    <a:gd name="connsiteY8" fmla="*/ 1523657 h 1523944"/>
                    <a:gd name="connsiteX9" fmla="*/ 342263 w 1714437"/>
                    <a:gd name="connsiteY9" fmla="*/ 1523657 h 1523944"/>
                    <a:gd name="connsiteX10" fmla="*/ 380362 w 1714437"/>
                    <a:gd name="connsiteY10" fmla="*/ 1485559 h 1523944"/>
                    <a:gd name="connsiteX11" fmla="*/ 380362 w 1714437"/>
                    <a:gd name="connsiteY11" fmla="*/ 475899 h 1523944"/>
                    <a:gd name="connsiteX12" fmla="*/ 475609 w 1714437"/>
                    <a:gd name="connsiteY12" fmla="*/ 380652 h 1523944"/>
                    <a:gd name="connsiteX13" fmla="*/ 570855 w 1714437"/>
                    <a:gd name="connsiteY13" fmla="*/ 380652 h 1523944"/>
                    <a:gd name="connsiteX14" fmla="*/ 666102 w 1714437"/>
                    <a:gd name="connsiteY14" fmla="*/ 475898 h 1523944"/>
                    <a:gd name="connsiteX15" fmla="*/ 666102 w 1714437"/>
                    <a:gd name="connsiteY15" fmla="*/ 1103601 h 1523944"/>
                    <a:gd name="connsiteX16" fmla="*/ 704200 w 1714437"/>
                    <a:gd name="connsiteY16" fmla="*/ 1141700 h 1523944"/>
                    <a:gd name="connsiteX17" fmla="*/ 1008990 w 1714437"/>
                    <a:gd name="connsiteY17" fmla="*/ 1141700 h 1523944"/>
                    <a:gd name="connsiteX18" fmla="*/ 1047088 w 1714437"/>
                    <a:gd name="connsiteY18" fmla="*/ 1103602 h 1523944"/>
                    <a:gd name="connsiteX19" fmla="*/ 1047088 w 1714437"/>
                    <a:gd name="connsiteY19" fmla="*/ 475899 h 1523944"/>
                    <a:gd name="connsiteX20" fmla="*/ 1142335 w 1714437"/>
                    <a:gd name="connsiteY20" fmla="*/ 380652 h 1523944"/>
                    <a:gd name="connsiteX21" fmla="*/ 1237154 w 1714437"/>
                    <a:gd name="connsiteY21" fmla="*/ 380652 h 1523944"/>
                    <a:gd name="connsiteX22" fmla="*/ 1332401 w 1714437"/>
                    <a:gd name="connsiteY22" fmla="*/ 475858 h 1523944"/>
                    <a:gd name="connsiteX23" fmla="*/ 1332827 w 1714437"/>
                    <a:gd name="connsiteY23" fmla="*/ 1485558 h 1523944"/>
                    <a:gd name="connsiteX24" fmla="*/ 1370926 w 1714437"/>
                    <a:gd name="connsiteY24" fmla="*/ 1523657 h 1523944"/>
                    <a:gd name="connsiteX25" fmla="*/ 1675714 w 1714437"/>
                    <a:gd name="connsiteY25" fmla="*/ 1523657 h 1523944"/>
                    <a:gd name="connsiteX26" fmla="*/ 1713813 w 1714437"/>
                    <a:gd name="connsiteY26" fmla="*/ 1485558 h 1523944"/>
                    <a:gd name="connsiteX27" fmla="*/ 1713813 w 1714437"/>
                    <a:gd name="connsiteY27" fmla="*/ 418798 h 1523944"/>
                    <a:gd name="connsiteX28" fmla="*/ 1675714 w 1714437"/>
                    <a:gd name="connsiteY28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714437" h="1523944">
                      <a:moveTo>
                        <a:pt x="1523019" y="380699"/>
                      </a:moveTo>
                      <a:cubicBezTo>
                        <a:pt x="1417812" y="380699"/>
                        <a:pt x="1332526" y="295413"/>
                        <a:pt x="1332526" y="190206"/>
                      </a:cubicBezTo>
                      <a:cubicBezTo>
                        <a:pt x="1332526" y="190081"/>
                        <a:pt x="1332526" y="189955"/>
                        <a:pt x="1332526" y="189829"/>
                      </a:cubicBezTo>
                      <a:lnTo>
                        <a:pt x="1332827" y="37812"/>
                      </a:lnTo>
                      <a:cubicBezTo>
                        <a:pt x="1332827" y="16770"/>
                        <a:pt x="1315770" y="-287"/>
                        <a:pt x="1294728" y="-287"/>
                      </a:cubicBezTo>
                      <a:lnTo>
                        <a:pt x="37474" y="-287"/>
                      </a:lnTo>
                      <a:cubicBezTo>
                        <a:pt x="16433" y="-287"/>
                        <a:pt x="-624" y="16770"/>
                        <a:pt x="-624" y="37811"/>
                      </a:cubicBezTo>
                      <a:lnTo>
                        <a:pt x="-624" y="1485559"/>
                      </a:lnTo>
                      <a:cubicBezTo>
                        <a:pt x="-624" y="1506600"/>
                        <a:pt x="16433" y="1523657"/>
                        <a:pt x="37475" y="1523657"/>
                      </a:cubicBezTo>
                      <a:lnTo>
                        <a:pt x="342263" y="1523657"/>
                      </a:lnTo>
                      <a:cubicBezTo>
                        <a:pt x="363305" y="1523657"/>
                        <a:pt x="380362" y="1506600"/>
                        <a:pt x="380362" y="1485559"/>
                      </a:cubicBezTo>
                      <a:lnTo>
                        <a:pt x="380362" y="475899"/>
                      </a:lnTo>
                      <a:cubicBezTo>
                        <a:pt x="380362" y="423295"/>
                        <a:pt x="423006" y="380652"/>
                        <a:pt x="475609" y="380652"/>
                      </a:cubicBezTo>
                      <a:lnTo>
                        <a:pt x="570855" y="380652"/>
                      </a:lnTo>
                      <a:cubicBezTo>
                        <a:pt x="623458" y="380652"/>
                        <a:pt x="666102" y="423295"/>
                        <a:pt x="666102" y="475898"/>
                      </a:cubicBezTo>
                      <a:lnTo>
                        <a:pt x="666102" y="1103601"/>
                      </a:lnTo>
                      <a:cubicBezTo>
                        <a:pt x="666102" y="1124642"/>
                        <a:pt x="683159" y="1141700"/>
                        <a:pt x="704200" y="1141700"/>
                      </a:cubicBezTo>
                      <a:lnTo>
                        <a:pt x="1008990" y="1141700"/>
                      </a:lnTo>
                      <a:cubicBezTo>
                        <a:pt x="1030031" y="1141700"/>
                        <a:pt x="1047088" y="1124643"/>
                        <a:pt x="1047088" y="1103602"/>
                      </a:cubicBezTo>
                      <a:lnTo>
                        <a:pt x="1047088" y="475899"/>
                      </a:lnTo>
                      <a:cubicBezTo>
                        <a:pt x="1047088" y="423295"/>
                        <a:pt x="1089732" y="380652"/>
                        <a:pt x="1142335" y="380652"/>
                      </a:cubicBezTo>
                      <a:lnTo>
                        <a:pt x="1237154" y="380652"/>
                      </a:lnTo>
                      <a:cubicBezTo>
                        <a:pt x="1289742" y="380652"/>
                        <a:pt x="1332379" y="423271"/>
                        <a:pt x="1332401" y="475858"/>
                      </a:cubicBezTo>
                      <a:lnTo>
                        <a:pt x="1332827" y="1485558"/>
                      </a:lnTo>
                      <a:cubicBezTo>
                        <a:pt x="1332827" y="1506599"/>
                        <a:pt x="1349884" y="1523657"/>
                        <a:pt x="1370926" y="1523657"/>
                      </a:cubicBezTo>
                      <a:lnTo>
                        <a:pt x="1675714" y="1523657"/>
                      </a:lnTo>
                      <a:cubicBezTo>
                        <a:pt x="1696755" y="1523657"/>
                        <a:pt x="1713813" y="1506600"/>
                        <a:pt x="1713813" y="1485558"/>
                      </a:cubicBezTo>
                      <a:lnTo>
                        <a:pt x="1713813" y="418798"/>
                      </a:lnTo>
                      <a:cubicBezTo>
                        <a:pt x="1713813" y="397756"/>
                        <a:pt x="1696756" y="380699"/>
                        <a:pt x="1675714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0B1A77BD-A61F-4963-B0ED-B289028C374C}"/>
                    </a:ext>
                  </a:extLst>
                </p:cNvPr>
                <p:cNvSpPr/>
                <p:nvPr/>
              </p:nvSpPr>
              <p:spPr>
                <a:xfrm>
                  <a:off x="5361741" y="3100244"/>
                  <a:ext cx="1523944" cy="1523944"/>
                </a:xfrm>
                <a:custGeom>
                  <a:avLst/>
                  <a:gdLst>
                    <a:gd name="connsiteX0" fmla="*/ 37474 w 1523944"/>
                    <a:gd name="connsiteY0" fmla="*/ -287 h 1523944"/>
                    <a:gd name="connsiteX1" fmla="*/ 1104236 w 1523944"/>
                    <a:gd name="connsiteY1" fmla="*/ -287 h 1523944"/>
                    <a:gd name="connsiteX2" fmla="*/ 1142334 w 1523944"/>
                    <a:gd name="connsiteY2" fmla="*/ 37811 h 1523944"/>
                    <a:gd name="connsiteX3" fmla="*/ 1142334 w 1523944"/>
                    <a:gd name="connsiteY3" fmla="*/ 190003 h 1523944"/>
                    <a:gd name="connsiteX4" fmla="*/ 1332573 w 1523944"/>
                    <a:gd name="connsiteY4" fmla="*/ 380495 h 1523944"/>
                    <a:gd name="connsiteX5" fmla="*/ 1485222 w 1523944"/>
                    <a:gd name="connsiteY5" fmla="*/ 380699 h 1523944"/>
                    <a:gd name="connsiteX6" fmla="*/ 1523320 w 1523944"/>
                    <a:gd name="connsiteY6" fmla="*/ 418797 h 1523944"/>
                    <a:gd name="connsiteX7" fmla="*/ 1523320 w 1523944"/>
                    <a:gd name="connsiteY7" fmla="*/ 418797 h 1523944"/>
                    <a:gd name="connsiteX8" fmla="*/ 1523320 w 1523944"/>
                    <a:gd name="connsiteY8" fmla="*/ 1485558 h 1523944"/>
                    <a:gd name="connsiteX9" fmla="*/ 1485222 w 1523944"/>
                    <a:gd name="connsiteY9" fmla="*/ 1523657 h 1523944"/>
                    <a:gd name="connsiteX10" fmla="*/ 1180433 w 1523944"/>
                    <a:gd name="connsiteY10" fmla="*/ 1523657 h 1523944"/>
                    <a:gd name="connsiteX11" fmla="*/ 1142334 w 1523944"/>
                    <a:gd name="connsiteY11" fmla="*/ 1485558 h 1523944"/>
                    <a:gd name="connsiteX12" fmla="*/ 1142334 w 1523944"/>
                    <a:gd name="connsiteY12" fmla="*/ 475940 h 1523944"/>
                    <a:gd name="connsiteX13" fmla="*/ 1047146 w 1523944"/>
                    <a:gd name="connsiteY13" fmla="*/ 380699 h 1523944"/>
                    <a:gd name="connsiteX14" fmla="*/ 475551 w 1523944"/>
                    <a:gd name="connsiteY14" fmla="*/ 380699 h 1523944"/>
                    <a:gd name="connsiteX15" fmla="*/ 380362 w 1523944"/>
                    <a:gd name="connsiteY15" fmla="*/ 475940 h 1523944"/>
                    <a:gd name="connsiteX16" fmla="*/ 380362 w 1523944"/>
                    <a:gd name="connsiteY16" fmla="*/ 1485558 h 1523944"/>
                    <a:gd name="connsiteX17" fmla="*/ 342263 w 1523944"/>
                    <a:gd name="connsiteY17" fmla="*/ 1523657 h 1523944"/>
                    <a:gd name="connsiteX18" fmla="*/ 37474 w 1523944"/>
                    <a:gd name="connsiteY18" fmla="*/ 1523657 h 1523944"/>
                    <a:gd name="connsiteX19" fmla="*/ -624 w 1523944"/>
                    <a:gd name="connsiteY19" fmla="*/ 1485558 h 1523944"/>
                    <a:gd name="connsiteX20" fmla="*/ -624 w 1523944"/>
                    <a:gd name="connsiteY20" fmla="*/ 37812 h 1523944"/>
                    <a:gd name="connsiteX21" fmla="*/ 37474 w 1523944"/>
                    <a:gd name="connsiteY21" fmla="*/ -287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23944" h="1523944">
                      <a:moveTo>
                        <a:pt x="37474" y="-287"/>
                      </a:moveTo>
                      <a:lnTo>
                        <a:pt x="1104236" y="-287"/>
                      </a:lnTo>
                      <a:cubicBezTo>
                        <a:pt x="1125277" y="-287"/>
                        <a:pt x="1142334" y="16770"/>
                        <a:pt x="1142334" y="37811"/>
                      </a:cubicBezTo>
                      <a:lnTo>
                        <a:pt x="1142334" y="190003"/>
                      </a:lnTo>
                      <a:cubicBezTo>
                        <a:pt x="1142334" y="295110"/>
                        <a:pt x="1227466" y="380355"/>
                        <a:pt x="1332573" y="380495"/>
                      </a:cubicBezTo>
                      <a:lnTo>
                        <a:pt x="1485222" y="380699"/>
                      </a:lnTo>
                      <a:cubicBezTo>
                        <a:pt x="1506263" y="380699"/>
                        <a:pt x="1523320" y="397756"/>
                        <a:pt x="1523320" y="418797"/>
                      </a:cubicBezTo>
                      <a:cubicBezTo>
                        <a:pt x="1523320" y="418797"/>
                        <a:pt x="1523320" y="418797"/>
                        <a:pt x="1523320" y="418797"/>
                      </a:cubicBezTo>
                      <a:lnTo>
                        <a:pt x="1523320" y="1485558"/>
                      </a:lnTo>
                      <a:cubicBezTo>
                        <a:pt x="1523320" y="1506600"/>
                        <a:pt x="1506263" y="1523657"/>
                        <a:pt x="1485222" y="1523657"/>
                      </a:cubicBezTo>
                      <a:lnTo>
                        <a:pt x="1180433" y="1523657"/>
                      </a:lnTo>
                      <a:cubicBezTo>
                        <a:pt x="1159392" y="1523657"/>
                        <a:pt x="1142334" y="1506600"/>
                        <a:pt x="1142334" y="1485558"/>
                      </a:cubicBezTo>
                      <a:lnTo>
                        <a:pt x="1142334" y="475940"/>
                      </a:lnTo>
                      <a:cubicBezTo>
                        <a:pt x="1142333" y="423361"/>
                        <a:pt x="1099725" y="380729"/>
                        <a:pt x="1047146" y="380699"/>
                      </a:cubicBezTo>
                      <a:lnTo>
                        <a:pt x="475551" y="380699"/>
                      </a:lnTo>
                      <a:cubicBezTo>
                        <a:pt x="422972" y="380729"/>
                        <a:pt x="380363" y="423360"/>
                        <a:pt x="380362" y="475940"/>
                      </a:cubicBezTo>
                      <a:lnTo>
                        <a:pt x="380362" y="1485558"/>
                      </a:lnTo>
                      <a:cubicBezTo>
                        <a:pt x="380362" y="1506600"/>
                        <a:pt x="363305" y="1523657"/>
                        <a:pt x="342263" y="1523657"/>
                      </a:cubicBezTo>
                      <a:lnTo>
                        <a:pt x="37474" y="1523657"/>
                      </a:lnTo>
                      <a:cubicBezTo>
                        <a:pt x="16433" y="1523657"/>
                        <a:pt x="-624" y="1506600"/>
                        <a:pt x="-624" y="1485558"/>
                      </a:cubicBezTo>
                      <a:lnTo>
                        <a:pt x="-624" y="37812"/>
                      </a:lnTo>
                      <a:cubicBezTo>
                        <a:pt x="-624" y="16770"/>
                        <a:pt x="16433" y="-287"/>
                        <a:pt x="37474" y="-2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384137D5-1C5F-4140-BF54-86207968D2F9}"/>
                    </a:ext>
                  </a:extLst>
                </p:cNvPr>
                <p:cNvSpPr/>
                <p:nvPr/>
              </p:nvSpPr>
              <p:spPr>
                <a:xfrm>
                  <a:off x="3603806" y="3100244"/>
                  <a:ext cx="1523944" cy="1523944"/>
                </a:xfrm>
                <a:custGeom>
                  <a:avLst/>
                  <a:gdLst>
                    <a:gd name="connsiteX0" fmla="*/ 1485221 w 1523944"/>
                    <a:gd name="connsiteY0" fmla="*/ 380699 h 1523944"/>
                    <a:gd name="connsiteX1" fmla="*/ 1332080 w 1523944"/>
                    <a:gd name="connsiteY1" fmla="*/ 380099 h 1523944"/>
                    <a:gd name="connsiteX2" fmla="*/ 1142333 w 1523944"/>
                    <a:gd name="connsiteY2" fmla="*/ 189608 h 1523944"/>
                    <a:gd name="connsiteX3" fmla="*/ 1142334 w 1523944"/>
                    <a:gd name="connsiteY3" fmla="*/ 37812 h 1523944"/>
                    <a:gd name="connsiteX4" fmla="*/ 1104235 w 1523944"/>
                    <a:gd name="connsiteY4" fmla="*/ -287 h 1523944"/>
                    <a:gd name="connsiteX5" fmla="*/ 761348 w 1523944"/>
                    <a:gd name="connsiteY5" fmla="*/ -287 h 1523944"/>
                    <a:gd name="connsiteX6" fmla="*/ -624 w 1523944"/>
                    <a:gd name="connsiteY6" fmla="*/ 761685 h 1523944"/>
                    <a:gd name="connsiteX7" fmla="*/ -624 w 1523944"/>
                    <a:gd name="connsiteY7" fmla="*/ 1485558 h 1523944"/>
                    <a:gd name="connsiteX8" fmla="*/ 37474 w 1523944"/>
                    <a:gd name="connsiteY8" fmla="*/ 1523657 h 1523944"/>
                    <a:gd name="connsiteX9" fmla="*/ 342263 w 1523944"/>
                    <a:gd name="connsiteY9" fmla="*/ 1523657 h 1523944"/>
                    <a:gd name="connsiteX10" fmla="*/ 380362 w 1523944"/>
                    <a:gd name="connsiteY10" fmla="*/ 1485558 h 1523944"/>
                    <a:gd name="connsiteX11" fmla="*/ 380362 w 1523944"/>
                    <a:gd name="connsiteY11" fmla="*/ 761685 h 1523944"/>
                    <a:gd name="connsiteX12" fmla="*/ 761348 w 1523944"/>
                    <a:gd name="connsiteY12" fmla="*/ 380700 h 1523944"/>
                    <a:gd name="connsiteX13" fmla="*/ 1047145 w 1523944"/>
                    <a:gd name="connsiteY13" fmla="*/ 380699 h 1523944"/>
                    <a:gd name="connsiteX14" fmla="*/ 1142334 w 1523944"/>
                    <a:gd name="connsiteY14" fmla="*/ 475940 h 1523944"/>
                    <a:gd name="connsiteX15" fmla="*/ 1142334 w 1523944"/>
                    <a:gd name="connsiteY15" fmla="*/ 666433 h 1523944"/>
                    <a:gd name="connsiteX16" fmla="*/ 1047087 w 1523944"/>
                    <a:gd name="connsiteY16" fmla="*/ 761679 h 1523944"/>
                    <a:gd name="connsiteX17" fmla="*/ 1047088 w 1523944"/>
                    <a:gd name="connsiteY17" fmla="*/ 761685 h 1523944"/>
                    <a:gd name="connsiteX18" fmla="*/ 628002 w 1523944"/>
                    <a:gd name="connsiteY18" fmla="*/ 761685 h 1523944"/>
                    <a:gd name="connsiteX19" fmla="*/ 589904 w 1523944"/>
                    <a:gd name="connsiteY19" fmla="*/ 799783 h 1523944"/>
                    <a:gd name="connsiteX20" fmla="*/ 589904 w 1523944"/>
                    <a:gd name="connsiteY20" fmla="*/ 1104573 h 1523944"/>
                    <a:gd name="connsiteX21" fmla="*/ 628002 w 1523944"/>
                    <a:gd name="connsiteY21" fmla="*/ 1142672 h 1523944"/>
                    <a:gd name="connsiteX22" fmla="*/ 1047145 w 1523944"/>
                    <a:gd name="connsiteY22" fmla="*/ 1142671 h 1523944"/>
                    <a:gd name="connsiteX23" fmla="*/ 1142334 w 1523944"/>
                    <a:gd name="connsiteY23" fmla="*/ 1237912 h 1523944"/>
                    <a:gd name="connsiteX24" fmla="*/ 1142334 w 1523944"/>
                    <a:gd name="connsiteY24" fmla="*/ 1485558 h 1523944"/>
                    <a:gd name="connsiteX25" fmla="*/ 1180433 w 1523944"/>
                    <a:gd name="connsiteY25" fmla="*/ 1523657 h 1523944"/>
                    <a:gd name="connsiteX26" fmla="*/ 1485221 w 1523944"/>
                    <a:gd name="connsiteY26" fmla="*/ 1523657 h 1523944"/>
                    <a:gd name="connsiteX27" fmla="*/ 1523320 w 1523944"/>
                    <a:gd name="connsiteY27" fmla="*/ 1485558 h 1523944"/>
                    <a:gd name="connsiteX28" fmla="*/ 1523320 w 1523944"/>
                    <a:gd name="connsiteY28" fmla="*/ 418797 h 1523944"/>
                    <a:gd name="connsiteX29" fmla="*/ 1485222 w 1523944"/>
                    <a:gd name="connsiteY29" fmla="*/ 380699 h 1523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523944" h="1523944">
                      <a:moveTo>
                        <a:pt x="1485221" y="380699"/>
                      </a:moveTo>
                      <a:lnTo>
                        <a:pt x="1332080" y="380099"/>
                      </a:lnTo>
                      <a:cubicBezTo>
                        <a:pt x="1227166" y="379688"/>
                        <a:pt x="1142333" y="294523"/>
                        <a:pt x="1142333" y="189608"/>
                      </a:cubicBezTo>
                      <a:lnTo>
                        <a:pt x="1142334" y="37812"/>
                      </a:lnTo>
                      <a:cubicBezTo>
                        <a:pt x="1142334" y="16770"/>
                        <a:pt x="1125277" y="-287"/>
                        <a:pt x="1104235" y="-287"/>
                      </a:cubicBezTo>
                      <a:lnTo>
                        <a:pt x="761348" y="-287"/>
                      </a:lnTo>
                      <a:cubicBezTo>
                        <a:pt x="340522" y="-287"/>
                        <a:pt x="-624" y="340859"/>
                        <a:pt x="-624" y="761685"/>
                      </a:cubicBezTo>
                      <a:lnTo>
                        <a:pt x="-624" y="1485558"/>
                      </a:lnTo>
                      <a:cubicBezTo>
                        <a:pt x="-624" y="1506600"/>
                        <a:pt x="16433" y="1523657"/>
                        <a:pt x="37474" y="1523657"/>
                      </a:cubicBezTo>
                      <a:lnTo>
                        <a:pt x="342263" y="1523657"/>
                      </a:lnTo>
                      <a:cubicBezTo>
                        <a:pt x="363304" y="1523657"/>
                        <a:pt x="380362" y="1506600"/>
                        <a:pt x="380362" y="1485558"/>
                      </a:cubicBezTo>
                      <a:lnTo>
                        <a:pt x="380362" y="761685"/>
                      </a:lnTo>
                      <a:cubicBezTo>
                        <a:pt x="380362" y="551272"/>
                        <a:pt x="550935" y="380700"/>
                        <a:pt x="761348" y="380700"/>
                      </a:cubicBezTo>
                      <a:lnTo>
                        <a:pt x="1047145" y="380699"/>
                      </a:lnTo>
                      <a:cubicBezTo>
                        <a:pt x="1099724" y="380729"/>
                        <a:pt x="1142333" y="423360"/>
                        <a:pt x="1142334" y="475940"/>
                      </a:cubicBezTo>
                      <a:lnTo>
                        <a:pt x="1142334" y="666433"/>
                      </a:lnTo>
                      <a:cubicBezTo>
                        <a:pt x="1142334" y="719036"/>
                        <a:pt x="1099690" y="761679"/>
                        <a:pt x="1047087" y="761679"/>
                      </a:cubicBezTo>
                      <a:lnTo>
                        <a:pt x="1047088" y="761685"/>
                      </a:lnTo>
                      <a:lnTo>
                        <a:pt x="628002" y="761685"/>
                      </a:lnTo>
                      <a:cubicBezTo>
                        <a:pt x="606961" y="761685"/>
                        <a:pt x="589904" y="778742"/>
                        <a:pt x="589904" y="799783"/>
                      </a:cubicBezTo>
                      <a:lnTo>
                        <a:pt x="589904" y="1104573"/>
                      </a:lnTo>
                      <a:cubicBezTo>
                        <a:pt x="589904" y="1125614"/>
                        <a:pt x="606961" y="1142672"/>
                        <a:pt x="628002" y="1142672"/>
                      </a:cubicBezTo>
                      <a:lnTo>
                        <a:pt x="1047145" y="1142671"/>
                      </a:lnTo>
                      <a:cubicBezTo>
                        <a:pt x="1099724" y="1142701"/>
                        <a:pt x="1142333" y="1185333"/>
                        <a:pt x="1142334" y="1237912"/>
                      </a:cubicBezTo>
                      <a:lnTo>
                        <a:pt x="1142334" y="1485558"/>
                      </a:lnTo>
                      <a:cubicBezTo>
                        <a:pt x="1142334" y="1506600"/>
                        <a:pt x="1159391" y="1523657"/>
                        <a:pt x="1180433" y="1523657"/>
                      </a:cubicBezTo>
                      <a:lnTo>
                        <a:pt x="1485221" y="1523657"/>
                      </a:lnTo>
                      <a:cubicBezTo>
                        <a:pt x="1506262" y="1523657"/>
                        <a:pt x="1523320" y="1506600"/>
                        <a:pt x="1523320" y="1485558"/>
                      </a:cubicBezTo>
                      <a:lnTo>
                        <a:pt x="1523320" y="418797"/>
                      </a:lnTo>
                      <a:cubicBezTo>
                        <a:pt x="1523320" y="397756"/>
                        <a:pt x="1506263" y="380699"/>
                        <a:pt x="1485222" y="3806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EE2134F-EADC-46E7-AF8A-29C34B48023A}"/>
                    </a:ext>
                  </a:extLst>
                </p:cNvPr>
                <p:cNvSpPr/>
                <p:nvPr/>
              </p:nvSpPr>
              <p:spPr>
                <a:xfrm>
                  <a:off x="7075150" y="3100244"/>
                  <a:ext cx="1523999" cy="1524002"/>
                </a:xfrm>
                <a:custGeom>
                  <a:avLst/>
                  <a:gdLst>
                    <a:gd name="connsiteX0" fmla="*/ 750663 w 1523999"/>
                    <a:gd name="connsiteY0" fmla="*/ 380711 h 1524002"/>
                    <a:gd name="connsiteX1" fmla="*/ 1485275 w 1523999"/>
                    <a:gd name="connsiteY1" fmla="*/ 380711 h 1524002"/>
                    <a:gd name="connsiteX2" fmla="*/ 1523375 w 1523999"/>
                    <a:gd name="connsiteY2" fmla="*/ 342619 h 1524002"/>
                    <a:gd name="connsiteX3" fmla="*/ 1523375 w 1523999"/>
                    <a:gd name="connsiteY3" fmla="*/ 342611 h 1524002"/>
                    <a:gd name="connsiteX4" fmla="*/ 1523375 w 1523999"/>
                    <a:gd name="connsiteY4" fmla="*/ 37813 h 1524002"/>
                    <a:gd name="connsiteX5" fmla="*/ 1485275 w 1523999"/>
                    <a:gd name="connsiteY5" fmla="*/ -287 h 1524002"/>
                    <a:gd name="connsiteX6" fmla="*/ 751339 w 1523999"/>
                    <a:gd name="connsiteY6" fmla="*/ -287 h 1524002"/>
                    <a:gd name="connsiteX7" fmla="*/ 36139 w 1523999"/>
                    <a:gd name="connsiteY7" fmla="*/ 521356 h 1524002"/>
                    <a:gd name="connsiteX8" fmla="*/ 721640 w 1523999"/>
                    <a:gd name="connsiteY8" fmla="*/ 1522695 h 1524002"/>
                    <a:gd name="connsiteX9" fmla="*/ 761334 w 1523999"/>
                    <a:gd name="connsiteY9" fmla="*/ 1486723 h 1524002"/>
                    <a:gd name="connsiteX10" fmla="*/ 761378 w 1523999"/>
                    <a:gd name="connsiteY10" fmla="*/ 1484500 h 1524002"/>
                    <a:gd name="connsiteX11" fmla="*/ 761378 w 1523999"/>
                    <a:gd name="connsiteY11" fmla="*/ 1237957 h 1524002"/>
                    <a:gd name="connsiteX12" fmla="*/ 856571 w 1523999"/>
                    <a:gd name="connsiteY12" fmla="*/ 1142707 h 1524002"/>
                    <a:gd name="connsiteX13" fmla="*/ 1047184 w 1523999"/>
                    <a:gd name="connsiteY13" fmla="*/ 1142707 h 1524002"/>
                    <a:gd name="connsiteX14" fmla="*/ 1142377 w 1523999"/>
                    <a:gd name="connsiteY14" fmla="*/ 1237957 h 1524002"/>
                    <a:gd name="connsiteX15" fmla="*/ 1142377 w 1523999"/>
                    <a:gd name="connsiteY15" fmla="*/ 1485615 h 1524002"/>
                    <a:gd name="connsiteX16" fmla="*/ 1180477 w 1523999"/>
                    <a:gd name="connsiteY16" fmla="*/ 1523715 h 1524002"/>
                    <a:gd name="connsiteX17" fmla="*/ 1485275 w 1523999"/>
                    <a:gd name="connsiteY17" fmla="*/ 1523715 h 1524002"/>
                    <a:gd name="connsiteX18" fmla="*/ 1523375 w 1523999"/>
                    <a:gd name="connsiteY18" fmla="*/ 1485615 h 1524002"/>
                    <a:gd name="connsiteX19" fmla="*/ 1523375 w 1523999"/>
                    <a:gd name="connsiteY19" fmla="*/ 799809 h 1524002"/>
                    <a:gd name="connsiteX20" fmla="*/ 1485275 w 1523999"/>
                    <a:gd name="connsiteY20" fmla="*/ 761709 h 1524002"/>
                    <a:gd name="connsiteX21" fmla="*/ 799478 w 1523999"/>
                    <a:gd name="connsiteY21" fmla="*/ 761709 h 1524002"/>
                    <a:gd name="connsiteX22" fmla="*/ 761378 w 1523999"/>
                    <a:gd name="connsiteY22" fmla="*/ 799809 h 1524002"/>
                    <a:gd name="connsiteX23" fmla="*/ 761378 w 1523999"/>
                    <a:gd name="connsiteY23" fmla="*/ 1001052 h 1524002"/>
                    <a:gd name="connsiteX24" fmla="*/ 653269 w 1523999"/>
                    <a:gd name="connsiteY24" fmla="*/ 1109505 h 1524002"/>
                    <a:gd name="connsiteX25" fmla="*/ 634372 w 1523999"/>
                    <a:gd name="connsiteY25" fmla="*/ 1107874 h 1524002"/>
                    <a:gd name="connsiteX26" fmla="*/ 525551 w 1523999"/>
                    <a:gd name="connsiteY26" fmla="*/ 1060599 h 1524002"/>
                    <a:gd name="connsiteX27" fmla="*/ 408697 w 1523999"/>
                    <a:gd name="connsiteY27" fmla="*/ 613206 h 1524002"/>
                    <a:gd name="connsiteX28" fmla="*/ 750662 w 1523999"/>
                    <a:gd name="connsiteY28" fmla="*/ 380711 h 15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523999" h="1524002">
                      <a:moveTo>
                        <a:pt x="750663" y="380711"/>
                      </a:moveTo>
                      <a:lnTo>
                        <a:pt x="1485275" y="380711"/>
                      </a:lnTo>
                      <a:cubicBezTo>
                        <a:pt x="1506314" y="380713"/>
                        <a:pt x="1523373" y="363659"/>
                        <a:pt x="1523375" y="342619"/>
                      </a:cubicBezTo>
                      <a:cubicBezTo>
                        <a:pt x="1523375" y="342617"/>
                        <a:pt x="1523375" y="342614"/>
                        <a:pt x="1523375" y="342611"/>
                      </a:cubicBezTo>
                      <a:lnTo>
                        <a:pt x="1523375" y="37813"/>
                      </a:lnTo>
                      <a:cubicBezTo>
                        <a:pt x="1523374" y="16771"/>
                        <a:pt x="1506317" y="-286"/>
                        <a:pt x="1485275" y="-287"/>
                      </a:cubicBezTo>
                      <a:lnTo>
                        <a:pt x="751339" y="-287"/>
                      </a:lnTo>
                      <a:cubicBezTo>
                        <a:pt x="424919" y="-287"/>
                        <a:pt x="131827" y="209280"/>
                        <a:pt x="36139" y="521356"/>
                      </a:cubicBezTo>
                      <a:cubicBezTo>
                        <a:pt x="-119966" y="1030512"/>
                        <a:pt x="242306" y="1498073"/>
                        <a:pt x="721640" y="1522695"/>
                      </a:cubicBezTo>
                      <a:cubicBezTo>
                        <a:pt x="742534" y="1523723"/>
                        <a:pt x="760306" y="1507618"/>
                        <a:pt x="761334" y="1486723"/>
                      </a:cubicBezTo>
                      <a:cubicBezTo>
                        <a:pt x="761370" y="1485983"/>
                        <a:pt x="761385" y="1485241"/>
                        <a:pt x="761378" y="1484500"/>
                      </a:cubicBezTo>
                      <a:lnTo>
                        <a:pt x="761378" y="1237957"/>
                      </a:lnTo>
                      <a:cubicBezTo>
                        <a:pt x="761381" y="1185374"/>
                        <a:pt x="803990" y="1142740"/>
                        <a:pt x="856571" y="1142707"/>
                      </a:cubicBezTo>
                      <a:lnTo>
                        <a:pt x="1047184" y="1142707"/>
                      </a:lnTo>
                      <a:cubicBezTo>
                        <a:pt x="1099766" y="1142740"/>
                        <a:pt x="1142375" y="1185375"/>
                        <a:pt x="1142377" y="1237957"/>
                      </a:cubicBezTo>
                      <a:lnTo>
                        <a:pt x="1142377" y="1485615"/>
                      </a:lnTo>
                      <a:cubicBezTo>
                        <a:pt x="1142378" y="1506657"/>
                        <a:pt x="1159435" y="1523714"/>
                        <a:pt x="1180477" y="1523715"/>
                      </a:cubicBezTo>
                      <a:lnTo>
                        <a:pt x="1485275" y="1523715"/>
                      </a:lnTo>
                      <a:cubicBezTo>
                        <a:pt x="1506317" y="1523714"/>
                        <a:pt x="1523374" y="1506657"/>
                        <a:pt x="1523375" y="1485615"/>
                      </a:cubicBezTo>
                      <a:lnTo>
                        <a:pt x="1523375" y="799809"/>
                      </a:lnTo>
                      <a:cubicBezTo>
                        <a:pt x="1523374" y="778767"/>
                        <a:pt x="1506317" y="761710"/>
                        <a:pt x="1485275" y="761709"/>
                      </a:cubicBezTo>
                      <a:lnTo>
                        <a:pt x="799478" y="761709"/>
                      </a:lnTo>
                      <a:cubicBezTo>
                        <a:pt x="778437" y="761710"/>
                        <a:pt x="761379" y="778767"/>
                        <a:pt x="761378" y="799809"/>
                      </a:cubicBezTo>
                      <a:lnTo>
                        <a:pt x="761378" y="1001052"/>
                      </a:lnTo>
                      <a:cubicBezTo>
                        <a:pt x="761474" y="1060854"/>
                        <a:pt x="713071" y="1109410"/>
                        <a:pt x="653269" y="1109505"/>
                      </a:cubicBezTo>
                      <a:cubicBezTo>
                        <a:pt x="646934" y="1109515"/>
                        <a:pt x="640611" y="1108969"/>
                        <a:pt x="634372" y="1107874"/>
                      </a:cubicBezTo>
                      <a:cubicBezTo>
                        <a:pt x="594787" y="1101219"/>
                        <a:pt x="557430" y="1084990"/>
                        <a:pt x="525551" y="1060599"/>
                      </a:cubicBezTo>
                      <a:cubicBezTo>
                        <a:pt x="402277" y="963001"/>
                        <a:pt x="340321" y="791186"/>
                        <a:pt x="408697" y="613206"/>
                      </a:cubicBezTo>
                      <a:cubicBezTo>
                        <a:pt x="463696" y="472494"/>
                        <a:pt x="599585" y="380107"/>
                        <a:pt x="750662" y="3807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7612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Rectangle 208">
            <a:extLst>
              <a:ext uri="{FF2B5EF4-FFF2-40B4-BE49-F238E27FC236}">
                <a16:creationId xmlns:a16="http://schemas.microsoft.com/office/drawing/2014/main" id="{63688470-779F-44D4-B3C7-66520BF964AB}"/>
              </a:ext>
            </a:extLst>
          </p:cNvPr>
          <p:cNvSpPr/>
          <p:nvPr userDrawn="1"/>
        </p:nvSpPr>
        <p:spPr>
          <a:xfrm>
            <a:off x="252413" y="254257"/>
            <a:ext cx="11687162" cy="63481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B3D04192-487C-4228-9086-1FFB3D3AE6CB}"/>
              </a:ext>
            </a:extLst>
          </p:cNvPr>
          <p:cNvSpPr/>
          <p:nvPr userDrawn="1"/>
        </p:nvSpPr>
        <p:spPr>
          <a:xfrm>
            <a:off x="1633538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FEEFEB8-944C-41DA-AA1F-42FD3CF17C44}"/>
              </a:ext>
            </a:extLst>
          </p:cNvPr>
          <p:cNvSpPr/>
          <p:nvPr userDrawn="1"/>
        </p:nvSpPr>
        <p:spPr>
          <a:xfrm>
            <a:off x="0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16781CC-BF7D-407A-A5D2-35D859BC01EF}"/>
              </a:ext>
            </a:extLst>
          </p:cNvPr>
          <p:cNvSpPr/>
          <p:nvPr userDrawn="1"/>
        </p:nvSpPr>
        <p:spPr>
          <a:xfrm>
            <a:off x="0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11D92E83-96B4-4CE2-ACFE-DEAF976A38B7}"/>
              </a:ext>
            </a:extLst>
          </p:cNvPr>
          <p:cNvSpPr/>
          <p:nvPr userDrawn="1"/>
        </p:nvSpPr>
        <p:spPr>
          <a:xfrm>
            <a:off x="11939587" y="0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D85BCB14-E059-4807-BCBC-469477A5A872}"/>
              </a:ext>
            </a:extLst>
          </p:cNvPr>
          <p:cNvSpPr/>
          <p:nvPr userDrawn="1"/>
        </p:nvSpPr>
        <p:spPr>
          <a:xfrm>
            <a:off x="11939587" y="6602412"/>
            <a:ext cx="252413" cy="255588"/>
          </a:xfrm>
          <a:prstGeom prst="rect">
            <a:avLst/>
          </a:pr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7C3FFA3-B343-4A7B-A3C4-34DC2CBA2896}"/>
              </a:ext>
            </a:extLst>
          </p:cNvPr>
          <p:cNvSpPr/>
          <p:nvPr userDrawn="1"/>
        </p:nvSpPr>
        <p:spPr>
          <a:xfrm>
            <a:off x="3105149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459EB590-0D77-4446-9D26-B907F624D967}"/>
              </a:ext>
            </a:extLst>
          </p:cNvPr>
          <p:cNvSpPr/>
          <p:nvPr userDrawn="1"/>
        </p:nvSpPr>
        <p:spPr>
          <a:xfrm>
            <a:off x="4576760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A5C6BF9A-06EB-4A63-B02A-8615E41B0D1F}"/>
              </a:ext>
            </a:extLst>
          </p:cNvPr>
          <p:cNvSpPr/>
          <p:nvPr userDrawn="1"/>
        </p:nvSpPr>
        <p:spPr>
          <a:xfrm>
            <a:off x="6051551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6EA497FB-BAEC-43D8-8ADA-F8768D23AA7A}"/>
              </a:ext>
            </a:extLst>
          </p:cNvPr>
          <p:cNvSpPr/>
          <p:nvPr userDrawn="1"/>
        </p:nvSpPr>
        <p:spPr>
          <a:xfrm>
            <a:off x="7524755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DA9ED978-A47D-4142-8B1E-1DADCBA7D7DB}"/>
              </a:ext>
            </a:extLst>
          </p:cNvPr>
          <p:cNvSpPr/>
          <p:nvPr userDrawn="1"/>
        </p:nvSpPr>
        <p:spPr>
          <a:xfrm>
            <a:off x="8996366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5A9D5DF5-DAB6-4AE8-8A57-58F4FB7B9D06}"/>
              </a:ext>
            </a:extLst>
          </p:cNvPr>
          <p:cNvSpPr/>
          <p:nvPr userDrawn="1"/>
        </p:nvSpPr>
        <p:spPr>
          <a:xfrm>
            <a:off x="10467977" y="255588"/>
            <a:ext cx="90487" cy="63468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4E32F1EA-25F5-436A-BAB8-4A0976CEE279}"/>
              </a:ext>
            </a:extLst>
          </p:cNvPr>
          <p:cNvSpPr/>
          <p:nvPr userDrawn="1"/>
        </p:nvSpPr>
        <p:spPr>
          <a:xfrm rot="5400000">
            <a:off x="6050748" y="-4561685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45AB80E2-1650-4DAF-9B25-247CDCBC4E55}"/>
              </a:ext>
            </a:extLst>
          </p:cNvPr>
          <p:cNvSpPr/>
          <p:nvPr userDrawn="1"/>
        </p:nvSpPr>
        <p:spPr>
          <a:xfrm rot="5400000">
            <a:off x="6050751" y="-3490123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AC313219-5C28-4478-A0EF-27949DCFAEBF}"/>
              </a:ext>
            </a:extLst>
          </p:cNvPr>
          <p:cNvSpPr/>
          <p:nvPr userDrawn="1"/>
        </p:nvSpPr>
        <p:spPr>
          <a:xfrm rot="5400000">
            <a:off x="6050761" y="-2429244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715F619-900E-4B88-A855-95AB2C41506C}"/>
              </a:ext>
            </a:extLst>
          </p:cNvPr>
          <p:cNvSpPr/>
          <p:nvPr userDrawn="1"/>
        </p:nvSpPr>
        <p:spPr>
          <a:xfrm>
            <a:off x="1636719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A67EB0E0-EC72-486A-BF58-23CF17528D1F}"/>
              </a:ext>
            </a:extLst>
          </p:cNvPr>
          <p:cNvSpPr/>
          <p:nvPr userDrawn="1"/>
        </p:nvSpPr>
        <p:spPr>
          <a:xfrm>
            <a:off x="1636719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158B71C3-6065-48A2-8823-E64D27C85378}"/>
              </a:ext>
            </a:extLst>
          </p:cNvPr>
          <p:cNvSpPr/>
          <p:nvPr userDrawn="1"/>
        </p:nvSpPr>
        <p:spPr>
          <a:xfrm rot="5400000">
            <a:off x="6050761" y="-1357681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6AA48DC9-001F-482D-8C72-AD12010F73A9}"/>
              </a:ext>
            </a:extLst>
          </p:cNvPr>
          <p:cNvSpPr/>
          <p:nvPr userDrawn="1"/>
        </p:nvSpPr>
        <p:spPr>
          <a:xfrm>
            <a:off x="1636719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542CDFFF-B51F-4CCF-96A2-9ED6A792541E}"/>
              </a:ext>
            </a:extLst>
          </p:cNvPr>
          <p:cNvSpPr/>
          <p:nvPr userDrawn="1"/>
        </p:nvSpPr>
        <p:spPr>
          <a:xfrm>
            <a:off x="1636719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423CE5F-8CC8-4E79-B914-53B47EFCC98E}"/>
              </a:ext>
            </a:extLst>
          </p:cNvPr>
          <p:cNvSpPr/>
          <p:nvPr userDrawn="1"/>
        </p:nvSpPr>
        <p:spPr>
          <a:xfrm rot="5400000">
            <a:off x="6050761" y="-286118"/>
            <a:ext cx="90487" cy="116871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2B98F61E-8DF8-4CBE-AF02-B47602CCF357}"/>
              </a:ext>
            </a:extLst>
          </p:cNvPr>
          <p:cNvSpPr/>
          <p:nvPr userDrawn="1"/>
        </p:nvSpPr>
        <p:spPr>
          <a:xfrm>
            <a:off x="1636719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F629AA0E-648E-488C-9AFD-D1B8639E20E7}"/>
              </a:ext>
            </a:extLst>
          </p:cNvPr>
          <p:cNvSpPr/>
          <p:nvPr userDrawn="1"/>
        </p:nvSpPr>
        <p:spPr>
          <a:xfrm>
            <a:off x="310535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C741EA8-6854-4328-911B-126D31BE039F}"/>
              </a:ext>
            </a:extLst>
          </p:cNvPr>
          <p:cNvSpPr/>
          <p:nvPr userDrawn="1"/>
        </p:nvSpPr>
        <p:spPr>
          <a:xfrm>
            <a:off x="310535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1300D2D9-7C62-429A-AB84-3956C7A82426}"/>
              </a:ext>
            </a:extLst>
          </p:cNvPr>
          <p:cNvSpPr/>
          <p:nvPr userDrawn="1"/>
        </p:nvSpPr>
        <p:spPr>
          <a:xfrm>
            <a:off x="310535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0ACA0E08-CC96-49FC-9BC7-24AEBE230EA5}"/>
              </a:ext>
            </a:extLst>
          </p:cNvPr>
          <p:cNvSpPr/>
          <p:nvPr userDrawn="1"/>
        </p:nvSpPr>
        <p:spPr>
          <a:xfrm>
            <a:off x="310535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9C20C297-B04C-418A-8BF5-2D14F6E2AFA5}"/>
              </a:ext>
            </a:extLst>
          </p:cNvPr>
          <p:cNvSpPr/>
          <p:nvPr userDrawn="1"/>
        </p:nvSpPr>
        <p:spPr>
          <a:xfrm>
            <a:off x="3105356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7CA799E6-3CB1-4887-8A77-6B05A096CFEF}"/>
              </a:ext>
            </a:extLst>
          </p:cNvPr>
          <p:cNvSpPr/>
          <p:nvPr userDrawn="1"/>
        </p:nvSpPr>
        <p:spPr>
          <a:xfrm>
            <a:off x="4575182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A97D15CA-8B12-4116-BDD2-47D5366D6E0F}"/>
              </a:ext>
            </a:extLst>
          </p:cNvPr>
          <p:cNvSpPr/>
          <p:nvPr userDrawn="1"/>
        </p:nvSpPr>
        <p:spPr>
          <a:xfrm>
            <a:off x="4575182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97EB850-4D0A-4E83-B229-3A7B2AC02AA1}"/>
              </a:ext>
            </a:extLst>
          </p:cNvPr>
          <p:cNvSpPr/>
          <p:nvPr userDrawn="1"/>
        </p:nvSpPr>
        <p:spPr>
          <a:xfrm>
            <a:off x="4575182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A6772FE3-9874-4D02-A772-E4C24484CCE5}"/>
              </a:ext>
            </a:extLst>
          </p:cNvPr>
          <p:cNvSpPr/>
          <p:nvPr userDrawn="1"/>
        </p:nvSpPr>
        <p:spPr>
          <a:xfrm>
            <a:off x="4575182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81832DFA-EB80-4678-B280-386A9508AB3B}"/>
              </a:ext>
            </a:extLst>
          </p:cNvPr>
          <p:cNvSpPr/>
          <p:nvPr userDrawn="1"/>
        </p:nvSpPr>
        <p:spPr>
          <a:xfrm>
            <a:off x="4575182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9E2B580-6475-4DB3-BBE8-A80FB9C3DC44}"/>
              </a:ext>
            </a:extLst>
          </p:cNvPr>
          <p:cNvSpPr/>
          <p:nvPr userDrawn="1"/>
        </p:nvSpPr>
        <p:spPr>
          <a:xfrm>
            <a:off x="6051543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0FAF2801-4CEB-4F68-8DCD-050047C13982}"/>
              </a:ext>
            </a:extLst>
          </p:cNvPr>
          <p:cNvSpPr/>
          <p:nvPr userDrawn="1"/>
        </p:nvSpPr>
        <p:spPr>
          <a:xfrm>
            <a:off x="6051543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AA9CD82-A385-4172-ABE2-AB7A13D20DA5}"/>
              </a:ext>
            </a:extLst>
          </p:cNvPr>
          <p:cNvSpPr/>
          <p:nvPr userDrawn="1"/>
        </p:nvSpPr>
        <p:spPr>
          <a:xfrm>
            <a:off x="6051543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C25656CA-EA85-4016-B625-380BEC01E2D6}"/>
              </a:ext>
            </a:extLst>
          </p:cNvPr>
          <p:cNvSpPr/>
          <p:nvPr userDrawn="1"/>
        </p:nvSpPr>
        <p:spPr>
          <a:xfrm>
            <a:off x="6051543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0EF73623-607F-4FF6-A164-96A9BB2EB48D}"/>
              </a:ext>
            </a:extLst>
          </p:cNvPr>
          <p:cNvSpPr/>
          <p:nvPr userDrawn="1"/>
        </p:nvSpPr>
        <p:spPr>
          <a:xfrm>
            <a:off x="6051543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5C7D7E0-E4F2-4FB0-B4C3-E584BADC7045}"/>
              </a:ext>
            </a:extLst>
          </p:cNvPr>
          <p:cNvSpPr/>
          <p:nvPr userDrawn="1"/>
        </p:nvSpPr>
        <p:spPr>
          <a:xfrm>
            <a:off x="7525540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F2536D87-7F7E-42DA-8388-18BF3E560841}"/>
              </a:ext>
            </a:extLst>
          </p:cNvPr>
          <p:cNvSpPr/>
          <p:nvPr userDrawn="1"/>
        </p:nvSpPr>
        <p:spPr>
          <a:xfrm>
            <a:off x="7525540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00B400D-5668-4E34-9E68-F3E0DD0B3EB1}"/>
              </a:ext>
            </a:extLst>
          </p:cNvPr>
          <p:cNvSpPr/>
          <p:nvPr userDrawn="1"/>
        </p:nvSpPr>
        <p:spPr>
          <a:xfrm>
            <a:off x="7525540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2A5E74A5-8600-4FC8-85C0-414EDB3704A0}"/>
              </a:ext>
            </a:extLst>
          </p:cNvPr>
          <p:cNvSpPr/>
          <p:nvPr userDrawn="1"/>
        </p:nvSpPr>
        <p:spPr>
          <a:xfrm>
            <a:off x="7525540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720A6E66-04DC-47A5-B853-61F36AD4AA25}"/>
              </a:ext>
            </a:extLst>
          </p:cNvPr>
          <p:cNvSpPr/>
          <p:nvPr userDrawn="1"/>
        </p:nvSpPr>
        <p:spPr>
          <a:xfrm>
            <a:off x="7525540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3CD7C180-9AD8-461F-B158-DD0AC6D0FC2F}"/>
              </a:ext>
            </a:extLst>
          </p:cNvPr>
          <p:cNvSpPr/>
          <p:nvPr userDrawn="1"/>
        </p:nvSpPr>
        <p:spPr>
          <a:xfrm>
            <a:off x="8996365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A10611A0-47F4-4106-AAF8-07084CE74BBD}"/>
              </a:ext>
            </a:extLst>
          </p:cNvPr>
          <p:cNvSpPr/>
          <p:nvPr userDrawn="1"/>
        </p:nvSpPr>
        <p:spPr>
          <a:xfrm>
            <a:off x="8996365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204C1CDD-C00B-41B2-ABCE-95BF909E0A6C}"/>
              </a:ext>
            </a:extLst>
          </p:cNvPr>
          <p:cNvSpPr/>
          <p:nvPr userDrawn="1"/>
        </p:nvSpPr>
        <p:spPr>
          <a:xfrm>
            <a:off x="8996365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AA95AA60-3DA7-4C79-9EDC-202757C75F83}"/>
              </a:ext>
            </a:extLst>
          </p:cNvPr>
          <p:cNvSpPr/>
          <p:nvPr userDrawn="1"/>
        </p:nvSpPr>
        <p:spPr>
          <a:xfrm>
            <a:off x="8996365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7DE7C40B-323D-45B4-8F07-C97F32FD3A70}"/>
              </a:ext>
            </a:extLst>
          </p:cNvPr>
          <p:cNvSpPr/>
          <p:nvPr userDrawn="1"/>
        </p:nvSpPr>
        <p:spPr>
          <a:xfrm>
            <a:off x="8996365" y="551465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1A47EA8D-BE26-4831-9A3E-8E9C65DAB9AF}"/>
              </a:ext>
            </a:extLst>
          </p:cNvPr>
          <p:cNvSpPr/>
          <p:nvPr userDrawn="1"/>
        </p:nvSpPr>
        <p:spPr>
          <a:xfrm>
            <a:off x="10467976" y="1239088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EC99DF7A-4174-499B-9801-5EA862E3AF6D}"/>
              </a:ext>
            </a:extLst>
          </p:cNvPr>
          <p:cNvSpPr/>
          <p:nvPr userDrawn="1"/>
        </p:nvSpPr>
        <p:spPr>
          <a:xfrm>
            <a:off x="10467976" y="2310329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ABF502B3-C310-4840-BF4A-CBF486AE7869}"/>
              </a:ext>
            </a:extLst>
          </p:cNvPr>
          <p:cNvSpPr/>
          <p:nvPr userDrawn="1"/>
        </p:nvSpPr>
        <p:spPr>
          <a:xfrm>
            <a:off x="10467976" y="337031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C6D912B5-2C80-43F2-95D9-21CE80F28DE4}"/>
              </a:ext>
            </a:extLst>
          </p:cNvPr>
          <p:cNvSpPr/>
          <p:nvPr userDrawn="1"/>
        </p:nvSpPr>
        <p:spPr>
          <a:xfrm>
            <a:off x="10467976" y="4440667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C18A157F-B3A7-471C-AA77-096EFEDA737E}"/>
              </a:ext>
            </a:extLst>
          </p:cNvPr>
          <p:cNvSpPr/>
          <p:nvPr userDrawn="1"/>
        </p:nvSpPr>
        <p:spPr>
          <a:xfrm>
            <a:off x="10464794" y="5514976"/>
            <a:ext cx="90487" cy="88062"/>
          </a:xfrm>
          <a:prstGeom prst="rect">
            <a:avLst/>
          </a:pr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91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232A1-8191-48AE-9F70-9E3F0B86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47E33D-1140-4E18-9029-15D8105BF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AB290-D806-4D71-8678-75742C65F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4A1AE-8A2F-4114-9DA9-564F7583F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C7D9-1372-42DE-9517-E48F7E8E3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44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35BF-3055-4075-8C06-39166A91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276ED-5339-4BB6-9C95-F85333B7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BC781-1260-4D42-BD7A-605CF5CB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E58E5-B929-48FE-90AA-5ECD6F109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932BDB-2969-4C80-9C6C-804C4500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18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4D4D-B84D-4C65-BE93-D1FA1F255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DA736-7AC4-4B77-BD88-B2B904E9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02642-7748-4F37-9571-F3AC23F79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451962-69E8-4E67-B8EE-614D6AF404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53B67D-424A-4DA8-BDBA-471C9FAA3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FA700A-FE6C-4C38-BC1B-B103F9D95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B915-694D-4818-A55E-F79F1CC0619F}" type="datetimeFigureOut">
              <a:rPr lang="en-US" smtClean="0"/>
              <a:t>10/28/2021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D45FB7-F87C-4091-A5B1-5915988F8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0C961B-4F2E-43F0-BAD9-994B50EE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82C2-461B-4723-85D9-1435E35BE9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041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336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94891" y="2918692"/>
            <a:ext cx="3972315" cy="1944161"/>
          </a:xfrm>
        </p:spPr>
        <p:txBody>
          <a:bodyPr anchor="b"/>
          <a:lstStyle>
            <a:lvl1pPr algn="l">
              <a:defRPr sz="480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94916" y="4862852"/>
            <a:ext cx="3972315" cy="577378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alpha val="99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B22149-4673-4D23-B0D5-9086E1A764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710" y="2860696"/>
            <a:ext cx="5945148" cy="3471176"/>
          </a:xfrm>
          <a:prstGeom prst="rect">
            <a:avLst/>
          </a:prstGeom>
          <a:solidFill>
            <a:schemeClr val="tx2">
              <a:alpha val="9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274320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78663"/>
          </a:xfrm>
        </p:spPr>
        <p:txBody>
          <a:bodyPr lIns="182880" tIns="18288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32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87D8C-141F-406F-B25B-50B115DEE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7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710" y="2833398"/>
            <a:ext cx="5945149" cy="34711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710" y="2860698"/>
            <a:ext cx="5945147" cy="2168503"/>
          </a:xfrm>
        </p:spPr>
        <p:txBody>
          <a:bodyPr lIns="182880" tIns="0" rIns="91440" bIns="0" anchor="b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0" baseline="0" dirty="0">
                <a:ln w="3175">
                  <a:noFill/>
                </a:ln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74710" y="5139160"/>
            <a:ext cx="5945147" cy="1192713"/>
          </a:xfrm>
        </p:spPr>
        <p:txBody>
          <a:bodyPr lIns="182880" tIns="0" rIns="91440" bIns="0">
            <a:noAutofit/>
          </a:bodyPr>
          <a:lstStyle>
            <a:lvl1pPr marL="0" indent="0">
              <a:buNone/>
              <a:defRPr lang="en-US" sz="2800" kern="1200" spc="0" baseline="0" dirty="0" smtClean="0">
                <a:gradFill>
                  <a:gsLst>
                    <a:gs pos="76250">
                      <a:srgbClr val="FFFFFF"/>
                    </a:gs>
                    <a:gs pos="51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7399D9-15C0-4BE2-9A37-92CC6486D5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Fullbleed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brázok s hračkou, LEGO-m, oblohou, stolom&#10;&#10;Automaticky generovaný opis">
            <a:extLst>
              <a:ext uri="{FF2B5EF4-FFF2-40B4-BE49-F238E27FC236}">
                <a16:creationId xmlns:a16="http://schemas.microsoft.com/office/drawing/2014/main" id="{83AF1D29-7DDB-4369-B18C-1868A13D4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270170E-9DAD-487C-8F50-8A4C0FC5A4BD}"/>
              </a:ext>
            </a:extLst>
          </p:cNvPr>
          <p:cNvSpPr/>
          <p:nvPr userDrawn="1"/>
        </p:nvSpPr>
        <p:spPr bwMode="auto">
          <a:xfrm>
            <a:off x="0" y="0"/>
            <a:ext cx="9905806" cy="6858000"/>
          </a:xfrm>
          <a:prstGeom prst="rect">
            <a:avLst/>
          </a:prstGeom>
          <a:gradFill flip="none" rotWithShape="1">
            <a:gsLst>
              <a:gs pos="2600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74785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58973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AE3026-5C71-4F5D-9267-DC28432481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691B3-33CB-407F-8E1C-60D10C7A09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39">
          <p15:clr>
            <a:srgbClr val="FBAE40"/>
          </p15:clr>
        </p15:guide>
        <p15:guide id="2" pos="31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F3513-7CDB-4D66-AF83-674551FEA3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3" r="12973"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93AFDF-DBE8-4582-A98F-CAAE008DC8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384" y="1466098"/>
            <a:ext cx="5506218" cy="5391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9851F6-815C-45F3-A61A-DFB152BE15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7DAD0B-1A20-4288-A0C7-78123817C0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ecraft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5E78B78-D336-4E33-BEDF-950B514D4B56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88826" cy="6858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37B178-5F5A-4C65-B142-3B4BED86A0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0"/>
              <a:ext cx="6094412" cy="6858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D8D962D-EDE5-47D4-A040-F08AA4F3D8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4413" y="0"/>
              <a:ext cx="6094412" cy="6858000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F908484A-B774-49CD-96F4-0DC2C66F60C1}"/>
              </a:ext>
            </a:extLst>
          </p:cNvPr>
          <p:cNvSpPr/>
          <p:nvPr userDrawn="1"/>
        </p:nvSpPr>
        <p:spPr bwMode="auto">
          <a:xfrm>
            <a:off x="0" y="1968136"/>
            <a:ext cx="7440638" cy="3702247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8" tIns="143391" rIns="179238" bIns="14339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8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2" dirty="0" err="1">
              <a:solidFill>
                <a:srgbClr val="0070C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5660" y="4518926"/>
            <a:ext cx="6886169" cy="1019980"/>
          </a:xfrm>
        </p:spPr>
        <p:txBody>
          <a:bodyPr anchor="b"/>
          <a:lstStyle>
            <a:lvl1pPr marL="0" indent="0">
              <a:buNone/>
              <a:defRPr sz="2352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9848" y="2084171"/>
            <a:ext cx="6902856" cy="2120726"/>
          </a:xfrm>
        </p:spPr>
        <p:txBody>
          <a:bodyPr anchor="b"/>
          <a:lstStyle>
            <a:lvl1pPr marL="0" indent="0">
              <a:buNone/>
              <a:defRPr lang="en-US" sz="440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5pPr>
              <a:defRPr/>
            </a:lvl5pPr>
          </a:lstStyle>
          <a:p>
            <a:pPr marL="0" marR="0" lvl="0" indent="0" algn="l" defTabSz="913918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175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Presentation 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E276CB-4993-44A9-8C73-DA2AF3182E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85" y="719789"/>
            <a:ext cx="3575048" cy="86553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CA3E0FE-DDBA-4BCA-B97F-3D709284F7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61209" y="1456024"/>
            <a:ext cx="5041748" cy="48758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057CAE-D1A3-48BB-92D8-907922B9180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265" y="6087292"/>
            <a:ext cx="1918272" cy="70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0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39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33.xml"/><Relationship Id="rId45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4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43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slideLayout" Target="../slideLayouts/slideLayout131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3.xml"/><Relationship Id="rId41" Type="http://schemas.openxmlformats.org/officeDocument/2006/relationships/slideLayout" Target="../slideLayouts/slideLayout13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3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ooter Placeholder 211">
            <a:extLst>
              <a:ext uri="{FF2B5EF4-FFF2-40B4-BE49-F238E27FC236}">
                <a16:creationId xmlns:a16="http://schemas.microsoft.com/office/drawing/2014/main" id="{4740729B-6B00-487E-8587-688E58469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593" y="6512719"/>
            <a:ext cx="1377945" cy="877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Mojang Studios</a:t>
            </a:r>
          </a:p>
        </p:txBody>
      </p:sp>
      <p:sp>
        <p:nvSpPr>
          <p:cNvPr id="214" name="Title Placeholder 213">
            <a:extLst>
              <a:ext uri="{FF2B5EF4-FFF2-40B4-BE49-F238E27FC236}">
                <a16:creationId xmlns:a16="http://schemas.microsoft.com/office/drawing/2014/main" id="{96759E55-3644-4693-8FBA-C543A6DB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258762"/>
            <a:ext cx="11683994" cy="2079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Content page title (14pt)</a:t>
            </a:r>
          </a:p>
        </p:txBody>
      </p:sp>
      <p:sp>
        <p:nvSpPr>
          <p:cNvPr id="215" name="Slide Number Placeholder 214">
            <a:extLst>
              <a:ext uri="{FF2B5EF4-FFF2-40B4-BE49-F238E27FC236}">
                <a16:creationId xmlns:a16="http://schemas.microsoft.com/office/drawing/2014/main" id="{B3BFBA1F-35F4-47B0-80A6-BC82AAEEA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9383" y="6507956"/>
            <a:ext cx="380205" cy="912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00000"/>
              </a:lnSpc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C84D469-983E-45D1-83D0-D0A54F8F126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7" name="Date Placeholder 216">
            <a:extLst>
              <a:ext uri="{FF2B5EF4-FFF2-40B4-BE49-F238E27FC236}">
                <a16:creationId xmlns:a16="http://schemas.microsoft.com/office/drawing/2014/main" id="{F99D94F4-273F-4746-96BB-CE7E602A7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95637" y="6512718"/>
            <a:ext cx="2852737" cy="8775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Microsoft Confidential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6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  <p:sldLayoutId id="2147483747" r:id="rId87"/>
    <p:sldLayoutId id="2147483748" r:id="rId88"/>
    <p:sldLayoutId id="2147483749" r:id="rId89"/>
    <p:sldLayoutId id="2147483750" r:id="rId90"/>
    <p:sldLayoutId id="2147483751" r:id="rId91"/>
    <p:sldLayoutId id="2147483752" r:id="rId92"/>
    <p:sldLayoutId id="2147483753" r:id="rId93"/>
  </p:sldLayoutIdLst>
  <p:hf hdr="0"/>
  <p:txStyles>
    <p:titleStyle>
      <a:lvl1pPr algn="l" defTabSz="914400" rtl="0" eaLnBrk="1" latinLnBrk="0" hangingPunct="1">
        <a:lnSpc>
          <a:spcPct val="105000"/>
        </a:lnSpc>
        <a:spcBef>
          <a:spcPct val="0"/>
        </a:spcBef>
        <a:spcAft>
          <a:spcPts val="1200"/>
        </a:spcAft>
        <a:buNone/>
        <a:defRPr lang="en-US" sz="1400" b="1" kern="1200" dirty="0" smtClean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None/>
        <a:defRPr lang="en-US" sz="1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">
          <p15:clr>
            <a:srgbClr val="F26B43"/>
          </p15:clr>
        </p15:guide>
        <p15:guide id="3" pos="159">
          <p15:clr>
            <a:srgbClr val="F26B43"/>
          </p15:clr>
        </p15:guide>
        <p15:guide id="4" pos="7521">
          <p15:clr>
            <a:srgbClr val="F26B43"/>
          </p15:clr>
        </p15:guide>
        <p15:guide id="5" orient="horz" pos="4160">
          <p15:clr>
            <a:srgbClr val="F26B43"/>
          </p15:clr>
        </p15:guide>
        <p15:guide id="6" orient="horz" pos="779">
          <p15:clr>
            <a:srgbClr val="F26B43"/>
          </p15:clr>
        </p15:guide>
        <p15:guide id="7" pos="1086">
          <p15:clr>
            <a:srgbClr val="F26B43"/>
          </p15:clr>
        </p15:guide>
        <p15:guide id="8" pos="1029">
          <p15:clr>
            <a:srgbClr val="F26B43"/>
          </p15:clr>
        </p15:guide>
        <p15:guide id="9" pos="1955">
          <p15:clr>
            <a:srgbClr val="F26B43"/>
          </p15:clr>
        </p15:guide>
        <p15:guide id="10" pos="2013">
          <p15:clr>
            <a:srgbClr val="F26B43"/>
          </p15:clr>
        </p15:guide>
        <p15:guide id="11" pos="2882">
          <p15:clr>
            <a:srgbClr val="F26B43"/>
          </p15:clr>
        </p15:guide>
        <p15:guide id="12" pos="3869">
          <p15:clr>
            <a:srgbClr val="F26B43"/>
          </p15:clr>
        </p15:guide>
        <p15:guide id="13" pos="3810">
          <p15:clr>
            <a:srgbClr val="F26B43"/>
          </p15:clr>
        </p15:guide>
        <p15:guide id="14" pos="2937">
          <p15:clr>
            <a:srgbClr val="F26B43"/>
          </p15:clr>
        </p15:guide>
        <p15:guide id="15" pos="4740">
          <p15:clr>
            <a:srgbClr val="F26B43"/>
          </p15:clr>
        </p15:guide>
        <p15:guide id="16" pos="4797">
          <p15:clr>
            <a:srgbClr val="F26B43"/>
          </p15:clr>
        </p15:guide>
        <p15:guide id="17" pos="5722">
          <p15:clr>
            <a:srgbClr val="F26B43"/>
          </p15:clr>
        </p15:guide>
        <p15:guide id="18" pos="5666">
          <p15:clr>
            <a:srgbClr val="F26B43"/>
          </p15:clr>
        </p15:guide>
        <p15:guide id="19" pos="6592">
          <p15:clr>
            <a:srgbClr val="F26B43"/>
          </p15:clr>
        </p15:guide>
        <p15:guide id="20" pos="6650">
          <p15:clr>
            <a:srgbClr val="F26B43"/>
          </p15:clr>
        </p15:guide>
        <p15:guide id="21" orient="horz" pos="836">
          <p15:clr>
            <a:srgbClr val="F26B43"/>
          </p15:clr>
        </p15:guide>
        <p15:guide id="22" orient="horz" pos="1455">
          <p15:clr>
            <a:srgbClr val="F26B43"/>
          </p15:clr>
        </p15:guide>
        <p15:guide id="23" orient="horz" pos="1509">
          <p15:clr>
            <a:srgbClr val="F26B43"/>
          </p15:clr>
        </p15:guide>
        <p15:guide id="24" orient="horz" pos="2121">
          <p15:clr>
            <a:srgbClr val="F26B43"/>
          </p15:clr>
        </p15:guide>
        <p15:guide id="25" orient="horz" pos="2178">
          <p15:clr>
            <a:srgbClr val="F26B43"/>
          </p15:clr>
        </p15:guide>
        <p15:guide id="26" orient="horz" pos="2796">
          <p15:clr>
            <a:srgbClr val="F26B43"/>
          </p15:clr>
        </p15:guide>
        <p15:guide id="27" orient="horz" pos="2853">
          <p15:clr>
            <a:srgbClr val="F26B43"/>
          </p15:clr>
        </p15:guide>
        <p15:guide id="28" orient="horz" pos="3474">
          <p15:clr>
            <a:srgbClr val="F26B43"/>
          </p15:clr>
        </p15:guide>
        <p15:guide id="29" orient="horz" pos="352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344" y="393192"/>
            <a:ext cx="11149439" cy="795528"/>
          </a:xfrm>
          <a:prstGeom prst="rect">
            <a:avLst/>
          </a:prstGeom>
        </p:spPr>
        <p:txBody>
          <a:bodyPr vert="horz" wrap="square" lIns="0" tIns="45720" rIns="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344" y="1290320"/>
            <a:ext cx="11149439" cy="49276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18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  <p:sldLayoutId id="2147483791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97" r:id="rId43"/>
    <p:sldLayoutId id="2147483798" r:id="rId44"/>
    <p:sldLayoutId id="2147483799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spc="-100" baseline="0">
          <a:solidFill>
            <a:schemeClr val="tx1">
              <a:alpha val="99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SzPct val="90000"/>
        <a:buFont typeface="Wingdings" pitchFamily="2" charset="2"/>
        <a:buNone/>
        <a:defRPr sz="3200" kern="1200">
          <a:solidFill>
            <a:schemeClr val="tx2">
              <a:alpha val="99000"/>
            </a:schemeClr>
          </a:solidFill>
          <a:latin typeface="+mn-lt"/>
          <a:ea typeface="+mn-ea"/>
          <a:cs typeface="+mn-cs"/>
        </a:defRPr>
      </a:lvl1pPr>
      <a:lvl2pPr marL="230187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4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2pPr>
      <a:lvl3pPr marL="4032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20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3pPr>
      <a:lvl4pPr marL="568325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4pPr>
      <a:lvl5pPr marL="741362" indent="0" algn="l" defTabSz="914400" rtl="0" eaLnBrk="1" latinLnBrk="0" hangingPunct="1">
        <a:spcBef>
          <a:spcPts val="0"/>
        </a:spcBef>
        <a:spcAft>
          <a:spcPts val="1200"/>
        </a:spcAft>
        <a:buSzPct val="90000"/>
        <a:buFont typeface="Wingdings" pitchFamily="2" charset="2"/>
        <a:buNone/>
        <a:defRPr sz="1800" kern="1200">
          <a:solidFill>
            <a:schemeClr val="tx1">
              <a:alpha val="99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MS Brand colors" descr="Toto sú farby značky Microsoft. Farebný panel je umiestnený vedľa hlavného motívu, takže je viditeľný na všetkých snímkach. Používatelia môžu pomocou nástrojov na výber farby v časti Tvar farebnej výplne, Čiara farebnej výplne atď. ľahko vyberať farby značky. ">
            <a:extLst>
              <a:ext uri="{FF2B5EF4-FFF2-40B4-BE49-F238E27FC236}">
                <a16:creationId xmlns:a16="http://schemas.microsoft.com/office/drawing/2014/main" id="{64D47851-93E6-4066-B42D-42968BFB647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8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  <p:sldLayoutId id="2147484814" r:id="rId2"/>
    <p:sldLayoutId id="2147484810" r:id="rId3"/>
    <p:sldLayoutId id="2147484815" r:id="rId4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186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76" r:id="rId1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43.xml"/><Relationship Id="rId7" Type="http://schemas.openxmlformats.org/officeDocument/2006/relationships/image" Target="../media/image3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7.emf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7" Type="http://schemas.openxmlformats.org/officeDocument/2006/relationships/image" Target="../media/image49.jpeg"/><Relationship Id="rId2" Type="http://schemas.openxmlformats.org/officeDocument/2006/relationships/video" Target="https://www.youtube.com/embed/mcmYMb67HI0?feature=oembed" TargetMode="External"/><Relationship Id="rId1" Type="http://schemas.openxmlformats.org/officeDocument/2006/relationships/video" Target="https://www.youtube.com/embed/A0WkjCnKb6w?feature=oembed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8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9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0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5229" y="1338422"/>
            <a:ext cx="5069789" cy="1354217"/>
          </a:xfrm>
        </p:spPr>
        <p:txBody>
          <a:bodyPr/>
          <a:lstStyle/>
          <a:p>
            <a:r>
              <a:rPr lang="sk-sk" sz="4400" dirty="0">
                <a:latin typeface="Torque Bold" panose="020B0803030202050203" pitchFamily="34" charset="0"/>
              </a:rPr>
              <a:t>Hodina kódovania 2021 (TimeCraft)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88F94-31DE-4FDD-B96A-60493491BB80}"/>
              </a:ext>
            </a:extLst>
          </p:cNvPr>
          <p:cNvSpPr txBox="1">
            <a:spLocks/>
          </p:cNvSpPr>
          <p:nvPr/>
        </p:nvSpPr>
        <p:spPr>
          <a:xfrm>
            <a:off x="315229" y="3009612"/>
            <a:ext cx="4552785" cy="2042898"/>
          </a:xfrm>
          <a:prstGeom prst="rect">
            <a:avLst/>
          </a:prstGeom>
          <a:solidFill>
            <a:srgbClr val="3B2E58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rque Bold" panose="020B0803030202050203" pitchFamily="34" charset="0"/>
              <a:ea typeface="Segoe UI Black"/>
              <a:cs typeface="Segoe UI Semibold"/>
            </a:endParaRPr>
          </a:p>
          <a:p>
            <a:r>
              <a:rPr lang="sk-sk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Pomocná prezentácia</a:t>
            </a:r>
          </a:p>
          <a:p>
            <a:r>
              <a:rPr lang="sk-sk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použitie v prostrediach vedených študentmi a v prostrediach s hybridným/diaľkovým vzdelávaním</a:t>
            </a:r>
          </a:p>
        </p:txBody>
      </p:sp>
      <p:pic>
        <p:nvPicPr>
          <p:cNvPr id="9" name="Picture Placeholder 7" descr="Snímka obrazovky agenta v Minecrafte držiaceho zelenú rastlinu">
            <a:extLst>
              <a:ext uri="{FF2B5EF4-FFF2-40B4-BE49-F238E27FC236}">
                <a16:creationId xmlns:a16="http://schemas.microsoft.com/office/drawing/2014/main" id="{4FCA9B77-8881-4D13-A109-4A1C18EA21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3"/>
          <a:stretch/>
        </p:blipFill>
        <p:spPr>
          <a:xfrm>
            <a:off x="5297714" y="0"/>
            <a:ext cx="6897914" cy="6858000"/>
          </a:xfrm>
          <a:prstGeom prst="rect">
            <a:avLst/>
          </a:prstGeom>
        </p:spPr>
      </p:pic>
      <p:pic>
        <p:nvPicPr>
          <p:cNvPr id="8" name="MS logo white - EMF">
            <a:extLst>
              <a:ext uri="{FF2B5EF4-FFF2-40B4-BE49-F238E27FC236}">
                <a16:creationId xmlns:a16="http://schemas.microsoft.com/office/drawing/2014/main" id="{34EE9457-DB23-4C14-894E-F5834053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8263" y="583693"/>
            <a:ext cx="1821108" cy="3900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97E8C0-769F-418E-BD16-2BD20F66C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7930" y="583693"/>
            <a:ext cx="2115807" cy="5123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95D20B4-21E0-449A-B7D2-A2AF39E83D5D}"/>
              </a:ext>
            </a:extLst>
          </p:cNvPr>
          <p:cNvCxnSpPr>
            <a:cxnSpLocks/>
          </p:cNvCxnSpPr>
          <p:nvPr/>
        </p:nvCxnSpPr>
        <p:spPr>
          <a:xfrm>
            <a:off x="285721" y="2894903"/>
            <a:ext cx="4247300" cy="0"/>
          </a:xfrm>
          <a:prstGeom prst="line">
            <a:avLst/>
          </a:prstGeom>
          <a:ln w="28575">
            <a:solidFill>
              <a:srgbClr val="D59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acation - AShamaluevMusic">
            <a:hlinkClick r:id="" action="ppaction://media"/>
            <a:extLst>
              <a:ext uri="{FF2B5EF4-FFF2-40B4-BE49-F238E27FC236}">
                <a16:creationId xmlns:a16="http://schemas.microsoft.com/office/drawing/2014/main" id="{732415E3-3CDD-4C18-A48E-0C9F6959A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3732" y="5894502"/>
            <a:ext cx="759610" cy="75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6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sk-sk" dirty="0"/>
              <a:t>Dnešný cieľ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Ako sme si práve prečítali, na časovej osi dejín Zeme sa dejú poriadne bláznovstvá! </a:t>
            </a:r>
          </a:p>
          <a:p>
            <a:pPr algn="ctr"/>
            <a:r>
              <a:rPr lang="sk-sk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Naším dnešným cieľom je vyriešiť problémy pomocou našich programovacích zručností. </a:t>
            </a:r>
          </a:p>
          <a:p>
            <a:pPr algn="ctr"/>
            <a:r>
              <a:rPr lang="sk-sk" sz="20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Tak začnime! </a:t>
            </a:r>
            <a:endParaRPr lang="en-US" sz="2400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95E2C7F-04AA-4CA5-9C07-0D9B5F4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148529"/>
              </p:ext>
            </p:extLst>
          </p:nvPr>
        </p:nvGraphicFramePr>
        <p:xfrm>
          <a:off x="1019175" y="2468777"/>
          <a:ext cx="1019175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875">
                  <a:extLst>
                    <a:ext uri="{9D8B030D-6E8A-4147-A177-3AD203B41FA5}">
                      <a16:colId xmlns:a16="http://schemas.microsoft.com/office/drawing/2014/main" val="2663216045"/>
                    </a:ext>
                  </a:extLst>
                </a:gridCol>
                <a:gridCol w="5095875">
                  <a:extLst>
                    <a:ext uri="{9D8B030D-6E8A-4147-A177-3AD203B41FA5}">
                      <a16:colId xmlns:a16="http://schemas.microsoft.com/office/drawing/2014/main" val="1348181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Ak máte účet v hre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Ak nemáte účet v hre Minecraft: Education Edition…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020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50486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B68391E-AB8E-43A3-87D5-A3214AF365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7276" y="3228295"/>
            <a:ext cx="2886907" cy="2429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78B38C-BB7C-49E8-90F7-E14DD58BD7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18" y="3228295"/>
            <a:ext cx="3244442" cy="25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Víta vás Timecraft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418F61E-1487-48E2-92C4-0986AACF8D68}"/>
              </a:ext>
            </a:extLst>
          </p:cNvPr>
          <p:cNvSpPr txBox="1"/>
          <p:nvPr/>
        </p:nvSpPr>
        <p:spPr>
          <a:xfrm>
            <a:off x="6786534" y="2628784"/>
            <a:ext cx="42637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Toto je vaše miesto objavenia sa – lokalita, v ktorej sa začína vaša hra.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B8EE85-A65C-4C03-BCA4-FEE924DAA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550523"/>
            <a:ext cx="5418686" cy="432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Precvičte si pohyb…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83E92CF-7E3D-458B-874B-09A32B9B4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93190"/>
              </p:ext>
            </p:extLst>
          </p:nvPr>
        </p:nvGraphicFramePr>
        <p:xfrm>
          <a:off x="521208" y="1274470"/>
          <a:ext cx="1114943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2309567890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201765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Klávesnica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Dotykové ovládacie prvky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62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079379"/>
                  </a:ext>
                </a:extLst>
              </a:tr>
            </a:tbl>
          </a:graphicData>
        </a:graphic>
      </p:graphicFrame>
      <p:pic>
        <p:nvPicPr>
          <p:cNvPr id="3" name="Online Media 2" title="How to use touch controls to play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C6705991-0840-41B3-A146-9A971BBED1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466047" y="1973352"/>
            <a:ext cx="4763037" cy="3410306"/>
          </a:xfrm>
          <a:prstGeom prst="rect">
            <a:avLst/>
          </a:prstGeom>
        </p:spPr>
      </p:pic>
      <p:pic>
        <p:nvPicPr>
          <p:cNvPr id="6" name="Online Media 5" title="Basic Controls in Minecraft: Education Edition">
            <a:hlinkClick r:id="" action="ppaction://media"/>
            <a:extLst>
              <a:ext uri="{FF2B5EF4-FFF2-40B4-BE49-F238E27FC236}">
                <a16:creationId xmlns:a16="http://schemas.microsoft.com/office/drawing/2014/main" id="{5C4A90E3-CCAC-4787-866E-44B1FC88219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2320" y="2064410"/>
            <a:ext cx="4943634" cy="331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Precvičte si pohyb…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7" name="Picture 6" descr="Technický výkres&#10;&#10;Automaticky generovaný opis">
            <a:extLst>
              <a:ext uri="{FF2B5EF4-FFF2-40B4-BE49-F238E27FC236}">
                <a16:creationId xmlns:a16="http://schemas.microsoft.com/office/drawing/2014/main" id="{CB56018E-8DFC-42A0-8CFA-9801F58BA8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188720"/>
            <a:ext cx="5308766" cy="47842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F65CBE-63B0-4636-B6CA-A74A5F54F86F}"/>
              </a:ext>
            </a:extLst>
          </p:cNvPr>
          <p:cNvSpPr txBox="1"/>
          <p:nvPr/>
        </p:nvSpPr>
        <p:spPr>
          <a:xfrm>
            <a:off x="6269169" y="1994170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Vyhnite sa pomocou ovládacích prvkov prekážkam a vráťte sa k tomuto zelenému tlačidlu. 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F5E5542B-FCC9-4FE9-8BEE-B860AF6FAB51}"/>
              </a:ext>
            </a:extLst>
          </p:cNvPr>
          <p:cNvSpPr/>
          <p:nvPr/>
        </p:nvSpPr>
        <p:spPr bwMode="auto">
          <a:xfrm>
            <a:off x="4117442" y="2134560"/>
            <a:ext cx="2027060" cy="452063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31DAF-6CA0-4A94-8EA5-CFB00F9821F4}"/>
              </a:ext>
            </a:extLst>
          </p:cNvPr>
          <p:cNvSpPr/>
          <p:nvPr/>
        </p:nvSpPr>
        <p:spPr bwMode="auto">
          <a:xfrm>
            <a:off x="3271603" y="1994170"/>
            <a:ext cx="431514" cy="452063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3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Stlačte tlačidlo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150815" y="139369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Tlačidlá budú NAOZAJ dôležitou súčasťou hry.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 chcete stlačiť tlačidlo, podíďte k nemu a kliknite naň pravým tlačidlom myši (ak používate klávesnicu) alebo naň skrátka ťuknite (ak používate dotykové ovládacie prvky).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45575E-89A4-49A2-9DA0-9748DC4FF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14096"/>
            <a:ext cx="6473480" cy="45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Prejdite chodbou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066776"/>
            <a:ext cx="56929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Toto je scéna, ktorú uvidíte po stlačení tlačidla na dverách so vzduchotesným uzáverom.</a:t>
            </a:r>
          </a:p>
          <a:p>
            <a:pPr algn="ctr"/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Nasledujte iskričky chodbou do ďalšej veľkej miestnosti – práve ste sa ocitli v Inštitúte pre závažné chyby v čase. Do tejto miestnosti sa ešte budete v priebehu hry vracať.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F81C3-ECBC-476E-A7B6-621F94F45F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5527930" cy="480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Zoznámte sa s robotom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08967" y="1276093"/>
            <a:ext cx="49624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Zoznámte sa s robotom T.A.R.R.A.!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Ide o robota s umelou inteligenciou (A.I.). Ide o počítačového robota, ktorý dokáže myslieť a plniť úlohy ako človek. Bude vás sprevádzať celým TimeCraftom.</a:t>
            </a:r>
          </a:p>
        </p:txBody>
      </p:sp>
      <p:pic>
        <p:nvPicPr>
          <p:cNvPr id="9" name="Picture 8" descr="Obrázok s textom, tabuľkou a pracovným stolom&#10;&#10;Automaticky generovaný opis">
            <a:extLst>
              <a:ext uri="{FF2B5EF4-FFF2-40B4-BE49-F238E27FC236}">
                <a16:creationId xmlns:a16="http://schemas.microsoft.com/office/drawing/2014/main" id="{3BC2FCDC-AAE8-44CF-AFFE-F304878AA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6270" y="1188720"/>
            <a:ext cx="4962418" cy="4742927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257C8708-8780-488D-A93D-F6361A64B082}"/>
              </a:ext>
            </a:extLst>
          </p:cNvPr>
          <p:cNvSpPr/>
          <p:nvPr/>
        </p:nvSpPr>
        <p:spPr bwMode="auto">
          <a:xfrm>
            <a:off x="3172387" y="3339289"/>
            <a:ext cx="2923613" cy="4417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Obrazovka rozhovoru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3008" y="1543347"/>
            <a:ext cx="61747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Táto obrazovka sa objaví, keď vám bude chcieť T.A.R.R.A. niečo povedať.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Mali by ste si prečítať informácie na kontextovej obrazovke. Ak nedokážete jednotlivé slová prečítať sami, môžete použiť tlačidlo Imerzná čítačka.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3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Imerzná čítačka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7122CB84-8300-4EA0-984B-0DD604FBA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895" y="1839436"/>
            <a:ext cx="2127688" cy="25666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C111E7D-7813-4A5D-94A5-1F75668E9523}"/>
              </a:ext>
            </a:extLst>
          </p:cNvPr>
          <p:cNvSpPr/>
          <p:nvPr/>
        </p:nvSpPr>
        <p:spPr bwMode="auto">
          <a:xfrm>
            <a:off x="3137613" y="3820255"/>
            <a:ext cx="544530" cy="56764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269B0021-1615-4ACA-8CEC-0FD29FA289A0}"/>
              </a:ext>
            </a:extLst>
          </p:cNvPr>
          <p:cNvSpPr/>
          <p:nvPr/>
        </p:nvSpPr>
        <p:spPr bwMode="auto">
          <a:xfrm>
            <a:off x="3137156" y="44314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F8034-879E-4923-95CD-5718E391A290}"/>
              </a:ext>
            </a:extLst>
          </p:cNvPr>
          <p:cNvSpPr txBox="1"/>
          <p:nvPr/>
        </p:nvSpPr>
        <p:spPr>
          <a:xfrm>
            <a:off x="4241042" y="1969738"/>
            <a:ext cx="66293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Imerzná čítačka </a:t>
            </a:r>
            <a:r>
              <a:rPr lang="sk-sk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sa dá otvoriť </a:t>
            </a:r>
            <a:r>
              <a:rPr lang="sk-sk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 Minecrafte, aby prečítala nápisy a dialógy postáv NPC</a:t>
            </a:r>
            <a:r>
              <a:rPr lang="sk-sk" dirty="0">
                <a:solidFill>
                  <a:srgbClr val="00000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</a:t>
            </a:r>
            <a:r>
              <a:rPr lang="sk-sk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Je nesmierne užitočná!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b="0" i="0" dirty="0">
                <a:solidFill>
                  <a:srgbClr val="00000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Poskytne vám pri čítaní dodatočnú pomoc vrátane prekladu textu a jeho prečítania nahlas.</a:t>
            </a:r>
          </a:p>
          <a:p>
            <a:endParaRPr lang="en-US" dirty="0">
              <a:solidFill>
                <a:srgbClr val="00000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Ako použiť funkciu Imerzná čítačka v hre Minecraft: Education Edition </a:t>
            </a:r>
            <a:r>
              <a:rPr lang="sk-sk" b="0" i="0" dirty="0">
                <a:solidFill>
                  <a:srgbClr val="1D9BF0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https://youtu.be/BkmFIpSDJ7A</a:t>
            </a:r>
            <a:r>
              <a:rPr lang="sk-sk" b="0" i="0" dirty="0">
                <a:solidFill>
                  <a:srgbClr val="0F1419"/>
                </a:solidFill>
                <a:effectLst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endParaRPr lang="en-US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06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09368-9D6B-4410-9399-9F9F63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sk-sk" dirty="0"/>
              <a:t>Kód je sústava pokynov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8778BCD-D057-4C81-846D-B56B349BA5A1}"/>
              </a:ext>
            </a:extLst>
          </p:cNvPr>
          <p:cNvSpPr txBox="1">
            <a:spLocks/>
          </p:cNvSpPr>
          <p:nvPr/>
        </p:nvSpPr>
        <p:spPr>
          <a:xfrm>
            <a:off x="528139" y="849407"/>
            <a:ext cx="8577291" cy="69993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sk-sk" sz="2200" dirty="0">
                <a:latin typeface="+mj-lt"/>
              </a:rPr>
              <a:t>Tieto pokyny môžete napísať množstvom rôznych spôsobov: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E1DE-3195-41D1-BE69-C3B54E50BB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549341"/>
            <a:ext cx="4789063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sk-sk" sz="2200" dirty="0">
                <a:solidFill>
                  <a:srgbClr val="D59DFF"/>
                </a:solidFill>
                <a:latin typeface="+mj-lt"/>
              </a:rPr>
              <a:t>Kód založený na blokoch</a:t>
            </a:r>
          </a:p>
        </p:txBody>
      </p:sp>
      <p:pic>
        <p:nvPicPr>
          <p:cNvPr id="20" name="Picture Placeholder 19" descr="Snímka obrazovky programovacieho prostredia MakeCode s jednoduchým programom založeným na blokoch, ktorý má presunúť agenta v Minecrafte">
            <a:extLst>
              <a:ext uri="{FF2B5EF4-FFF2-40B4-BE49-F238E27FC236}">
                <a16:creationId xmlns:a16="http://schemas.microsoft.com/office/drawing/2014/main" id="{73031301-9592-4158-B1D1-BF770B1A146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"/>
          <a:stretch/>
        </p:blipFill>
        <p:spPr>
          <a:xfrm>
            <a:off x="585219" y="2316403"/>
            <a:ext cx="4789062" cy="310024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F88CD-53C7-41C0-87EF-284D8303AA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93593" y="1549341"/>
            <a:ext cx="4790080" cy="699934"/>
          </a:xfrm>
          <a:solidFill>
            <a:srgbClr val="3B2E58"/>
          </a:solidFill>
        </p:spPr>
        <p:txBody>
          <a:bodyPr lIns="91440" tIns="91440" rIns="91440" bIns="91440" anchor="ctr" anchorCtr="0"/>
          <a:lstStyle/>
          <a:p>
            <a:r>
              <a:rPr lang="sk-sk" sz="2200">
                <a:solidFill>
                  <a:srgbClr val="D59DFF"/>
                </a:solidFill>
                <a:latin typeface="+mj-lt"/>
              </a:rPr>
              <a:t>Kód založený na texte</a:t>
            </a:r>
          </a:p>
        </p:txBody>
      </p:sp>
      <p:pic>
        <p:nvPicPr>
          <p:cNvPr id="14" name="Picture Placeholder 13" descr="Snímka obrazovky programovacieho prostredia MakeCode s jednoduchým programom založeným na jazyku JavaScript, ktorý má presunúť agenta v Minecrafte">
            <a:extLst>
              <a:ext uri="{FF2B5EF4-FFF2-40B4-BE49-F238E27FC236}">
                <a16:creationId xmlns:a16="http://schemas.microsoft.com/office/drawing/2014/main" id="{203EF100-54DB-4CA3-B1BE-4742210DD7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611" y="2316403"/>
            <a:ext cx="4789062" cy="31002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D9FFC15-015F-42F8-82E4-78DDF31920F6}"/>
              </a:ext>
            </a:extLst>
          </p:cNvPr>
          <p:cNvSpPr txBox="1">
            <a:spLocks/>
          </p:cNvSpPr>
          <p:nvPr/>
        </p:nvSpPr>
        <p:spPr>
          <a:xfrm>
            <a:off x="471760" y="5483776"/>
            <a:ext cx="10765410" cy="1207269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97500"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sk-sk" sz="3800" dirty="0"/>
              <a:t>Budete si musieť vybrať medzi blokmi a jazykom Python.</a:t>
            </a:r>
            <a:br>
                    </a:br>
            <a:r>
              <a:rPr lang="sk-sk" sz="2700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(Začiatočníkom odporúčame začať s blokmi)</a:t>
            </a:r>
          </a:p>
        </p:txBody>
      </p:sp>
    </p:spTree>
    <p:extLst>
      <p:ext uri="{BB962C8B-B14F-4D97-AF65-F5344CB8AC3E}">
        <p14:creationId xmlns:p14="http://schemas.microsoft.com/office/powerpoint/2010/main" val="166587748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3149F381-DCD6-40B5-A58B-FB51571A6A0A}"/>
              </a:ext>
            </a:extLst>
          </p:cNvPr>
          <p:cNvSpPr txBox="1">
            <a:spLocks/>
          </p:cNvSpPr>
          <p:nvPr/>
        </p:nvSpPr>
        <p:spPr>
          <a:xfrm>
            <a:off x="-117405" y="2205879"/>
            <a:ext cx="4339450" cy="1223121"/>
          </a:xfrm>
          <a:prstGeom prst="rect">
            <a:avLst/>
          </a:prstGeom>
        </p:spPr>
        <p:txBody>
          <a:bodyPr vert="horz" wrap="square" lIns="182880" tIns="45720" rIns="182880" bIns="4572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 lang="en-US" sz="5400" kern="1200" cap="all" spc="-100" baseline="0" dirty="0" smtClean="0">
                <a:solidFill>
                  <a:schemeClr val="bg1">
                    <a:alpha val="99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sk-sk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Čo </a:t>
            </a:r>
            <a:br>
                    </a:br>
            <a:r>
              <a:rPr kumimoji="0" lang="sk-sk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sa </a:t>
            </a:r>
            <a:br>
                    </a:br>
            <a:r>
              <a:rPr kumimoji="0" lang="sk-sk" sz="4800" b="0" i="0" u="none" strike="noStrike" kern="1200" cap="all" spc="-100" normalizeH="0" baseline="0" noProof="0" dirty="0">
                <a:ln>
                  <a:noFill/>
                </a:ln>
                <a:solidFill>
                  <a:srgbClr val="FFFFFF">
                    <a:alpha val="99000"/>
                  </a:srgbClr>
                </a:solidFill>
                <a:effectLst/>
                <a:uLnTx/>
                <a:uFillTx/>
                <a:latin typeface="Torque Bold"/>
                <a:ea typeface="+mn-ea"/>
                <a:cs typeface="+mn-cs"/>
              </a:rPr>
              <a:t>dnes naučíme?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468542" y="-448641"/>
            <a:ext cx="7532958" cy="68580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39669" marR="0" indent="-339669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600" kern="1200" spc="-71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992" marR="0" indent="-233324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8380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798380" algn="l"/>
              </a:tabLst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30117" marR="0" indent="-231735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5504" marR="0" indent="-225387" algn="l" defTabSz="91421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Char char=""/>
              <a:tabLst>
                <a:tab pos="1255504" algn="l"/>
              </a:tabLst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083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85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92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97" indent="-228553" algn="l" defTabSz="91421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sk-sk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Prejdem si prvotné programovacie koncepcie.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sk-sk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Budem analyzovať a riešiť problémy pomocou počítačového myslenia.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sk-sk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Vycvičím svojho Časového agenta z Minecraftu tak, aby riešil problémy pomocou kódu.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alpha val="99000"/>
                </a:schemeClr>
              </a:solidFill>
              <a:effectLst/>
              <a:uLnTx/>
              <a:uFillTx/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kumimoji="0" lang="sk-sk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uLnTx/>
                <a:uFillTx/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Spoznám súvislosti s PV, </a:t>
            </a:r>
            <a:r>
              <a:rPr lang="sk-sk" sz="3200" spc="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ktoré ovplyvňujú všetky aspekty života.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51A034-C2AA-4B9E-89A9-1502ED5D48F4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AA82BC-457A-4671-ACB2-645EB7906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583D409-27B9-4E46-8C30-AED297F8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10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T.A.R.R.A. a postavy NPC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881188" y="1551563"/>
            <a:ext cx="61747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 TimeCrafte uvidíte robota T.A.R.R.A. a ďalšie postavy NPC (iné postavy ako hráč). 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T.A.R.R.A. vám bude počas hry prezrádzať dôležité informácie. Repliky robota T.A.R.R.A. sa budú zjavovať v kontextových oknách – tie vás prevedú celou hrou.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A66A76-A4FB-4160-B6D3-4FE25348E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764" y="1254543"/>
            <a:ext cx="3242136" cy="434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Vyberte si Časového agenta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896675"/>
            <a:ext cx="49624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Teraz nastal čas vybrať si Časového agenta.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 dispozícii máte päť rôznych farieb. Môžete si vybrať ktorúkoľvek z nich!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EF0D9-D253-4305-B233-DFEA198139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99" y="1744734"/>
            <a:ext cx="5319713" cy="336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4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Ako si vybrať Časového agenta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59175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Časového agenta si vyberiete stlačením tlačidla.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DA35C9-C7F3-4FC2-B595-47957F4B4E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764" y="1631365"/>
            <a:ext cx="4409186" cy="32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Časového agenta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46490" y="2451931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Časoví agenti zmiznú. Agenta nasadíte stlačením klávesu „C“.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7C9112-D6B3-4A2B-840E-96B4D6520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891" y="1772307"/>
            <a:ext cx="6059468" cy="301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Zostavovač kódu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612864" y="1228397"/>
            <a:ext cx="728386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 stlačení klávesu „C“ sa spustí Zostavovač kódu.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Zostavovač kódu predstavuje programovaciu paletu, pomocou ktorej naprogramujete Časového agenta tak, aby riešil problémy v TimeCrafte.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ikony „</a:t>
            </a:r>
            <a:r>
              <a:rPr lang="sk-sk" sz="28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X</a:t>
            </a:r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 v rohu obrazovky sa vrátite do hry.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C7A7-62E3-4F43-AADE-8634DAE7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5" y="1450258"/>
            <a:ext cx="2892435" cy="359369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6B4E802A-6166-4FB1-81FE-35C764A4C851}"/>
              </a:ext>
            </a:extLst>
          </p:cNvPr>
          <p:cNvSpPr/>
          <p:nvPr/>
        </p:nvSpPr>
        <p:spPr bwMode="auto">
          <a:xfrm>
            <a:off x="3361379" y="1450258"/>
            <a:ext cx="391271" cy="38905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9CC0B-5732-4945-9121-E6C21EB0FFD0}"/>
              </a:ext>
            </a:extLst>
          </p:cNvPr>
          <p:cNvSpPr/>
          <p:nvPr/>
        </p:nvSpPr>
        <p:spPr bwMode="auto">
          <a:xfrm>
            <a:off x="953729" y="1799303"/>
            <a:ext cx="2389239" cy="393291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C0E0D681-9121-4217-B957-E75264AD7A4E}"/>
              </a:ext>
            </a:extLst>
          </p:cNvPr>
          <p:cNvSpPr/>
          <p:nvPr/>
        </p:nvSpPr>
        <p:spPr bwMode="auto">
          <a:xfrm rot="19644451">
            <a:off x="3889944" y="1688200"/>
            <a:ext cx="585627" cy="931642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Časového agenta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52105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Váš Časový agent je pripravený!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3F0B1A-9947-4EB9-8254-96CBFD3EC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5603" y="2762935"/>
            <a:ext cx="3072121" cy="201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7DF1968-2B81-485D-8871-AA3228F9A084}"/>
              </a:ext>
            </a:extLst>
          </p:cNvPr>
          <p:cNvSpPr txBox="1"/>
          <p:nvPr/>
        </p:nvSpPr>
        <p:spPr>
          <a:xfrm>
            <a:off x="4683760" y="1659285"/>
            <a:ext cx="5705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Skvelý výber!</a:t>
            </a: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Rýchlo sa presuňte k ističu a obnovte prívod energie. Nesmiete strácať čas!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9E75DA-649A-4BD1-923F-0A4BF5748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1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Presuňte sa k ističu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724456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 budete nasledovať iskričky, nájdete aj istič.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FA46D3-1FDB-4008-BFAC-669BE8373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94" y="1360916"/>
            <a:ext cx="5805002" cy="4331651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03A5F68-CFC8-4B5C-AA07-476193C42719}"/>
              </a:ext>
            </a:extLst>
          </p:cNvPr>
          <p:cNvCxnSpPr>
            <a:cxnSpLocks/>
          </p:cNvCxnSpPr>
          <p:nvPr/>
        </p:nvCxnSpPr>
        <p:spPr>
          <a:xfrm flipH="1" flipV="1">
            <a:off x="3705225" y="3320873"/>
            <a:ext cx="459826" cy="16503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6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34B410D-3EF4-4250-A597-C169CD1D50B8}"/>
              </a:ext>
            </a:extLst>
          </p:cNvPr>
          <p:cNvSpPr txBox="1"/>
          <p:nvPr/>
        </p:nvSpPr>
        <p:spPr>
          <a:xfrm>
            <a:off x="3572046" y="1953612"/>
            <a:ext cx="75096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 bolo rýchle! Pozrite sa! </a:t>
            </a: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 vášho inventára pribudlo zariadenie T.A.L.K. Pomocou zariadenia T.A.L.K. môžete privolať Časového agenta alebo mňa, keď ma budete potrebovať.</a:t>
            </a: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jeho aktiváciu kliknite pravým tlačidlom myši na zariadenie.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9E8191-4AA8-4C26-A659-679F2FBA0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78" y="17002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5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fické používateľské rozhranie, aplikácia&#10;&#10;Automaticky generovaný opis">
            <a:extLst>
              <a:ext uri="{FF2B5EF4-FFF2-40B4-BE49-F238E27FC236}">
                <a16:creationId xmlns:a16="http://schemas.microsoft.com/office/drawing/2014/main" id="{9162E91F-BC2E-43D5-A4C8-43D67821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64" y="1547233"/>
            <a:ext cx="5562484" cy="354831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zariadenia T.A.L.K.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5C5C-0CA0-4746-9660-A2315FA77501}"/>
              </a:ext>
            </a:extLst>
          </p:cNvPr>
          <p:cNvSpPr txBox="1"/>
          <p:nvPr/>
        </p:nvSpPr>
        <p:spPr>
          <a:xfrm>
            <a:off x="6413148" y="1435010"/>
            <a:ext cx="49624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Vaše zariadenie T.A.L.K. sa nachádza na rýchlom paneli.</a:t>
            </a:r>
          </a:p>
          <a:p>
            <a:pPr algn="ctr"/>
            <a:endParaRPr lang="en-US" sz="1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Vyberte zariadenie T.A.L.K. z rýchleho panela. Keď si vyberiete zariadenie T.A.L.K., uvidíte na obrazovke nové tlačidlo:</a:t>
            </a:r>
          </a:p>
          <a:p>
            <a:pPr algn="ctr"/>
            <a:r>
              <a:rPr lang="sk-sk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Používanie zariadenia T.A.L.K. </a:t>
            </a:r>
          </a:p>
          <a:p>
            <a:pPr algn="ctr"/>
            <a:endParaRPr lang="en-US" sz="1100" b="1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Stlačte toto tlačidlo.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13050-395A-46E8-8B65-DC28381F8FE6}"/>
              </a:ext>
            </a:extLst>
          </p:cNvPr>
          <p:cNvSpPr/>
          <p:nvPr/>
        </p:nvSpPr>
        <p:spPr bwMode="auto">
          <a:xfrm>
            <a:off x="2427573" y="4642336"/>
            <a:ext cx="3438525" cy="544084"/>
          </a:xfrm>
          <a:prstGeom prst="rect">
            <a:avLst/>
          </a:prstGeom>
          <a:noFill/>
          <a:ln w="57150">
            <a:solidFill>
              <a:srgbClr val="FFFF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F2CC00-4CEA-467F-8CAF-DFF6BCD92E40}"/>
              </a:ext>
            </a:extLst>
          </p:cNvPr>
          <p:cNvSpPr/>
          <p:nvPr/>
        </p:nvSpPr>
        <p:spPr bwMode="auto">
          <a:xfrm>
            <a:off x="1424523" y="4593319"/>
            <a:ext cx="894461" cy="37263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6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1424-0A27-4676-96FE-FDBF3D671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7195" y="922107"/>
            <a:ext cx="6903228" cy="1470025"/>
          </a:xfrm>
        </p:spPr>
        <p:txBody>
          <a:bodyPr/>
          <a:lstStyle/>
          <a:p>
            <a:r>
              <a:rPr lang="sk-sk" dirty="0"/>
              <a:t>Čo je to </a:t>
            </a:r>
            <a:br>
                    </a:br>
            <a:r>
              <a:rPr lang="sk-sk" dirty="0"/>
              <a:t>počítačová veda?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A6782AF-A5C6-4234-9673-F81DB539D92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561915" y="2624138"/>
            <a:ext cx="69040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400" dirty="0">
                <a:solidFill>
                  <a:schemeClr val="accent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Počítačová veda študuje využitie počítačového výkonu na riešenie problémov.</a:t>
            </a:r>
          </a:p>
        </p:txBody>
      </p:sp>
    </p:spTree>
    <p:extLst>
      <p:ext uri="{BB962C8B-B14F-4D97-AF65-F5344CB8AC3E}">
        <p14:creationId xmlns:p14="http://schemas.microsoft.com/office/powerpoint/2010/main" val="51966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7CEDF3-3B1D-485B-9DF8-4C3F03BA7049}"/>
              </a:ext>
            </a:extLst>
          </p:cNvPr>
          <p:cNvSpPr txBox="1"/>
          <p:nvPr/>
        </p:nvSpPr>
        <p:spPr>
          <a:xfrm>
            <a:off x="5294622" y="2194973"/>
            <a:ext cx="3808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Teraz sa od vás nachádzam už len na vzdialenosť niekoľkých klikov! Ak chcete začať, stlačte tlačidlo „Začať aktivitu“!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617B42-59A7-4AA1-9F56-5988F47CD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946823" y="2397948"/>
            <a:ext cx="40624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Naprogramujte Časového agenta, aby sa posunul o 3 kroky dopredu a začal napájať Časovú os.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94D522-055B-4674-869F-EE39A4139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5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69099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sk-sk" dirty="0">
                <a:solidFill>
                  <a:srgbClr val="D59DFF"/>
                </a:solidFill>
              </a:rPr>
              <a:t>Programovacia koncepcia: </a:t>
            </a:r>
            <a:br>
                    </a:br>
            <a:r>
              <a:rPr lang="sk-sk" sz="2400" dirty="0">
                <a:solidFill>
                  <a:srgbClr val="D59DFF"/>
                </a:solidFill>
              </a:rPr>
              <a:t>Sekvencie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11676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Čo to znamená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 sz="2000">
                <a:solidFill>
                  <a:schemeClr val="bg1"/>
                </a:solidFill>
              </a:rPr>
              <a:t>Agent sa bude pohybovať podľa poradia vašej sekvencie. V štruktúre sekvencie vedie akcia alebo udalosť k nasledujúcej akcii v poradí.</a:t>
            </a:r>
            <a:endParaRPr lang="en-US">
              <a:solidFill>
                <a:schemeClr val="bg1"/>
              </a:solidFill>
            </a:endParaRP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Zamyslite sa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 sz="2000">
                <a:solidFill>
                  <a:schemeClr val="bg1"/>
                </a:solidFill>
              </a:rPr>
              <a:t>Fungoval by váš posledný program, ak by ste použili blok </a:t>
            </a:r>
            <a:r>
              <a:rPr lang="sk-sk" sz="2000" b="1">
                <a:solidFill>
                  <a:schemeClr val="bg1"/>
                </a:solidFill>
                <a:latin typeface="Consolas" panose="020B0609020204030204" pitchFamily="49" charset="0"/>
              </a:rPr>
              <a:t>agent,</a:t>
            </a:r>
            <a:r>
              <a:rPr lang="sk-sk" sz="2000" b="1">
                <a:solidFill>
                  <a:schemeClr val="bg1"/>
                </a:solidFill>
              </a:rPr>
              <a:t> </a:t>
            </a:r>
            <a:r>
              <a:rPr lang="sk-sk" sz="2000" b="1">
                <a:solidFill>
                  <a:schemeClr val="bg1"/>
                </a:solidFill>
                <a:latin typeface="Consolas" panose="020B0609020204030204" pitchFamily="49" charset="0"/>
              </a:rPr>
              <a:t>analyzuj</a:t>
            </a:r>
            <a:r>
              <a:rPr lang="sk-sk" sz="2000">
                <a:solidFill>
                  <a:schemeClr val="bg1"/>
                </a:solidFill>
              </a:rPr>
              <a:t> pred blokom </a:t>
            </a:r>
            <a:r>
              <a:rPr lang="sk-sk" sz="2000" b="1">
                <a:solidFill>
                  <a:schemeClr val="bg1"/>
                </a:solidFill>
                <a:latin typeface="Consolas" panose="020B0609020204030204" pitchFamily="49" charset="0"/>
              </a:rPr>
              <a:t>agent,</a:t>
            </a:r>
            <a:r>
              <a:rPr lang="sk-sk" sz="2000" b="1">
                <a:solidFill>
                  <a:schemeClr val="bg1"/>
                </a:solidFill>
              </a:rPr>
              <a:t> </a:t>
            </a:r>
            <a:r>
              <a:rPr lang="sk-sk" sz="2000" b="1">
                <a:solidFill>
                  <a:schemeClr val="bg1"/>
                </a:solidFill>
                <a:latin typeface="Consolas" panose="020B0609020204030204" pitchFamily="49" charset="0"/>
              </a:rPr>
              <a:t>posuň sa</a:t>
            </a:r>
            <a:r>
              <a:rPr lang="sk-sk" sz="2000">
                <a:solidFill>
                  <a:schemeClr val="bg1"/>
                </a:solidFill>
              </a:rPr>
              <a:t>? Prečo alebo prečo nie?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Tip: </a:t>
            </a:r>
            <a:r>
              <a:rPr lang="sk-sk" sz="2000">
                <a:solidFill>
                  <a:schemeClr val="bg1"/>
                </a:solidFill>
              </a:rPr>
              <a:t>Skúste si to naplánovať na papieri!</a:t>
            </a:r>
          </a:p>
        </p:txBody>
      </p:sp>
      <p:pic>
        <p:nvPicPr>
          <p:cNvPr id="7" name="Picture Placeholder 6" descr="Snímka obrazovky z videohry&#10;&#10;Automaticky generovaný opis">
            <a:extLst>
              <a:ext uri="{FF2B5EF4-FFF2-40B4-BE49-F238E27FC236}">
                <a16:creationId xmlns:a16="http://schemas.microsoft.com/office/drawing/2014/main" id="{C7CD90BF-0B50-4366-A7F1-CA7E8D656DE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4663" y="0"/>
            <a:ext cx="6637337" cy="6858000"/>
          </a:xfrm>
        </p:spPr>
      </p:pic>
    </p:spTree>
    <p:extLst>
      <p:ext uri="{BB962C8B-B14F-4D97-AF65-F5344CB8AC3E}">
        <p14:creationId xmlns:p14="http://schemas.microsoft.com/office/powerpoint/2010/main" val="35449259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Napájanie obvodu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7155411" y="2605403"/>
            <a:ext cx="49624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klávesu „C“ otvorte Zostavovač kódu.</a:t>
            </a:r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1BB6C5-97DE-4055-BB63-7A7DEC776A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909454"/>
            <a:ext cx="6843011" cy="288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zostavovača kódu (bloky)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4212518" y="1732081"/>
            <a:ext cx="763924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krok: Prečítajte si programovaciu úlohu.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krok: Použite slovné bloky z rámca MakeCode z vašej súpravy nástrojov. Presuniete ich na programovacie plátno.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krok: Stlačením zelenej šípky spustenia otestujete kód.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682EC-03CC-491B-BA4E-F70258E5C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592825"/>
            <a:ext cx="3219966" cy="4000629"/>
          </a:xfrm>
          <a:prstGeom prst="rect">
            <a:avLst/>
          </a:prstGeom>
        </p:spPr>
      </p:pic>
      <p:sp>
        <p:nvSpPr>
          <p:cNvPr id="15" name="Arrow: Left 14">
            <a:extLst>
              <a:ext uri="{FF2B5EF4-FFF2-40B4-BE49-F238E27FC236}">
                <a16:creationId xmlns:a16="http://schemas.microsoft.com/office/drawing/2014/main" id="{8815F5DF-718F-4DF9-AC8C-88CF837BD85D}"/>
              </a:ext>
            </a:extLst>
          </p:cNvPr>
          <p:cNvSpPr/>
          <p:nvPr/>
        </p:nvSpPr>
        <p:spPr bwMode="auto">
          <a:xfrm>
            <a:off x="3275401" y="3984762"/>
            <a:ext cx="124530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599251" y="2206293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685226" y="4779166"/>
            <a:ext cx="621655" cy="256012"/>
          </a:xfrm>
          <a:prstGeom prst="leftArrow">
            <a:avLst>
              <a:gd name="adj1" fmla="val 57219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F96F1-9642-4404-A101-D84A8EC796EF}"/>
              </a:ext>
            </a:extLst>
          </p:cNvPr>
          <p:cNvSpPr/>
          <p:nvPr/>
        </p:nvSpPr>
        <p:spPr bwMode="auto">
          <a:xfrm>
            <a:off x="609600" y="2005781"/>
            <a:ext cx="2757948" cy="432619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92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zostavovača kódu (bloky)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260871" y="1340184"/>
            <a:ext cx="53625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 je programovacia úloha príliš dlhá na to, aby sa zmestila na polovicu obrazovky, budete musieť stlačiť toto tlačidlo </a:t>
            </a:r>
            <a:r>
              <a:rPr lang="sk-sk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rozšírenia</a:t>
            </a:r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na to, aby ste roztiahli Zostavovač kódu na celú obrazovku. </a:t>
            </a:r>
          </a:p>
          <a:p>
            <a:endParaRPr lang="en-US" sz="24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 potrebujete dodatočnú pomoc na vyriešenie programovacej výzvy, vyberte ikonu </a:t>
            </a:r>
            <a:r>
              <a:rPr lang="sk-sk" sz="24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rady </a:t>
            </a:r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– žiarovku s otáznikom. Tieto rady sú naozaj užitočné!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5D60F4F-CBA2-42F3-932A-E17D14ED9B6C}"/>
              </a:ext>
            </a:extLst>
          </p:cNvPr>
          <p:cNvSpPr/>
          <p:nvPr/>
        </p:nvSpPr>
        <p:spPr bwMode="auto">
          <a:xfrm>
            <a:off x="3844413" y="1651893"/>
            <a:ext cx="437535" cy="40971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891A60-D734-4B57-86DC-1C5D0E5B0B9F}"/>
              </a:ext>
            </a:extLst>
          </p:cNvPr>
          <p:cNvSpPr/>
          <p:nvPr/>
        </p:nvSpPr>
        <p:spPr bwMode="auto">
          <a:xfrm>
            <a:off x="734079" y="1201019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0DC82-039F-474C-9135-0B4243CEF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68" y="1188720"/>
            <a:ext cx="3922973" cy="487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97B3ED-E5C8-4148-946B-5DF1F6B2625E}"/>
              </a:ext>
            </a:extLst>
          </p:cNvPr>
          <p:cNvSpPr/>
          <p:nvPr/>
        </p:nvSpPr>
        <p:spPr bwMode="auto">
          <a:xfrm>
            <a:off x="634181" y="1736324"/>
            <a:ext cx="3210232" cy="535305"/>
          </a:xfrm>
          <a:prstGeom prst="rect">
            <a:avLst/>
          </a:prstGeom>
          <a:solidFill>
            <a:srgbClr val="C6C6C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520D2EC8-4BA7-46B5-8462-4B3CD5F71015}"/>
              </a:ext>
            </a:extLst>
          </p:cNvPr>
          <p:cNvSpPr/>
          <p:nvPr/>
        </p:nvSpPr>
        <p:spPr bwMode="auto">
          <a:xfrm>
            <a:off x="1568554" y="1279259"/>
            <a:ext cx="3692317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40D13B5-27EA-4E50-8666-C78E93D8E220}"/>
              </a:ext>
            </a:extLst>
          </p:cNvPr>
          <p:cNvSpPr/>
          <p:nvPr/>
        </p:nvSpPr>
        <p:spPr bwMode="auto">
          <a:xfrm rot="3489368">
            <a:off x="3887064" y="2537804"/>
            <a:ext cx="1588874" cy="37263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5355704-6472-4709-8CDA-AFE1946C79C9}"/>
              </a:ext>
            </a:extLst>
          </p:cNvPr>
          <p:cNvSpPr/>
          <p:nvPr/>
        </p:nvSpPr>
        <p:spPr bwMode="auto">
          <a:xfrm>
            <a:off x="734079" y="1213318"/>
            <a:ext cx="632348" cy="53530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56996-3193-4C95-8224-44D51D5EAA77}"/>
              </a:ext>
            </a:extLst>
          </p:cNvPr>
          <p:cNvSpPr/>
          <p:nvPr/>
        </p:nvSpPr>
        <p:spPr bwMode="auto">
          <a:xfrm>
            <a:off x="3844413" y="1664192"/>
            <a:ext cx="458992" cy="36033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zostavovača kódu (Python)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0C0E26E-5F2D-498B-B717-BE6EAC86A2C1}"/>
              </a:ext>
            </a:extLst>
          </p:cNvPr>
          <p:cNvSpPr txBox="1"/>
          <p:nvPr/>
        </p:nvSpPr>
        <p:spPr>
          <a:xfrm>
            <a:off x="5974643" y="1878895"/>
            <a:ext cx="53982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1. krok: Prečítajte si programovaciu úlohu.</a:t>
            </a:r>
          </a:p>
          <a:p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2. krok: V časti Aktivita napíšte svoj kód v jazyku Python. </a:t>
            </a:r>
          </a:p>
          <a:p>
            <a:endParaRPr lang="en-US" sz="36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3. krok: Stlačte tlačidlo „Spustiť“ v spodnej časti obrazovky.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E50F0EF1-B938-4E94-9FC1-BF132C42671B}"/>
              </a:ext>
            </a:extLst>
          </p:cNvPr>
          <p:cNvSpPr/>
          <p:nvPr/>
        </p:nvSpPr>
        <p:spPr bwMode="auto">
          <a:xfrm>
            <a:off x="3331629" y="2007870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8E52E405-CD62-4A65-B766-7DEA311CD1CF}"/>
              </a:ext>
            </a:extLst>
          </p:cNvPr>
          <p:cNvSpPr/>
          <p:nvPr/>
        </p:nvSpPr>
        <p:spPr bwMode="auto">
          <a:xfrm rot="18892294">
            <a:off x="3508185" y="4836938"/>
            <a:ext cx="777594" cy="230848"/>
          </a:xfrm>
          <a:prstGeom prst="leftArrow">
            <a:avLst>
              <a:gd name="adj1" fmla="val 26764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EFE5BD1-D47A-4DB6-AB51-4C759B80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150" y="1260002"/>
            <a:ext cx="4894971" cy="468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3297F8-E116-4865-9517-3C4FFDCD7CBA}"/>
              </a:ext>
            </a:extLst>
          </p:cNvPr>
          <p:cNvSpPr/>
          <p:nvPr/>
        </p:nvSpPr>
        <p:spPr bwMode="auto">
          <a:xfrm>
            <a:off x="1160206" y="1538748"/>
            <a:ext cx="4080388" cy="109138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593DD21A-583A-4C50-BFB4-B644FB1212D2}"/>
              </a:ext>
            </a:extLst>
          </p:cNvPr>
          <p:cNvSpPr/>
          <p:nvPr/>
        </p:nvSpPr>
        <p:spPr bwMode="auto">
          <a:xfrm>
            <a:off x="4993992" y="2007869"/>
            <a:ext cx="921457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6020357A-0D99-48B7-9C44-2C775F446FA2}"/>
              </a:ext>
            </a:extLst>
          </p:cNvPr>
          <p:cNvSpPr/>
          <p:nvPr/>
        </p:nvSpPr>
        <p:spPr bwMode="auto">
          <a:xfrm rot="19729364">
            <a:off x="3958872" y="3919437"/>
            <a:ext cx="2070239" cy="30670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A247E3-EE5A-44E3-B21B-52ED6CCEDFEF}"/>
              </a:ext>
            </a:extLst>
          </p:cNvPr>
          <p:cNvSpPr/>
          <p:nvPr/>
        </p:nvSpPr>
        <p:spPr bwMode="auto">
          <a:xfrm>
            <a:off x="1160206" y="473986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DD5264-9900-43DA-BD1A-99ED12CC7B6A}"/>
              </a:ext>
            </a:extLst>
          </p:cNvPr>
          <p:cNvSpPr/>
          <p:nvPr/>
        </p:nvSpPr>
        <p:spPr bwMode="auto">
          <a:xfrm>
            <a:off x="1204451" y="3494722"/>
            <a:ext cx="2868779" cy="323751"/>
          </a:xfrm>
          <a:prstGeom prst="rect">
            <a:avLst/>
          </a:prstGeom>
          <a:solidFill>
            <a:srgbClr val="21212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20DC032A-68B2-4A74-9DF9-D990088D48E9}"/>
              </a:ext>
            </a:extLst>
          </p:cNvPr>
          <p:cNvSpPr/>
          <p:nvPr/>
        </p:nvSpPr>
        <p:spPr bwMode="auto">
          <a:xfrm rot="20968581">
            <a:off x="1394812" y="5135519"/>
            <a:ext cx="4586309" cy="351451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EFDC7E-C655-4090-8FBA-C70076E6F332}"/>
              </a:ext>
            </a:extLst>
          </p:cNvPr>
          <p:cNvSpPr/>
          <p:nvPr/>
        </p:nvSpPr>
        <p:spPr bwMode="auto">
          <a:xfrm>
            <a:off x="875167" y="5569567"/>
            <a:ext cx="570271" cy="488396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94380" y="2079611"/>
            <a:ext cx="44485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Výborne! Obnovili ste prívod energie a môžete začať opravovať poruchy.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5A30FA-9D6F-4F56-8432-642D5FBC8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Trhliny v čase na hlavnom počítači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52FB99-939C-4ED1-A52F-C65BE5A775DB}"/>
              </a:ext>
            </a:extLst>
          </p:cNvPr>
          <p:cNvGrpSpPr/>
          <p:nvPr/>
        </p:nvGrpSpPr>
        <p:grpSpPr>
          <a:xfrm>
            <a:off x="1419226" y="1188720"/>
            <a:ext cx="9020174" cy="4507229"/>
            <a:chOff x="1419226" y="1188720"/>
            <a:chExt cx="9020174" cy="450722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C3C0D41-2035-4880-B3BB-7E4917077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9226" y="1188720"/>
              <a:ext cx="9020174" cy="45072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17B4514-3491-47B5-8D0A-B375E1AA7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3251" y="3689511"/>
              <a:ext cx="400050" cy="406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28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305051" y="2145681"/>
            <a:ext cx="39202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Skúsme tento problém vyriešiť. Stlačením tlačidla ho vyberte v Počítači na monitorovanie časovej osi.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58EEBB-3479-49AA-B116-15F8B019B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A493B-BA1A-4009-AAD2-EC7DF3C31E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9848" y="2495138"/>
            <a:ext cx="6902856" cy="2120726"/>
          </a:xfrm>
        </p:spPr>
        <p:txBody>
          <a:bodyPr/>
          <a:lstStyle/>
          <a:p>
            <a:r>
              <a:rPr lang="sk-sk" dirty="0"/>
              <a:t>Ako sa počítačová veda </a:t>
            </a:r>
            <a:r>
              <a:rPr lang="sk-sk" sz="4000" dirty="0"/>
              <a:t>(alebo zručnosti v oblasti počítačovej vedy) </a:t>
            </a:r>
            <a:r>
              <a:rPr lang="sk-sk" dirty="0"/>
              <a:t>používajú v škole?</a:t>
            </a:r>
          </a:p>
        </p:txBody>
      </p:sp>
    </p:spTree>
    <p:extLst>
      <p:ext uri="{BB962C8B-B14F-4D97-AF65-F5344CB8AC3E}">
        <p14:creationId xmlns:p14="http://schemas.microsoft.com/office/powerpoint/2010/main" val="304896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Vyberte si Trhlinu v čase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14855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001FE-9324-49A8-86C6-E8924CF0FB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6292" y="1360916"/>
            <a:ext cx="4277844" cy="46092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1FB720-3E6B-4BD8-90B3-6C4CE826906B}"/>
              </a:ext>
            </a:extLst>
          </p:cNvPr>
          <p:cNvSpPr txBox="1"/>
          <p:nvPr/>
        </p:nvSpPr>
        <p:spPr>
          <a:xfrm>
            <a:off x="6256337" y="254300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Trhlinu v čase si vyberiete stlačením tlačidla.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7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801768" y="2151727"/>
            <a:ext cx="45399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Vybrali ste si Trhlinu v čase. Teraz by ste sa mali presunúť k Časovému modulu a začať misiu.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03193-6E57-45EC-A103-8FC343CC1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Prejdite k Časovému modulu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256338" y="2758449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Časový modul je stroj, s ktorým môžete cestovať v čase!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67342-DCFF-421B-8C6A-930D245202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427" y="1766306"/>
            <a:ext cx="4809236" cy="31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5172972" y="1643568"/>
            <a:ext cx="3938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Teraz sa presuňte k Časovému modulu a stlačením tlačidla pred ním ho otvorte a získate výklad misie!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FEB90-A681-4C06-9DB9-F23E67175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9035" y="154780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3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Časové skoky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333063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Budete musieť odstrániť 3 Trhliny v čase. Vždy, keď vstúpite do Časového modulu, vám číslo uvedené naboku prezradí, koľko časových skokov ešte musíte vyriešiť.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Časový modul otvoríte stlačením tlačidla.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08" y="1255768"/>
            <a:ext cx="6031992" cy="298685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4062413" y="2100545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8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Otvorte Časový modul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314926"/>
            <a:ext cx="4962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tlačidla otvorte Časový modul a získate výklad misie.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2197DA-5EB1-45C0-AA36-63A1C9456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255768"/>
            <a:ext cx="6031992" cy="406870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247BB2A-B4BD-48BE-AEDC-561770963DB9}"/>
              </a:ext>
            </a:extLst>
          </p:cNvPr>
          <p:cNvSpPr/>
          <p:nvPr/>
        </p:nvSpPr>
        <p:spPr bwMode="auto">
          <a:xfrm>
            <a:off x="1757363" y="2114067"/>
            <a:ext cx="1333500" cy="1261779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Výklad misie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724764" y="1673869"/>
            <a:ext cx="52701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Prečítajte si výklad misie. </a:t>
            </a: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Nezabudnite, že môžete použiť funkciu Imerzná čítačka, ak budete potrebovať pomoc pri hre sólo!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22BCD1-25F2-45D0-8B43-7DD084E8B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161" y="1535059"/>
            <a:ext cx="2867046" cy="338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1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Vstúpte do Časového modulu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2" y="2758449"/>
            <a:ext cx="57261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Stlačte tlačidlo na Časovom module</a:t>
            </a:r>
            <a:r>
              <a:rPr lang="sk-sk" sz="2800" dirty="0">
                <a:solidFill>
                  <a:schemeClr val="accent5">
                    <a:alpha val="99000"/>
                  </a:schemeClr>
                </a:solidFill>
              </a:rPr>
              <a:t>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D2BA8-FCBD-43D9-BE27-A865381EA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386" y="1303299"/>
            <a:ext cx="3981450" cy="472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1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Vstúpte do Časového modulu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094411" y="2112118"/>
            <a:ext cx="572611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 stlačení tlačidla uvidíte správu so znením „teleportovanie“ – to znamená, že cestujete v čase!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2E8199-FD11-4006-9BE3-857ED327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188720"/>
            <a:ext cx="5314950" cy="45624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E0C3BF9-528E-4E8C-9DDC-488DB8B2F714}"/>
              </a:ext>
            </a:extLst>
          </p:cNvPr>
          <p:cNvSpPr/>
          <p:nvPr/>
        </p:nvSpPr>
        <p:spPr bwMode="auto">
          <a:xfrm>
            <a:off x="1451768" y="3469957"/>
            <a:ext cx="2943225" cy="809625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Víta vás Big Band a JAZZ!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1430267"/>
            <a:ext cx="49624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EBAB88-BF92-4973-9609-28544A8BA440}"/>
              </a:ext>
            </a:extLst>
          </p:cNvPr>
          <p:cNvSpPr txBox="1"/>
          <p:nvPr/>
        </p:nvSpPr>
        <p:spPr>
          <a:xfrm>
            <a:off x="6898241" y="2625921"/>
            <a:ext cx="4962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Toto je vaše miesto objavenia sa v tomto svete. Po začatí hry uvidíte presne tento obrázok.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FD153-BE8F-43CB-B0DB-B4A222A1B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430267"/>
            <a:ext cx="5870165" cy="42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7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EEC04-5491-4AA0-A760-FD654DED6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9026" y="2618427"/>
            <a:ext cx="6902856" cy="2120726"/>
          </a:xfrm>
        </p:spPr>
        <p:txBody>
          <a:bodyPr/>
          <a:lstStyle/>
          <a:p>
            <a:r>
              <a:rPr lang="sk-sk" dirty="0"/>
              <a:t>Ako sa počítačová veda používa pri mojich koníčkoch alebo na rôznych pozíciách?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6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567283" y="1504394"/>
            <a:ext cx="76232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Zdá sa, že jazzový muzikant je naozaj rozrušený. Uvidíme, či mu dokážete pomôcť!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Zaznamenala som niečo v stene za muzikantom pred vami. Pomocou zariadenia T.A.L.K. môžete poslať agenta na odhalené </a:t>
            </a: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miesto!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C073B-B1CA-46A3-A672-3ADADF878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NPC – Jazzový muzikant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71166" y="1897653"/>
            <a:ext cx="54645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Vypískali ma na ďalšom koncerte! Odkedy som stratil trúbku, nič už nie je ako predtým! Som snáď prekliaty?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8B592-86C7-445C-ACBE-9F8D5D8DAE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741" y="1707501"/>
            <a:ext cx="2394155" cy="370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1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Big BAND a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93422" y="1874728"/>
            <a:ext cx="49624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Keď máte v ruke zariadenie T.A.L.K., uvidíte na sivé okno so správou </a:t>
            </a:r>
          </a:p>
          <a:p>
            <a:pPr algn="ctr"/>
            <a:r>
              <a:rPr lang="sk-sk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„Používanie zariadenia T.A.L.K.“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tlačidla zobrazíte ďalšiu kontextovú obrazovku.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EBD21C-BCF6-478C-8D62-8416BB9722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615" y="2005338"/>
            <a:ext cx="6127242" cy="310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6EDB01-C7A1-46F7-A5A2-9742CFC1E1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7" t="2135"/>
          <a:stretch/>
        </p:blipFill>
        <p:spPr>
          <a:xfrm>
            <a:off x="894736" y="2021013"/>
            <a:ext cx="5442121" cy="264735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BIG BAND A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453158" y="2693783"/>
            <a:ext cx="49624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Kliknutím na položku „Začať aktivitu“</a:t>
            </a: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začnite misiu!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1011037" y="4154659"/>
            <a:ext cx="1797977" cy="513708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294640" y="3749039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492249" y="1599261"/>
            <a:ext cx="54543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Dobrá práca! </a:t>
            </a: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Pomocou zariadenia T.A.L.K. môžete kedykoľvek vrátiť agenta do východiskového bodu.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Teraz pomocou kódu získajte trúbku!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200A9-162F-4DC5-9D72-D3C61D37C0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570" y="1482834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Big band a jazz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7226407" y="1404553"/>
            <a:ext cx="49624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Váš Časový agent na začiatok automaticky zaujme pozíciu.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konci bludiska sa nachádza trúbka.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Musíte túto trúbku dostať k muzikantovi!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46FE6-5A24-4E4B-B417-C9843D63B9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41" y="1456174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558975" y="254443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6006492" y="2240376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4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Vytváranie algoritmu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667928" y="1360916"/>
            <a:ext cx="5524072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vyriešenie tejto výzvy použite algoritmus.</a:t>
            </a:r>
          </a:p>
          <a:p>
            <a:pPr algn="ctr"/>
            <a:r>
              <a:rPr lang="sk-sk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Ako môžeme použiť príkazy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dopredu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dozadu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doľava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doprava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nahor</a:t>
            </a:r>
          </a:p>
          <a:p>
            <a:pPr algn="ctr"/>
            <a:r>
              <a:rPr lang="sk-sk" sz="2600" dirty="0">
                <a:solidFill>
                  <a:srgbClr val="FF0000">
                    <a:alpha val="99000"/>
                  </a:srgb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nadol</a:t>
            </a:r>
          </a:p>
          <a:p>
            <a:pPr algn="ctr"/>
            <a:r>
              <a:rPr lang="sk-sk" sz="26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to, aby Časový agent získal trúbku?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770D4-986A-4C03-85E0-529183B77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6" y="1360916"/>
            <a:ext cx="6191250" cy="4028726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4BE6E08F-5A72-40DC-A171-5A5A7610DBC3}"/>
              </a:ext>
            </a:extLst>
          </p:cNvPr>
          <p:cNvSpPr/>
          <p:nvPr/>
        </p:nvSpPr>
        <p:spPr bwMode="auto">
          <a:xfrm rot="1815130">
            <a:off x="467110" y="2441266"/>
            <a:ext cx="904126" cy="39431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C6010D2-DF0C-4228-9D8F-BBADB3D5A8C3}"/>
              </a:ext>
            </a:extLst>
          </p:cNvPr>
          <p:cNvSpPr/>
          <p:nvPr/>
        </p:nvSpPr>
        <p:spPr bwMode="auto">
          <a:xfrm>
            <a:off x="5908887" y="2081995"/>
            <a:ext cx="759041" cy="629327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Programovanie algoritmu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920045" y="1311678"/>
            <a:ext cx="49487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Teraz naprogramujte Časového agenta, aby postupoval podľa algoritmu.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klávesu „C“ otvorte Zostavovač kódu.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 otvorení Zostavovača kódu uvidíte pokyny, súpravu nástrojov a rady.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C6C19A12-73AA-410D-9E94-8E0811290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879607"/>
              </p:ext>
            </p:extLst>
          </p:nvPr>
        </p:nvGraphicFramePr>
        <p:xfrm>
          <a:off x="521208" y="1373012"/>
          <a:ext cx="6218640" cy="4339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9320">
                  <a:extLst>
                    <a:ext uri="{9D8B030D-6E8A-4147-A177-3AD203B41FA5}">
                      <a16:colId xmlns:a16="http://schemas.microsoft.com/office/drawing/2014/main" val="420766927"/>
                    </a:ext>
                  </a:extLst>
                </a:gridCol>
                <a:gridCol w="3109320">
                  <a:extLst>
                    <a:ext uri="{9D8B030D-6E8A-4147-A177-3AD203B41FA5}">
                      <a16:colId xmlns:a16="http://schemas.microsoft.com/office/drawing/2014/main" val="1926644480"/>
                    </a:ext>
                  </a:extLst>
                </a:gridCol>
              </a:tblGrid>
              <a:tr h="407951">
                <a:tc>
                  <a:txBody>
                    <a:bodyPr/>
                    <a:lstStyle/>
                    <a:p>
                      <a:pPr algn="ctr"/>
                      <a:r>
                        <a:rPr lang="sk-sk" dirty="0" err="1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Bloky MakeCode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Python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612323"/>
                  </a:ext>
                </a:extLst>
              </a:tr>
              <a:tr h="2063598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812063"/>
                  </a:ext>
                </a:extLst>
              </a:tr>
            </a:tbl>
          </a:graphicData>
        </a:graphic>
      </p:graphicFrame>
      <p:pic>
        <p:nvPicPr>
          <p:cNvPr id="2050" name="Picture 2">
            <a:extLst>
              <a:ext uri="{FF2B5EF4-FFF2-40B4-BE49-F238E27FC236}">
                <a16:creationId xmlns:a16="http://schemas.microsoft.com/office/drawing/2014/main" id="{31C96BD8-E115-441C-86D9-FC2664BB2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9" y="1910881"/>
            <a:ext cx="2767011" cy="357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97DCC0-B9FE-4F6D-8451-C3D57ACADD35}"/>
              </a:ext>
            </a:extLst>
          </p:cNvPr>
          <p:cNvGrpSpPr/>
          <p:nvPr/>
        </p:nvGrpSpPr>
        <p:grpSpPr>
          <a:xfrm>
            <a:off x="733272" y="1910881"/>
            <a:ext cx="2767012" cy="3243544"/>
            <a:chOff x="521208" y="1592825"/>
            <a:chExt cx="3219966" cy="400062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27A265E-562F-4C4B-8D2E-BB73839B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1592825"/>
              <a:ext cx="3219966" cy="400062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216FBF-BD9B-401C-BDFB-B4A4A6357E0B}"/>
                </a:ext>
              </a:extLst>
            </p:cNvPr>
            <p:cNvSpPr/>
            <p:nvPr/>
          </p:nvSpPr>
          <p:spPr bwMode="auto">
            <a:xfrm>
              <a:off x="609600" y="2005781"/>
              <a:ext cx="2757948" cy="432619"/>
            </a:xfrm>
            <a:prstGeom prst="rect">
              <a:avLst/>
            </a:prstGeom>
            <a:solidFill>
              <a:srgbClr val="C6C6C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6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OBNOVIŤ AKTIVITU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FF0E35B-6B7E-4664-8E74-D178831F1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188720"/>
            <a:ext cx="6558868" cy="4287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B8B587-2C8D-45CD-A6C7-E1D2FCD9935B}"/>
              </a:ext>
            </a:extLst>
          </p:cNvPr>
          <p:cNvSpPr txBox="1"/>
          <p:nvPr/>
        </p:nvSpPr>
        <p:spPr>
          <a:xfrm>
            <a:off x="7163706" y="1465788"/>
            <a:ext cx="49624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Pomocou zariadenia T.A.L.K. môžete obnoviť aktivitu a začať odznova.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Stlačením tlačidla </a:t>
            </a:r>
          </a:p>
          <a:p>
            <a:pPr algn="ctr"/>
            <a:r>
              <a:rPr lang="sk-sk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Obnoviť aktivitu </a:t>
            </a:r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začnete odznova z miesta objavenia sa.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69098"/>
            <a:ext cx="4158362" cy="101707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sk-sk">
                <a:solidFill>
                  <a:srgbClr val="D59DFF"/>
                </a:solidFill>
              </a:rPr>
              <a:t>Programovacia koncepcia: </a:t>
            </a:r>
            <a:br>
                    </a:br>
            <a:r>
              <a:rPr lang="sk-sk" sz="2400">
                <a:solidFill>
                  <a:srgbClr val="D59DFF"/>
                </a:solidFill>
              </a:rPr>
              <a:t>Ladenie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168064"/>
          </a:xfrm>
        </p:spPr>
        <p:txBody>
          <a:bodyPr/>
          <a:lstStyle/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Čo to znamená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 sz="2000">
                <a:solidFill>
                  <a:schemeClr val="bg1"/>
                </a:solidFill>
              </a:rPr>
              <a:t>Ladenie, angl. debugging, sa chápe ako hľadanie a opravovanie chýb (bugov) vo vašom kóde.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Zamyslite sa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 sz="2000">
                <a:solidFill>
                  <a:schemeClr val="bg1"/>
                </a:solidFill>
              </a:rPr>
              <a:t>Fungoval váš kód na prvý pokus?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 sz="2000">
                <a:solidFill>
                  <a:schemeClr val="bg1"/>
                </a:solidFill>
              </a:rPr>
              <a:t>Ako sa vám podarilo nájsť a opraviť chyby vo vašom kóde?</a:t>
            </a:r>
          </a:p>
          <a:p>
            <a:pPr>
              <a:lnSpc>
                <a:spcPct val="108000"/>
              </a:lnSpc>
              <a:spcBef>
                <a:spcPts val="1200"/>
              </a:spcBef>
            </a:pPr>
            <a:r>
              <a:rPr lang="sk-sk">
                <a:solidFill>
                  <a:srgbClr val="D59DFF"/>
                </a:solidFill>
                <a:latin typeface="+mj-lt"/>
              </a:rPr>
              <a:t>Tip: </a:t>
            </a:r>
            <a:r>
              <a:rPr lang="sk-sk" sz="2000">
                <a:solidFill>
                  <a:schemeClr val="bg1"/>
                </a:solidFill>
              </a:rPr>
              <a:t>Keď spustíte kód, pozorne sledujte agenta, aby ste zistili, v čom je problém.</a:t>
            </a:r>
          </a:p>
        </p:txBody>
      </p:sp>
      <p:pic>
        <p:nvPicPr>
          <p:cNvPr id="6" name="Picture Placeholder 5" descr="Snímka obrazovky agenta z Minecraftu v bludisku zo 4. úlohy v rámci Hodiny kódovania">
            <a:extLst>
              <a:ext uri="{FF2B5EF4-FFF2-40B4-BE49-F238E27FC236}">
                <a16:creationId xmlns:a16="http://schemas.microsoft.com/office/drawing/2014/main" id="{C14459E9-B03D-48FE-A944-3FD235953C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140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6949" y="4861035"/>
            <a:ext cx="4401403" cy="849463"/>
          </a:xfrm>
        </p:spPr>
        <p:txBody>
          <a:bodyPr wrap="square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sk-sk" sz="4000" dirty="0"/>
              <a:t>Počítačová veda</a:t>
            </a:r>
            <a:br>
                    </a:br>
            <a:r>
              <a:rPr lang="sk-sk" sz="4000" dirty="0"/>
              <a:t>je </a:t>
            </a:r>
            <a:br>
                    </a:br>
            <a:r>
              <a:rPr lang="sk-sk" sz="4000" dirty="0"/>
              <a:t>všade </a:t>
            </a:r>
            <a:r>
              <a:rPr lang="sk-sk" sz="4000" b="1" u="sng" dirty="0"/>
              <a:t>a </a:t>
            </a:r>
            <a:br>
                    </a:br>
            <a:r>
              <a:rPr lang="sk-sk" sz="4000" dirty="0"/>
              <a:t>PRE KAŽDÉHO!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DCC57D2-6A8B-4266-8407-7DCFDFC294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4907499" y="10805"/>
            <a:ext cx="7284501" cy="6179306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059482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Používanie tlačidla „Rada“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33AB5D79-66D9-46F3-80C9-6E0C193E0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13353"/>
              </p:ext>
            </p:extLst>
          </p:nvPr>
        </p:nvGraphicFramePr>
        <p:xfrm>
          <a:off x="600074" y="1360916"/>
          <a:ext cx="1114944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1">
                  <a:extLst>
                    <a:ext uri="{9D8B030D-6E8A-4147-A177-3AD203B41FA5}">
                      <a16:colId xmlns:a16="http://schemas.microsoft.com/office/drawing/2014/main" val="4246669641"/>
                    </a:ext>
                  </a:extLst>
                </a:gridCol>
                <a:gridCol w="8253839">
                  <a:extLst>
                    <a:ext uri="{9D8B030D-6E8A-4147-A177-3AD203B41FA5}">
                      <a16:colId xmlns:a16="http://schemas.microsoft.com/office/drawing/2014/main" val="59993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k-sk" sz="2800" b="1" dirty="0">
                          <a:solidFill>
                            <a:schemeClr val="accent5"/>
                          </a:solidFill>
                        </a:rPr>
                        <a:t>1. 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k-sk" sz="2800" b="0" dirty="0">
                          <a:solidFill>
                            <a:schemeClr val="accent5"/>
                          </a:solidFill>
                        </a:rPr>
                        <a:t>Dostanete obrázok s riešením. Pomocou toho naplánujete svoje programovacie riešenie.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732490"/>
                  </a:ext>
                </a:extLst>
              </a:tr>
              <a:tr h="325644">
                <a:tc>
                  <a:txBody>
                    <a:bodyPr/>
                    <a:lstStyle/>
                    <a:p>
                      <a:r>
                        <a:rPr lang="sk-sk" sz="2800" b="1" dirty="0">
                          <a:solidFill>
                            <a:schemeClr val="accent5"/>
                          </a:solidFill>
                        </a:rPr>
                        <a:t>2. 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k-sk" sz="2800" dirty="0">
                          <a:solidFill>
                            <a:schemeClr val="accent5"/>
                          </a:solidFill>
                        </a:rPr>
                        <a:t>V nástroji Zostavovač kódu uvidíte začiatočný kód s niekoľkými nesprávnymi hodnotami. Ak chcete nájsť správne riešenie, budete musieť doladiť začiatočný kód (t. j. opraviť v ňom chyby kódu).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316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k-sk" sz="2800" b="1" dirty="0">
                          <a:solidFill>
                            <a:schemeClr val="accent5"/>
                          </a:solidFill>
                        </a:rPr>
                        <a:t>3. 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k-sk" sz="2800" dirty="0">
                          <a:solidFill>
                            <a:schemeClr val="accent5"/>
                          </a:solidFill>
                        </a:rPr>
                        <a:t>V nástroji Zostavovač kódu uvidíte celé programovacie riešenie a teleportujete sa späť do Inštitútu pre závažné chyby v čase. </a:t>
                      </a:r>
                    </a:p>
                    <a:p>
                      <a:pPr algn="ctr"/>
                      <a:r>
                        <a:rPr lang="sk-sk" sz="2800" b="1" dirty="0">
                          <a:solidFill>
                            <a:srgbClr val="FF0000"/>
                          </a:solidFill>
                        </a:rPr>
                        <a:t>Ak použijete všetky 3 rady, už NEBUDETE môcť vyhľadať tajné tlačidlo na odhalenie stôp.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4196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2421519"/>
            <a:ext cx="7198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Úžasná práca! Opravili ste tento okamih v čase a zachránili ste budúcnosť jazzovej hudby!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5A7058-ED4A-4E5C-B234-01FC350DB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203" y="1610020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1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3805583" y="1929077"/>
            <a:ext cx="7198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Počkať – ale nie! Zachytávam ešte niečo, čo sem nepatrí. Vykonám kompletný sken oblasti, ktorý odhalí prípadné skryté zariadenia.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3959B-0823-48B6-A309-631BDA472B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119" y="1517247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Tajné tlačidlo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736502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Keď T.A.R.R.A. preskenovala miestnosť, odhalila tým tajné tlačidlo!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2D1B4-F9A7-434F-88BB-A3946F9AD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0916"/>
            <a:ext cx="5717667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065533" y="1645083"/>
            <a:ext cx="60639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Môj sken odhalil, že niekde v tejto oblasti sa nachádza skryté tlačidlo!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Prehľadajte celú oblasť a potom stlačením tlačidla získajte ďalšie informácie!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3966DB-DA09-4D99-B9F8-EF87289A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Tajné tlačidlo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334125" y="2303988"/>
            <a:ext cx="558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 tejto Trhline v čase sa ukrýva tajné tlačidlo. Postupujte podľa iskričiek až k tajnému tlačidlu.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2D27F3-ED0E-4B01-9232-5027671D7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12" y="1188720"/>
            <a:ext cx="5372100" cy="46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Tajné tlačidlo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708365" y="2105561"/>
            <a:ext cx="496241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 tomto mieste sa nachádza tajné tlačidlo.</a:t>
            </a:r>
          </a:p>
          <a:p>
            <a:pPr algn="ctr"/>
            <a:endParaRPr lang="en-US" sz="1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Keď na toto tlačidlo kliknete, otvoria sa biele dvere vľavo.</a:t>
            </a:r>
          </a:p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2234C-2F64-4118-B45A-D2D614668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587" y="1162268"/>
            <a:ext cx="5343525" cy="453346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EB0EC058-7E64-4D80-AA2F-AC87086CE236}"/>
              </a:ext>
            </a:extLst>
          </p:cNvPr>
          <p:cNvSpPr/>
          <p:nvPr/>
        </p:nvSpPr>
        <p:spPr bwMode="auto">
          <a:xfrm>
            <a:off x="2742986" y="1857950"/>
            <a:ext cx="1067014" cy="990025"/>
          </a:xfrm>
          <a:prstGeom prst="ellipse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Správa od robota T.A.R.R.A.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D335EE-44A2-4918-BFB3-BA64CBA40059}"/>
              </a:ext>
            </a:extLst>
          </p:cNvPr>
          <p:cNvSpPr txBox="1"/>
          <p:nvPr/>
        </p:nvSpPr>
        <p:spPr>
          <a:xfrm>
            <a:off x="4624753" y="1413063"/>
            <a:ext cx="63243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Našli ste skryté tlačidlo!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Zdá sa, že v tejto oblasti sa otvorila tajná miestnosť.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Vstúpte do tejto miestnosti a nájdite v nej ďalšie informácie!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E749-2A51-4768-A86B-C79CD9F09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45" y="1502498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Stopy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61104" y="2112862"/>
            <a:ext cx="49624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Za dverami nájdete stopy týkajúce sa toho, ktorý Časový agent by mohol byť Banditom (teda pôvodcom Trhlín v čase!).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5F082-7AB0-450F-83A0-EE6C6B96AE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674" y="1360916"/>
            <a:ext cx="5936141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1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Návrat do IZCHČ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8E184E-1531-46AC-803A-D6209A5918DA}"/>
              </a:ext>
            </a:extLst>
          </p:cNvPr>
          <p:cNvSpPr txBox="1"/>
          <p:nvPr/>
        </p:nvSpPr>
        <p:spPr>
          <a:xfrm>
            <a:off x="4047328" y="1905506"/>
            <a:ext cx="72941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 teraz zúžme zoznam kandidátov na Banditu z radov Časových agentov. </a:t>
            </a:r>
          </a:p>
          <a:p>
            <a:pPr algn="ctr"/>
            <a:endParaRPr lang="en-US" sz="32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32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 podľa vás spôsobil všetky Trhliny v čase na základe dôkazov, ktoré ste zozbierali?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7FD17-553B-4533-A978-2234932E3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06" y="1586073"/>
            <a:ext cx="2786083" cy="34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8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8" y="855074"/>
            <a:ext cx="11149439" cy="795528"/>
          </a:xfrm>
        </p:spPr>
        <p:txBody>
          <a:bodyPr/>
          <a:lstStyle/>
          <a:p>
            <a:r>
              <a:rPr lang="sk-sk" dirty="0"/>
              <a:t>Vitajte v Hodine kódovania 2021 (TimeCraft)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16C8E51-EFE8-47F4-A0D5-962A2BC6FE2D}"/>
              </a:ext>
            </a:extLst>
          </p:cNvPr>
          <p:cNvSpPr txBox="1"/>
          <p:nvPr/>
        </p:nvSpPr>
        <p:spPr>
          <a:xfrm>
            <a:off x="3197100" y="2574692"/>
            <a:ext cx="57946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400" b="1" dirty="0">
                <a:solidFill>
                  <a:schemeClr val="accent2">
                    <a:alpha val="99000"/>
                  </a:schemeClr>
                </a:solidFill>
              </a:rPr>
              <a:t>Miesto pre ukážku HOC</a:t>
            </a:r>
          </a:p>
        </p:txBody>
      </p:sp>
    </p:spTree>
    <p:extLst>
      <p:ext uri="{BB962C8B-B14F-4D97-AF65-F5344CB8AC3E}">
        <p14:creationId xmlns:p14="http://schemas.microsoft.com/office/powerpoint/2010/main" val="16492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Hlasovanie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6810375" y="2448778"/>
            <a:ext cx="5052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 každej Trhline v čase budete môcť zahlasovať za osobu, ktorá je podľa vás Časovým banditom.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25498-282E-44CE-874F-30589CF3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208" y="1364197"/>
            <a:ext cx="5995988" cy="412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Úspech!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113EA5AF-EDC4-4453-8075-61BE289F2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655965"/>
              </p:ext>
            </p:extLst>
          </p:nvPr>
        </p:nvGraphicFramePr>
        <p:xfrm>
          <a:off x="578495" y="1360916"/>
          <a:ext cx="11149438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4719">
                  <a:extLst>
                    <a:ext uri="{9D8B030D-6E8A-4147-A177-3AD203B41FA5}">
                      <a16:colId xmlns:a16="http://schemas.microsoft.com/office/drawing/2014/main" val="3657340533"/>
                    </a:ext>
                  </a:extLst>
                </a:gridCol>
                <a:gridCol w="5574719">
                  <a:extLst>
                    <a:ext uri="{9D8B030D-6E8A-4147-A177-3AD203B41FA5}">
                      <a16:colId xmlns:a16="http://schemas.microsoft.com/office/drawing/2014/main" val="3023478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PREDTÝM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POTOM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278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5"/>
                        </a:solidFill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646981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38F1FCA-3E71-4B29-8935-06EF9CA41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289" y="1975338"/>
            <a:ext cx="3454332" cy="37200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28E446-4EC2-4054-AABE-B16F5A2F8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5438" y="1975337"/>
            <a:ext cx="3454331" cy="3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Ste na rade!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5943600" y="1311969"/>
            <a:ext cx="61341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Vyberiete si ďalšiu Trhlinu v čase, ktorú chcete odstrániť. Sledujte displej. Ten vás nasmeruje k ďalšej Trhline v čase!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Potom sa vráťte k Časovému modulu po výklad ďalšej misie. 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sk-sk" sz="2800" b="1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Vaším cieľom je snažiť sa úspešne odstrániť ešte 2 Trhliny v čase.</a:t>
            </a: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alpha val="99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157570-479A-4A7E-BE17-D32A4CCAD1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438274"/>
            <a:ext cx="5261064" cy="3905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55618-2040-44FE-83EB-F9B7B15257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5" y="3429000"/>
            <a:ext cx="234498" cy="23812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DC87A5B4-47EA-412A-BCBF-1A8D8EF781D8}"/>
              </a:ext>
            </a:extLst>
          </p:cNvPr>
          <p:cNvSpPr/>
          <p:nvPr/>
        </p:nvSpPr>
        <p:spPr bwMode="auto">
          <a:xfrm>
            <a:off x="3864969" y="1752600"/>
            <a:ext cx="2119995" cy="713939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E1329B-7B32-4C10-BF49-443A590692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6943" y="1610436"/>
            <a:ext cx="873857" cy="10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096B5-8FEA-4E2B-AB3B-F32D33F9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62504"/>
            <a:ext cx="11018520" cy="561564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sk-sk"/>
              <a:t>Výborne!</a:t>
            </a:r>
          </a:p>
        </p:txBody>
      </p:sp>
      <p:pic>
        <p:nvPicPr>
          <p:cNvPr id="7" name="Picture Placeholder 10" descr="Agent z Minecraftu a postavy pracujúce na zalesňovaní po požiari">
            <a:extLst>
              <a:ext uri="{FF2B5EF4-FFF2-40B4-BE49-F238E27FC236}">
                <a16:creationId xmlns:a16="http://schemas.microsoft.com/office/drawing/2014/main" id="{D37F2E80-F45B-48B8-BF67-8C23CD5AB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88" y="2286000"/>
            <a:ext cx="12192001" cy="4572000"/>
          </a:xfrm>
        </p:spPr>
      </p:pic>
    </p:spTree>
    <p:extLst>
      <p:ext uri="{BB962C8B-B14F-4D97-AF65-F5344CB8AC3E}">
        <p14:creationId xmlns:p14="http://schemas.microsoft.com/office/powerpoint/2010/main" val="673929043"/>
      </p:ext>
    </p:extLst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E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sk-sk">
                <a:solidFill>
                  <a:srgbClr val="D59DFF"/>
                </a:solidFill>
              </a:rPr>
              <a:t>Zhrnutie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2325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k-sk" dirty="0">
                <a:solidFill>
                  <a:schemeClr val="bg1"/>
                </a:solidFill>
              </a:rPr>
              <a:t>Čo ste dnes dosiahli: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Naučili ste sa o programovacích koncepciách vrátane algoritmov, sekvencií, ladenia a možno dokonca aj slučiek.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Naučili ste sa, že PV je prítomná všade – vo všetkých našich záľubách, záujmoch aj budúcich kariérnych odvetviach.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bg1"/>
                </a:solidFill>
              </a:rPr>
              <a:t>Naprogramovali ste agenta v Minecrafte tak, zachránil budúcnosť!</a:t>
            </a:r>
          </a:p>
        </p:txBody>
      </p:sp>
      <p:pic>
        <p:nvPicPr>
          <p:cNvPr id="7" name="Picture Placeholder 6" descr="Snímka obrazovky z videohry&#10;&#10;Automaticky generovaný opis">
            <a:extLst>
              <a:ext uri="{FF2B5EF4-FFF2-40B4-BE49-F238E27FC236}">
                <a16:creationId xmlns:a16="http://schemas.microsoft.com/office/drawing/2014/main" id="{7C5431A4-6F0A-473F-8A88-979086AE39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79742"/>
      </p:ext>
    </p:extLst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Úvaha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1206186"/>
            <a:ext cx="113837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Ktorá časť Hodiny kódovania sa vám najviac páčila?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Ktorá časť Hodiny kódovania bola pre vás najťažšia?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Ako ste dnes využili zručnosti z počítačovej vedy?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Ktorú jednu novú vec ste sa dnes naučili?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Prečo je počítačová veda dôležitá pre všetkých?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sk-sk" sz="3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Chceli by ste si vyskúšať Minecraft: Education Edition znova?</a:t>
            </a:r>
          </a:p>
        </p:txBody>
      </p:sp>
    </p:spTree>
    <p:extLst>
      <p:ext uri="{BB962C8B-B14F-4D97-AF65-F5344CB8AC3E}">
        <p14:creationId xmlns:p14="http://schemas.microsoft.com/office/powerpoint/2010/main" val="6962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D811-8A07-4EEF-96D0-51B88EE3D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92417"/>
            <a:ext cx="4158362" cy="553998"/>
          </a:xfrm>
        </p:spPr>
        <p:txBody>
          <a:bodyPr/>
          <a:lstStyle/>
          <a:p>
            <a:r>
              <a:rPr lang="sk-sk"/>
              <a:t>Viac zábavy pri programovaní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9DA1F-E232-4BE9-B4C2-4BBBED25FA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953491"/>
            <a:ext cx="4162425" cy="400911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k-sk" dirty="0"/>
              <a:t>Po Hodine kódovania 2021 (TimeCraft)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/>
              <a:t>Pokračujte v práci na kóde a odstráňte ďalšie Trhliny v čase!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/>
              <a:t>Navštívte tajnú miestnosť s trofejami pod riadiacim strediskom!</a:t>
            </a:r>
          </a:p>
          <a:p>
            <a:pPr marL="342900" indent="-342900">
              <a:lnSpc>
                <a:spcPct val="108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k-sk" dirty="0"/>
              <a:t>Stlačením klávesu</a:t>
            </a:r>
            <a:r>
              <a:rPr lang="sk-sk" dirty="0">
                <a:latin typeface="+mj-lt"/>
              </a:rPr>
              <a:t> Esc </a:t>
            </a:r>
            <a:r>
              <a:rPr lang="sk-sk" dirty="0"/>
              <a:t>a výberom položky </a:t>
            </a:r>
            <a:r>
              <a:rPr lang="sk-sk" dirty="0">
                <a:latin typeface="+mj-lt"/>
              </a:rPr>
              <a:t>Hotovo</a:t>
            </a:r>
            <a:r>
              <a:rPr lang="sk-sk" dirty="0"/>
              <a:t> získate certifikát o dokončení.</a:t>
            </a:r>
          </a:p>
        </p:txBody>
      </p:sp>
      <p:pic>
        <p:nvPicPr>
          <p:cNvPr id="8" name="Picture Placeholder 7" descr="Dve deti používajú počítače Surface a usmievajú sa do fotoaparátu">
            <a:extLst>
              <a:ext uri="{FF2B5EF4-FFF2-40B4-BE49-F238E27FC236}">
                <a16:creationId xmlns:a16="http://schemas.microsoft.com/office/drawing/2014/main" id="{F96E1B75-2284-4955-86E2-0A94909A195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</p:spPr>
      </p:pic>
    </p:spTree>
    <p:extLst>
      <p:ext uri="{BB962C8B-B14F-4D97-AF65-F5344CB8AC3E}">
        <p14:creationId xmlns:p14="http://schemas.microsoft.com/office/powerpoint/2010/main" val="869490056"/>
      </p:ext>
    </p:extLst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Certifikát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A04E017-24C7-4AA9-BEE0-5EACB2AE1F25}"/>
              </a:ext>
            </a:extLst>
          </p:cNvPr>
          <p:cNvSpPr txBox="1"/>
          <p:nvPr/>
        </p:nvSpPr>
        <p:spPr>
          <a:xfrm>
            <a:off x="402529" y="683753"/>
            <a:ext cx="11383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6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lvl="1" algn="ctr"/>
            <a:r>
              <a:rPr lang="sk-sk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Blahoželáme! </a:t>
            </a:r>
          </a:p>
          <a:p>
            <a:pPr lvl="1" algn="ctr"/>
            <a:r>
              <a:rPr lang="sk-sk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Získali ste certifikát o dokončení.</a:t>
            </a:r>
          </a:p>
          <a:p>
            <a:pPr lvl="1" algn="ctr"/>
            <a:r>
              <a:rPr lang="sk-sk" sz="3200" b="1" dirty="0">
                <a:solidFill>
                  <a:schemeClr val="tx2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Hodina kódovania 2021: TimeCraft</a:t>
            </a:r>
            <a:endParaRPr lang="en-US" sz="3200" b="1" dirty="0">
              <a:solidFill>
                <a:schemeClr val="tx2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3" name="Picture 2" descr="Obrázok hračky&#10;&#10;Automaticky generovaný opis">
            <a:extLst>
              <a:ext uri="{FF2B5EF4-FFF2-40B4-BE49-F238E27FC236}">
                <a16:creationId xmlns:a16="http://schemas.microsoft.com/office/drawing/2014/main" id="{73C03225-8597-484B-9DFC-8390449913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037" y="3072589"/>
            <a:ext cx="1627114" cy="290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4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B6EEC88-6DC1-4AAB-ACBD-78BD9B9FA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88" y="2389269"/>
            <a:ext cx="3823295" cy="1107996"/>
          </a:xfrm>
        </p:spPr>
        <p:txBody>
          <a:bodyPr/>
          <a:lstStyle/>
          <a:p>
            <a:r>
              <a:rPr lang="sk-sk"/>
              <a:t>Týmto zábava nekončí!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47E789-8DD5-494A-8450-3881085A72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6844" y="2059782"/>
            <a:ext cx="7551634" cy="216059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u="sng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Vstúpte do hry </a:t>
            </a:r>
            <a:r>
              <a:rPr lang="sk-sk" u="sng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Minecraft: Education Edition</a:t>
            </a:r>
            <a:r>
              <a:rPr lang="sk-sk" dirty="0">
                <a:solidFill>
                  <a:srgbClr val="3B2E58"/>
                </a:solidFill>
                <a:latin typeface="Segoe UI" panose="020B0502040204020203" pitchFamily="34" charset="0"/>
                <a:ea typeface="+mj-ea"/>
              </a:rPr>
              <a:t>, objavujte nové výzvy a lekcie a pokračujte v programovaní!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3B2E58"/>
              </a:solidFill>
              <a:latin typeface="Segoe UI Semibold (Headings)"/>
              <a:ea typeface="+mj-ea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3B2E58"/>
              </a:solidFill>
              <a:effectLst/>
              <a:uLnTx/>
              <a:uFillTx/>
              <a:latin typeface="Segoe UI Semibold (Headings)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540605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1A36E2-6BDB-4244-863E-940EDFD79259}"/>
              </a:ext>
            </a:extLst>
          </p:cNvPr>
          <p:cNvSpPr/>
          <p:nvPr/>
        </p:nvSpPr>
        <p:spPr bwMode="auto">
          <a:xfrm>
            <a:off x="5933754" y="0"/>
            <a:ext cx="6258246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559D8F-CB1F-454C-86A2-004ABE98C4BD}"/>
              </a:ext>
            </a:extLst>
          </p:cNvPr>
          <p:cNvSpPr txBox="1"/>
          <p:nvPr/>
        </p:nvSpPr>
        <p:spPr>
          <a:xfrm>
            <a:off x="592219" y="1866385"/>
            <a:ext cx="47493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5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Ste počítačovým vedcom pracujúcim v Inštitúte pre závažné chyby v čase a vašou úlohou je opravovať záhadné Trhliny v čase, ktoré sa objavujú naprieč históriou, a zároveň zistiť, kto (alebo čo!) ich spôsobuje.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r>
              <a:rPr lang="sk-sk" sz="2000" b="1" dirty="0">
                <a:solidFill>
                  <a:schemeClr val="accent4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Pomôžete s nápravou Trhlín v čase a zachránite budúcnosť pomocou vašich programátorských superschopností?</a:t>
            </a: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2000" dirty="0">
              <a:solidFill>
                <a:schemeClr val="accent5">
                  <a:alpha val="99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4029A-6F67-47B1-8D98-5B0CE499B827}"/>
              </a:ext>
            </a:extLst>
          </p:cNvPr>
          <p:cNvSpPr txBox="1"/>
          <p:nvPr/>
        </p:nvSpPr>
        <p:spPr>
          <a:xfrm>
            <a:off x="6403694" y="819720"/>
            <a:ext cx="5086817" cy="367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Vašou úlohou v TimeCrafte </a:t>
            </a:r>
          </a:p>
          <a:p>
            <a:r>
              <a:rPr lang="sk-sk" sz="2400" b="1" dirty="0">
                <a:solidFill>
                  <a:schemeClr val="tx1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bude:</a:t>
            </a:r>
          </a:p>
          <a:p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Vydať sa späť v čase do vzrušujúcich okamihov svetových dejín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Naprogramovať Časového agenta tak, aby opravil Trhliny v čase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2000" dirty="0">
                <a:solidFill>
                  <a:schemeClr val="bg1">
                    <a:alpha val="99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Použiť dostupné stopy na identifikáciu banditu (alebo toho, čo Trhliny v čase spôsobuje)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8E97-67A0-4E2B-80E8-6DA2E1B0457B}"/>
              </a:ext>
            </a:extLst>
          </p:cNvPr>
          <p:cNvSpPr txBox="1"/>
          <p:nvPr/>
        </p:nvSpPr>
        <p:spPr>
          <a:xfrm>
            <a:off x="592219" y="740777"/>
            <a:ext cx="51698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Ste pripravení </a:t>
            </a:r>
          </a:p>
          <a:p>
            <a:r>
              <a:rPr lang="sk-sk" sz="2400" dirty="0">
                <a:solidFill>
                  <a:schemeClr val="accent5">
                    <a:alpha val="99000"/>
                  </a:schemeClr>
                </a:solidFill>
                <a:latin typeface="+mj-lt"/>
                <a:ea typeface="Noto Sans" panose="020B0502040504020204" pitchFamily="34" charset="0"/>
                <a:cs typeface="Noto Sans" panose="020B0502040504020204" pitchFamily="34" charset="0"/>
              </a:rPr>
              <a:t>na dobrodružnú výpravu naprieč časom?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22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9692" y="300724"/>
            <a:ext cx="11149439" cy="795528"/>
          </a:xfrm>
        </p:spPr>
        <p:txBody>
          <a:bodyPr/>
          <a:lstStyle/>
          <a:p>
            <a:r>
              <a:rPr lang="sk-sk" dirty="0"/>
              <a:t>Dôležitý slovník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62C64D-0A9F-46A7-AEF2-6893459A42CE}"/>
              </a:ext>
            </a:extLst>
          </p:cNvPr>
          <p:cNvGrpSpPr/>
          <p:nvPr/>
        </p:nvGrpSpPr>
        <p:grpSpPr>
          <a:xfrm>
            <a:off x="0" y="6144061"/>
            <a:ext cx="12188825" cy="713939"/>
            <a:chOff x="0" y="6144061"/>
            <a:chExt cx="12188825" cy="71393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8592EF-3FEE-45CE-8D41-8992CE1C6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144061"/>
              <a:ext cx="12188825" cy="713939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78923E-02DB-4B20-87AE-BF75652BA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08" y="6316257"/>
              <a:ext cx="1531112" cy="3706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20729CA-38EC-4517-A340-4577FDA63095}"/>
              </a:ext>
            </a:extLst>
          </p:cNvPr>
          <p:cNvSpPr txBox="1"/>
          <p:nvPr/>
        </p:nvSpPr>
        <p:spPr>
          <a:xfrm>
            <a:off x="519692" y="1096252"/>
            <a:ext cx="111494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>
                <a:solidFill>
                  <a:schemeClr val="accent5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Skôr než sa pustíme do hry, musíme pochopiť niekoľko dôležitých vecí – najskôr si zopakujme niektoré koncepcie!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020A9FB-D3EC-4BA7-9528-336C3C0DA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97604"/>
              </p:ext>
            </p:extLst>
          </p:nvPr>
        </p:nvGraphicFramePr>
        <p:xfrm>
          <a:off x="573207" y="2146834"/>
          <a:ext cx="11042406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802">
                  <a:extLst>
                    <a:ext uri="{9D8B030D-6E8A-4147-A177-3AD203B41FA5}">
                      <a16:colId xmlns:a16="http://schemas.microsoft.com/office/drawing/2014/main" val="3884788328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3103910590"/>
                    </a:ext>
                  </a:extLst>
                </a:gridCol>
                <a:gridCol w="3680802">
                  <a:extLst>
                    <a:ext uri="{9D8B030D-6E8A-4147-A177-3AD203B41FA5}">
                      <a16:colId xmlns:a16="http://schemas.microsoft.com/office/drawing/2014/main" val="253790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Časový agent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Inštitút pre závažné chyby v čase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600" dirty="0">
                          <a:solidFill>
                            <a:schemeClr val="accent5"/>
                          </a:solidFill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Trhlina v čase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234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Toto je robot, ktorého naprogramujeme, aby nám pomohol odstrániť Trhliny v čase.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Pracujete v Inštitúte pre závažné chyby v čase ako počítačový vedec. Monitorujete a udržiavate riadne plynutie času. 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800" dirty="0">
                          <a:latin typeface="Noto Sans" panose="020B0502040504020204" pitchFamily="34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a:t>Toto je veľký problém alebo zmena, ku ktorým došlo na časovej osi dejín Zeme. Vidíte ich na hlavnom počítači.</a:t>
                      </a: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  <a:p>
                      <a:pPr algn="ctr"/>
                      <a:endParaRPr lang="en-US" sz="1800" dirty="0">
                        <a:latin typeface="Noto Sans" panose="020B0502040504020204" pitchFamily="34" charset="0"/>
                        <a:ea typeface="Noto Sans" panose="020B0502040504020204" pitchFamily="34" charset="0"/>
                        <a:cs typeface="Noto Sans" panose="020B050204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817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5B809D7-F6BA-45A3-874C-BC5A37809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610" y="3790950"/>
            <a:ext cx="2763840" cy="1561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C537D8-C713-4283-9901-1AB245CAC0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8176" y="4076700"/>
            <a:ext cx="3062514" cy="1275614"/>
          </a:xfrm>
          <a:prstGeom prst="rect">
            <a:avLst/>
          </a:prstGeom>
        </p:spPr>
      </p:pic>
      <p:pic>
        <p:nvPicPr>
          <p:cNvPr id="9" name="Picture 8" descr="Obrázok s textom, položkami, kanceláriou, neporiadkom&#10;&#10;Automaticky generovaný opis">
            <a:extLst>
              <a:ext uri="{FF2B5EF4-FFF2-40B4-BE49-F238E27FC236}">
                <a16:creationId xmlns:a16="http://schemas.microsoft.com/office/drawing/2014/main" id="{DF86B156-8584-428D-BA0D-61969F9B40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917"/>
          <a:stretch/>
        </p:blipFill>
        <p:spPr>
          <a:xfrm>
            <a:off x="1324536" y="3307975"/>
            <a:ext cx="2253448" cy="215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ster Slide">
  <a:themeElements>
    <a:clrScheme name="Mojang Studios RGB">
      <a:dk1>
        <a:sysClr val="windowText" lastClr="000000"/>
      </a:dk1>
      <a:lt1>
        <a:srgbClr val="FFFFFF"/>
      </a:lt1>
      <a:dk2>
        <a:srgbClr val="333330"/>
      </a:dk2>
      <a:lt2>
        <a:srgbClr val="FFFFFF"/>
      </a:lt2>
      <a:accent1>
        <a:srgbClr val="EF323D"/>
      </a:accent1>
      <a:accent2>
        <a:srgbClr val="E6E4E0"/>
      </a:accent2>
      <a:accent3>
        <a:srgbClr val="F8F6F5"/>
      </a:accent3>
      <a:accent4>
        <a:srgbClr val="000000"/>
      </a:accent4>
      <a:accent5>
        <a:srgbClr val="77776F"/>
      </a:accent5>
      <a:accent6>
        <a:srgbClr val="B1B1AB"/>
      </a:accent6>
      <a:hlink>
        <a:srgbClr val="EF323D"/>
      </a:hlink>
      <a:folHlink>
        <a:srgbClr val="A5A5A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6350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  <a:txDef>
      <a:spPr/>
      <a:bodyPr vert="horz" wrap="square" lIns="0" tIns="0" rIns="0" bIns="0" rtlCol="0" anchor="t" anchorCtr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necraft EDU Template">
  <a:themeElements>
    <a:clrScheme name="Custom 4">
      <a:dk1>
        <a:srgbClr val="494949"/>
      </a:dk1>
      <a:lt1>
        <a:srgbClr val="FFFFFF"/>
      </a:lt1>
      <a:dk2>
        <a:srgbClr val="3FBF73"/>
      </a:dk2>
      <a:lt2>
        <a:srgbClr val="DCDCDC"/>
      </a:lt2>
      <a:accent1>
        <a:srgbClr val="3D9CCC"/>
      </a:accent1>
      <a:accent2>
        <a:srgbClr val="F4B349"/>
      </a:accent2>
      <a:accent3>
        <a:srgbClr val="F26060"/>
      </a:accent3>
      <a:accent4>
        <a:srgbClr val="CA5AE0"/>
      </a:accent4>
      <a:accent5>
        <a:srgbClr val="000000"/>
      </a:accent5>
      <a:accent6>
        <a:srgbClr val="AAAAAA"/>
      </a:accent6>
      <a:hlink>
        <a:srgbClr val="6B6B6B"/>
      </a:hlink>
      <a:folHlink>
        <a:srgbClr val="000000"/>
      </a:folHlink>
    </a:clrScheme>
    <a:fontScheme name="MinecraftEDU">
      <a:majorFont>
        <a:latin typeface="Torque Bold"/>
        <a:ea typeface=""/>
        <a:cs typeface=""/>
      </a:majorFont>
      <a:minorFont>
        <a:latin typeface="Gotham Book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<a:prstTxWarp prst="textNoShape">
          <a:avLst/>
        </a:prstTxWarp>
        <a:noAutofit/>
      </a:bodyPr>
      <a:lstStyle>
        <a:defPPr defTabSz="914099" fontAlgn="base">
          <a:spcBef>
            <a:spcPct val="0"/>
          </a:spcBef>
          <a:spcAft>
            <a:spcPct val="0"/>
          </a:spcAft>
          <a:defRPr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>
            <a:solidFill>
              <a:schemeClr val="accent2">
                <a:alpha val="99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 [Autosaved]" id="{79EBDF59-A86D-41BE-8832-B10C7C41236B}" vid="{6A11FC32-22EC-4733-A755-10A754A32C44}"/>
    </a:ext>
  </a:extLst>
</a:theme>
</file>

<file path=ppt/theme/theme3.xml><?xml version="1.0" encoding="utf-8"?>
<a:theme xmlns:a="http://schemas.openxmlformats.org/drawingml/2006/main" name="Light Gray Template">
  <a:themeElements>
    <a:clrScheme name="ST_Purple on White/Lt Gray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3B2E58"/>
      </a:accent2>
      <a:accent3>
        <a:srgbClr val="D83B01"/>
      </a:accent3>
      <a:accent4>
        <a:srgbClr val="243A5E"/>
      </a:accent4>
      <a:accent5>
        <a:srgbClr val="0078D4"/>
      </a:accent5>
      <a:accent6>
        <a:srgbClr val="737373"/>
      </a:accent6>
      <a:hlink>
        <a:srgbClr val="8661C5"/>
      </a:hlink>
      <a:folHlink>
        <a:srgbClr val="8661C5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060A8F2B-E534-493E-AE65-6216CCC2B122}"/>
    </a:ext>
  </a:extLst>
</a:theme>
</file>

<file path=ppt/theme/theme4.xml><?xml version="1.0" encoding="utf-8"?>
<a:theme xmlns:a="http://schemas.openxmlformats.org/drawingml/2006/main" name="Black Template">
  <a:themeElements>
    <a:clrScheme name="ST_Purple on Black">
      <a:dk1>
        <a:srgbClr val="000000"/>
      </a:dk1>
      <a:lt1>
        <a:srgbClr val="FFFFFF"/>
      </a:lt1>
      <a:dk2>
        <a:srgbClr val="3B2E58"/>
      </a:dk2>
      <a:lt2>
        <a:srgbClr val="E6E6E6"/>
      </a:lt2>
      <a:accent1>
        <a:srgbClr val="8661C5"/>
      </a:accent1>
      <a:accent2>
        <a:srgbClr val="D59DFF"/>
      </a:accent2>
      <a:accent3>
        <a:srgbClr val="FFB900"/>
      </a:accent3>
      <a:accent4>
        <a:srgbClr val="30E5D0"/>
      </a:accent4>
      <a:accent5>
        <a:srgbClr val="D83B01"/>
      </a:accent5>
      <a:accent6>
        <a:srgbClr val="E6E6E6"/>
      </a:accent6>
      <a:hlink>
        <a:srgbClr val="D59DFF"/>
      </a:hlink>
      <a:folHlink>
        <a:srgbClr val="D59D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 Starter Purple - April 2019.potx" id="{65A3193E-9BED-42EA-878C-4C3AE9E943BE}" vid="{A2CFDC08-323C-47CC-BD07-00E59A51A3E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7679a3-87ed-450a-99c2-4ab8a4a43958">
      <Terms xmlns="http://schemas.microsoft.com/office/infopath/2007/PartnerControls"/>
    </lcf76f155ced4ddcb4097134ff3c332f>
    <TaxCatchAll xmlns="230e9df3-be65-4c73-a93b-d1236ebd677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7BC2A236C004BAFABC7D271945C80" ma:contentTypeVersion="13" ma:contentTypeDescription="Create a new document." ma:contentTypeScope="" ma:versionID="91ed083ddbc77fed54792575d6f66beb">
  <xsd:schema xmlns:xsd="http://www.w3.org/2001/XMLSchema" xmlns:xs="http://www.w3.org/2001/XMLSchema" xmlns:p="http://schemas.microsoft.com/office/2006/metadata/properties" xmlns:ns2="a87679a3-87ed-450a-99c2-4ab8a4a43958" xmlns:ns3="230e9df3-be65-4c73-a93b-d1236ebd677e" targetNamespace="http://schemas.microsoft.com/office/2006/metadata/properties" ma:root="true" ma:fieldsID="0eacc18e0289101c4402a6b8c9fd9188" ns2:_="" ns3:_="">
    <xsd:import namespace="a87679a3-87ed-450a-99c2-4ab8a4a43958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7679a3-87ed-450a-99c2-4ab8a4a439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496cabf-2136-4bc0-8567-4c8584119ad4}" ma:internalName="TaxCatchAll" ma:showField="CatchAllData" ma:web="e74c29ac-f79a-4f34-af89-5379dff1df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AF3196-6F9C-41C5-9EE8-4D27DE9F6730}">
  <ds:schemaRefs>
    <ds:schemaRef ds:uri="230e9df3-be65-4c73-a93b-d1236ebd677e"/>
    <ds:schemaRef ds:uri="http://purl.org/dc/terms/"/>
    <ds:schemaRef ds:uri="http://schemas.openxmlformats.org/package/2006/metadata/core-properties"/>
    <ds:schemaRef ds:uri="http://purl.org/dc/dcmitype/"/>
    <ds:schemaRef ds:uri="a87679a3-87ed-450a-99c2-4ab8a4a43958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8A4C0-79CC-4D66-B954-4224ED9AC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7679a3-87ed-450a-99c2-4ab8a4a43958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099283-CBE1-491B-AA1A-64C605BD24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9672</TotalTime>
  <Words>4353</Words>
  <Application>Microsoft Office PowerPoint</Application>
  <PresentationFormat>Widescreen</PresentationFormat>
  <Paragraphs>450</Paragraphs>
  <Slides>78</Slides>
  <Notes>8</Notes>
  <HiddenSlides>2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78</vt:i4>
      </vt:variant>
    </vt:vector>
  </HeadingPairs>
  <TitlesOfParts>
    <vt:vector size="93" baseType="lpstr">
      <vt:lpstr>Arial</vt:lpstr>
      <vt:lpstr>Calibri</vt:lpstr>
      <vt:lpstr>Consolas</vt:lpstr>
      <vt:lpstr>Courier New</vt:lpstr>
      <vt:lpstr>Gotham Book</vt:lpstr>
      <vt:lpstr>Noto Sans</vt:lpstr>
      <vt:lpstr>Segoe UI</vt:lpstr>
      <vt:lpstr>Segoe UI Semibold</vt:lpstr>
      <vt:lpstr>Segoe UI Semibold (Headings)</vt:lpstr>
      <vt:lpstr>Torque Bold</vt:lpstr>
      <vt:lpstr>Wingdings</vt:lpstr>
      <vt:lpstr>Master Slide</vt:lpstr>
      <vt:lpstr>Minecraft EDU Template</vt:lpstr>
      <vt:lpstr>Light Gray Template</vt:lpstr>
      <vt:lpstr>Black Template</vt:lpstr>
      <vt:lpstr>Hour of Code 2021 (TimeCraft)</vt:lpstr>
      <vt:lpstr>PowerPoint Presentation</vt:lpstr>
      <vt:lpstr>What is  computer science?</vt:lpstr>
      <vt:lpstr>PowerPoint Presentation</vt:lpstr>
      <vt:lpstr>PowerPoint Presentation</vt:lpstr>
      <vt:lpstr>Computer Science is  Everywhere and  FOR EVERYONE!</vt:lpstr>
      <vt:lpstr>Welcome to Hour of Code 2021 (TimeCraft)</vt:lpstr>
      <vt:lpstr>PowerPoint Presentation</vt:lpstr>
      <vt:lpstr>Important Vocabulary </vt:lpstr>
      <vt:lpstr>Goal for the day</vt:lpstr>
      <vt:lpstr>Welcome to Timecraft</vt:lpstr>
      <vt:lpstr>Let’s practice Moving…</vt:lpstr>
      <vt:lpstr>Let’s practice Moving…</vt:lpstr>
      <vt:lpstr>Push the button</vt:lpstr>
      <vt:lpstr>Walk through the Hallway</vt:lpstr>
      <vt:lpstr>Meet T.A.R.R.A.</vt:lpstr>
      <vt:lpstr>Talk Screen </vt:lpstr>
      <vt:lpstr>Immersive reader</vt:lpstr>
      <vt:lpstr>Code is a set of instructions</vt:lpstr>
      <vt:lpstr>T.A.R.R.A. and Npcs</vt:lpstr>
      <vt:lpstr>Pick a Time Agent</vt:lpstr>
      <vt:lpstr>How to pick a Time Agent</vt:lpstr>
      <vt:lpstr>Using Your Time Agent</vt:lpstr>
      <vt:lpstr>Code Builder</vt:lpstr>
      <vt:lpstr>Using Your Time Agent</vt:lpstr>
      <vt:lpstr>Message from T.A.r.r.a.</vt:lpstr>
      <vt:lpstr>Go to the Circuit Breaker</vt:lpstr>
      <vt:lpstr>Message from T.A.R.R.A.</vt:lpstr>
      <vt:lpstr>Use your T.A.L.K. Device</vt:lpstr>
      <vt:lpstr>Message from T.A.R.R.A.</vt:lpstr>
      <vt:lpstr>Message from T.A.R.R.A.</vt:lpstr>
      <vt:lpstr>Coding concept:  Sequencing</vt:lpstr>
      <vt:lpstr>Power the Circuit </vt:lpstr>
      <vt:lpstr>Using code builder (blocks)</vt:lpstr>
      <vt:lpstr>Using code builder (blocks)</vt:lpstr>
      <vt:lpstr>Using code builder (Python)</vt:lpstr>
      <vt:lpstr>Message from T.A.R.R.A.</vt:lpstr>
      <vt:lpstr>Time splits on the mainframe </vt:lpstr>
      <vt:lpstr>Message from T.A.R.R.A.</vt:lpstr>
      <vt:lpstr>Select the Time Split</vt:lpstr>
      <vt:lpstr>Message from T.A.R.R.A.</vt:lpstr>
      <vt:lpstr>Go to the Time Pod</vt:lpstr>
      <vt:lpstr>Message from T.A.R.R.A.</vt:lpstr>
      <vt:lpstr>Time Jumps</vt:lpstr>
      <vt:lpstr>Open the Time Pod</vt:lpstr>
      <vt:lpstr>Mission Debrief</vt:lpstr>
      <vt:lpstr>Enter the Time Pod</vt:lpstr>
      <vt:lpstr>Enter the Time Pod</vt:lpstr>
      <vt:lpstr>Welcome to Big Band JAZZ!</vt:lpstr>
      <vt:lpstr>Message from T.A.R.R.A.</vt:lpstr>
      <vt:lpstr>Jazz Musician NPC</vt:lpstr>
      <vt:lpstr>Big BAND JAZZ</vt:lpstr>
      <vt:lpstr>BIG BAND JAZZ</vt:lpstr>
      <vt:lpstr>Message from T.A.R.R.A.</vt:lpstr>
      <vt:lpstr>Big band Jazz</vt:lpstr>
      <vt:lpstr>Creating the algorithm</vt:lpstr>
      <vt:lpstr>Coding the Algorithm</vt:lpstr>
      <vt:lpstr>RESET ACTIVITY</vt:lpstr>
      <vt:lpstr>Coding concept:  Debugging</vt:lpstr>
      <vt:lpstr>Using the “hint” button</vt:lpstr>
      <vt:lpstr>Message from T.A.R.R.A.</vt:lpstr>
      <vt:lpstr>Message from T.A.R.R.A.</vt:lpstr>
      <vt:lpstr>Secret Button</vt:lpstr>
      <vt:lpstr>Message from T.A.R.R.A.</vt:lpstr>
      <vt:lpstr>Secret Button</vt:lpstr>
      <vt:lpstr>Secret Button</vt:lpstr>
      <vt:lpstr>Message from T.A.R.R.A.</vt:lpstr>
      <vt:lpstr>Clues </vt:lpstr>
      <vt:lpstr>Return to IMTE</vt:lpstr>
      <vt:lpstr>Voting</vt:lpstr>
      <vt:lpstr>Success!</vt:lpstr>
      <vt:lpstr>Your turn to Play!</vt:lpstr>
      <vt:lpstr>Great job!</vt:lpstr>
      <vt:lpstr>Recap</vt:lpstr>
      <vt:lpstr>Reflection</vt:lpstr>
      <vt:lpstr>More coding fun</vt:lpstr>
      <vt:lpstr>Certificate</vt:lpstr>
      <vt:lpstr>The fun doesn’t stop here!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Holly Gerlach</dc:creator>
  <cp:lastModifiedBy>Micah Myerscough</cp:lastModifiedBy>
  <cp:revision>8</cp:revision>
  <dcterms:created xsi:type="dcterms:W3CDTF">2021-09-28T05:53:27Z</dcterms:created>
  <dcterms:modified xsi:type="dcterms:W3CDTF">2021-10-28T08:08:51Z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0x01010066A7BC2A236C004BAFABC7D271945C80</vt:lpwstr>
  </property>
</Properties>
</file>