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642" r:id="rId5"/>
  </p:sldMasterIdLst>
  <p:notesMasterIdLst>
    <p:notesMasterId r:id="rId20"/>
  </p:notesMasterIdLst>
  <p:handoutMasterIdLst>
    <p:handoutMasterId r:id="rId21"/>
  </p:handoutMasterIdLst>
  <p:sldIdLst>
    <p:sldId id="1720" r:id="rId6"/>
    <p:sldId id="1472" r:id="rId7"/>
    <p:sldId id="1906" r:id="rId8"/>
    <p:sldId id="1870" r:id="rId9"/>
    <p:sldId id="1474" r:id="rId10"/>
    <p:sldId id="1475" r:id="rId11"/>
    <p:sldId id="1471" r:id="rId12"/>
    <p:sldId id="1477" r:id="rId13"/>
    <p:sldId id="1875" r:id="rId14"/>
    <p:sldId id="1907" r:id="rId15"/>
    <p:sldId id="1873" r:id="rId16"/>
    <p:sldId id="1551" r:id="rId17"/>
    <p:sldId id="1502" r:id="rId18"/>
    <p:sldId id="1894" r:id="rId19"/>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A073DAE3-B461-442F-A3D3-6642BD875E45}">
          <p14:sldIdLst>
            <p14:sldId id="1720"/>
            <p14:sldId id="1472"/>
            <p14:sldId id="1906"/>
            <p14:sldId id="1870"/>
            <p14:sldId id="1474"/>
            <p14:sldId id="1475"/>
            <p14:sldId id="1471"/>
            <p14:sldId id="1477"/>
            <p14:sldId id="1875"/>
            <p14:sldId id="1907"/>
            <p14:sldId id="1873"/>
            <p14:sldId id="1551"/>
            <p14:sldId id="1502"/>
            <p14:sldId id="1894"/>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8"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BE71"/>
    <a:srgbClr val="FFFFFF"/>
    <a:srgbClr val="1A1A1A"/>
    <a:srgbClr val="0078D4"/>
    <a:srgbClr val="107C10"/>
    <a:srgbClr val="EAEAEA"/>
    <a:srgbClr val="004B50"/>
    <a:srgbClr val="008272"/>
    <a:srgbClr val="00BCF2"/>
    <a:srgbClr val="0018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4B2A0A-80BC-4B19-A5EC-6F9B6366D6A2}" v="3" dt="2021-11-05T16:38:47.6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980" y="5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ah Myerscough" userId="75ed5d01-17a4-493d-baea-395d2ce75f87" providerId="ADAL" clId="{2C4B2A0A-80BC-4B19-A5EC-6F9B6366D6A2}"/>
    <pc:docChg chg="undo custSel modSld">
      <pc:chgData name="Micah Myerscough" userId="75ed5d01-17a4-493d-baea-395d2ce75f87" providerId="ADAL" clId="{2C4B2A0A-80BC-4B19-A5EC-6F9B6366D6A2}" dt="2021-11-05T16:37:57.789" v="366" actId="1076"/>
      <pc:docMkLst>
        <pc:docMk/>
      </pc:docMkLst>
      <pc:sldChg chg="addSp delSp modSp mod delAnim">
        <pc:chgData name="Micah Myerscough" userId="75ed5d01-17a4-493d-baea-395d2ce75f87" providerId="ADAL" clId="{2C4B2A0A-80BC-4B19-A5EC-6F9B6366D6A2}" dt="2021-11-05T16:33:54.608" v="2" actId="1076"/>
        <pc:sldMkLst>
          <pc:docMk/>
          <pc:sldMk cId="1649220137" sldId="1472"/>
        </pc:sldMkLst>
        <pc:picChg chg="add mod">
          <ac:chgData name="Micah Myerscough" userId="75ed5d01-17a4-493d-baea-395d2ce75f87" providerId="ADAL" clId="{2C4B2A0A-80BC-4B19-A5EC-6F9B6366D6A2}" dt="2021-11-05T16:33:54.608" v="2" actId="1076"/>
          <ac:picMkLst>
            <pc:docMk/>
            <pc:sldMk cId="1649220137" sldId="1472"/>
            <ac:picMk id="2" creationId="{EBE35469-F1ED-4C40-9153-30C108F74D4B}"/>
          </ac:picMkLst>
        </pc:picChg>
        <pc:picChg chg="del">
          <ac:chgData name="Micah Myerscough" userId="75ed5d01-17a4-493d-baea-395d2ce75f87" providerId="ADAL" clId="{2C4B2A0A-80BC-4B19-A5EC-6F9B6366D6A2}" dt="2021-11-05T16:33:48.776" v="0" actId="478"/>
          <ac:picMkLst>
            <pc:docMk/>
            <pc:sldMk cId="1649220137" sldId="1472"/>
            <ac:picMk id="3" creationId="{19E00129-2075-4D0F-8E1A-338C1A255575}"/>
          </ac:picMkLst>
        </pc:picChg>
      </pc:sldChg>
      <pc:sldChg chg="modSp mod">
        <pc:chgData name="Micah Myerscough" userId="75ed5d01-17a4-493d-baea-395d2ce75f87" providerId="ADAL" clId="{2C4B2A0A-80BC-4B19-A5EC-6F9B6366D6A2}" dt="2021-11-05T16:37:57.789" v="366" actId="1076"/>
        <pc:sldMkLst>
          <pc:docMk/>
          <pc:sldMk cId="4241038214" sldId="1873"/>
        </pc:sldMkLst>
        <pc:grpChg chg="mod">
          <ac:chgData name="Micah Myerscough" userId="75ed5d01-17a4-493d-baea-395d2ce75f87" providerId="ADAL" clId="{2C4B2A0A-80BC-4B19-A5EC-6F9B6366D6A2}" dt="2021-11-05T16:37:57.789" v="366" actId="1076"/>
          <ac:grpSpMkLst>
            <pc:docMk/>
            <pc:sldMk cId="4241038214" sldId="1873"/>
            <ac:grpSpMk id="10" creationId="{37008A48-3040-49C0-B7CE-588345BF05B1}"/>
          </ac:grpSpMkLst>
        </pc:grpChg>
      </pc:sldChg>
      <pc:sldChg chg="addSp modSp mod">
        <pc:chgData name="Micah Myerscough" userId="75ed5d01-17a4-493d-baea-395d2ce75f87" providerId="ADAL" clId="{2C4B2A0A-80BC-4B19-A5EC-6F9B6366D6A2}" dt="2021-11-05T16:37:27.872" v="363" actId="14100"/>
        <pc:sldMkLst>
          <pc:docMk/>
          <pc:sldMk cId="4198011257" sldId="1875"/>
        </pc:sldMkLst>
        <pc:spChg chg="add mod">
          <ac:chgData name="Micah Myerscough" userId="75ed5d01-17a4-493d-baea-395d2ce75f87" providerId="ADAL" clId="{2C4B2A0A-80BC-4B19-A5EC-6F9B6366D6A2}" dt="2021-11-05T16:37:27.872" v="363" actId="14100"/>
          <ac:spMkLst>
            <pc:docMk/>
            <pc:sldMk cId="4198011257" sldId="1875"/>
            <ac:spMk id="4" creationId="{FF214CB2-006F-4219-B2D4-C1DA4C4B5CAD}"/>
          </ac:spMkLst>
        </pc:spChg>
        <pc:picChg chg="mod modCrop">
          <ac:chgData name="Micah Myerscough" userId="75ed5d01-17a4-493d-baea-395d2ce75f87" providerId="ADAL" clId="{2C4B2A0A-80BC-4B19-A5EC-6F9B6366D6A2}" dt="2021-11-05T16:37:10.182" v="349" actId="732"/>
          <ac:picMkLst>
            <pc:docMk/>
            <pc:sldMk cId="4198011257" sldId="1875"/>
            <ac:picMk id="6" creationId="{55AE42F0-D0FB-476E-B14F-1C030B66EFD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11/15/2021 9:56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11/15/2021 9:50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nl-nl"/>
              <a:t>De presentatie wordt na de sessie gedeeld</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nl-n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2"/>
          </p:nvPr>
        </p:nvSpPr>
        <p:spPr/>
        <p:txBody>
          <a:bodyPr/>
          <a:lstStyle/>
          <a:p>
            <a:fld id="{62072DC8-D49D-432C-9D46-A7718B5F5490}" type="datetime8">
              <a:rPr lang="en-US" smtClean="0"/>
              <a:t>11/15/2021 9:50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2156106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l-n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
          </p:nvPr>
        </p:nvSpPr>
        <p:spPr/>
        <p:txBody>
          <a:bodyPr/>
          <a:lstStyle/>
          <a:p>
            <a:fld id="{386CE63F-9E7F-4C04-9D0D-FCA25A8E9E86}" type="datetime8">
              <a:rPr lang="en-US" smtClean="0"/>
              <a:t>11/15/2021 9:50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802231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nl-n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Alle rechten voorbehouden. MICROSOFT GEEFT GEEN GARANTIES, UITDRUKKELIJKE OF IMPLICIETE, MET BETREKKING TOT DE INFORMATIE IN DEZE PRESENTATIE.</a:t>
            </a:r>
          </a:p>
        </p:txBody>
      </p:sp>
      <p:sp>
        <p:nvSpPr>
          <p:cNvPr id="6" name="Date Placeholder 5"/>
          <p:cNvSpPr>
            <a:spLocks noGrp="1"/>
          </p:cNvSpPr>
          <p:nvPr>
            <p:ph type="dt" idx="1"/>
          </p:nvPr>
        </p:nvSpPr>
        <p:spPr/>
        <p:txBody>
          <a:bodyPr/>
          <a:lstStyle/>
          <a:p>
            <a:fld id="{386CE63F-9E7F-4C04-9D0D-FCA25A8E9E86}" type="datetime8">
              <a:rPr lang="en-US" smtClean="0"/>
              <a:t>11/15/2021 9:50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0304730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sv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svg"/><Relationship Id="rId7" Type="http://schemas.openxmlformats.org/officeDocument/2006/relationships/image" Target="../media/image8.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sv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rgbClr val="0D0D0D"/>
        </a:solidFill>
        <a:effectLst/>
      </p:bgPr>
    </p:bg>
    <p:spTree>
      <p:nvGrpSpPr>
        <p:cNvPr id="1" name=""/>
        <p:cNvGrpSpPr/>
        <p:nvPr/>
      </p:nvGrpSpPr>
      <p:grpSpPr>
        <a:xfrm>
          <a:off x="0" y="0"/>
          <a:ext cx="0" cy="0"/>
          <a:chOff x="0" y="0"/>
          <a:chExt cx="0" cy="0"/>
        </a:xfrm>
      </p:grpSpPr>
      <p:pic>
        <p:nvPicPr>
          <p:cNvPr id="7" name="MS logo white - EMF" descr="Microsoft-logo, versie met witte tekst">
            <a:extLst>
              <a:ext uri="{FF2B5EF4-FFF2-40B4-BE49-F238E27FC236}">
                <a16:creationId xmlns:a16="http://schemas.microsoft.com/office/drawing/2014/main" id="{B75A0920-A5C0-44B4-805C-2A21395BDE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245"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23" name="Picture 22" descr="Uitzicht op zittende vrouw die aantekeningen maakt in OneNote" title="Microsoft brand photo">
            <a:extLst>
              <a:ext uri="{FF2B5EF4-FFF2-40B4-BE49-F238E27FC236}">
                <a16:creationId xmlns:a16="http://schemas.microsoft.com/office/drawing/2014/main" id="{171BCBA6-D91D-4D45-A144-C967CFC7CA6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5334000" y="1488"/>
            <a:ext cx="6858000" cy="6858000"/>
          </a:xfrm>
          <a:prstGeom prst="rect">
            <a:avLst/>
          </a:prstGeom>
        </p:spPr>
      </p:pic>
    </p:spTree>
    <p:extLst>
      <p:ext uri="{BB962C8B-B14F-4D97-AF65-F5344CB8AC3E}">
        <p14:creationId xmlns:p14="http://schemas.microsoft.com/office/powerpoint/2010/main" val="30174309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userDrawn="1">
          <p15:clr>
            <a:srgbClr val="5ACBF0"/>
          </p15:clr>
        </p15:guide>
        <p15:guide id="3" pos="3355" userDrawn="1">
          <p15:clr>
            <a:srgbClr val="FBAE40"/>
          </p15:clr>
        </p15:guide>
        <p15:guide id="5" orient="horz" pos="2160" userDrawn="1">
          <p15:clr>
            <a:srgbClr val="FBAE40"/>
          </p15:clr>
        </p15:guide>
        <p15:guide id="6" orient="horz" pos="2229" userDrawn="1">
          <p15:clr>
            <a:srgbClr val="5ACBF0"/>
          </p15:clr>
        </p15:guide>
        <p15:guide id="7" pos="3000" userDrawn="1">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
        <p:nvSpPr>
          <p:cNvPr id="15" name="Rectangle 14">
            <a:extLst>
              <a:ext uri="{FF2B5EF4-FFF2-40B4-BE49-F238E27FC236}">
                <a16:creationId xmlns:a16="http://schemas.microsoft.com/office/drawing/2014/main" id="{A5336120-4196-4B27-93A6-2D0B4B178E86}"/>
              </a:ext>
            </a:extLst>
          </p:cNvPr>
          <p:cNvSpPr/>
          <p:nvPr userDrawn="1"/>
        </p:nvSpPr>
        <p:spPr bwMode="auto">
          <a:xfrm>
            <a:off x="3309257"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grpSp>
        <p:nvGrpSpPr>
          <p:cNvPr id="16" name="Group 15">
            <a:extLst>
              <a:ext uri="{FF2B5EF4-FFF2-40B4-BE49-F238E27FC236}">
                <a16:creationId xmlns:a16="http://schemas.microsoft.com/office/drawing/2014/main" id="{5168335F-9B34-4E21-B65B-4ECDE3477A38}"/>
              </a:ext>
            </a:extLst>
          </p:cNvPr>
          <p:cNvGrpSpPr/>
          <p:nvPr userDrawn="1"/>
        </p:nvGrpSpPr>
        <p:grpSpPr>
          <a:xfrm rot="19328760">
            <a:off x="11550442" y="-12447"/>
            <a:ext cx="392992" cy="832669"/>
            <a:chOff x="6548644" y="142353"/>
            <a:chExt cx="1131976" cy="2398422"/>
          </a:xfrm>
        </p:grpSpPr>
        <p:pic>
          <p:nvPicPr>
            <p:cNvPr id="17" name="Graphic 16">
              <a:extLst>
                <a:ext uri="{FF2B5EF4-FFF2-40B4-BE49-F238E27FC236}">
                  <a16:creationId xmlns:a16="http://schemas.microsoft.com/office/drawing/2014/main" id="{BDCCBE66-C8F7-4912-B184-06479203A0C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48644" y="142353"/>
              <a:ext cx="890904" cy="993309"/>
            </a:xfrm>
            <a:prstGeom prst="rect">
              <a:avLst/>
            </a:prstGeom>
          </p:spPr>
        </p:pic>
        <p:pic>
          <p:nvPicPr>
            <p:cNvPr id="18" name="Graphic 17">
              <a:extLst>
                <a:ext uri="{FF2B5EF4-FFF2-40B4-BE49-F238E27FC236}">
                  <a16:creationId xmlns:a16="http://schemas.microsoft.com/office/drawing/2014/main" id="{61AE948D-C1A5-4137-A8B3-8A6D03CB59C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91202" y="2255033"/>
              <a:ext cx="256282" cy="285742"/>
            </a:xfrm>
            <a:prstGeom prst="rect">
              <a:avLst/>
            </a:prstGeom>
          </p:spPr>
        </p:pic>
        <p:pic>
          <p:nvPicPr>
            <p:cNvPr id="19" name="Graphic 18">
              <a:extLst>
                <a:ext uri="{FF2B5EF4-FFF2-40B4-BE49-F238E27FC236}">
                  <a16:creationId xmlns:a16="http://schemas.microsoft.com/office/drawing/2014/main" id="{71DBD625-0FD5-4ADD-9E91-B8ADF57574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22459" y="1742413"/>
              <a:ext cx="496884" cy="553998"/>
            </a:xfrm>
            <a:prstGeom prst="rect">
              <a:avLst/>
            </a:prstGeom>
          </p:spPr>
        </p:pic>
        <p:pic>
          <p:nvPicPr>
            <p:cNvPr id="20" name="Graphic 19">
              <a:extLst>
                <a:ext uri="{FF2B5EF4-FFF2-40B4-BE49-F238E27FC236}">
                  <a16:creationId xmlns:a16="http://schemas.microsoft.com/office/drawing/2014/main" id="{7FD66222-17CF-4BBE-B4F0-AD1DDB1785E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49346" y="1060678"/>
              <a:ext cx="631274" cy="703841"/>
            </a:xfrm>
            <a:prstGeom prst="rect">
              <a:avLst/>
            </a:prstGeom>
          </p:spPr>
        </p:pic>
      </p:grpSp>
      <p:grpSp>
        <p:nvGrpSpPr>
          <p:cNvPr id="21" name="Group 20">
            <a:extLst>
              <a:ext uri="{FF2B5EF4-FFF2-40B4-BE49-F238E27FC236}">
                <a16:creationId xmlns:a16="http://schemas.microsoft.com/office/drawing/2014/main" id="{3A722B84-4BC1-4C8A-887D-045716D327CF}"/>
              </a:ext>
            </a:extLst>
          </p:cNvPr>
          <p:cNvGrpSpPr/>
          <p:nvPr userDrawn="1"/>
        </p:nvGrpSpPr>
        <p:grpSpPr>
          <a:xfrm>
            <a:off x="11595943" y="5900761"/>
            <a:ext cx="596057" cy="957239"/>
            <a:chOff x="8727420" y="129333"/>
            <a:chExt cx="3464580" cy="5563942"/>
          </a:xfrm>
        </p:grpSpPr>
        <p:pic>
          <p:nvPicPr>
            <p:cNvPr id="22" name="Graphic 21">
              <a:extLst>
                <a:ext uri="{FF2B5EF4-FFF2-40B4-BE49-F238E27FC236}">
                  <a16:creationId xmlns:a16="http://schemas.microsoft.com/office/drawing/2014/main" id="{855FB046-F619-4282-8C71-CBADC34EBCD2}"/>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rcRect r="15368" b="16863"/>
            <a:stretch/>
          </p:blipFill>
          <p:spPr>
            <a:xfrm>
              <a:off x="8727420" y="1898718"/>
              <a:ext cx="3464580" cy="3794557"/>
            </a:xfrm>
            <a:prstGeom prst="rect">
              <a:avLst/>
            </a:prstGeom>
          </p:spPr>
        </p:pic>
        <p:pic>
          <p:nvPicPr>
            <p:cNvPr id="23" name="Graphic 22">
              <a:extLst>
                <a:ext uri="{FF2B5EF4-FFF2-40B4-BE49-F238E27FC236}">
                  <a16:creationId xmlns:a16="http://schemas.microsoft.com/office/drawing/2014/main" id="{8DD641C4-1925-4FFE-9C6A-2F130DD2B84D}"/>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5"/>
                </a:ext>
              </a:extLst>
            </a:blip>
            <a:srcRect l="1" r="46978"/>
            <a:stretch/>
          </p:blipFill>
          <p:spPr>
            <a:xfrm>
              <a:off x="11179429" y="129333"/>
              <a:ext cx="1012571" cy="2129245"/>
            </a:xfrm>
            <a:prstGeom prst="rect">
              <a:avLst/>
            </a:prstGeom>
          </p:spPr>
        </p:pic>
      </p:grpSp>
      <p:pic>
        <p:nvPicPr>
          <p:cNvPr id="24" name="Picture 23">
            <a:extLst>
              <a:ext uri="{FF2B5EF4-FFF2-40B4-BE49-F238E27FC236}">
                <a16:creationId xmlns:a16="http://schemas.microsoft.com/office/drawing/2014/main" id="{3BB604E9-6CC3-44EE-8CC5-D66AE7E6966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59883" y="5581650"/>
            <a:ext cx="7286625" cy="1276350"/>
          </a:xfrm>
          <a:prstGeom prst="rect">
            <a:avLst/>
          </a:prstGeom>
        </p:spPr>
      </p:pic>
      <p:sp>
        <p:nvSpPr>
          <p:cNvPr id="25" name="Rectangle 24">
            <a:extLst>
              <a:ext uri="{FF2B5EF4-FFF2-40B4-BE49-F238E27FC236}">
                <a16:creationId xmlns:a16="http://schemas.microsoft.com/office/drawing/2014/main" id="{D18B7886-3572-49D4-BB82-AB80E8F7C466}"/>
              </a:ext>
            </a:extLst>
          </p:cNvPr>
          <p:cNvSpPr/>
          <p:nvPr userDrawn="1"/>
        </p:nvSpPr>
        <p:spPr bwMode="auto">
          <a:xfrm>
            <a:off x="3169918"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
        <p:nvSpPr>
          <p:cNvPr id="15" name="Rectangle 14">
            <a:extLst>
              <a:ext uri="{FF2B5EF4-FFF2-40B4-BE49-F238E27FC236}">
                <a16:creationId xmlns:a16="http://schemas.microsoft.com/office/drawing/2014/main" id="{3287511E-D3CF-4D6A-8C09-0DBAE6CA105A}"/>
              </a:ext>
            </a:extLst>
          </p:cNvPr>
          <p:cNvSpPr/>
          <p:nvPr userDrawn="1"/>
        </p:nvSpPr>
        <p:spPr bwMode="auto">
          <a:xfrm>
            <a:off x="3309257"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grpSp>
        <p:nvGrpSpPr>
          <p:cNvPr id="16" name="Group 15">
            <a:extLst>
              <a:ext uri="{FF2B5EF4-FFF2-40B4-BE49-F238E27FC236}">
                <a16:creationId xmlns:a16="http://schemas.microsoft.com/office/drawing/2014/main" id="{5A0CC674-D113-4E4F-8491-9DCCE0D4E9DA}"/>
              </a:ext>
            </a:extLst>
          </p:cNvPr>
          <p:cNvGrpSpPr/>
          <p:nvPr userDrawn="1"/>
        </p:nvGrpSpPr>
        <p:grpSpPr>
          <a:xfrm rot="19328760">
            <a:off x="11550442" y="-12447"/>
            <a:ext cx="392992" cy="832669"/>
            <a:chOff x="6548644" y="142353"/>
            <a:chExt cx="1131976" cy="2398422"/>
          </a:xfrm>
        </p:grpSpPr>
        <p:pic>
          <p:nvPicPr>
            <p:cNvPr id="17" name="Graphic 16">
              <a:extLst>
                <a:ext uri="{FF2B5EF4-FFF2-40B4-BE49-F238E27FC236}">
                  <a16:creationId xmlns:a16="http://schemas.microsoft.com/office/drawing/2014/main" id="{3596D438-8D29-4A39-B47A-28021240788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48644" y="142353"/>
              <a:ext cx="890904" cy="993309"/>
            </a:xfrm>
            <a:prstGeom prst="rect">
              <a:avLst/>
            </a:prstGeom>
          </p:spPr>
        </p:pic>
        <p:pic>
          <p:nvPicPr>
            <p:cNvPr id="18" name="Graphic 17">
              <a:extLst>
                <a:ext uri="{FF2B5EF4-FFF2-40B4-BE49-F238E27FC236}">
                  <a16:creationId xmlns:a16="http://schemas.microsoft.com/office/drawing/2014/main" id="{0DFE37C2-8EA9-4441-8285-528B071D41E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91202" y="2255033"/>
              <a:ext cx="256282" cy="285742"/>
            </a:xfrm>
            <a:prstGeom prst="rect">
              <a:avLst/>
            </a:prstGeom>
          </p:spPr>
        </p:pic>
        <p:pic>
          <p:nvPicPr>
            <p:cNvPr id="19" name="Graphic 18">
              <a:extLst>
                <a:ext uri="{FF2B5EF4-FFF2-40B4-BE49-F238E27FC236}">
                  <a16:creationId xmlns:a16="http://schemas.microsoft.com/office/drawing/2014/main" id="{FE1557BE-C5DD-47C1-B94E-3A6982162F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22459" y="1742413"/>
              <a:ext cx="496884" cy="553998"/>
            </a:xfrm>
            <a:prstGeom prst="rect">
              <a:avLst/>
            </a:prstGeom>
          </p:spPr>
        </p:pic>
        <p:pic>
          <p:nvPicPr>
            <p:cNvPr id="20" name="Graphic 19">
              <a:extLst>
                <a:ext uri="{FF2B5EF4-FFF2-40B4-BE49-F238E27FC236}">
                  <a16:creationId xmlns:a16="http://schemas.microsoft.com/office/drawing/2014/main" id="{50668591-4EFF-4502-AA15-DF04FC721A5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49346" y="1060678"/>
              <a:ext cx="631274" cy="703841"/>
            </a:xfrm>
            <a:prstGeom prst="rect">
              <a:avLst/>
            </a:prstGeom>
          </p:spPr>
        </p:pic>
      </p:grpSp>
      <p:grpSp>
        <p:nvGrpSpPr>
          <p:cNvPr id="21" name="Group 20">
            <a:extLst>
              <a:ext uri="{FF2B5EF4-FFF2-40B4-BE49-F238E27FC236}">
                <a16:creationId xmlns:a16="http://schemas.microsoft.com/office/drawing/2014/main" id="{49F41517-17E7-4BAA-B2FD-7760146CD59E}"/>
              </a:ext>
            </a:extLst>
          </p:cNvPr>
          <p:cNvGrpSpPr/>
          <p:nvPr userDrawn="1"/>
        </p:nvGrpSpPr>
        <p:grpSpPr>
          <a:xfrm>
            <a:off x="11595943" y="5900761"/>
            <a:ext cx="596057" cy="957239"/>
            <a:chOff x="8727420" y="129333"/>
            <a:chExt cx="3464580" cy="5563942"/>
          </a:xfrm>
        </p:grpSpPr>
        <p:pic>
          <p:nvPicPr>
            <p:cNvPr id="22" name="Graphic 21">
              <a:extLst>
                <a:ext uri="{FF2B5EF4-FFF2-40B4-BE49-F238E27FC236}">
                  <a16:creationId xmlns:a16="http://schemas.microsoft.com/office/drawing/2014/main" id="{8F4BFD37-E6C3-4EE9-9E8D-ADF802DD97BE}"/>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rcRect r="15368" b="16863"/>
            <a:stretch/>
          </p:blipFill>
          <p:spPr>
            <a:xfrm>
              <a:off x="8727420" y="1898718"/>
              <a:ext cx="3464580" cy="3794557"/>
            </a:xfrm>
            <a:prstGeom prst="rect">
              <a:avLst/>
            </a:prstGeom>
          </p:spPr>
        </p:pic>
        <p:pic>
          <p:nvPicPr>
            <p:cNvPr id="23" name="Graphic 22">
              <a:extLst>
                <a:ext uri="{FF2B5EF4-FFF2-40B4-BE49-F238E27FC236}">
                  <a16:creationId xmlns:a16="http://schemas.microsoft.com/office/drawing/2014/main" id="{87E5CC54-3200-4595-BCD0-F9DF9691AF88}"/>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5"/>
                </a:ext>
              </a:extLst>
            </a:blip>
            <a:srcRect l="1" r="46978"/>
            <a:stretch/>
          </p:blipFill>
          <p:spPr>
            <a:xfrm>
              <a:off x="11179429" y="129333"/>
              <a:ext cx="1012571" cy="2129245"/>
            </a:xfrm>
            <a:prstGeom prst="rect">
              <a:avLst/>
            </a:prstGeom>
          </p:spPr>
        </p:pic>
      </p:grpSp>
      <p:pic>
        <p:nvPicPr>
          <p:cNvPr id="24" name="Picture 23">
            <a:extLst>
              <a:ext uri="{FF2B5EF4-FFF2-40B4-BE49-F238E27FC236}">
                <a16:creationId xmlns:a16="http://schemas.microsoft.com/office/drawing/2014/main" id="{7354DB94-7B7E-4C08-9134-8B2A0BFBA08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59883" y="5581650"/>
            <a:ext cx="7286625" cy="1276350"/>
          </a:xfrm>
          <a:prstGeom prst="rect">
            <a:avLst/>
          </a:prstGeom>
        </p:spPr>
      </p:pic>
      <p:sp>
        <p:nvSpPr>
          <p:cNvPr id="25" name="Rectangle 24">
            <a:extLst>
              <a:ext uri="{FF2B5EF4-FFF2-40B4-BE49-F238E27FC236}">
                <a16:creationId xmlns:a16="http://schemas.microsoft.com/office/drawing/2014/main" id="{7077067B-AF20-4EA8-B544-67180BC8F17B}"/>
              </a:ext>
            </a:extLst>
          </p:cNvPr>
          <p:cNvSpPr/>
          <p:nvPr userDrawn="1"/>
        </p:nvSpPr>
        <p:spPr bwMode="auto">
          <a:xfrm>
            <a:off x="3169918"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025650"/>
            <a:ext cx="4161981" cy="1107996"/>
          </a:xfrm>
        </p:spPr>
        <p:txBody>
          <a:bodyPr wrap="square" rIns="0" anchor="b">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1"/>
            <a:ext cx="4162425"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203321026"/>
      </p:ext>
    </p:extLst>
  </p:cSld>
  <p:clrMapOvr>
    <a:masterClrMapping/>
  </p:clrMapOvr>
  <p:transition>
    <p:fade/>
  </p:transition>
  <p:extLst>
    <p:ext uri="{DCECCB84-F9BA-43D5-87BE-67443E8EF086}">
      <p15:sldGuideLst xmlns:p15="http://schemas.microsoft.com/office/powerpoint/2012/main">
        <p15:guide id="2" pos="3359" userDrawn="1">
          <p15:clr>
            <a:srgbClr val="FBAE40"/>
          </p15:clr>
        </p15:guide>
        <p15:guide id="6" orient="horz" pos="904" userDrawn="1">
          <p15:clr>
            <a:srgbClr val="5ACBF0"/>
          </p15:clr>
        </p15:guide>
        <p15:guide id="7" orient="horz" pos="1276" userDrawn="1">
          <p15:clr>
            <a:srgbClr val="5ACBF0"/>
          </p15:clr>
        </p15:guide>
        <p15:guide id="8" orient="horz" pos="2226" userDrawn="1">
          <p15:clr>
            <a:srgbClr val="5ACBF0"/>
          </p15:clr>
        </p15:guide>
        <p15:guide id="9" pos="2993" userDrawn="1">
          <p15:clr>
            <a:srgbClr val="C35E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025" y="2875002"/>
            <a:ext cx="4161981" cy="1107996"/>
          </a:xfrm>
        </p:spPr>
        <p:txBody>
          <a:bodyPr wrap="square" rIns="0" anchor="ctr" anchorCtr="0">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328861325"/>
      </p:ext>
    </p:extLst>
  </p:cSld>
  <p:clrMapOvr>
    <a:masterClrMapping/>
  </p:clrMapOvr>
  <p:transition>
    <p:fade/>
  </p:transition>
  <p:extLst>
    <p:ext uri="{DCECCB84-F9BA-43D5-87BE-67443E8EF086}">
      <p15:sldGuideLst xmlns:p15="http://schemas.microsoft.com/office/powerpoint/2012/main">
        <p15:guide id="2" pos="3359">
          <p15:clr>
            <a:srgbClr val="FBAE40"/>
          </p15:clr>
        </p15:guide>
        <p15:guide id="5"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quare Photo body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4160520"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70157464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774405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5555108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userDrawn="1">
          <p15:clr>
            <a:srgbClr val="5ACBF0"/>
          </p15:clr>
        </p15:guide>
        <p15:guide id="3" orient="horz" pos="1914" userDrawn="1">
          <p15:clr>
            <a:srgbClr val="5ACBF0"/>
          </p15:clr>
        </p15:guide>
        <p15:guide id="4" orient="horz" pos="2505"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17211484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6503582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6127" userDrawn="1">
          <p15:clr>
            <a:srgbClr val="5ACBF0"/>
          </p15:clr>
        </p15:guide>
        <p15:guide id="3" orient="horz" pos="1911" userDrawn="1">
          <p15:clr>
            <a:srgbClr val="5ACBF0"/>
          </p15:clr>
        </p15:guide>
        <p15:guide id="4" orient="horz" pos="2505"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pic>
        <p:nvPicPr>
          <p:cNvPr id="7" name="MS logo gray - EMF" descr="Microsoft-logo, versie met grijze tekst">
            <a:extLst>
              <a:ext uri="{FF2B5EF4-FFF2-40B4-BE49-F238E27FC236}">
                <a16:creationId xmlns:a16="http://schemas.microsoft.com/office/drawing/2014/main" id="{DDC08157-A48C-4ACA-A5BB-EE2A866E10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16054354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userDrawn="1">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78299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userDrawn="1">
          <p15:clr>
            <a:srgbClr val="5ACBF0"/>
          </p15:clr>
        </p15:guide>
        <p15:guide id="3" orient="horz" pos="1910" userDrawn="1">
          <p15:clr>
            <a:srgbClr val="5ACBF0"/>
          </p15:clr>
        </p15:guide>
        <p15:guide id="4" orient="horz" pos="2505"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1556723"/>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4" userDrawn="1">
          <p15:clr>
            <a:srgbClr val="5ACBF0"/>
          </p15:clr>
        </p15:guide>
        <p15:guide id="3" orient="horz" pos="288"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1272" userDrawn="1">
          <p15:clr>
            <a:srgbClr val="5ACBF0"/>
          </p15:clr>
        </p15:guide>
        <p15:guide id="3" orient="horz" pos="288" userDrawn="1">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43058790"/>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5" userDrawn="1">
          <p15:clr>
            <a:srgbClr val="5ACBF0"/>
          </p15:clr>
        </p15:guide>
        <p15:guide id="3" orient="horz" pos="288" userDrawn="1">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nl-nl" sz="700">
                <a:gradFill>
                  <a:gsLst>
                    <a:gs pos="0">
                      <a:schemeClr val="tx1"/>
                    </a:gs>
                    <a:gs pos="100000">
                      <a:schemeClr val="tx1"/>
                    </a:gs>
                  </a:gsLst>
                  <a:lin ang="5400000" scaled="0"/>
                </a:gradFill>
                <a:cs typeface="Segoe UI" pitchFamily="34" charset="0"/>
              </a:rPr>
              <a:t>© Copyright Microsoft Corporation. Alle rechten voorbehouden. </a:t>
            </a:r>
          </a:p>
        </p:txBody>
      </p:sp>
      <p:pic>
        <p:nvPicPr>
          <p:cNvPr id="5" name="MS logo white - EMF" descr="Microsoft-logo, versie met witte tekst">
            <a:extLst>
              <a:ext uri="{FF2B5EF4-FFF2-40B4-BE49-F238E27FC236}">
                <a16:creationId xmlns:a16="http://schemas.microsoft.com/office/drawing/2014/main" id="{70D3778F-A717-44C8-9013-FF206B15DD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288"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inecraft Title 2">
    <p:bg>
      <p:bgPr>
        <a:solidFill>
          <a:schemeClr val="accent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5E78B78-D336-4E33-BEDF-950B514D4B56}"/>
              </a:ext>
            </a:extLst>
          </p:cNvPr>
          <p:cNvGrpSpPr/>
          <p:nvPr userDrawn="1"/>
        </p:nvGrpSpPr>
        <p:grpSpPr>
          <a:xfrm>
            <a:off x="-1" y="0"/>
            <a:ext cx="12192001" cy="6858000"/>
            <a:chOff x="-1" y="0"/>
            <a:chExt cx="12188826" cy="6858000"/>
          </a:xfrm>
        </p:grpSpPr>
        <p:pic>
          <p:nvPicPr>
            <p:cNvPr id="11" name="Picture 10">
              <a:extLst>
                <a:ext uri="{FF2B5EF4-FFF2-40B4-BE49-F238E27FC236}">
                  <a16:creationId xmlns:a16="http://schemas.microsoft.com/office/drawing/2014/main" id="{9A37B178-5F5A-4C65-B142-3B4BED86A01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 y="0"/>
              <a:ext cx="6094412" cy="6858000"/>
            </a:xfrm>
            <a:prstGeom prst="rect">
              <a:avLst/>
            </a:prstGeom>
          </p:spPr>
        </p:pic>
        <p:pic>
          <p:nvPicPr>
            <p:cNvPr id="13" name="Picture 12">
              <a:extLst>
                <a:ext uri="{FF2B5EF4-FFF2-40B4-BE49-F238E27FC236}">
                  <a16:creationId xmlns:a16="http://schemas.microsoft.com/office/drawing/2014/main" id="{5D8D962D-EDE5-47D4-A040-F08AA4F3D8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094413" y="0"/>
              <a:ext cx="6094412" cy="6858000"/>
            </a:xfrm>
            <a:prstGeom prst="rect">
              <a:avLst/>
            </a:prstGeom>
          </p:spPr>
        </p:pic>
      </p:grpSp>
      <p:sp>
        <p:nvSpPr>
          <p:cNvPr id="5" name="Rectangle 4">
            <a:extLst>
              <a:ext uri="{FF2B5EF4-FFF2-40B4-BE49-F238E27FC236}">
                <a16:creationId xmlns:a16="http://schemas.microsoft.com/office/drawing/2014/main" id="{F908484A-B774-49CD-96F4-0DC2C66F60C1}"/>
              </a:ext>
            </a:extLst>
          </p:cNvPr>
          <p:cNvSpPr/>
          <p:nvPr userDrawn="1"/>
        </p:nvSpPr>
        <p:spPr bwMode="auto">
          <a:xfrm>
            <a:off x="0" y="1968136"/>
            <a:ext cx="7440638" cy="370224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828" fontAlgn="base">
              <a:lnSpc>
                <a:spcPct val="90000"/>
              </a:lnSpc>
              <a:spcBef>
                <a:spcPct val="0"/>
              </a:spcBef>
              <a:spcAft>
                <a:spcPct val="0"/>
              </a:spcAft>
            </a:pPr>
            <a:endParaRPr lang="en-US" sz="2352" dirty="0" err="1">
              <a:solidFill>
                <a:srgbClr val="0070C0"/>
              </a:solidFill>
              <a:ea typeface="Segoe UI" pitchFamily="34" charset="0"/>
              <a:cs typeface="Segoe UI" pitchFamily="34" charset="0"/>
            </a:endParaRPr>
          </a:p>
        </p:txBody>
      </p:sp>
      <p:sp>
        <p:nvSpPr>
          <p:cNvPr id="22" name="Text Placeholder 6"/>
          <p:cNvSpPr>
            <a:spLocks noGrp="1"/>
          </p:cNvSpPr>
          <p:nvPr>
            <p:ph type="body" sz="quarter" idx="12" hasCustomPrompt="1"/>
          </p:nvPr>
        </p:nvSpPr>
        <p:spPr>
          <a:xfrm>
            <a:off x="255660" y="4518926"/>
            <a:ext cx="6886169" cy="1019980"/>
          </a:xfrm>
        </p:spPr>
        <p:txBody>
          <a:bodyPr anchor="b"/>
          <a:lstStyle>
            <a:lvl1pPr marL="0" indent="0">
              <a:buNone/>
              <a:defRPr sz="2352">
                <a:solidFill>
                  <a:schemeClr val="bg1"/>
                </a:solidFill>
              </a:defRPr>
            </a:lvl1pPr>
            <a:lvl5pPr>
              <a:defRPr/>
            </a:lvl5pPr>
          </a:lstStyle>
          <a:p>
            <a:pPr lvl="0"/>
            <a:r>
              <a:rPr lang="en-US" dirty="0"/>
              <a:t>Speaker Name</a:t>
            </a:r>
          </a:p>
          <a:p>
            <a:pPr lvl="0"/>
            <a:r>
              <a:rPr lang="en-US" dirty="0"/>
              <a:t>Date</a:t>
            </a:r>
          </a:p>
        </p:txBody>
      </p:sp>
      <p:sp>
        <p:nvSpPr>
          <p:cNvPr id="23" name="Text Placeholder 6"/>
          <p:cNvSpPr>
            <a:spLocks noGrp="1"/>
          </p:cNvSpPr>
          <p:nvPr>
            <p:ph type="body" sz="quarter" idx="13" hasCustomPrompt="1"/>
          </p:nvPr>
        </p:nvSpPr>
        <p:spPr>
          <a:xfrm>
            <a:off x="239848" y="2084171"/>
            <a:ext cx="6902856" cy="2120726"/>
          </a:xfrm>
        </p:spPr>
        <p:txBody>
          <a:bodyPr anchor="b"/>
          <a:lstStyle>
            <a:lvl1pPr marL="0" indent="0">
              <a:buNone/>
              <a:defRPr lang="en-US" sz="4400" kern="1200" spc="0" baseline="0" dirty="0">
                <a:solidFill>
                  <a:schemeClr val="bg1"/>
                </a:solidFill>
                <a:latin typeface="+mj-lt"/>
                <a:ea typeface="+mn-ea"/>
                <a:cs typeface="+mn-cs"/>
              </a:defRPr>
            </a:lvl1pPr>
            <a:lvl5pPr>
              <a:defRPr/>
            </a:lvl5pPr>
          </a:lstStyle>
          <a:p>
            <a:pPr marL="0" marR="0" lvl="0" indent="0" algn="l" defTabSz="913918" rtl="0" eaLnBrk="1" fontAlgn="auto" latinLnBrk="0" hangingPunct="1">
              <a:lnSpc>
                <a:spcPct val="95000"/>
              </a:lnSpc>
              <a:spcBef>
                <a:spcPts val="0"/>
              </a:spcBef>
              <a:spcAft>
                <a:spcPts val="1175"/>
              </a:spcAft>
              <a:buClrTx/>
              <a:buSzPct val="90000"/>
              <a:buFont typeface="Arial" pitchFamily="34" charset="0"/>
              <a:buNone/>
              <a:tabLst/>
            </a:pPr>
            <a:r>
              <a:rPr lang="en-US" dirty="0"/>
              <a:t>Presentation Title Here</a:t>
            </a:r>
          </a:p>
        </p:txBody>
      </p:sp>
      <p:pic>
        <p:nvPicPr>
          <p:cNvPr id="8" name="Picture 7">
            <a:extLst>
              <a:ext uri="{FF2B5EF4-FFF2-40B4-BE49-F238E27FC236}">
                <a16:creationId xmlns:a16="http://schemas.microsoft.com/office/drawing/2014/main" id="{AAE276CB-4993-44A9-8C73-DA2AF3182E7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74785" y="719789"/>
            <a:ext cx="3575048" cy="865534"/>
          </a:xfrm>
          <a:prstGeom prst="rect">
            <a:avLst/>
          </a:prstGeom>
        </p:spPr>
      </p:pic>
      <p:pic>
        <p:nvPicPr>
          <p:cNvPr id="12" name="Graphic 11">
            <a:extLst>
              <a:ext uri="{FF2B5EF4-FFF2-40B4-BE49-F238E27FC236}">
                <a16:creationId xmlns:a16="http://schemas.microsoft.com/office/drawing/2014/main" id="{1CA3E0FE-DDBA-4BCA-B97F-3D709284F7A9}"/>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61209" y="1456024"/>
            <a:ext cx="5041748" cy="4875849"/>
          </a:xfrm>
          <a:prstGeom prst="rect">
            <a:avLst/>
          </a:prstGeom>
        </p:spPr>
      </p:pic>
      <p:pic>
        <p:nvPicPr>
          <p:cNvPr id="14" name="Picture 13">
            <a:extLst>
              <a:ext uri="{FF2B5EF4-FFF2-40B4-BE49-F238E27FC236}">
                <a16:creationId xmlns:a16="http://schemas.microsoft.com/office/drawing/2014/main" id="{B4057CAE-D1A3-48BB-92D8-907922B91802}"/>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29265" y="6087292"/>
            <a:ext cx="1918272" cy="705624"/>
          </a:xfrm>
          <a:prstGeom prst="rect">
            <a:avLst/>
          </a:prstGeom>
        </p:spPr>
      </p:pic>
    </p:spTree>
    <p:extLst>
      <p:ext uri="{BB962C8B-B14F-4D97-AF65-F5344CB8AC3E}">
        <p14:creationId xmlns:p14="http://schemas.microsoft.com/office/powerpoint/2010/main" val="10119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Title Green - Add Image">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89FED-8B05-40A9-8046-13AA9B35DBA0}"/>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12973" r="12973"/>
          <a:stretch/>
        </p:blipFill>
        <p:spPr>
          <a:xfrm>
            <a:off x="1" y="1"/>
            <a:ext cx="12192000" cy="6857999"/>
          </a:xfrm>
          <a:prstGeom prst="rect">
            <a:avLst/>
          </a:prstGeom>
        </p:spPr>
      </p:pic>
      <p:sp>
        <p:nvSpPr>
          <p:cNvPr id="2" name="Title 1"/>
          <p:cNvSpPr>
            <a:spLocks noGrp="1"/>
          </p:cNvSpPr>
          <p:nvPr>
            <p:ph type="title" hasCustomPrompt="1"/>
          </p:nvPr>
        </p:nvSpPr>
        <p:spPr>
          <a:xfrm>
            <a:off x="269239" y="4148504"/>
            <a:ext cx="6723231" cy="849463"/>
          </a:xfrm>
          <a:noFill/>
        </p:spPr>
        <p:txBody>
          <a:bodyPr wrap="square" tIns="91440" bIns="91440" anchor="b" anchorCtr="0">
            <a:spAutoFit/>
          </a:bodyPr>
          <a:lstStyle>
            <a:lvl1pPr>
              <a:defRPr sz="4800" spc="-98" baseline="0">
                <a:solidFill>
                  <a:schemeClr val="tx1"/>
                </a:solidFill>
              </a:defRPr>
            </a:lvl1pPr>
          </a:lstStyle>
          <a:p>
            <a:r>
              <a:rPr lang="en-US" dirty="0"/>
              <a:t>Section title</a:t>
            </a:r>
          </a:p>
        </p:txBody>
      </p:sp>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6"/>
            <a:ext cx="5565636" cy="4721225"/>
          </a:xfrm>
        </p:spPr>
        <p:txBody>
          <a:bodyPr tIns="1188720"/>
          <a:lstStyle>
            <a:lvl1pPr algn="ctr">
              <a:defRPr/>
            </a:lvl1pPr>
          </a:lstStyle>
          <a:p>
            <a:r>
              <a:rPr lang="en-US" dirty="0"/>
              <a:t>Insert picture</a:t>
            </a:r>
          </a:p>
        </p:txBody>
      </p:sp>
    </p:spTree>
    <p:extLst>
      <p:ext uri="{BB962C8B-B14F-4D97-AF65-F5344CB8AC3E}">
        <p14:creationId xmlns:p14="http://schemas.microsoft.com/office/powerpoint/2010/main" val="390445678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Title Purple - Add Image">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F6D154A-7A8C-478F-B3ED-C23B0DCB9F4B}"/>
              </a:ext>
            </a:extLst>
          </p:cNvPr>
          <p:cNvSpPr>
            <a:spLocks noGrp="1"/>
          </p:cNvSpPr>
          <p:nvPr>
            <p:ph type="pic" sz="quarter" idx="10" hasCustomPrompt="1"/>
          </p:nvPr>
        </p:nvSpPr>
        <p:spPr>
          <a:xfrm>
            <a:off x="6356419" y="1412878"/>
            <a:ext cx="5565636" cy="4721225"/>
          </a:xfrm>
        </p:spPr>
        <p:txBody>
          <a:bodyPr tIns="1188720"/>
          <a:lstStyle>
            <a:lvl1pPr algn="ctr">
              <a:defRPr/>
            </a:lvl1pPr>
          </a:lstStyle>
          <a:p>
            <a:r>
              <a:rPr lang="en-US" dirty="0"/>
              <a:t>Insert picture</a:t>
            </a:r>
          </a:p>
        </p:txBody>
      </p:sp>
      <p:sp>
        <p:nvSpPr>
          <p:cNvPr id="2" name="Title 1"/>
          <p:cNvSpPr>
            <a:spLocks noGrp="1"/>
          </p:cNvSpPr>
          <p:nvPr>
            <p:ph type="title" hasCustomPrompt="1"/>
          </p:nvPr>
        </p:nvSpPr>
        <p:spPr>
          <a:xfrm>
            <a:off x="269239" y="4002128"/>
            <a:ext cx="6723231" cy="995838"/>
          </a:xfrm>
          <a:noFill/>
        </p:spPr>
        <p:txBody>
          <a:bodyPr wrap="square" tIns="91440" bIns="91440" anchor="b" anchorCtr="0">
            <a:spAutoFit/>
          </a:bodyPr>
          <a:lstStyle>
            <a:lvl1pPr>
              <a:defRPr sz="5878" spc="-98" baseline="0">
                <a:solidFill>
                  <a:schemeClr val="tx1"/>
                </a:solidFill>
              </a:defRPr>
            </a:lvl1pPr>
          </a:lstStyle>
          <a:p>
            <a:r>
              <a:rPr lang="en-US" dirty="0"/>
              <a:t>Section title</a:t>
            </a:r>
          </a:p>
        </p:txBody>
      </p:sp>
    </p:spTree>
    <p:extLst>
      <p:ext uri="{BB962C8B-B14F-4D97-AF65-F5344CB8AC3E}">
        <p14:creationId xmlns:p14="http://schemas.microsoft.com/office/powerpoint/2010/main" val="376663520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1_Title and Content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21344" y="1290321"/>
            <a:ext cx="11149439" cy="4565535"/>
          </a:xfrm>
        </p:spPr>
        <p:txBody>
          <a:bodyPr/>
          <a:lstStyle>
            <a:lvl1pPr>
              <a:defRPr>
                <a:latin typeface="+mn-lt"/>
              </a:defRPr>
            </a:lvl1pPr>
            <a:lvl2pPr marL="0" indent="0">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p:cNvSpPr txBox="1"/>
          <p:nvPr userDrawn="1"/>
        </p:nvSpPr>
        <p:spPr>
          <a:xfrm>
            <a:off x="11008321" y="6588546"/>
            <a:ext cx="1021758" cy="138499"/>
          </a:xfrm>
          <a:prstGeom prst="rect">
            <a:avLst/>
          </a:prstGeom>
          <a:noFill/>
        </p:spPr>
        <p:txBody>
          <a:bodyPr wrap="square" lIns="0" tIns="0" rIns="0" bIns="0" rtlCol="0">
            <a:spAutoFit/>
          </a:bodyPr>
          <a:lstStyle/>
          <a:p>
            <a:pPr algn="r"/>
            <a:fld id="{D1FDF147-A34E-4605-92D6-A58348E56B3A}" type="slidenum">
              <a:rPr lang="en-US" sz="900" smtClean="0">
                <a:solidFill>
                  <a:schemeClr val="bg1">
                    <a:alpha val="99000"/>
                  </a:schemeClr>
                </a:solidFill>
              </a:rPr>
              <a:pPr algn="r"/>
              <a:t>‹#›</a:t>
            </a:fld>
            <a:endParaRPr lang="en-US" sz="900" dirty="0" err="1">
              <a:solidFill>
                <a:schemeClr val="bg1">
                  <a:alpha val="99000"/>
                </a:schemeClr>
              </a:solidFill>
            </a:endParaRPr>
          </a:p>
        </p:txBody>
      </p:sp>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val="0"/>
              </a:ext>
            </a:extLst>
          </a:blip>
          <a:srcRect t="68892"/>
          <a:stretch/>
        </p:blipFill>
        <p:spPr>
          <a:xfrm>
            <a:off x="932" y="6146800"/>
            <a:ext cx="12190135" cy="711200"/>
          </a:xfrm>
          <a:prstGeom prst="rect">
            <a:avLst/>
          </a:prstGeom>
        </p:spPr>
      </p:pic>
      <p:pic>
        <p:nvPicPr>
          <p:cNvPr id="10" name="Picture 9"/>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21344" y="6317008"/>
            <a:ext cx="1531511" cy="370785"/>
          </a:xfrm>
          <a:prstGeom prst="rect">
            <a:avLst/>
          </a:prstGeom>
        </p:spPr>
      </p:pic>
    </p:spTree>
    <p:extLst>
      <p:ext uri="{BB962C8B-B14F-4D97-AF65-F5344CB8AC3E}">
        <p14:creationId xmlns:p14="http://schemas.microsoft.com/office/powerpoint/2010/main" val="609958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D0D0D"/>
        </a:solidFill>
        <a:effectLst/>
      </p:bgPr>
    </p:bg>
    <p:spTree>
      <p:nvGrpSpPr>
        <p:cNvPr id="1" name=""/>
        <p:cNvGrpSpPr/>
        <p:nvPr/>
      </p:nvGrpSpPr>
      <p:grpSpPr>
        <a:xfrm>
          <a:off x="0" y="0"/>
          <a:ext cx="0" cy="0"/>
          <a:chOff x="0" y="0"/>
          <a:chExt cx="0" cy="0"/>
        </a:xfrm>
      </p:grpSpPr>
      <p:pic>
        <p:nvPicPr>
          <p:cNvPr id="7" name="MS logo white - EMF" descr="Microsoft-logo, versie met witte tekst">
            <a:extLst>
              <a:ext uri="{FF2B5EF4-FFF2-40B4-BE49-F238E27FC236}">
                <a16:creationId xmlns:a16="http://schemas.microsoft.com/office/drawing/2014/main" id="{0FD32619-3819-428A-8565-629596C9141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9385043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userDrawn="1">
          <p15:clr>
            <a:srgbClr val="5ACBF0"/>
          </p15:clr>
        </p15:guide>
        <p15:guide id="2" orient="horz" pos="2496" userDrawn="1">
          <p15:clr>
            <a:srgbClr val="5ACBF0"/>
          </p15:clr>
        </p15:guide>
        <p15:guide id="3" pos="6132" userDrawn="1">
          <p15:clr>
            <a:srgbClr val="5ACBF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chemeClr val="bg1">
            <a:alpha val="99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6" name="MS logo gray - EMF" descr="Microsoft-logo, versie met grijze tekst">
            <a:extLst>
              <a:ext uri="{FF2B5EF4-FFF2-40B4-BE49-F238E27FC236}">
                <a16:creationId xmlns:a16="http://schemas.microsoft.com/office/drawing/2014/main" id="{606C7DA6-3E58-4BAA-9E2E-EA46ED5F182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pic>
        <p:nvPicPr>
          <p:cNvPr id="23" name="Picture 22" descr="Uitzicht op zittende vrouw die aantekeningen maakt in OneNote" title="Microsoft brand photo">
            <a:extLst>
              <a:ext uri="{FF2B5EF4-FFF2-40B4-BE49-F238E27FC236}">
                <a16:creationId xmlns:a16="http://schemas.microsoft.com/office/drawing/2014/main" id="{EFE0939E-3B12-4873-B34D-D5B98013CE7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5334000" y="1488"/>
            <a:ext cx="6858000" cy="6858000"/>
          </a:xfrm>
          <a:prstGeom prst="rect">
            <a:avLst/>
          </a:prstGeom>
        </p:spPr>
      </p:pic>
    </p:spTree>
    <p:extLst>
      <p:ext uri="{BB962C8B-B14F-4D97-AF65-F5344CB8AC3E}">
        <p14:creationId xmlns:p14="http://schemas.microsoft.com/office/powerpoint/2010/main" val="24091489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6" name="MS logo white - EMF" descr="Microsoft-logo, versie met witte tekst">
            <a:extLst>
              <a:ext uri="{FF2B5EF4-FFF2-40B4-BE49-F238E27FC236}">
                <a16:creationId xmlns:a16="http://schemas.microsoft.com/office/drawing/2014/main" id="{752F7F94-9231-4E4A-AA40-FA537E6B0D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245" cy="292608"/>
          </a:xfrm>
          <a:prstGeom prst="rect">
            <a:avLst/>
          </a:prstGeom>
        </p:spPr>
      </p:pic>
      <p:pic>
        <p:nvPicPr>
          <p:cNvPr id="24" name="Picture 23" descr="Uitzicht op zittende vrouw die aantekeningen maakt in OneNote" title="Microsoft brand photo">
            <a:extLst>
              <a:ext uri="{FF2B5EF4-FFF2-40B4-BE49-F238E27FC236}">
                <a16:creationId xmlns:a16="http://schemas.microsoft.com/office/drawing/2014/main" id="{B88930E0-8735-4EBD-AF4E-AC0012F9728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5334000" y="1488"/>
            <a:ext cx="6858000" cy="6858000"/>
          </a:xfrm>
          <a:prstGeom prst="rect">
            <a:avLst/>
          </a:prstGeom>
        </p:spPr>
      </p:pic>
    </p:spTree>
    <p:extLst>
      <p:ext uri="{BB962C8B-B14F-4D97-AF65-F5344CB8AC3E}">
        <p14:creationId xmlns:p14="http://schemas.microsoft.com/office/powerpoint/2010/main" val="159361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6" name="MS logo gray - EMF" descr="Microsoft-logo, versie met grijze tekst">
            <a:extLst>
              <a:ext uri="{FF2B5EF4-FFF2-40B4-BE49-F238E27FC236}">
                <a16:creationId xmlns:a16="http://schemas.microsoft.com/office/drawing/2014/main" id="{11527229-DBED-4F7D-9D9A-03EC2258F26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411737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7" name="MS logo white - EMF" descr="Microsoft-logo, versie met witte tekst">
            <a:extLst>
              <a:ext uri="{FF2B5EF4-FFF2-40B4-BE49-F238E27FC236}">
                <a16:creationId xmlns:a16="http://schemas.microsoft.com/office/drawing/2014/main" id="{923145A3-A9AB-4B3E-A898-5EC4C932840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1686836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452811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9470607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077340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435004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5885457"/>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4014188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logo, versie met grijze tekst">
            <a:extLst>
              <a:ext uri="{FF2B5EF4-FFF2-40B4-BE49-F238E27FC236}">
                <a16:creationId xmlns:a16="http://schemas.microsoft.com/office/drawing/2014/main" id="{D3453B0B-33DE-4ED0-A610-D76D0E610F6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93148141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025650"/>
            <a:ext cx="4161981" cy="1107996"/>
          </a:xfrm>
        </p:spPr>
        <p:txBody>
          <a:bodyPr wrap="square" rIns="0" anchor="b">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1"/>
            <a:ext cx="4162425"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552385271"/>
      </p:ext>
    </p:extLst>
  </p:cSld>
  <p:clrMapOvr>
    <a:masterClrMapping/>
  </p:clrMapOvr>
  <p:transition>
    <p:fade/>
  </p:transition>
  <p:extLst>
    <p:ext uri="{DCECCB84-F9BA-43D5-87BE-67443E8EF086}">
      <p15:sldGuideLst xmlns:p15="http://schemas.microsoft.com/office/powerpoint/2012/main">
        <p15:guide id="2" pos="3359">
          <p15:clr>
            <a:srgbClr val="FBAE40"/>
          </p15:clr>
        </p15:guide>
        <p15:guide id="6" orient="horz" pos="904">
          <p15:clr>
            <a:srgbClr val="5ACBF0"/>
          </p15:clr>
        </p15:guide>
        <p15:guide id="7" orient="horz" pos="1276">
          <p15:clr>
            <a:srgbClr val="5ACBF0"/>
          </p15:clr>
        </p15:guide>
        <p15:guide id="8" orient="horz" pos="2226">
          <p15:clr>
            <a:srgbClr val="5ACBF0"/>
          </p15:clr>
        </p15:guide>
        <p15:guide id="9" pos="2993">
          <p15:clr>
            <a:srgbClr val="C35E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025" y="2875002"/>
            <a:ext cx="4161981" cy="1107996"/>
          </a:xfrm>
        </p:spPr>
        <p:txBody>
          <a:bodyPr wrap="square" rIns="0" anchor="ctr" anchorCtr="0">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301453446"/>
      </p:ext>
    </p:extLst>
  </p:cSld>
  <p:clrMapOvr>
    <a:masterClrMapping/>
  </p:clrMapOvr>
  <p:transition>
    <p:fade/>
  </p:transition>
  <p:extLst>
    <p:ext uri="{DCECCB84-F9BA-43D5-87BE-67443E8EF086}">
      <p15:sldGuideLst xmlns:p15="http://schemas.microsoft.com/office/powerpoint/2012/main">
        <p15:guide id="2" pos="3359">
          <p15:clr>
            <a:srgbClr val="FBAE40"/>
          </p15:clr>
        </p15:guide>
        <p15:guide id="5"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quare Photo body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4160520"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334000" y="0"/>
            <a:ext cx="6858000" cy="6858000"/>
          </a:xfrm>
          <a:blipFill>
            <a:blip r:embed="rId2">
              <a:extLst>
                <a:ext uri="{28A0092B-C50C-407E-A947-70E740481C1C}">
                  <a14:useLocalDpi xmlns:a14="http://schemas.microsoft.com/office/drawing/2010/main" val="0"/>
                </a:ext>
              </a:extLst>
            </a:blip>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16507765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7399880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688632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14613808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2417125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6502756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716574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5" name="Group 4">
            <a:extLst>
              <a:ext uri="{FF2B5EF4-FFF2-40B4-BE49-F238E27FC236}">
                <a16:creationId xmlns:a16="http://schemas.microsoft.com/office/drawing/2014/main" id="{A402FB49-2D02-47E5-B44E-7F0DF6BB6D57}"/>
              </a:ext>
            </a:extLst>
          </p:cNvPr>
          <p:cNvGrpSpPr/>
          <p:nvPr userDrawn="1"/>
        </p:nvGrpSpPr>
        <p:grpSpPr>
          <a:xfrm rot="19328760">
            <a:off x="11550442" y="-12447"/>
            <a:ext cx="392992" cy="832669"/>
            <a:chOff x="6548644" y="142353"/>
            <a:chExt cx="1131976" cy="2398422"/>
          </a:xfrm>
        </p:grpSpPr>
        <p:pic>
          <p:nvPicPr>
            <p:cNvPr id="6" name="Graphic 5">
              <a:extLst>
                <a:ext uri="{FF2B5EF4-FFF2-40B4-BE49-F238E27FC236}">
                  <a16:creationId xmlns:a16="http://schemas.microsoft.com/office/drawing/2014/main" id="{DA0F5312-B231-4C3B-B243-5916573CAEB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48644" y="142353"/>
              <a:ext cx="890904" cy="993309"/>
            </a:xfrm>
            <a:prstGeom prst="rect">
              <a:avLst/>
            </a:prstGeom>
          </p:spPr>
        </p:pic>
        <p:pic>
          <p:nvPicPr>
            <p:cNvPr id="8" name="Graphic 7">
              <a:extLst>
                <a:ext uri="{FF2B5EF4-FFF2-40B4-BE49-F238E27FC236}">
                  <a16:creationId xmlns:a16="http://schemas.microsoft.com/office/drawing/2014/main" id="{E9E2160A-B46A-4181-9BD0-00FF17395F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91202" y="2255033"/>
              <a:ext cx="256282" cy="285742"/>
            </a:xfrm>
            <a:prstGeom prst="rect">
              <a:avLst/>
            </a:prstGeom>
          </p:spPr>
        </p:pic>
        <p:pic>
          <p:nvPicPr>
            <p:cNvPr id="9" name="Graphic 8">
              <a:extLst>
                <a:ext uri="{FF2B5EF4-FFF2-40B4-BE49-F238E27FC236}">
                  <a16:creationId xmlns:a16="http://schemas.microsoft.com/office/drawing/2014/main" id="{8972A7EB-C79B-4C4C-9FC6-EB7F449A0B4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22459" y="1742413"/>
              <a:ext cx="496884" cy="553998"/>
            </a:xfrm>
            <a:prstGeom prst="rect">
              <a:avLst/>
            </a:prstGeom>
          </p:spPr>
        </p:pic>
        <p:pic>
          <p:nvPicPr>
            <p:cNvPr id="10" name="Graphic 9">
              <a:extLst>
                <a:ext uri="{FF2B5EF4-FFF2-40B4-BE49-F238E27FC236}">
                  <a16:creationId xmlns:a16="http://schemas.microsoft.com/office/drawing/2014/main" id="{409BEEC9-CCE3-405F-A58C-3EE83413CFB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49346" y="1060678"/>
              <a:ext cx="631274" cy="703841"/>
            </a:xfrm>
            <a:prstGeom prst="rect">
              <a:avLst/>
            </a:prstGeom>
          </p:spPr>
        </p:pic>
      </p:grpSp>
      <p:grpSp>
        <p:nvGrpSpPr>
          <p:cNvPr id="11" name="Group 10">
            <a:extLst>
              <a:ext uri="{FF2B5EF4-FFF2-40B4-BE49-F238E27FC236}">
                <a16:creationId xmlns:a16="http://schemas.microsoft.com/office/drawing/2014/main" id="{A244C16B-F972-4BE5-AC13-8904B96E4F32}"/>
              </a:ext>
            </a:extLst>
          </p:cNvPr>
          <p:cNvGrpSpPr/>
          <p:nvPr userDrawn="1"/>
        </p:nvGrpSpPr>
        <p:grpSpPr>
          <a:xfrm>
            <a:off x="11595943" y="5900761"/>
            <a:ext cx="596057" cy="957239"/>
            <a:chOff x="8727420" y="129333"/>
            <a:chExt cx="3464580" cy="5563942"/>
          </a:xfrm>
        </p:grpSpPr>
        <p:pic>
          <p:nvPicPr>
            <p:cNvPr id="12" name="Graphic 11">
              <a:extLst>
                <a:ext uri="{FF2B5EF4-FFF2-40B4-BE49-F238E27FC236}">
                  <a16:creationId xmlns:a16="http://schemas.microsoft.com/office/drawing/2014/main" id="{074459A4-D3AF-4C97-B272-3DA4A00410E1}"/>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rcRect r="15368" b="16863"/>
            <a:stretch/>
          </p:blipFill>
          <p:spPr>
            <a:xfrm>
              <a:off x="8727420" y="1898718"/>
              <a:ext cx="3464580" cy="3794557"/>
            </a:xfrm>
            <a:prstGeom prst="rect">
              <a:avLst/>
            </a:prstGeom>
          </p:spPr>
        </p:pic>
        <p:pic>
          <p:nvPicPr>
            <p:cNvPr id="13" name="Graphic 12">
              <a:extLst>
                <a:ext uri="{FF2B5EF4-FFF2-40B4-BE49-F238E27FC236}">
                  <a16:creationId xmlns:a16="http://schemas.microsoft.com/office/drawing/2014/main" id="{29C7CC51-D9EB-44EA-9E7B-70B2FBAA142E}"/>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5"/>
                </a:ext>
              </a:extLst>
            </a:blip>
            <a:srcRect l="1" r="46978"/>
            <a:stretch/>
          </p:blipFill>
          <p:spPr>
            <a:xfrm>
              <a:off x="11179429" y="129333"/>
              <a:ext cx="1012571" cy="2129245"/>
            </a:xfrm>
            <a:prstGeom prst="rect">
              <a:avLst/>
            </a:prstGeom>
          </p:spPr>
        </p:pic>
      </p:grpSp>
      <p:pic>
        <p:nvPicPr>
          <p:cNvPr id="2" name="Picture 1">
            <a:extLst>
              <a:ext uri="{FF2B5EF4-FFF2-40B4-BE49-F238E27FC236}">
                <a16:creationId xmlns:a16="http://schemas.microsoft.com/office/drawing/2014/main" id="{29049F4C-05FA-4085-B3A8-D198F29BB2D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59883" y="5581650"/>
            <a:ext cx="7286625" cy="1276350"/>
          </a:xfrm>
          <a:prstGeom prst="rect">
            <a:avLst/>
          </a:prstGeom>
        </p:spPr>
      </p:pic>
      <p:sp>
        <p:nvSpPr>
          <p:cNvPr id="3" name="Rectangle 2">
            <a:extLst>
              <a:ext uri="{FF2B5EF4-FFF2-40B4-BE49-F238E27FC236}">
                <a16:creationId xmlns:a16="http://schemas.microsoft.com/office/drawing/2014/main" id="{2EB901E8-07C9-467A-ABCB-38B3D56157FB}"/>
              </a:ext>
            </a:extLst>
          </p:cNvPr>
          <p:cNvSpPr/>
          <p:nvPr userDrawn="1"/>
        </p:nvSpPr>
        <p:spPr bwMode="auto">
          <a:xfrm>
            <a:off x="3169918"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093403"/>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6801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2562624"/>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nl-nl" sz="700">
                <a:gradFill>
                  <a:gsLst>
                    <a:gs pos="0">
                      <a:schemeClr val="tx1"/>
                    </a:gs>
                    <a:gs pos="100000">
                      <a:schemeClr val="tx1"/>
                    </a:gs>
                  </a:gsLst>
                  <a:lin ang="5400000" scaled="0"/>
                </a:gradFill>
                <a:cs typeface="Segoe UI" pitchFamily="34" charset="0"/>
              </a:rPr>
              <a:t>© Copyright Microsoft Corporation. Alle rechten voorbehouden. </a:t>
            </a:r>
          </a:p>
        </p:txBody>
      </p:sp>
      <p:pic>
        <p:nvPicPr>
          <p:cNvPr id="6" name="MS logo gray - EMF" descr="Microsoft-logo, versie met grijze tekst">
            <a:extLst>
              <a:ext uri="{FF2B5EF4-FFF2-40B4-BE49-F238E27FC236}">
                <a16:creationId xmlns:a16="http://schemas.microsoft.com/office/drawing/2014/main" id="{6EB48F5B-FA46-418B-8BEE-9F0C23C84A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457927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833038121"/>
      </p:ext>
    </p:extLst>
  </p:cSld>
  <p:clrMapOvr>
    <a:masterClrMapping/>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Rectangle 15">
            <a:extLst>
              <a:ext uri="{FF2B5EF4-FFF2-40B4-BE49-F238E27FC236}">
                <a16:creationId xmlns:a16="http://schemas.microsoft.com/office/drawing/2014/main" id="{96EAEA6C-1285-46AD-ABDC-AE6EBCCF465A}"/>
              </a:ext>
            </a:extLst>
          </p:cNvPr>
          <p:cNvSpPr/>
          <p:nvPr userDrawn="1"/>
        </p:nvSpPr>
        <p:spPr bwMode="auto">
          <a:xfrm>
            <a:off x="3309257"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a:extLst>
              <a:ext uri="{FF2B5EF4-FFF2-40B4-BE49-F238E27FC236}">
                <a16:creationId xmlns:a16="http://schemas.microsoft.com/office/drawing/2014/main" id="{271077AD-1D53-4028-985B-F4F25D2511B3}"/>
              </a:ext>
            </a:extLst>
          </p:cNvPr>
          <p:cNvGrpSpPr/>
          <p:nvPr userDrawn="1"/>
        </p:nvGrpSpPr>
        <p:grpSpPr>
          <a:xfrm rot="19328760">
            <a:off x="11550442" y="-12447"/>
            <a:ext cx="392992" cy="832669"/>
            <a:chOff x="6548644" y="142353"/>
            <a:chExt cx="1131976" cy="2398422"/>
          </a:xfrm>
        </p:grpSpPr>
        <p:pic>
          <p:nvPicPr>
            <p:cNvPr id="18" name="Graphic 17">
              <a:extLst>
                <a:ext uri="{FF2B5EF4-FFF2-40B4-BE49-F238E27FC236}">
                  <a16:creationId xmlns:a16="http://schemas.microsoft.com/office/drawing/2014/main" id="{FA54652A-81E2-4305-8A3C-7C41D9F98FD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48644" y="142353"/>
              <a:ext cx="890904" cy="993309"/>
            </a:xfrm>
            <a:prstGeom prst="rect">
              <a:avLst/>
            </a:prstGeom>
          </p:spPr>
        </p:pic>
        <p:pic>
          <p:nvPicPr>
            <p:cNvPr id="19" name="Graphic 18">
              <a:extLst>
                <a:ext uri="{FF2B5EF4-FFF2-40B4-BE49-F238E27FC236}">
                  <a16:creationId xmlns:a16="http://schemas.microsoft.com/office/drawing/2014/main" id="{14C9069A-9C34-485D-ACC6-EC9E856D1E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91202" y="2255033"/>
              <a:ext cx="256282" cy="285742"/>
            </a:xfrm>
            <a:prstGeom prst="rect">
              <a:avLst/>
            </a:prstGeom>
          </p:spPr>
        </p:pic>
        <p:pic>
          <p:nvPicPr>
            <p:cNvPr id="20" name="Graphic 19">
              <a:extLst>
                <a:ext uri="{FF2B5EF4-FFF2-40B4-BE49-F238E27FC236}">
                  <a16:creationId xmlns:a16="http://schemas.microsoft.com/office/drawing/2014/main" id="{99F2EC13-F236-46DF-BE16-0D07028ECEE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22459" y="1742413"/>
              <a:ext cx="496884" cy="553998"/>
            </a:xfrm>
            <a:prstGeom prst="rect">
              <a:avLst/>
            </a:prstGeom>
          </p:spPr>
        </p:pic>
        <p:pic>
          <p:nvPicPr>
            <p:cNvPr id="21" name="Graphic 20">
              <a:extLst>
                <a:ext uri="{FF2B5EF4-FFF2-40B4-BE49-F238E27FC236}">
                  <a16:creationId xmlns:a16="http://schemas.microsoft.com/office/drawing/2014/main" id="{AC478D00-2DB6-486A-85EB-943E0549425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49346" y="1060678"/>
              <a:ext cx="631274" cy="703841"/>
            </a:xfrm>
            <a:prstGeom prst="rect">
              <a:avLst/>
            </a:prstGeom>
          </p:spPr>
        </p:pic>
      </p:grpSp>
      <p:grpSp>
        <p:nvGrpSpPr>
          <p:cNvPr id="22" name="Group 21">
            <a:extLst>
              <a:ext uri="{FF2B5EF4-FFF2-40B4-BE49-F238E27FC236}">
                <a16:creationId xmlns:a16="http://schemas.microsoft.com/office/drawing/2014/main" id="{1CF6E6D3-68CF-46E8-93A0-78516DF0EC88}"/>
              </a:ext>
            </a:extLst>
          </p:cNvPr>
          <p:cNvGrpSpPr/>
          <p:nvPr userDrawn="1"/>
        </p:nvGrpSpPr>
        <p:grpSpPr>
          <a:xfrm>
            <a:off x="11595943" y="5900761"/>
            <a:ext cx="596057" cy="957239"/>
            <a:chOff x="8727420" y="129333"/>
            <a:chExt cx="3464580" cy="5563942"/>
          </a:xfrm>
        </p:grpSpPr>
        <p:pic>
          <p:nvPicPr>
            <p:cNvPr id="23" name="Graphic 22">
              <a:extLst>
                <a:ext uri="{FF2B5EF4-FFF2-40B4-BE49-F238E27FC236}">
                  <a16:creationId xmlns:a16="http://schemas.microsoft.com/office/drawing/2014/main" id="{F0A110DD-ACE9-4723-97C5-D2042DF958C3}"/>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rcRect r="15368" b="16863"/>
            <a:stretch/>
          </p:blipFill>
          <p:spPr>
            <a:xfrm>
              <a:off x="8727420" y="1898718"/>
              <a:ext cx="3464580" cy="3794557"/>
            </a:xfrm>
            <a:prstGeom prst="rect">
              <a:avLst/>
            </a:prstGeom>
          </p:spPr>
        </p:pic>
        <p:pic>
          <p:nvPicPr>
            <p:cNvPr id="24" name="Graphic 23">
              <a:extLst>
                <a:ext uri="{FF2B5EF4-FFF2-40B4-BE49-F238E27FC236}">
                  <a16:creationId xmlns:a16="http://schemas.microsoft.com/office/drawing/2014/main" id="{85A6E97C-91DC-42E3-A362-7D6115BD1F07}"/>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5"/>
                </a:ext>
              </a:extLst>
            </a:blip>
            <a:srcRect l="1" r="46978"/>
            <a:stretch/>
          </p:blipFill>
          <p:spPr>
            <a:xfrm>
              <a:off x="11179429" y="129333"/>
              <a:ext cx="1012571" cy="2129245"/>
            </a:xfrm>
            <a:prstGeom prst="rect">
              <a:avLst/>
            </a:prstGeom>
          </p:spPr>
        </p:pic>
      </p:grpSp>
      <p:pic>
        <p:nvPicPr>
          <p:cNvPr id="25" name="Picture 24">
            <a:extLst>
              <a:ext uri="{FF2B5EF4-FFF2-40B4-BE49-F238E27FC236}">
                <a16:creationId xmlns:a16="http://schemas.microsoft.com/office/drawing/2014/main" id="{162F191B-A4A8-494F-BC15-B17CA4FC490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59883" y="5581650"/>
            <a:ext cx="7286625" cy="1276350"/>
          </a:xfrm>
          <a:prstGeom prst="rect">
            <a:avLst/>
          </a:prstGeom>
        </p:spPr>
      </p:pic>
      <p:sp>
        <p:nvSpPr>
          <p:cNvPr id="26" name="Rectangle 25">
            <a:extLst>
              <a:ext uri="{FF2B5EF4-FFF2-40B4-BE49-F238E27FC236}">
                <a16:creationId xmlns:a16="http://schemas.microsoft.com/office/drawing/2014/main" id="{4C5CCE65-0E2A-46CB-B558-1CA6E9710440}"/>
              </a:ext>
            </a:extLst>
          </p:cNvPr>
          <p:cNvSpPr/>
          <p:nvPr userDrawn="1"/>
        </p:nvSpPr>
        <p:spPr bwMode="auto">
          <a:xfrm>
            <a:off x="3169918"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03268474"/>
      </p:ext>
    </p:extLst>
  </p:cSld>
  <p:clrMapOvr>
    <a:masterClrMapping/>
  </p:clrMapOvr>
  <p:transition>
    <p:fade/>
  </p:transition>
  <p:extLst>
    <p:ext uri="{DCECCB84-F9BA-43D5-87BE-67443E8EF086}">
      <p15:sldGuideLst xmlns:p15="http://schemas.microsoft.com/office/powerpoint/2012/main">
        <p15:guide id="2" orient="horz" pos="1272" userDrawn="1">
          <p15:clr>
            <a:srgbClr val="5ACBF0"/>
          </p15:clr>
        </p15:guide>
        <p15:guide id="3" orient="horz" pos="288" userDrawn="1">
          <p15:clr>
            <a:srgbClr val="5ACBF0"/>
          </p15:clr>
        </p15:guide>
        <p15:guide id="5" orient="horz" pos="904"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8" name="Group 17">
            <a:extLst>
              <a:ext uri="{FF2B5EF4-FFF2-40B4-BE49-F238E27FC236}">
                <a16:creationId xmlns:a16="http://schemas.microsoft.com/office/drawing/2014/main" id="{DEED9F17-8CA9-4B0F-9AEB-398785766648}"/>
              </a:ext>
            </a:extLst>
          </p:cNvPr>
          <p:cNvGrpSpPr/>
          <p:nvPr userDrawn="1"/>
        </p:nvGrpSpPr>
        <p:grpSpPr>
          <a:xfrm rot="19328760">
            <a:off x="11550442" y="-12447"/>
            <a:ext cx="392992" cy="832669"/>
            <a:chOff x="6548644" y="142353"/>
            <a:chExt cx="1131976" cy="2398422"/>
          </a:xfrm>
        </p:grpSpPr>
        <p:pic>
          <p:nvPicPr>
            <p:cNvPr id="19" name="Graphic 18">
              <a:extLst>
                <a:ext uri="{FF2B5EF4-FFF2-40B4-BE49-F238E27FC236}">
                  <a16:creationId xmlns:a16="http://schemas.microsoft.com/office/drawing/2014/main" id="{17614839-D886-49B8-93AB-1E9FCEFAA8B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48644" y="142353"/>
              <a:ext cx="890904" cy="993309"/>
            </a:xfrm>
            <a:prstGeom prst="rect">
              <a:avLst/>
            </a:prstGeom>
          </p:spPr>
        </p:pic>
        <p:pic>
          <p:nvPicPr>
            <p:cNvPr id="20" name="Graphic 19">
              <a:extLst>
                <a:ext uri="{FF2B5EF4-FFF2-40B4-BE49-F238E27FC236}">
                  <a16:creationId xmlns:a16="http://schemas.microsoft.com/office/drawing/2014/main" id="{BE745E10-CB67-4363-B1C3-C50B42444A4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91202" y="2255033"/>
              <a:ext cx="256282" cy="285742"/>
            </a:xfrm>
            <a:prstGeom prst="rect">
              <a:avLst/>
            </a:prstGeom>
          </p:spPr>
        </p:pic>
        <p:pic>
          <p:nvPicPr>
            <p:cNvPr id="21" name="Graphic 20">
              <a:extLst>
                <a:ext uri="{FF2B5EF4-FFF2-40B4-BE49-F238E27FC236}">
                  <a16:creationId xmlns:a16="http://schemas.microsoft.com/office/drawing/2014/main" id="{FE5428AB-C3E8-4425-A26C-67706B90FB8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22459" y="1742413"/>
              <a:ext cx="496884" cy="553998"/>
            </a:xfrm>
            <a:prstGeom prst="rect">
              <a:avLst/>
            </a:prstGeom>
          </p:spPr>
        </p:pic>
        <p:pic>
          <p:nvPicPr>
            <p:cNvPr id="22" name="Graphic 21">
              <a:extLst>
                <a:ext uri="{FF2B5EF4-FFF2-40B4-BE49-F238E27FC236}">
                  <a16:creationId xmlns:a16="http://schemas.microsoft.com/office/drawing/2014/main" id="{3A8F659E-D298-4C6A-AF56-1F1003C8F5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49346" y="1060678"/>
              <a:ext cx="631274" cy="703841"/>
            </a:xfrm>
            <a:prstGeom prst="rect">
              <a:avLst/>
            </a:prstGeom>
          </p:spPr>
        </p:pic>
      </p:grpSp>
      <p:grpSp>
        <p:nvGrpSpPr>
          <p:cNvPr id="23" name="Group 22">
            <a:extLst>
              <a:ext uri="{FF2B5EF4-FFF2-40B4-BE49-F238E27FC236}">
                <a16:creationId xmlns:a16="http://schemas.microsoft.com/office/drawing/2014/main" id="{EF5738DE-B8BE-4ADE-8290-9FDC1AF24E5E}"/>
              </a:ext>
            </a:extLst>
          </p:cNvPr>
          <p:cNvGrpSpPr/>
          <p:nvPr userDrawn="1"/>
        </p:nvGrpSpPr>
        <p:grpSpPr>
          <a:xfrm>
            <a:off x="11595943" y="5900761"/>
            <a:ext cx="596057" cy="957239"/>
            <a:chOff x="8727420" y="129333"/>
            <a:chExt cx="3464580" cy="5563942"/>
          </a:xfrm>
        </p:grpSpPr>
        <p:pic>
          <p:nvPicPr>
            <p:cNvPr id="24" name="Graphic 23">
              <a:extLst>
                <a:ext uri="{FF2B5EF4-FFF2-40B4-BE49-F238E27FC236}">
                  <a16:creationId xmlns:a16="http://schemas.microsoft.com/office/drawing/2014/main" id="{4CE0F37E-6DA9-496E-9DE2-FAA147555416}"/>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rcRect r="15368" b="16863"/>
            <a:stretch/>
          </p:blipFill>
          <p:spPr>
            <a:xfrm>
              <a:off x="8727420" y="1898718"/>
              <a:ext cx="3464580" cy="3794557"/>
            </a:xfrm>
            <a:prstGeom prst="rect">
              <a:avLst/>
            </a:prstGeom>
          </p:spPr>
        </p:pic>
        <p:pic>
          <p:nvPicPr>
            <p:cNvPr id="25" name="Graphic 24">
              <a:extLst>
                <a:ext uri="{FF2B5EF4-FFF2-40B4-BE49-F238E27FC236}">
                  <a16:creationId xmlns:a16="http://schemas.microsoft.com/office/drawing/2014/main" id="{D17C39A0-F292-4787-97C9-8A6474458F7C}"/>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5"/>
                </a:ext>
              </a:extLst>
            </a:blip>
            <a:srcRect l="1" r="46978"/>
            <a:stretch/>
          </p:blipFill>
          <p:spPr>
            <a:xfrm>
              <a:off x="11179429" y="129333"/>
              <a:ext cx="1012571" cy="2129245"/>
            </a:xfrm>
            <a:prstGeom prst="rect">
              <a:avLst/>
            </a:prstGeom>
          </p:spPr>
        </p:pic>
      </p:grpSp>
      <p:pic>
        <p:nvPicPr>
          <p:cNvPr id="26" name="Picture 25">
            <a:extLst>
              <a:ext uri="{FF2B5EF4-FFF2-40B4-BE49-F238E27FC236}">
                <a16:creationId xmlns:a16="http://schemas.microsoft.com/office/drawing/2014/main" id="{DFD40BF9-D1D8-4C21-A8EA-BE451E1CDAF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59883" y="5581650"/>
            <a:ext cx="7286625" cy="1276350"/>
          </a:xfrm>
          <a:prstGeom prst="rect">
            <a:avLst/>
          </a:prstGeom>
        </p:spPr>
      </p:pic>
      <p:sp>
        <p:nvSpPr>
          <p:cNvPr id="27" name="Rectangle 26">
            <a:extLst>
              <a:ext uri="{FF2B5EF4-FFF2-40B4-BE49-F238E27FC236}">
                <a16:creationId xmlns:a16="http://schemas.microsoft.com/office/drawing/2014/main" id="{EE802E3C-AFC6-45E3-8FF1-D53AB42D11B4}"/>
              </a:ext>
            </a:extLst>
          </p:cNvPr>
          <p:cNvSpPr/>
          <p:nvPr userDrawn="1"/>
        </p:nvSpPr>
        <p:spPr bwMode="auto">
          <a:xfrm>
            <a:off x="3169918"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92018982"/>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ctangle 16">
            <a:extLst>
              <a:ext uri="{FF2B5EF4-FFF2-40B4-BE49-F238E27FC236}">
                <a16:creationId xmlns:a16="http://schemas.microsoft.com/office/drawing/2014/main" id="{0E665FD1-5116-4881-A58F-0649425BEC55}"/>
              </a:ext>
            </a:extLst>
          </p:cNvPr>
          <p:cNvSpPr/>
          <p:nvPr userDrawn="1"/>
        </p:nvSpPr>
        <p:spPr bwMode="auto">
          <a:xfrm>
            <a:off x="3309257"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17">
            <a:extLst>
              <a:ext uri="{FF2B5EF4-FFF2-40B4-BE49-F238E27FC236}">
                <a16:creationId xmlns:a16="http://schemas.microsoft.com/office/drawing/2014/main" id="{89ED8934-268E-4A69-9561-5C68E957906A}"/>
              </a:ext>
            </a:extLst>
          </p:cNvPr>
          <p:cNvGrpSpPr/>
          <p:nvPr userDrawn="1"/>
        </p:nvGrpSpPr>
        <p:grpSpPr>
          <a:xfrm rot="19328760">
            <a:off x="11550442" y="-12447"/>
            <a:ext cx="392992" cy="832669"/>
            <a:chOff x="6548644" y="142353"/>
            <a:chExt cx="1131976" cy="2398422"/>
          </a:xfrm>
        </p:grpSpPr>
        <p:pic>
          <p:nvPicPr>
            <p:cNvPr id="19" name="Graphic 18">
              <a:extLst>
                <a:ext uri="{FF2B5EF4-FFF2-40B4-BE49-F238E27FC236}">
                  <a16:creationId xmlns:a16="http://schemas.microsoft.com/office/drawing/2014/main" id="{7F1B8220-CAAA-42BD-AB33-7F8B8DAD988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48644" y="142353"/>
              <a:ext cx="890904" cy="993309"/>
            </a:xfrm>
            <a:prstGeom prst="rect">
              <a:avLst/>
            </a:prstGeom>
          </p:spPr>
        </p:pic>
        <p:pic>
          <p:nvPicPr>
            <p:cNvPr id="20" name="Graphic 19">
              <a:extLst>
                <a:ext uri="{FF2B5EF4-FFF2-40B4-BE49-F238E27FC236}">
                  <a16:creationId xmlns:a16="http://schemas.microsoft.com/office/drawing/2014/main" id="{98A3C884-FFE6-4CEC-B845-9670571FE27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91202" y="2255033"/>
              <a:ext cx="256282" cy="285742"/>
            </a:xfrm>
            <a:prstGeom prst="rect">
              <a:avLst/>
            </a:prstGeom>
          </p:spPr>
        </p:pic>
        <p:pic>
          <p:nvPicPr>
            <p:cNvPr id="21" name="Graphic 20">
              <a:extLst>
                <a:ext uri="{FF2B5EF4-FFF2-40B4-BE49-F238E27FC236}">
                  <a16:creationId xmlns:a16="http://schemas.microsoft.com/office/drawing/2014/main" id="{EA301BC7-5190-4C9A-92B8-F4B2486DC0E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22459" y="1742413"/>
              <a:ext cx="496884" cy="553998"/>
            </a:xfrm>
            <a:prstGeom prst="rect">
              <a:avLst/>
            </a:prstGeom>
          </p:spPr>
        </p:pic>
        <p:pic>
          <p:nvPicPr>
            <p:cNvPr id="22" name="Graphic 21">
              <a:extLst>
                <a:ext uri="{FF2B5EF4-FFF2-40B4-BE49-F238E27FC236}">
                  <a16:creationId xmlns:a16="http://schemas.microsoft.com/office/drawing/2014/main" id="{5A5FBEE4-2FAF-44C6-8482-EC5624E3FFB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49346" y="1060678"/>
              <a:ext cx="631274" cy="703841"/>
            </a:xfrm>
            <a:prstGeom prst="rect">
              <a:avLst/>
            </a:prstGeom>
          </p:spPr>
        </p:pic>
      </p:grpSp>
      <p:grpSp>
        <p:nvGrpSpPr>
          <p:cNvPr id="23" name="Group 22">
            <a:extLst>
              <a:ext uri="{FF2B5EF4-FFF2-40B4-BE49-F238E27FC236}">
                <a16:creationId xmlns:a16="http://schemas.microsoft.com/office/drawing/2014/main" id="{340F62A4-389C-4F12-865C-607A4AAD1F8D}"/>
              </a:ext>
            </a:extLst>
          </p:cNvPr>
          <p:cNvGrpSpPr/>
          <p:nvPr userDrawn="1"/>
        </p:nvGrpSpPr>
        <p:grpSpPr>
          <a:xfrm>
            <a:off x="11595943" y="5900761"/>
            <a:ext cx="596057" cy="957239"/>
            <a:chOff x="8727420" y="129333"/>
            <a:chExt cx="3464580" cy="5563942"/>
          </a:xfrm>
        </p:grpSpPr>
        <p:pic>
          <p:nvPicPr>
            <p:cNvPr id="24" name="Graphic 23">
              <a:extLst>
                <a:ext uri="{FF2B5EF4-FFF2-40B4-BE49-F238E27FC236}">
                  <a16:creationId xmlns:a16="http://schemas.microsoft.com/office/drawing/2014/main" id="{CD8603A0-EE7F-45A8-84A5-15CFE1BD2D7C}"/>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rcRect r="15368" b="16863"/>
            <a:stretch/>
          </p:blipFill>
          <p:spPr>
            <a:xfrm>
              <a:off x="8727420" y="1898718"/>
              <a:ext cx="3464580" cy="3794557"/>
            </a:xfrm>
            <a:prstGeom prst="rect">
              <a:avLst/>
            </a:prstGeom>
          </p:spPr>
        </p:pic>
        <p:pic>
          <p:nvPicPr>
            <p:cNvPr id="25" name="Graphic 24">
              <a:extLst>
                <a:ext uri="{FF2B5EF4-FFF2-40B4-BE49-F238E27FC236}">
                  <a16:creationId xmlns:a16="http://schemas.microsoft.com/office/drawing/2014/main" id="{6F91F5FB-8EFE-46DE-80E8-4EBE9DFD14B3}"/>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5"/>
                </a:ext>
              </a:extLst>
            </a:blip>
            <a:srcRect l="1" r="46978"/>
            <a:stretch/>
          </p:blipFill>
          <p:spPr>
            <a:xfrm>
              <a:off x="11179429" y="129333"/>
              <a:ext cx="1012571" cy="2129245"/>
            </a:xfrm>
            <a:prstGeom prst="rect">
              <a:avLst/>
            </a:prstGeom>
          </p:spPr>
        </p:pic>
      </p:grpSp>
      <p:pic>
        <p:nvPicPr>
          <p:cNvPr id="26" name="Picture 25">
            <a:extLst>
              <a:ext uri="{FF2B5EF4-FFF2-40B4-BE49-F238E27FC236}">
                <a16:creationId xmlns:a16="http://schemas.microsoft.com/office/drawing/2014/main" id="{A6748CB4-B7A3-48EA-B852-51B308537EF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59883" y="5581650"/>
            <a:ext cx="7286625" cy="1276350"/>
          </a:xfrm>
          <a:prstGeom prst="rect">
            <a:avLst/>
          </a:prstGeom>
        </p:spPr>
      </p:pic>
      <p:sp>
        <p:nvSpPr>
          <p:cNvPr id="27" name="Rectangle 26">
            <a:extLst>
              <a:ext uri="{FF2B5EF4-FFF2-40B4-BE49-F238E27FC236}">
                <a16:creationId xmlns:a16="http://schemas.microsoft.com/office/drawing/2014/main" id="{6168C30C-50A9-4C97-9EE2-02EADF697BCB}"/>
              </a:ext>
            </a:extLst>
          </p:cNvPr>
          <p:cNvSpPr/>
          <p:nvPr userDrawn="1"/>
        </p:nvSpPr>
        <p:spPr bwMode="auto">
          <a:xfrm>
            <a:off x="3169918"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79946700"/>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6" userDrawn="1">
          <p15:clr>
            <a:srgbClr val="5ACBF0"/>
          </p15:clr>
        </p15:guide>
        <p15:guide id="3" orient="horz" pos="904"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pic>
        <p:nvPicPr>
          <p:cNvPr id="11" name="Graphic 10">
            <a:extLst>
              <a:ext uri="{FF2B5EF4-FFF2-40B4-BE49-F238E27FC236}">
                <a16:creationId xmlns:a16="http://schemas.microsoft.com/office/drawing/2014/main" id="{1F2DF6EE-756B-49F0-84D0-D4F8DEE4C26B}"/>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 t="37870" r="-15103"/>
          <a:stretch/>
        </p:blipFill>
        <p:spPr>
          <a:xfrm rot="10800000">
            <a:off x="-170894" y="6185451"/>
            <a:ext cx="1150301" cy="692270"/>
          </a:xfrm>
          <a:prstGeom prst="rect">
            <a:avLst/>
          </a:prstGeom>
        </p:spPr>
      </p:pic>
      <p:sp>
        <p:nvSpPr>
          <p:cNvPr id="15" name="Rectangle 14">
            <a:extLst>
              <a:ext uri="{FF2B5EF4-FFF2-40B4-BE49-F238E27FC236}">
                <a16:creationId xmlns:a16="http://schemas.microsoft.com/office/drawing/2014/main" id="{13562410-A4AF-4B75-8536-F1BF609C974E}"/>
              </a:ext>
            </a:extLst>
          </p:cNvPr>
          <p:cNvSpPr/>
          <p:nvPr userDrawn="1"/>
        </p:nvSpPr>
        <p:spPr bwMode="auto">
          <a:xfrm>
            <a:off x="3309257"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grpSp>
        <p:nvGrpSpPr>
          <p:cNvPr id="16" name="Group 15">
            <a:extLst>
              <a:ext uri="{FF2B5EF4-FFF2-40B4-BE49-F238E27FC236}">
                <a16:creationId xmlns:a16="http://schemas.microsoft.com/office/drawing/2014/main" id="{9626A293-3B0F-41DD-9614-256DD3976DC4}"/>
              </a:ext>
            </a:extLst>
          </p:cNvPr>
          <p:cNvGrpSpPr/>
          <p:nvPr userDrawn="1"/>
        </p:nvGrpSpPr>
        <p:grpSpPr>
          <a:xfrm rot="19328760">
            <a:off x="11550442" y="-12447"/>
            <a:ext cx="392992" cy="832669"/>
            <a:chOff x="6548644" y="142353"/>
            <a:chExt cx="1131976" cy="2398422"/>
          </a:xfrm>
        </p:grpSpPr>
        <p:pic>
          <p:nvPicPr>
            <p:cNvPr id="17" name="Graphic 16">
              <a:extLst>
                <a:ext uri="{FF2B5EF4-FFF2-40B4-BE49-F238E27FC236}">
                  <a16:creationId xmlns:a16="http://schemas.microsoft.com/office/drawing/2014/main" id="{46E6C8DF-9461-48CF-A6C7-110128B6925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48644" y="142353"/>
              <a:ext cx="890904" cy="993309"/>
            </a:xfrm>
            <a:prstGeom prst="rect">
              <a:avLst/>
            </a:prstGeom>
          </p:spPr>
        </p:pic>
        <p:pic>
          <p:nvPicPr>
            <p:cNvPr id="18" name="Graphic 17">
              <a:extLst>
                <a:ext uri="{FF2B5EF4-FFF2-40B4-BE49-F238E27FC236}">
                  <a16:creationId xmlns:a16="http://schemas.microsoft.com/office/drawing/2014/main" id="{2A111B97-5099-4A8B-B56D-CC6F72B3A7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91202" y="2255033"/>
              <a:ext cx="256282" cy="285742"/>
            </a:xfrm>
            <a:prstGeom prst="rect">
              <a:avLst/>
            </a:prstGeom>
          </p:spPr>
        </p:pic>
        <p:pic>
          <p:nvPicPr>
            <p:cNvPr id="19" name="Graphic 18">
              <a:extLst>
                <a:ext uri="{FF2B5EF4-FFF2-40B4-BE49-F238E27FC236}">
                  <a16:creationId xmlns:a16="http://schemas.microsoft.com/office/drawing/2014/main" id="{7DBD576B-4A8D-4D05-8B3A-974DE807113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22459" y="1742413"/>
              <a:ext cx="496884" cy="553998"/>
            </a:xfrm>
            <a:prstGeom prst="rect">
              <a:avLst/>
            </a:prstGeom>
          </p:spPr>
        </p:pic>
        <p:pic>
          <p:nvPicPr>
            <p:cNvPr id="20" name="Graphic 19">
              <a:extLst>
                <a:ext uri="{FF2B5EF4-FFF2-40B4-BE49-F238E27FC236}">
                  <a16:creationId xmlns:a16="http://schemas.microsoft.com/office/drawing/2014/main" id="{B5870E1A-38F2-4702-8EF5-21F3CFA2206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49346" y="1060678"/>
              <a:ext cx="631274" cy="703841"/>
            </a:xfrm>
            <a:prstGeom prst="rect">
              <a:avLst/>
            </a:prstGeom>
          </p:spPr>
        </p:pic>
      </p:grpSp>
      <p:grpSp>
        <p:nvGrpSpPr>
          <p:cNvPr id="21" name="Group 20">
            <a:extLst>
              <a:ext uri="{FF2B5EF4-FFF2-40B4-BE49-F238E27FC236}">
                <a16:creationId xmlns:a16="http://schemas.microsoft.com/office/drawing/2014/main" id="{4CBD58AA-F529-439F-B28C-EB3A60AA621E}"/>
              </a:ext>
            </a:extLst>
          </p:cNvPr>
          <p:cNvGrpSpPr/>
          <p:nvPr userDrawn="1"/>
        </p:nvGrpSpPr>
        <p:grpSpPr>
          <a:xfrm>
            <a:off x="11595943" y="5900761"/>
            <a:ext cx="596057" cy="957239"/>
            <a:chOff x="8727420" y="129333"/>
            <a:chExt cx="3464580" cy="5563942"/>
          </a:xfrm>
        </p:grpSpPr>
        <p:pic>
          <p:nvPicPr>
            <p:cNvPr id="22" name="Graphic 21">
              <a:extLst>
                <a:ext uri="{FF2B5EF4-FFF2-40B4-BE49-F238E27FC236}">
                  <a16:creationId xmlns:a16="http://schemas.microsoft.com/office/drawing/2014/main" id="{E7A2DF31-2E88-4B48-A844-A6AD9D59ECB1}"/>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6"/>
                </a:ext>
              </a:extLst>
            </a:blip>
            <a:srcRect r="15368" b="16863"/>
            <a:stretch/>
          </p:blipFill>
          <p:spPr>
            <a:xfrm>
              <a:off x="8727420" y="1898718"/>
              <a:ext cx="3464580" cy="3794557"/>
            </a:xfrm>
            <a:prstGeom prst="rect">
              <a:avLst/>
            </a:prstGeom>
          </p:spPr>
        </p:pic>
        <p:pic>
          <p:nvPicPr>
            <p:cNvPr id="23" name="Graphic 22">
              <a:extLst>
                <a:ext uri="{FF2B5EF4-FFF2-40B4-BE49-F238E27FC236}">
                  <a16:creationId xmlns:a16="http://schemas.microsoft.com/office/drawing/2014/main" id="{C949519D-4DAD-46E0-915A-F0F2C838AC91}"/>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7"/>
                </a:ext>
              </a:extLst>
            </a:blip>
            <a:srcRect l="1" r="46978"/>
            <a:stretch/>
          </p:blipFill>
          <p:spPr>
            <a:xfrm>
              <a:off x="11179429" y="129333"/>
              <a:ext cx="1012571" cy="2129245"/>
            </a:xfrm>
            <a:prstGeom prst="rect">
              <a:avLst/>
            </a:prstGeom>
          </p:spPr>
        </p:pic>
      </p:grpSp>
      <p:pic>
        <p:nvPicPr>
          <p:cNvPr id="24" name="Picture 23">
            <a:extLst>
              <a:ext uri="{FF2B5EF4-FFF2-40B4-BE49-F238E27FC236}">
                <a16:creationId xmlns:a16="http://schemas.microsoft.com/office/drawing/2014/main" id="{2A520C22-8F37-4DC6-88BE-C02E1C0E55BF}"/>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59883" y="5581650"/>
            <a:ext cx="7286625" cy="1276350"/>
          </a:xfrm>
          <a:prstGeom prst="rect">
            <a:avLst/>
          </a:prstGeom>
        </p:spPr>
      </p:pic>
      <p:sp>
        <p:nvSpPr>
          <p:cNvPr id="25" name="Rectangle 24">
            <a:extLst>
              <a:ext uri="{FF2B5EF4-FFF2-40B4-BE49-F238E27FC236}">
                <a16:creationId xmlns:a16="http://schemas.microsoft.com/office/drawing/2014/main" id="{1F02DF87-7BAA-4031-B480-91FEE5A583C3}"/>
              </a:ext>
            </a:extLst>
          </p:cNvPr>
          <p:cNvSpPr/>
          <p:nvPr userDrawn="1"/>
        </p:nvSpPr>
        <p:spPr bwMode="auto">
          <a:xfrm>
            <a:off x="3169918" y="6148251"/>
            <a:ext cx="435429" cy="174171"/>
          </a:xfrm>
          <a:prstGeom prst="rect">
            <a:avLst/>
          </a:prstGeom>
          <a:solidFill>
            <a:srgbClr val="38BE71"/>
          </a:solidFill>
          <a:ln>
            <a:solidFill>
              <a:srgbClr val="38BE7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89335521"/>
      </p:ext>
    </p:extLst>
  </p:cSld>
  <p:clrMapOvr>
    <a:masterClrMapping/>
  </p:clrMapOvr>
  <p:transition>
    <p:fade/>
  </p:transition>
  <p:extLst>
    <p:ext uri="{DCECCB84-F9BA-43D5-87BE-67443E8EF086}">
      <p15:sldGuideLst xmlns:p15="http://schemas.microsoft.com/office/powerpoint/2012/main">
        <p15:guide id="3" orient="horz" pos="900" userDrawn="1">
          <p15:clr>
            <a:srgbClr val="5ACBF0"/>
          </p15:clr>
        </p15:guide>
        <p15:guide id="4" orient="horz" pos="1276" userDrawn="1">
          <p15:clr>
            <a:srgbClr val="5ACBF0"/>
          </p15:clr>
        </p15:guide>
        <p15:guide id="5" orient="horz" pos="288" userDrawn="1">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theme" Target="../theme/theme2.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580" r:id="rId1"/>
    <p:sldLayoutId id="2147484609" r:id="rId2"/>
    <p:sldLayoutId id="2147484577" r:id="rId3"/>
    <p:sldLayoutId id="2147484610" r:id="rId4"/>
    <p:sldLayoutId id="2147484240" r:id="rId5"/>
    <p:sldLayoutId id="2147484241" r:id="rId6"/>
    <p:sldLayoutId id="2147484474" r:id="rId7"/>
    <p:sldLayoutId id="2147484245" r:id="rId8"/>
    <p:sldLayoutId id="2147484247" r:id="rId9"/>
    <p:sldLayoutId id="2147484639" r:id="rId10"/>
    <p:sldLayoutId id="2147484603" r:id="rId11"/>
    <p:sldLayoutId id="2147484573" r:id="rId12"/>
    <p:sldLayoutId id="2147484606" r:id="rId13"/>
    <p:sldLayoutId id="2147484638" r:id="rId14"/>
    <p:sldLayoutId id="2147484249" r:id="rId15"/>
    <p:sldLayoutId id="2147484640" r:id="rId16"/>
    <p:sldLayoutId id="2147484582" r:id="rId17"/>
    <p:sldLayoutId id="2147484641" r:id="rId18"/>
    <p:sldLayoutId id="2147484584" r:id="rId19"/>
    <p:sldLayoutId id="2147484583" r:id="rId20"/>
    <p:sldLayoutId id="2147484256" r:id="rId21"/>
    <p:sldLayoutId id="2147484257" r:id="rId22"/>
    <p:sldLayoutId id="2147484585" r:id="rId23"/>
    <p:sldLayoutId id="2147484299" r:id="rId24"/>
    <p:sldLayoutId id="2147484263" r:id="rId25"/>
    <p:sldLayoutId id="2147484671" r:id="rId26"/>
    <p:sldLayoutId id="2147484672" r:id="rId27"/>
    <p:sldLayoutId id="2147484673" r:id="rId28"/>
    <p:sldLayoutId id="2147484674" r:id="rId29"/>
  </p:sldLayoutIdLst>
  <p:transition>
    <p:fade/>
  </p:transition>
  <p:hf sldNum="0" hdr="0" ftr="0" dt="0"/>
  <p:txStyles>
    <p:title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89957686"/>
      </p:ext>
    </p:extLst>
  </p:cSld>
  <p:clrMap bg1="dk1" tx1="lt1" bg2="dk2" tx2="lt2" accent1="accent1" accent2="accent2" accent3="accent3" accent4="accent4" accent5="accent5" accent6="accent6" hlink="hlink" folHlink="folHlink"/>
  <p:sldLayoutIdLst>
    <p:sldLayoutId id="2147484643" r:id="rId1"/>
    <p:sldLayoutId id="2147484644" r:id="rId2"/>
    <p:sldLayoutId id="2147484645" r:id="rId3"/>
    <p:sldLayoutId id="2147484646" r:id="rId4"/>
    <p:sldLayoutId id="2147484650" r:id="rId5"/>
    <p:sldLayoutId id="2147484651" r:id="rId6"/>
    <p:sldLayoutId id="2147484652" r:id="rId7"/>
    <p:sldLayoutId id="2147484653" r:id="rId8"/>
    <p:sldLayoutId id="2147484654" r:id="rId9"/>
    <p:sldLayoutId id="2147484655" r:id="rId10"/>
    <p:sldLayoutId id="2147484656" r:id="rId11"/>
    <p:sldLayoutId id="2147484657" r:id="rId12"/>
    <p:sldLayoutId id="2147484658" r:id="rId13"/>
    <p:sldLayoutId id="2147484659" r:id="rId14"/>
    <p:sldLayoutId id="2147484660" r:id="rId15"/>
    <p:sldLayoutId id="2147484661" r:id="rId16"/>
    <p:sldLayoutId id="2147484662" r:id="rId17"/>
    <p:sldLayoutId id="2147484663" r:id="rId18"/>
    <p:sldLayoutId id="2147484664" r:id="rId19"/>
    <p:sldLayoutId id="2147484665" r:id="rId20"/>
    <p:sldLayoutId id="2147484666" r:id="rId21"/>
    <p:sldLayoutId id="2147484667" r:id="rId22"/>
    <p:sldLayoutId id="2147484668" r:id="rId23"/>
    <p:sldLayoutId id="2147484669" r:id="rId24"/>
    <p:sldLayoutId id="2147484670" r:id="rId25"/>
  </p:sldLayoutIdLst>
  <p:transition>
    <p:fade/>
  </p:transition>
  <p:hf sldNum="0" hdr="0" ftr="0" dt="0"/>
  <p:txStyles>
    <p:title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30.jpeg"/><Relationship Id="rId3" Type="http://schemas.openxmlformats.org/officeDocument/2006/relationships/image" Target="../media/image21.png"/><Relationship Id="rId7" Type="http://schemas.openxmlformats.org/officeDocument/2006/relationships/image" Target="../media/image24.png"/><Relationship Id="rId12" Type="http://schemas.openxmlformats.org/officeDocument/2006/relationships/image" Target="../media/image29.sv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23.svg"/><Relationship Id="rId11" Type="http://schemas.openxmlformats.org/officeDocument/2006/relationships/image" Target="../media/image28.sv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27.svg"/><Relationship Id="rId4" Type="http://schemas.openxmlformats.org/officeDocument/2006/relationships/image" Target="../media/image22.svg"/><Relationship Id="rId9" Type="http://schemas.openxmlformats.org/officeDocument/2006/relationships/image" Target="../media/image26.png"/><Relationship Id="rId14" Type="http://schemas.openxmlformats.org/officeDocument/2006/relationships/image" Target="../media/image31.png"/></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s://minecraft-ja.gamepedia.com/Education_Edition" TargetMode="External"/><Relationship Id="rId5" Type="http://schemas.openxmlformats.org/officeDocument/2006/relationships/image" Target="../media/image33.png"/><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hyperlink" Target="https://minecraft-ja.gamepedia.com/Education_Edition" TargetMode="Externa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1.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aka.ms/HOC21certificate" TargetMode="External"/><Relationship Id="rId1" Type="http://schemas.openxmlformats.org/officeDocument/2006/relationships/slideLayout" Target="../slideLayouts/slideLayout12.xml"/><Relationship Id="rId5" Type="http://schemas.openxmlformats.org/officeDocument/2006/relationships/hyperlink" Target="https://minecraft-ja.gamepedia.com/Education_Edition" TargetMode="Externa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hyperlink" Target="https://aka.ms/HOC21educatorguide_nl" TargetMode="External"/><Relationship Id="rId7" Type="http://schemas.openxmlformats.org/officeDocument/2006/relationships/hyperlink" Target="https://minecraft-ja.gamepedia.com/Education_Edition" TargetMode="External"/><Relationship Id="rId2" Type="http://schemas.openxmlformats.org/officeDocument/2006/relationships/hyperlink" Target="https://aka.ms/HOC21solutionsguide_nl" TargetMode="Externa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hyperlink" Target="https://aka.ms/HOC2021beyondhoclessons_nl" TargetMode="External"/><Relationship Id="rId4" Type="http://schemas.openxmlformats.org/officeDocument/2006/relationships/hyperlink" Target="https://aka.ms/HOC21extensionactivities_nl"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aka.ms/HOC21trailerbuild" TargetMode="External"/><Relationship Id="rId7" Type="http://schemas.openxmlformats.org/officeDocument/2006/relationships/hyperlink" Target="https://minecraft-ja.gamepedia.com/Education_Edition" TargetMode="External"/><Relationship Id="rId2" Type="http://schemas.openxmlformats.org/officeDocument/2006/relationships/hyperlink" Target="https://aka.ms/HOC21educatorguide_nl" TargetMode="Externa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hyperlink" Target="https://aka.ms/HOC21solutionsguide_nl" TargetMode="External"/><Relationship Id="rId4" Type="http://schemas.openxmlformats.org/officeDocument/2006/relationships/hyperlink" Target="https://aka.ms/HOC2021presentationslides_n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1.pn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1.png"/><Relationship Id="rId1" Type="http://schemas.openxmlformats.org/officeDocument/2006/relationships/slideLayout" Target="../slideLayouts/slideLayout27.xml"/><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1.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1.png"/><Relationship Id="rId1" Type="http://schemas.openxmlformats.org/officeDocument/2006/relationships/slideLayout" Target="../slideLayouts/slideLayout29.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e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7.png"/><Relationship Id="rId1" Type="http://schemas.openxmlformats.org/officeDocument/2006/relationships/slideLayout" Target="../slideLayouts/slideLayout5.xml"/><Relationship Id="rId5" Type="http://schemas.openxmlformats.org/officeDocument/2006/relationships/hyperlink" Target="https://youtu.be/BkmFIpSDJ7A" TargetMode="External"/><Relationship Id="rId4" Type="http://schemas.openxmlformats.org/officeDocument/2006/relationships/hyperlink" Target="https://minecraft-ja.gamepedia.com/Education_Edi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584200" y="2425780"/>
            <a:ext cx="9144000" cy="1107996"/>
          </a:xfrm>
        </p:spPr>
        <p:txBody>
          <a:bodyPr/>
          <a:lstStyle/>
          <a:p>
            <a:r>
              <a:rPr lang="nl-nl" dirty="0"/>
              <a:t>Een Uur Code 2021:</a:t>
            </a:r>
            <a:br/>
            <a:r>
              <a:rPr lang="nl-nl" dirty="0"/>
              <a:t>TimeCraft</a:t>
            </a:r>
            <a:endParaRPr lang="en-US" dirty="0"/>
          </a:p>
        </p:txBody>
      </p:sp>
      <p:grpSp>
        <p:nvGrpSpPr>
          <p:cNvPr id="19" name="Group 18">
            <a:extLst>
              <a:ext uri="{FF2B5EF4-FFF2-40B4-BE49-F238E27FC236}">
                <a16:creationId xmlns:a16="http://schemas.microsoft.com/office/drawing/2014/main" id="{F32A568A-F104-45A0-AA3D-96F8EE5BDF39}"/>
              </a:ext>
            </a:extLst>
          </p:cNvPr>
          <p:cNvGrpSpPr/>
          <p:nvPr/>
        </p:nvGrpSpPr>
        <p:grpSpPr>
          <a:xfrm rot="19328760">
            <a:off x="11550442" y="-12447"/>
            <a:ext cx="392992" cy="832669"/>
            <a:chOff x="6548644" y="142353"/>
            <a:chExt cx="1131976" cy="2398422"/>
          </a:xfrm>
        </p:grpSpPr>
        <p:pic>
          <p:nvPicPr>
            <p:cNvPr id="20" name="Graphic 19">
              <a:extLst>
                <a:ext uri="{FF2B5EF4-FFF2-40B4-BE49-F238E27FC236}">
                  <a16:creationId xmlns:a16="http://schemas.microsoft.com/office/drawing/2014/main" id="{35800C4F-8804-49A3-80D4-30074D800D4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48644" y="142353"/>
              <a:ext cx="890904" cy="993309"/>
            </a:xfrm>
            <a:prstGeom prst="rect">
              <a:avLst/>
            </a:prstGeom>
          </p:spPr>
        </p:pic>
        <p:pic>
          <p:nvPicPr>
            <p:cNvPr id="21" name="Graphic 20">
              <a:extLst>
                <a:ext uri="{FF2B5EF4-FFF2-40B4-BE49-F238E27FC236}">
                  <a16:creationId xmlns:a16="http://schemas.microsoft.com/office/drawing/2014/main" id="{C60B30A8-CCBD-4CDB-894A-49084F84786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91202" y="2255033"/>
              <a:ext cx="256282" cy="285742"/>
            </a:xfrm>
            <a:prstGeom prst="rect">
              <a:avLst/>
            </a:prstGeom>
          </p:spPr>
        </p:pic>
        <p:pic>
          <p:nvPicPr>
            <p:cNvPr id="22" name="Graphic 21">
              <a:extLst>
                <a:ext uri="{FF2B5EF4-FFF2-40B4-BE49-F238E27FC236}">
                  <a16:creationId xmlns:a16="http://schemas.microsoft.com/office/drawing/2014/main" id="{4B1604F4-D20A-475A-95A6-5F3989837E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22459" y="1742413"/>
              <a:ext cx="496884" cy="553998"/>
            </a:xfrm>
            <a:prstGeom prst="rect">
              <a:avLst/>
            </a:prstGeom>
          </p:spPr>
        </p:pic>
        <p:pic>
          <p:nvPicPr>
            <p:cNvPr id="23" name="Graphic 22">
              <a:extLst>
                <a:ext uri="{FF2B5EF4-FFF2-40B4-BE49-F238E27FC236}">
                  <a16:creationId xmlns:a16="http://schemas.microsoft.com/office/drawing/2014/main" id="{7D53E1ED-1C3C-42E7-83FE-FC4AD50DEE2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49346" y="1060678"/>
              <a:ext cx="631274" cy="703841"/>
            </a:xfrm>
            <a:prstGeom prst="rect">
              <a:avLst/>
            </a:prstGeom>
          </p:spPr>
        </p:pic>
      </p:grpSp>
      <p:grpSp>
        <p:nvGrpSpPr>
          <p:cNvPr id="24" name="Group 23">
            <a:extLst>
              <a:ext uri="{FF2B5EF4-FFF2-40B4-BE49-F238E27FC236}">
                <a16:creationId xmlns:a16="http://schemas.microsoft.com/office/drawing/2014/main" id="{A0C7DF62-AA60-4CF0-9C75-8DEDC3AA0971}"/>
              </a:ext>
            </a:extLst>
          </p:cNvPr>
          <p:cNvGrpSpPr/>
          <p:nvPr/>
        </p:nvGrpSpPr>
        <p:grpSpPr>
          <a:xfrm>
            <a:off x="11595943" y="5900761"/>
            <a:ext cx="596057" cy="957239"/>
            <a:chOff x="8727420" y="129333"/>
            <a:chExt cx="3464580" cy="5563942"/>
          </a:xfrm>
        </p:grpSpPr>
        <p:pic>
          <p:nvPicPr>
            <p:cNvPr id="25" name="Graphic 24">
              <a:extLst>
                <a:ext uri="{FF2B5EF4-FFF2-40B4-BE49-F238E27FC236}">
                  <a16:creationId xmlns:a16="http://schemas.microsoft.com/office/drawing/2014/main" id="{18B462DE-DB7F-48DA-9418-C395A048EB9C}"/>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11"/>
                </a:ext>
              </a:extLst>
            </a:blip>
            <a:srcRect r="15368" b="16863"/>
            <a:stretch/>
          </p:blipFill>
          <p:spPr>
            <a:xfrm>
              <a:off x="8727420" y="1898718"/>
              <a:ext cx="3464580" cy="3794557"/>
            </a:xfrm>
            <a:prstGeom prst="rect">
              <a:avLst/>
            </a:prstGeom>
          </p:spPr>
        </p:pic>
        <p:pic>
          <p:nvPicPr>
            <p:cNvPr id="26" name="Graphic 25">
              <a:extLst>
                <a:ext uri="{FF2B5EF4-FFF2-40B4-BE49-F238E27FC236}">
                  <a16:creationId xmlns:a16="http://schemas.microsoft.com/office/drawing/2014/main" id="{DD811082-5CB9-453C-966E-82408EF41D20}"/>
                </a:ext>
              </a:extLst>
            </p:cNvPr>
            <p:cNvPicPr>
              <a:picLocks noChangeAspect="1"/>
            </p:cNvPicPr>
            <p:nvPr/>
          </p:nvPicPr>
          <p:blipFill rotWithShape="1">
            <a:blip r:embed="rId9">
              <a:extLst>
                <a:ext uri="{28A0092B-C50C-407E-A947-70E740481C1C}">
                  <a14:useLocalDpi xmlns:a14="http://schemas.microsoft.com/office/drawing/2010/main" val="0"/>
                </a:ext>
                <a:ext uri="{96DAC541-7B7A-43D3-8B79-37D633B846F1}">
                  <asvg:svgBlip xmlns:asvg="http://schemas.microsoft.com/office/drawing/2016/SVG/main" r:embed="rId12"/>
                </a:ext>
              </a:extLst>
            </a:blip>
            <a:srcRect l="1" r="46978"/>
            <a:stretch/>
          </p:blipFill>
          <p:spPr>
            <a:xfrm>
              <a:off x="11179429" y="129333"/>
              <a:ext cx="1012571" cy="2129245"/>
            </a:xfrm>
            <a:prstGeom prst="rect">
              <a:avLst/>
            </a:prstGeom>
          </p:spPr>
        </p:pic>
      </p:grpSp>
      <p:sp>
        <p:nvSpPr>
          <p:cNvPr id="29" name="Text Placeholder 2">
            <a:extLst>
              <a:ext uri="{FF2B5EF4-FFF2-40B4-BE49-F238E27FC236}">
                <a16:creationId xmlns:a16="http://schemas.microsoft.com/office/drawing/2014/main" id="{138BD8FB-F0C4-4DDF-B1F1-F36120F5B084}"/>
              </a:ext>
            </a:extLst>
          </p:cNvPr>
          <p:cNvSpPr txBox="1">
            <a:spLocks/>
          </p:cNvSpPr>
          <p:nvPr/>
        </p:nvSpPr>
        <p:spPr>
          <a:xfrm>
            <a:off x="478972" y="3535541"/>
            <a:ext cx="4267654" cy="2277547"/>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nl-nl"/>
              <a:t>Trainingssessie</a:t>
            </a:r>
          </a:p>
        </p:txBody>
      </p:sp>
      <p:pic>
        <p:nvPicPr>
          <p:cNvPr id="13" name="Picture Placeholder 8" descr="Een persoon gebruikt een computer aan een tafel&#10;&#10;Beschrijving automatisch gegenereerd">
            <a:extLst>
              <a:ext uri="{FF2B5EF4-FFF2-40B4-BE49-F238E27FC236}">
                <a16:creationId xmlns:a16="http://schemas.microsoft.com/office/drawing/2014/main" id="{8CE32B3F-F00C-4845-898D-4D0F1978DD9D}"/>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a:xfrm>
            <a:off x="5334000" y="0"/>
            <a:ext cx="6858000" cy="6858000"/>
          </a:xfrm>
          <a:prstGeom prst="rect">
            <a:avLst/>
          </a:prstGeom>
        </p:spPr>
      </p:pic>
      <p:sp>
        <p:nvSpPr>
          <p:cNvPr id="2" name="TextBox 1">
            <a:extLst>
              <a:ext uri="{FF2B5EF4-FFF2-40B4-BE49-F238E27FC236}">
                <a16:creationId xmlns:a16="http://schemas.microsoft.com/office/drawing/2014/main" id="{17EE319B-9AE9-4915-8B53-6AD235F8C8A7}"/>
              </a:ext>
            </a:extLst>
          </p:cNvPr>
          <p:cNvSpPr txBox="1"/>
          <p:nvPr/>
        </p:nvSpPr>
        <p:spPr>
          <a:xfrm>
            <a:off x="7321420" y="6476637"/>
            <a:ext cx="4283490" cy="363946"/>
          </a:xfrm>
          <a:prstGeom prst="rect">
            <a:avLst/>
          </a:prstGeom>
          <a:noFill/>
        </p:spPr>
        <p:txBody>
          <a:bodyPr wrap="square">
            <a:spAutoFit/>
          </a:bodyPr>
          <a:lstStyle/>
          <a:p>
            <a:r>
              <a:rPr lang="nl-nl" dirty="0"/>
              <a:t>https://aka.ms/HOC21educatorguide</a:t>
            </a:r>
          </a:p>
        </p:txBody>
      </p:sp>
      <p:grpSp>
        <p:nvGrpSpPr>
          <p:cNvPr id="16" name="Group 15">
            <a:extLst>
              <a:ext uri="{FF2B5EF4-FFF2-40B4-BE49-F238E27FC236}">
                <a16:creationId xmlns:a16="http://schemas.microsoft.com/office/drawing/2014/main" id="{1D24C736-AECE-4682-AE7B-D0D094B43694}"/>
              </a:ext>
            </a:extLst>
          </p:cNvPr>
          <p:cNvGrpSpPr/>
          <p:nvPr/>
        </p:nvGrpSpPr>
        <p:grpSpPr>
          <a:xfrm>
            <a:off x="0" y="6144061"/>
            <a:ext cx="12188825" cy="713939"/>
            <a:chOff x="0" y="6144061"/>
            <a:chExt cx="12188825" cy="713939"/>
          </a:xfrm>
        </p:grpSpPr>
        <p:pic>
          <p:nvPicPr>
            <p:cNvPr id="17" name="Picture 16">
              <a:extLst>
                <a:ext uri="{FF2B5EF4-FFF2-40B4-BE49-F238E27FC236}">
                  <a16:creationId xmlns:a16="http://schemas.microsoft.com/office/drawing/2014/main" id="{1EFB10BB-0CDD-43B5-AE10-0FA9A8E149E0}"/>
                </a:ext>
              </a:extLst>
            </p:cNvPr>
            <p:cNvPicPr>
              <a:picLocks noChangeAspect="1"/>
            </p:cNvPicPr>
            <p:nvPr/>
          </p:nvPicPr>
          <p:blipFill rotWithShape="1">
            <a:blip r:embed="rId14">
              <a:duotone>
                <a:schemeClr val="accent6">
                  <a:shade val="45000"/>
                  <a:satMod val="135000"/>
                </a:schemeClr>
                <a:prstClr val="white"/>
              </a:duotone>
              <a:extLst>
                <a:ext uri="{28A0092B-C50C-407E-A947-70E740481C1C}">
                  <a14:useLocalDpi xmlns:a14="http://schemas.microsoft.com/office/drawing/2010/main" val="0"/>
                </a:ext>
              </a:extLst>
            </a:blip>
            <a:srcRect/>
            <a:stretch/>
          </p:blipFill>
          <p:spPr>
            <a:xfrm>
              <a:off x="0" y="6144061"/>
              <a:ext cx="12188825" cy="713939"/>
            </a:xfrm>
            <a:prstGeom prst="rect">
              <a:avLst/>
            </a:prstGeom>
            <a:ln>
              <a:solidFill>
                <a:schemeClr val="accent6"/>
              </a:solidFill>
            </a:ln>
          </p:spPr>
        </p:pic>
        <p:pic>
          <p:nvPicPr>
            <p:cNvPr id="18" name="Picture 17">
              <a:extLst>
                <a:ext uri="{FF2B5EF4-FFF2-40B4-BE49-F238E27FC236}">
                  <a16:creationId xmlns:a16="http://schemas.microsoft.com/office/drawing/2014/main" id="{021F0623-59A6-4F1A-A62E-4E8E774AADA1}"/>
                </a:ext>
              </a:extLst>
            </p:cNvPr>
            <p:cNvPicPr>
              <a:picLocks noChangeAspect="1"/>
            </p:cNvPicPr>
            <p:nvPr/>
          </p:nvPicPr>
          <p:blipFill>
            <a:blip r:embed="rId15" cstate="screen">
              <a:extLst>
                <a:ext uri="{28A0092B-C50C-407E-A947-70E740481C1C}">
                  <a14:useLocalDpi xmlns:a14="http://schemas.microsoft.com/office/drawing/2010/main" val="0"/>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318228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D97C1-BFD1-404C-8371-AA20AA9843E1}"/>
              </a:ext>
            </a:extLst>
          </p:cNvPr>
          <p:cNvSpPr>
            <a:spLocks noGrp="1"/>
          </p:cNvSpPr>
          <p:nvPr>
            <p:ph type="title"/>
          </p:nvPr>
        </p:nvSpPr>
        <p:spPr>
          <a:xfrm>
            <a:off x="588263" y="457200"/>
            <a:ext cx="11018520" cy="1107996"/>
          </a:xfrm>
        </p:spPr>
        <p:txBody>
          <a:bodyPr/>
          <a:lstStyle/>
          <a:p>
            <a:r>
              <a:rPr kumimoji="0" lang="nl-nl" sz="360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Semilight" panose="020B0402040204020203" pitchFamily="34" charset="0"/>
                <a:ea typeface="+mn-ea"/>
                <a:cs typeface="Segoe UI Semilight" panose="020B0402040204020203" pitchFamily="34" charset="0"/>
              </a:rPr>
              <a:t>Teleporteren, hints en meer</a:t>
            </a:r>
            <a:br/>
            <a:endParaRPr lang="en-US" dirty="0"/>
          </a:p>
        </p:txBody>
      </p:sp>
      <p:sp>
        <p:nvSpPr>
          <p:cNvPr id="3" name="Text Placeholder 2">
            <a:extLst>
              <a:ext uri="{FF2B5EF4-FFF2-40B4-BE49-F238E27FC236}">
                <a16:creationId xmlns:a16="http://schemas.microsoft.com/office/drawing/2014/main" id="{3982CCAD-6AE6-4C30-8000-01453CEFF2CF}"/>
              </a:ext>
            </a:extLst>
          </p:cNvPr>
          <p:cNvSpPr>
            <a:spLocks noGrp="1"/>
          </p:cNvSpPr>
          <p:nvPr>
            <p:ph type="body" sz="quarter" idx="10"/>
          </p:nvPr>
        </p:nvSpPr>
        <p:spPr>
          <a:xfrm>
            <a:off x="586740" y="1165122"/>
            <a:ext cx="11018520" cy="1526572"/>
          </a:xfrm>
        </p:spPr>
        <p:txBody>
          <a:bodyPr/>
          <a:lstStyle/>
          <a:p>
            <a:pPr marL="685800" lvl="1" indent="-457200">
              <a:buFont typeface="Arial" panose="020B0604020202020204" pitchFamily="34" charset="0"/>
              <a:buChar char="•"/>
            </a:pPr>
            <a:r>
              <a:rPr lang="nl-nl" sz="1600" dirty="0"/>
              <a:t>T.A.R.R.A. is de AI (artificial intelligence, oftewel kunstmatige intelligentie) die leerlingen door het spel leidt.</a:t>
            </a:r>
          </a:p>
          <a:p>
            <a:pPr marL="685800" lvl="1" indent="-457200">
              <a:buFont typeface="Arial" panose="020B0604020202020204" pitchFamily="34" charset="0"/>
              <a:buChar char="•"/>
            </a:pPr>
            <a:r>
              <a:rPr lang="nl-nl" sz="1600" dirty="0"/>
              <a:t>Leerlingen krijgen een communicatieapparaat genaamd T.A.L.K. (Time Agent Link Key)</a:t>
            </a:r>
          </a:p>
          <a:p>
            <a:pPr marL="685800" lvl="1" indent="-457200">
              <a:buFont typeface="Arial" panose="020B0604020202020204" pitchFamily="34" charset="0"/>
              <a:buChar char="•"/>
            </a:pPr>
            <a:r>
              <a:rPr lang="nl-nl" sz="1600" dirty="0"/>
              <a:t>Om hulp van T.A.R.R.A. te krijgen, een hint te zien, de activiteit opnieuw in te stellen of op te lossen of terug te keren naar de Tijdlijncomputer, kunnen leerlingen met de rechtermuisknop op het apparaat klikken.</a:t>
            </a:r>
          </a:p>
          <a:p>
            <a:endParaRPr lang="en-US" sz="2400" dirty="0"/>
          </a:p>
        </p:txBody>
      </p:sp>
      <p:pic>
        <p:nvPicPr>
          <p:cNvPr id="5" name="Picture 4">
            <a:extLst>
              <a:ext uri="{FF2B5EF4-FFF2-40B4-BE49-F238E27FC236}">
                <a16:creationId xmlns:a16="http://schemas.microsoft.com/office/drawing/2014/main" id="{75E9ED69-BAE3-44A0-9063-6CD268DCA4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2766" y="2542583"/>
            <a:ext cx="2948483" cy="1414436"/>
          </a:xfrm>
          <a:prstGeom prst="rect">
            <a:avLst/>
          </a:prstGeom>
        </p:spPr>
      </p:pic>
      <p:pic>
        <p:nvPicPr>
          <p:cNvPr id="7" name="Picture 6">
            <a:extLst>
              <a:ext uri="{FF2B5EF4-FFF2-40B4-BE49-F238E27FC236}">
                <a16:creationId xmlns:a16="http://schemas.microsoft.com/office/drawing/2014/main" id="{87C3B56C-3409-4B70-BAFA-740034186502}"/>
              </a:ext>
            </a:extLst>
          </p:cNvPr>
          <p:cNvPicPr>
            <a:picLocks noChangeAspect="1"/>
          </p:cNvPicPr>
          <p:nvPr/>
        </p:nvPicPr>
        <p:blipFill rotWithShape="1">
          <a:blip r:embed="rId3">
            <a:extLst>
              <a:ext uri="{28A0092B-C50C-407E-A947-70E740481C1C}">
                <a14:useLocalDpi xmlns:a14="http://schemas.microsoft.com/office/drawing/2010/main" val="0"/>
              </a:ext>
            </a:extLst>
          </a:blip>
          <a:srcRect l="1603" t="3855" r="3108" b="3693"/>
          <a:stretch/>
        </p:blipFill>
        <p:spPr>
          <a:xfrm>
            <a:off x="1133428" y="4232656"/>
            <a:ext cx="2948483" cy="1460222"/>
          </a:xfrm>
          <a:prstGeom prst="rect">
            <a:avLst/>
          </a:prstGeom>
        </p:spPr>
      </p:pic>
      <p:pic>
        <p:nvPicPr>
          <p:cNvPr id="9" name="Picture 8">
            <a:extLst>
              <a:ext uri="{FF2B5EF4-FFF2-40B4-BE49-F238E27FC236}">
                <a16:creationId xmlns:a16="http://schemas.microsoft.com/office/drawing/2014/main" id="{DC87B102-A917-499F-B5AC-299EC2D69A46}"/>
              </a:ext>
            </a:extLst>
          </p:cNvPr>
          <p:cNvPicPr>
            <a:picLocks noChangeAspect="1"/>
          </p:cNvPicPr>
          <p:nvPr/>
        </p:nvPicPr>
        <p:blipFill rotWithShape="1">
          <a:blip r:embed="rId4">
            <a:extLst>
              <a:ext uri="{28A0092B-C50C-407E-A947-70E740481C1C}">
                <a14:useLocalDpi xmlns:a14="http://schemas.microsoft.com/office/drawing/2010/main" val="0"/>
              </a:ext>
            </a:extLst>
          </a:blip>
          <a:srcRect l="1011" t="2736" r="2154" b="4107"/>
          <a:stretch/>
        </p:blipFill>
        <p:spPr>
          <a:xfrm>
            <a:off x="4326159" y="4232656"/>
            <a:ext cx="2993579" cy="1460222"/>
          </a:xfrm>
          <a:prstGeom prst="rect">
            <a:avLst/>
          </a:prstGeom>
        </p:spPr>
      </p:pic>
      <p:pic>
        <p:nvPicPr>
          <p:cNvPr id="11" name="Picture 10">
            <a:extLst>
              <a:ext uri="{FF2B5EF4-FFF2-40B4-BE49-F238E27FC236}">
                <a16:creationId xmlns:a16="http://schemas.microsoft.com/office/drawing/2014/main" id="{128D0662-FF1B-4E7D-BDB0-467222862DED}"/>
              </a:ext>
            </a:extLst>
          </p:cNvPr>
          <p:cNvPicPr>
            <a:picLocks noChangeAspect="1"/>
          </p:cNvPicPr>
          <p:nvPr/>
        </p:nvPicPr>
        <p:blipFill rotWithShape="1">
          <a:blip r:embed="rId5">
            <a:extLst>
              <a:ext uri="{28A0092B-C50C-407E-A947-70E740481C1C}">
                <a14:useLocalDpi xmlns:a14="http://schemas.microsoft.com/office/drawing/2010/main" val="0"/>
              </a:ext>
            </a:extLst>
          </a:blip>
          <a:srcRect l="1510" t="2475" r="2755" b="4750"/>
          <a:stretch/>
        </p:blipFill>
        <p:spPr>
          <a:xfrm>
            <a:off x="5822949" y="2496797"/>
            <a:ext cx="2964197" cy="1460222"/>
          </a:xfrm>
          <a:prstGeom prst="rect">
            <a:avLst/>
          </a:prstGeom>
        </p:spPr>
      </p:pic>
      <p:pic>
        <p:nvPicPr>
          <p:cNvPr id="13" name="Picture 12">
            <a:extLst>
              <a:ext uri="{FF2B5EF4-FFF2-40B4-BE49-F238E27FC236}">
                <a16:creationId xmlns:a16="http://schemas.microsoft.com/office/drawing/2014/main" id="{B00B9D54-D4C0-4408-A06C-D644D85BAE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73950" y="4232656"/>
            <a:ext cx="3020354" cy="1460222"/>
          </a:xfrm>
          <a:prstGeom prst="rect">
            <a:avLst/>
          </a:prstGeom>
        </p:spPr>
      </p:pic>
    </p:spTree>
    <p:extLst>
      <p:ext uri="{BB962C8B-B14F-4D97-AF65-F5344CB8AC3E}">
        <p14:creationId xmlns:p14="http://schemas.microsoft.com/office/powerpoint/2010/main" val="67678113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2991E-62C6-43EF-B028-80C6989A0757}"/>
              </a:ext>
            </a:extLst>
          </p:cNvPr>
          <p:cNvSpPr>
            <a:spLocks noGrp="1"/>
          </p:cNvSpPr>
          <p:nvPr>
            <p:ph type="title"/>
          </p:nvPr>
        </p:nvSpPr>
        <p:spPr>
          <a:xfrm>
            <a:off x="317241" y="469640"/>
            <a:ext cx="11874759" cy="1046440"/>
          </a:xfrm>
        </p:spPr>
        <p:txBody>
          <a:bodyPr/>
          <a:lstStyle/>
          <a:p>
            <a:r>
              <a:rPr lang="nl-nl" sz="3400" dirty="0"/>
              <a:t>Programmeeruitdagingen (kies er 3 – je kunt ze altijd opnieuw spelen!)</a:t>
            </a:r>
          </a:p>
        </p:txBody>
      </p:sp>
      <p:sp>
        <p:nvSpPr>
          <p:cNvPr id="3" name="Text Placeholder 2">
            <a:extLst>
              <a:ext uri="{FF2B5EF4-FFF2-40B4-BE49-F238E27FC236}">
                <a16:creationId xmlns:a16="http://schemas.microsoft.com/office/drawing/2014/main" id="{0A5C8BF5-61EE-4632-A3F9-E3A1694735B9}"/>
              </a:ext>
            </a:extLst>
          </p:cNvPr>
          <p:cNvSpPr>
            <a:spLocks noGrp="1"/>
          </p:cNvSpPr>
          <p:nvPr>
            <p:ph type="body" sz="quarter" idx="10"/>
          </p:nvPr>
        </p:nvSpPr>
        <p:spPr>
          <a:xfrm>
            <a:off x="586390" y="1605776"/>
            <a:ext cx="5509610" cy="4629908"/>
          </a:xfrm>
        </p:spPr>
        <p:txBody>
          <a:bodyPr/>
          <a:lstStyle/>
          <a:p>
            <a:r>
              <a:rPr lang="nl-nl" sz="2400" dirty="0"/>
              <a:t>Uitdaging 1: Jazz met bigband</a:t>
            </a:r>
          </a:p>
          <a:p>
            <a:r>
              <a:rPr lang="nl-nl" sz="2400" dirty="0"/>
              <a:t>Uitdaging 2: De Grote Piramide van Gizeh</a:t>
            </a:r>
          </a:p>
          <a:p>
            <a:r>
              <a:rPr lang="nl-nl" sz="2400" dirty="0"/>
              <a:t>Uitdaging 3: Maanlanding</a:t>
            </a:r>
          </a:p>
          <a:p>
            <a:r>
              <a:rPr lang="nl-nl" sz="2400" dirty="0"/>
              <a:t>Uitdaging 4: De Chinese Muur</a:t>
            </a:r>
          </a:p>
          <a:p>
            <a:r>
              <a:rPr lang="nl-nl" sz="2400" dirty="0"/>
              <a:t>Uitdaging 5: Mona Lisa</a:t>
            </a:r>
          </a:p>
          <a:p>
            <a:r>
              <a:rPr lang="nl-nl" sz="2400" dirty="0"/>
              <a:t>Uitdaging 6: Eerste vluchten</a:t>
            </a:r>
          </a:p>
          <a:p>
            <a:r>
              <a:rPr lang="nl-nl" sz="2400" dirty="0"/>
              <a:t>Uitdaging 7: Eerste programmeur</a:t>
            </a:r>
          </a:p>
          <a:p>
            <a:r>
              <a:rPr lang="nl-nl" sz="2400" dirty="0"/>
              <a:t>Uitdaging 8: Trouwe viervoeter</a:t>
            </a:r>
          </a:p>
          <a:p>
            <a:r>
              <a:rPr lang="nl-nl" sz="2400" dirty="0"/>
              <a:t>Uitdaging 9: Paleontologiepuzzel</a:t>
            </a:r>
          </a:p>
          <a:p>
            <a:r>
              <a:rPr lang="nl-nl" sz="2400" dirty="0"/>
              <a:t>Uitdaging 10: Elementen van ontdekking</a:t>
            </a:r>
          </a:p>
          <a:p>
            <a:endParaRPr lang="en-US" sz="2400" dirty="0"/>
          </a:p>
        </p:txBody>
      </p:sp>
      <p:sp>
        <p:nvSpPr>
          <p:cNvPr id="4" name="TextBox 3">
            <a:extLst>
              <a:ext uri="{FF2B5EF4-FFF2-40B4-BE49-F238E27FC236}">
                <a16:creationId xmlns:a16="http://schemas.microsoft.com/office/drawing/2014/main" id="{A8B88B03-44FB-472D-A071-E45CFAD1BFBD}"/>
              </a:ext>
            </a:extLst>
          </p:cNvPr>
          <p:cNvSpPr txBox="1"/>
          <p:nvPr/>
        </p:nvSpPr>
        <p:spPr>
          <a:xfrm>
            <a:off x="7321420" y="6476637"/>
            <a:ext cx="4283490" cy="363946"/>
          </a:xfrm>
          <a:prstGeom prst="rect">
            <a:avLst/>
          </a:prstGeom>
          <a:noFill/>
        </p:spPr>
        <p:txBody>
          <a:bodyPr wrap="square">
            <a:spAutoFit/>
          </a:bodyPr>
          <a:lstStyle/>
          <a:p>
            <a:r>
              <a:rPr lang="nl-nl" dirty="0"/>
              <a:t>https://aka.ms/HOC21educatorguide</a:t>
            </a:r>
          </a:p>
        </p:txBody>
      </p:sp>
      <p:grpSp>
        <p:nvGrpSpPr>
          <p:cNvPr id="10" name="Group 9">
            <a:extLst>
              <a:ext uri="{FF2B5EF4-FFF2-40B4-BE49-F238E27FC236}">
                <a16:creationId xmlns:a16="http://schemas.microsoft.com/office/drawing/2014/main" id="{37008A48-3040-49C0-B7CE-588345BF05B1}"/>
              </a:ext>
            </a:extLst>
          </p:cNvPr>
          <p:cNvGrpSpPr>
            <a:grpSpLocks noChangeAspect="1"/>
          </p:cNvGrpSpPr>
          <p:nvPr/>
        </p:nvGrpSpPr>
        <p:grpSpPr>
          <a:xfrm>
            <a:off x="6096000" y="2000662"/>
            <a:ext cx="5781115" cy="2878387"/>
            <a:chOff x="1419226" y="1188720"/>
            <a:chExt cx="9020174" cy="4507229"/>
          </a:xfrm>
        </p:grpSpPr>
        <p:pic>
          <p:nvPicPr>
            <p:cNvPr id="11" name="Picture 10">
              <a:extLst>
                <a:ext uri="{FF2B5EF4-FFF2-40B4-BE49-F238E27FC236}">
                  <a16:creationId xmlns:a16="http://schemas.microsoft.com/office/drawing/2014/main" id="{72760B4F-45C4-489C-9705-67BCB8664B2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19226" y="1188720"/>
              <a:ext cx="9020174" cy="4507229"/>
            </a:xfrm>
            <a:prstGeom prst="rect">
              <a:avLst/>
            </a:prstGeom>
          </p:spPr>
        </p:pic>
        <p:pic>
          <p:nvPicPr>
            <p:cNvPr id="12" name="Picture 11">
              <a:extLst>
                <a:ext uri="{FF2B5EF4-FFF2-40B4-BE49-F238E27FC236}">
                  <a16:creationId xmlns:a16="http://schemas.microsoft.com/office/drawing/2014/main" id="{B43D4224-CDB1-4A51-8C52-EA22FC3449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3251" y="3689511"/>
              <a:ext cx="400050" cy="406239"/>
            </a:xfrm>
            <a:prstGeom prst="rect">
              <a:avLst/>
            </a:prstGeom>
          </p:spPr>
        </p:pic>
      </p:grpSp>
      <p:pic>
        <p:nvPicPr>
          <p:cNvPr id="9" name="Picture 8" descr="Tekst, logo&#10;&#10;Beschrijving automatisch gegenereerd">
            <a:extLst>
              <a:ext uri="{FF2B5EF4-FFF2-40B4-BE49-F238E27FC236}">
                <a16:creationId xmlns:a16="http://schemas.microsoft.com/office/drawing/2014/main" id="{77B115C8-A5E8-4BB0-8ADD-C369E812403F}"/>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586390" y="6400800"/>
            <a:ext cx="1483279" cy="360224"/>
          </a:xfrm>
          <a:prstGeom prst="rect">
            <a:avLst/>
          </a:prstGeom>
        </p:spPr>
      </p:pic>
    </p:spTree>
    <p:extLst>
      <p:ext uri="{BB962C8B-B14F-4D97-AF65-F5344CB8AC3E}">
        <p14:creationId xmlns:p14="http://schemas.microsoft.com/office/powerpoint/2010/main" val="424103821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B2E5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D811-8A07-4EEF-96D0-51B88EE3D7A1}"/>
              </a:ext>
            </a:extLst>
          </p:cNvPr>
          <p:cNvSpPr>
            <a:spLocks noGrp="1"/>
          </p:cNvSpPr>
          <p:nvPr>
            <p:ph type="title"/>
          </p:nvPr>
        </p:nvSpPr>
        <p:spPr>
          <a:xfrm>
            <a:off x="588263" y="892417"/>
            <a:ext cx="4158362" cy="553998"/>
          </a:xfrm>
        </p:spPr>
        <p:txBody>
          <a:bodyPr/>
          <a:lstStyle/>
          <a:p>
            <a:r>
              <a:rPr lang="nl-nl">
                <a:solidFill>
                  <a:srgbClr val="D59DFF"/>
                </a:solidFill>
              </a:rPr>
              <a:t>Samenvatting</a:t>
            </a:r>
          </a:p>
        </p:txBody>
      </p:sp>
      <p:sp>
        <p:nvSpPr>
          <p:cNvPr id="3" name="Text Placeholder 2">
            <a:extLst>
              <a:ext uri="{FF2B5EF4-FFF2-40B4-BE49-F238E27FC236}">
                <a16:creationId xmlns:a16="http://schemas.microsoft.com/office/drawing/2014/main" id="{6F19DA1F-E232-4BE9-B4C2-4BBBED25FA48}"/>
              </a:ext>
            </a:extLst>
          </p:cNvPr>
          <p:cNvSpPr>
            <a:spLocks noGrp="1"/>
          </p:cNvSpPr>
          <p:nvPr>
            <p:ph type="body" sz="quarter" idx="10"/>
          </p:nvPr>
        </p:nvSpPr>
        <p:spPr>
          <a:xfrm>
            <a:off x="586390" y="1596652"/>
            <a:ext cx="4162425" cy="4633163"/>
          </a:xfrm>
        </p:spPr>
        <p:txBody>
          <a:bodyPr/>
          <a:lstStyle/>
          <a:p>
            <a:pPr>
              <a:lnSpc>
                <a:spcPct val="150000"/>
              </a:lnSpc>
            </a:pPr>
            <a:r>
              <a:rPr lang="nl-nl" dirty="0">
                <a:solidFill>
                  <a:schemeClr val="bg1"/>
                </a:solidFill>
              </a:rPr>
              <a:t>Wat jullie vandaag hebben gedaan:</a:t>
            </a:r>
          </a:p>
          <a:p>
            <a:pPr marL="342900" indent="-342900">
              <a:lnSpc>
                <a:spcPct val="108000"/>
              </a:lnSpc>
              <a:spcBef>
                <a:spcPts val="1200"/>
              </a:spcBef>
              <a:buFont typeface="Arial" panose="020B0604020202020204" pitchFamily="34" charset="0"/>
              <a:buChar char="•"/>
            </a:pPr>
            <a:r>
              <a:rPr lang="nl-nl" dirty="0">
                <a:solidFill>
                  <a:schemeClr val="bg1"/>
                </a:solidFill>
              </a:rPr>
              <a:t>Geleerd over programmeerconcepten, zoals algoritmen, reeksen, foutopsporing en misschien zelfs lussen.</a:t>
            </a:r>
          </a:p>
          <a:p>
            <a:pPr marL="342900" indent="-342900">
              <a:lnSpc>
                <a:spcPct val="108000"/>
              </a:lnSpc>
              <a:spcBef>
                <a:spcPts val="1200"/>
              </a:spcBef>
              <a:buFont typeface="Arial" panose="020B0604020202020204" pitchFamily="34" charset="0"/>
              <a:buChar char="•"/>
            </a:pPr>
            <a:r>
              <a:rPr lang="nl-nl" dirty="0">
                <a:solidFill>
                  <a:schemeClr val="bg1"/>
                </a:solidFill>
              </a:rPr>
              <a:t>Geleerd over computerwetenschap en hoe dit overal terug te vinden is.</a:t>
            </a:r>
          </a:p>
          <a:p>
            <a:pPr marL="342900" indent="-342900">
              <a:lnSpc>
                <a:spcPct val="108000"/>
              </a:lnSpc>
              <a:spcBef>
                <a:spcPts val="1200"/>
              </a:spcBef>
              <a:buFont typeface="Arial" panose="020B0604020202020204" pitchFamily="34" charset="0"/>
              <a:buChar char="•"/>
            </a:pPr>
            <a:r>
              <a:rPr lang="nl-nl" dirty="0">
                <a:solidFill>
                  <a:schemeClr val="bg1"/>
                </a:solidFill>
              </a:rPr>
              <a:t>De Minecraft Tijd-Agent geprogrammeerd om de toekomst te redden!</a:t>
            </a:r>
          </a:p>
        </p:txBody>
      </p:sp>
      <p:pic>
        <p:nvPicPr>
          <p:cNvPr id="7" name="Picture Placeholder 6" descr="Een screenshot van een videospel&#10;&#10;Beschrijving automatisch gegenereerd">
            <a:extLst>
              <a:ext uri="{FF2B5EF4-FFF2-40B4-BE49-F238E27FC236}">
                <a16:creationId xmlns:a16="http://schemas.microsoft.com/office/drawing/2014/main" id="{7C5431A4-6F0A-473F-8A88-979086AE390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p:pic>
      <p:pic>
        <p:nvPicPr>
          <p:cNvPr id="4" name="Picture 3" descr="Tekst, logo&#10;&#10;Beschrijving automatisch gegenereerd">
            <a:extLst>
              <a:ext uri="{FF2B5EF4-FFF2-40B4-BE49-F238E27FC236}">
                <a16:creationId xmlns:a16="http://schemas.microsoft.com/office/drawing/2014/main" id="{A2022123-E823-4198-96AF-8C59F718E35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86390" y="6400800"/>
            <a:ext cx="1483279" cy="360224"/>
          </a:xfrm>
          <a:prstGeom prst="rect">
            <a:avLst/>
          </a:prstGeom>
        </p:spPr>
      </p:pic>
    </p:spTree>
    <p:extLst>
      <p:ext uri="{BB962C8B-B14F-4D97-AF65-F5344CB8AC3E}">
        <p14:creationId xmlns:p14="http://schemas.microsoft.com/office/powerpoint/2010/main" val="28017974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l-nl" dirty="0"/>
              <a:t>Reflectie</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21208" y="6316257"/>
              <a:ext cx="1531112" cy="370688"/>
            </a:xfrm>
            <a:prstGeom prst="rect">
              <a:avLst/>
            </a:prstGeom>
          </p:spPr>
        </p:pic>
      </p:grpSp>
      <p:sp>
        <p:nvSpPr>
          <p:cNvPr id="6" name="TextBox 5">
            <a:extLst>
              <a:ext uri="{FF2B5EF4-FFF2-40B4-BE49-F238E27FC236}">
                <a16:creationId xmlns:a16="http://schemas.microsoft.com/office/drawing/2014/main" id="{3A04E017-24C7-4AA9-BEE0-5EACB2AE1F25}"/>
              </a:ext>
            </a:extLst>
          </p:cNvPr>
          <p:cNvSpPr txBox="1"/>
          <p:nvPr/>
        </p:nvSpPr>
        <p:spPr>
          <a:xfrm>
            <a:off x="402529" y="1206186"/>
            <a:ext cx="11383766" cy="2862322"/>
          </a:xfrm>
          <a:prstGeom prst="rect">
            <a:avLst/>
          </a:prstGeom>
          <a:noFill/>
        </p:spPr>
        <p:txBody>
          <a:bodyPr wrap="square" rtlCol="0">
            <a:spAutoFit/>
          </a:bodyPr>
          <a:lstStyle/>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Wat was je favoriete onderdeel van Een Uur Code?</a:t>
            </a:r>
          </a:p>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Wat was het meest uitdagende onderdeel van Een Uur Code?</a:t>
            </a:r>
          </a:p>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Hoe heb je vandaag vaardigheden op het gebied van computerwetenschap gebruikt?</a:t>
            </a:r>
          </a:p>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Wat is iets nieuws dat je vandaag hebt geleerd?</a:t>
            </a:r>
          </a:p>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Waarom is computerwetenschap voor iedereen belangrijk?</a:t>
            </a:r>
          </a:p>
          <a:p>
            <a:pPr marL="914400" lvl="1" indent="-457200">
              <a:buFont typeface="Arial" panose="020B0604020202020204" pitchFamily="34" charset="0"/>
              <a:buChar char="•"/>
            </a:pPr>
            <a:r>
              <a:rPr lang="nl-nl" sz="3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Zou je Minecraft: Education Edition nog eens willen spelen?</a:t>
            </a:r>
          </a:p>
        </p:txBody>
      </p:sp>
    </p:spTree>
    <p:extLst>
      <p:ext uri="{BB962C8B-B14F-4D97-AF65-F5344CB8AC3E}">
        <p14:creationId xmlns:p14="http://schemas.microsoft.com/office/powerpoint/2010/main" val="69629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847E2-B9CA-455F-8C43-B4322D66D94E}"/>
              </a:ext>
            </a:extLst>
          </p:cNvPr>
          <p:cNvSpPr>
            <a:spLocks noGrp="1"/>
          </p:cNvSpPr>
          <p:nvPr>
            <p:ph type="title"/>
          </p:nvPr>
        </p:nvSpPr>
        <p:spPr>
          <a:xfrm>
            <a:off x="584200" y="2025650"/>
            <a:ext cx="4161981" cy="1107996"/>
          </a:xfrm>
        </p:spPr>
        <p:txBody>
          <a:bodyPr/>
          <a:lstStyle/>
          <a:p>
            <a:r>
              <a:rPr lang="nl-nl"/>
              <a:t>Certificaat van voltooiing</a:t>
            </a:r>
          </a:p>
        </p:txBody>
      </p:sp>
      <p:sp>
        <p:nvSpPr>
          <p:cNvPr id="3" name="Text Placeholder 2">
            <a:extLst>
              <a:ext uri="{FF2B5EF4-FFF2-40B4-BE49-F238E27FC236}">
                <a16:creationId xmlns:a16="http://schemas.microsoft.com/office/drawing/2014/main" id="{65B2C6F9-CB45-42AC-9FBB-47060105DE05}"/>
              </a:ext>
            </a:extLst>
          </p:cNvPr>
          <p:cNvSpPr>
            <a:spLocks noGrp="1"/>
          </p:cNvSpPr>
          <p:nvPr>
            <p:ph type="body" sz="quarter" idx="10"/>
          </p:nvPr>
        </p:nvSpPr>
        <p:spPr/>
        <p:txBody>
          <a:bodyPr/>
          <a:lstStyle/>
          <a:p>
            <a:r>
              <a:rPr lang="nl-nl" dirty="0">
                <a:hlinkClick r:id="rId2"/>
              </a:rPr>
              <a:t>aka.ms/HOC21certificate</a:t>
            </a:r>
            <a:endParaRPr lang="en-CA" dirty="0"/>
          </a:p>
        </p:txBody>
      </p:sp>
      <p:pic>
        <p:nvPicPr>
          <p:cNvPr id="14" name="Picture 13">
            <a:extLst>
              <a:ext uri="{FF2B5EF4-FFF2-40B4-BE49-F238E27FC236}">
                <a16:creationId xmlns:a16="http://schemas.microsoft.com/office/drawing/2014/main" id="{4C55A86A-11C3-4795-8601-2B645741B4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8322" y="584065"/>
            <a:ext cx="7539093" cy="5776955"/>
          </a:xfrm>
          <a:prstGeom prst="rect">
            <a:avLst/>
          </a:prstGeom>
        </p:spPr>
      </p:pic>
      <p:pic>
        <p:nvPicPr>
          <p:cNvPr id="16" name="Picture 15" descr="Tekst, logo&#10;&#10;Beschrijving automatisch gegenereerd">
            <a:extLst>
              <a:ext uri="{FF2B5EF4-FFF2-40B4-BE49-F238E27FC236}">
                <a16:creationId xmlns:a16="http://schemas.microsoft.com/office/drawing/2014/main" id="{A32E61FF-A022-4CE9-88F1-C8E15517D90A}"/>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86390" y="6400800"/>
            <a:ext cx="1483279" cy="360224"/>
          </a:xfrm>
          <a:prstGeom prst="rect">
            <a:avLst/>
          </a:prstGeom>
        </p:spPr>
      </p:pic>
    </p:spTree>
    <p:extLst>
      <p:ext uri="{BB962C8B-B14F-4D97-AF65-F5344CB8AC3E}">
        <p14:creationId xmlns:p14="http://schemas.microsoft.com/office/powerpoint/2010/main" val="247217322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47E3655-A700-49B3-81EA-B6CEFDD323CB}"/>
              </a:ext>
            </a:extLst>
          </p:cNvPr>
          <p:cNvSpPr txBox="1">
            <a:spLocks/>
          </p:cNvSpPr>
          <p:nvPr/>
        </p:nvSpPr>
        <p:spPr>
          <a:xfrm>
            <a:off x="694943" y="6906"/>
            <a:ext cx="11018520" cy="1415772"/>
          </a:xfrm>
          <a:prstGeom prst="rect">
            <a:avLst/>
          </a:prstGeom>
          <a:noFill/>
        </p:spPr>
        <p:txBody>
          <a:bodyPr vert="horz" wrap="square" lIns="0" tIns="91440" rIns="0" bIns="91440" rtlCol="0" anchor="b" anchorCtr="0">
            <a:spAutoFit/>
          </a:bodyPr>
          <a:lstStyle>
            <a:lvl1pPr algn="l" defTabSz="932742" rtl="0" eaLnBrk="1" latinLnBrk="0" hangingPunct="1">
              <a:lnSpc>
                <a:spcPct val="100000"/>
              </a:lnSpc>
              <a:spcBef>
                <a:spcPct val="0"/>
              </a:spcBef>
              <a:buNone/>
              <a:defRPr lang="en-US" sz="5878" b="1" kern="1200" cap="none" spc="-98" baseline="0">
                <a:ln w="3175">
                  <a:noFill/>
                </a:ln>
                <a:solidFill>
                  <a:schemeClr val="tx1"/>
                </a:solidFill>
                <a:effectLst/>
                <a:latin typeface="+mj-lt"/>
                <a:ea typeface="+mn-ea"/>
                <a:cs typeface="Segoe UI" pitchFamily="34" charset="0"/>
              </a:defRPr>
            </a:lvl1pPr>
          </a:lstStyle>
          <a:p>
            <a:pPr algn="ctr"/>
            <a:r>
              <a:rPr lang="nl-nl" sz="4000" dirty="0">
                <a:latin typeface="Torque Bold" panose="020B0803030202050203" pitchFamily="34" charset="0"/>
              </a:rPr>
              <a:t>Welkom bij </a:t>
            </a:r>
          </a:p>
          <a:p>
            <a:pPr algn="ctr"/>
            <a:r>
              <a:rPr lang="nl-nl" sz="4000" dirty="0">
                <a:latin typeface="Torque Bold" panose="020B0803030202050203" pitchFamily="34" charset="0"/>
              </a:rPr>
              <a:t>Minecraft Een Uur Code 2021: TimeCraft</a:t>
            </a:r>
            <a:endParaRPr lang="en-CA" sz="4000" dirty="0">
              <a:latin typeface="Torque Bold" panose="020B0803030202050203" pitchFamily="34" charset="0"/>
            </a:endParaRPr>
          </a:p>
        </p:txBody>
      </p:sp>
      <p:pic>
        <p:nvPicPr>
          <p:cNvPr id="2" name="Picture 1" descr="Een screenshot van een videospel&#10;&#10;Beschrijving automatisch gegenereerd">
            <a:extLst>
              <a:ext uri="{FF2B5EF4-FFF2-40B4-BE49-F238E27FC236}">
                <a16:creationId xmlns:a16="http://schemas.microsoft.com/office/drawing/2014/main" id="{EBE35469-F1ED-4C40-9153-30C108F74D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3778" y="2001750"/>
            <a:ext cx="6844444" cy="3847619"/>
          </a:xfrm>
          <a:prstGeom prst="rect">
            <a:avLst/>
          </a:prstGeom>
        </p:spPr>
      </p:pic>
    </p:spTree>
    <p:extLst>
      <p:ext uri="{BB962C8B-B14F-4D97-AF65-F5344CB8AC3E}">
        <p14:creationId xmlns:p14="http://schemas.microsoft.com/office/powerpoint/2010/main" val="164922013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31C27-C323-4A7B-BA1F-6F54CDB1A1C4}"/>
              </a:ext>
            </a:extLst>
          </p:cNvPr>
          <p:cNvSpPr>
            <a:spLocks noGrp="1"/>
          </p:cNvSpPr>
          <p:nvPr>
            <p:ph type="title"/>
          </p:nvPr>
        </p:nvSpPr>
        <p:spPr/>
        <p:txBody>
          <a:bodyPr/>
          <a:lstStyle/>
          <a:p>
            <a:r>
              <a:rPr lang="nl-nl" dirty="0"/>
              <a:t>Voorbereiden op de onderwijsweek </a:t>
            </a:r>
          </a:p>
        </p:txBody>
      </p:sp>
      <p:sp>
        <p:nvSpPr>
          <p:cNvPr id="3" name="Text Placeholder 2">
            <a:extLst>
              <a:ext uri="{FF2B5EF4-FFF2-40B4-BE49-F238E27FC236}">
                <a16:creationId xmlns:a16="http://schemas.microsoft.com/office/drawing/2014/main" id="{D05AD7A7-78B7-4E41-8F4A-638607E5A70E}"/>
              </a:ext>
            </a:extLst>
          </p:cNvPr>
          <p:cNvSpPr>
            <a:spLocks noGrp="1"/>
          </p:cNvSpPr>
          <p:nvPr>
            <p:ph type="body" sz="quarter" idx="10"/>
          </p:nvPr>
        </p:nvSpPr>
        <p:spPr>
          <a:xfrm>
            <a:off x="586390" y="1434370"/>
            <a:ext cx="11018520" cy="4050340"/>
          </a:xfrm>
        </p:spPr>
        <p:txBody>
          <a:bodyPr/>
          <a:lstStyle/>
          <a:p>
            <a:pPr marL="457200" indent="-457200">
              <a:buFont typeface="Arial" panose="020B0604020202020204" pitchFamily="34" charset="0"/>
              <a:buChar char="•"/>
            </a:pPr>
            <a:r>
              <a:rPr lang="nl-nl" dirty="0"/>
              <a:t>Speel Een Uur Code 2021: TimeCraft </a:t>
            </a:r>
          </a:p>
          <a:p>
            <a:pPr marL="457200" indent="-457200">
              <a:buFont typeface="Arial" panose="020B0604020202020204" pitchFamily="34" charset="0"/>
              <a:buChar char="•"/>
            </a:pPr>
            <a:r>
              <a:rPr lang="nl-nl" dirty="0"/>
              <a:t>Download een kopie van de </a:t>
            </a:r>
            <a:r>
              <a:rPr lang="nl-nl" dirty="0">
                <a:hlinkClick r:id="rId2"/>
              </a:rPr>
              <a:t>antwoorden</a:t>
            </a:r>
            <a:endParaRPr lang="en-CA" dirty="0"/>
          </a:p>
          <a:p>
            <a:pPr marL="457200" indent="-457200">
              <a:buFont typeface="Arial" panose="020B0604020202020204" pitchFamily="34" charset="0"/>
              <a:buChar char="•"/>
            </a:pPr>
            <a:r>
              <a:rPr lang="nl-nl" dirty="0"/>
              <a:t>Lees de </a:t>
            </a:r>
            <a:r>
              <a:rPr lang="nl-nl" dirty="0">
                <a:hlinkClick r:id="rId3"/>
              </a:rPr>
              <a:t>Onderwijzersgids</a:t>
            </a:r>
            <a:endParaRPr lang="en-CA" dirty="0"/>
          </a:p>
          <a:p>
            <a:pPr marL="457200" indent="-457200">
              <a:buFont typeface="Arial" panose="020B0604020202020204" pitchFamily="34" charset="0"/>
              <a:buChar char="•"/>
            </a:pPr>
            <a:r>
              <a:rPr lang="nl-nl" dirty="0"/>
              <a:t>Bekijk de extra activiteiten voor de </a:t>
            </a:r>
            <a:r>
              <a:rPr lang="nl-nl" dirty="0">
                <a:hlinkClick r:id="rId4"/>
              </a:rPr>
              <a:t>geïntegreerde lesplannen</a:t>
            </a:r>
            <a:endParaRPr lang="en-CA" dirty="0"/>
          </a:p>
          <a:p>
            <a:pPr marL="457200" indent="-457200">
              <a:buFont typeface="Arial" panose="020B0604020202020204" pitchFamily="34" charset="0"/>
              <a:buChar char="•"/>
            </a:pPr>
            <a:r>
              <a:rPr lang="nl-nl" dirty="0"/>
              <a:t>Ga </a:t>
            </a:r>
            <a:r>
              <a:rPr lang="nl-nl" dirty="0">
                <a:hlinkClick r:id="rId5"/>
              </a:rPr>
              <a:t>Voorbij Een Uur Code </a:t>
            </a:r>
            <a:r>
              <a:rPr lang="nl-nl" dirty="0"/>
              <a:t>met deze leuke werelden!</a:t>
            </a:r>
          </a:p>
          <a:p>
            <a:pPr marL="457200" indent="-457200">
              <a:buFont typeface="Arial" panose="020B0604020202020204" pitchFamily="34" charset="0"/>
              <a:buChar char="•"/>
            </a:pPr>
            <a:endParaRPr lang="en-CA" dirty="0"/>
          </a:p>
          <a:p>
            <a:pPr marL="457200" indent="-457200">
              <a:buFont typeface="Arial" panose="020B0604020202020204" pitchFamily="34" charset="0"/>
              <a:buChar char="•"/>
            </a:pPr>
            <a:endParaRPr lang="en-CA" dirty="0"/>
          </a:p>
          <a:p>
            <a:pPr marL="457200" indent="-457200">
              <a:buFont typeface="Arial" panose="020B0604020202020204" pitchFamily="34" charset="0"/>
              <a:buChar char="•"/>
            </a:pPr>
            <a:endParaRPr lang="en-CA" dirty="0"/>
          </a:p>
        </p:txBody>
      </p:sp>
      <p:pic>
        <p:nvPicPr>
          <p:cNvPr id="8" name="Picture 7" descr="Tekst, logo&#10;&#10;Beschrijving automatisch gegenereerd">
            <a:extLst>
              <a:ext uri="{FF2B5EF4-FFF2-40B4-BE49-F238E27FC236}">
                <a16:creationId xmlns:a16="http://schemas.microsoft.com/office/drawing/2014/main" id="{E95BC96F-B848-4172-B019-0B678199F47F}"/>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586390" y="6400800"/>
            <a:ext cx="1483279" cy="360224"/>
          </a:xfrm>
          <a:prstGeom prst="rect">
            <a:avLst/>
          </a:prstGeom>
        </p:spPr>
      </p:pic>
    </p:spTree>
    <p:extLst>
      <p:ext uri="{BB962C8B-B14F-4D97-AF65-F5344CB8AC3E}">
        <p14:creationId xmlns:p14="http://schemas.microsoft.com/office/powerpoint/2010/main" val="134874415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31C27-C323-4A7B-BA1F-6F54CDB1A1C4}"/>
              </a:ext>
            </a:extLst>
          </p:cNvPr>
          <p:cNvSpPr>
            <a:spLocks noGrp="1"/>
          </p:cNvSpPr>
          <p:nvPr>
            <p:ph type="title"/>
          </p:nvPr>
        </p:nvSpPr>
        <p:spPr/>
        <p:txBody>
          <a:bodyPr/>
          <a:lstStyle/>
          <a:p>
            <a:r>
              <a:rPr lang="nl-nl" dirty="0"/>
              <a:t>Een sessie van 1 uur leiden </a:t>
            </a:r>
          </a:p>
        </p:txBody>
      </p:sp>
      <p:sp>
        <p:nvSpPr>
          <p:cNvPr id="3" name="Text Placeholder 2">
            <a:extLst>
              <a:ext uri="{FF2B5EF4-FFF2-40B4-BE49-F238E27FC236}">
                <a16:creationId xmlns:a16="http://schemas.microsoft.com/office/drawing/2014/main" id="{D05AD7A7-78B7-4E41-8F4A-638607E5A70E}"/>
              </a:ext>
            </a:extLst>
          </p:cNvPr>
          <p:cNvSpPr>
            <a:spLocks noGrp="1"/>
          </p:cNvSpPr>
          <p:nvPr>
            <p:ph type="body" sz="quarter" idx="10"/>
          </p:nvPr>
        </p:nvSpPr>
        <p:spPr>
          <a:xfrm>
            <a:off x="586390" y="1434370"/>
            <a:ext cx="11018520" cy="4690515"/>
          </a:xfrm>
        </p:spPr>
        <p:txBody>
          <a:bodyPr/>
          <a:lstStyle/>
          <a:p>
            <a:pPr marL="457200" indent="-457200">
              <a:buFont typeface="Arial" panose="020B0604020202020204" pitchFamily="34" charset="0"/>
              <a:buChar char="•"/>
            </a:pPr>
            <a:r>
              <a:rPr lang="nl-nl" sz="2000" b="1" dirty="0"/>
              <a:t>Stel jezelf voor </a:t>
            </a:r>
            <a:r>
              <a:rPr lang="nl-nl" sz="2000" dirty="0"/>
              <a:t>(2 min)</a:t>
            </a:r>
          </a:p>
          <a:p>
            <a:pPr marL="457200" indent="-457200">
              <a:buFont typeface="Arial" panose="020B0604020202020204" pitchFamily="34" charset="0"/>
              <a:buChar char="•"/>
            </a:pPr>
            <a:r>
              <a:rPr lang="nl-nl" sz="2000" dirty="0"/>
              <a:t>Introduceer het </a:t>
            </a:r>
            <a:r>
              <a:rPr lang="nl-nl" sz="2000" b="1" dirty="0"/>
              <a:t>thema van de les </a:t>
            </a:r>
            <a:r>
              <a:rPr lang="nl-nl" sz="2000" dirty="0"/>
              <a:t>– te vinden in de </a:t>
            </a:r>
            <a:r>
              <a:rPr lang="nl-nl" sz="2000" dirty="0">
                <a:hlinkClick r:id="rId2"/>
              </a:rPr>
              <a:t>Onderwijzersgids</a:t>
            </a:r>
            <a:r>
              <a:rPr lang="nl-nl" sz="2000" dirty="0"/>
              <a:t> (1 min)</a:t>
            </a:r>
          </a:p>
          <a:p>
            <a:pPr marL="457200" indent="-457200">
              <a:buFont typeface="Arial" panose="020B0604020202020204" pitchFamily="34" charset="0"/>
              <a:buChar char="•"/>
            </a:pPr>
            <a:r>
              <a:rPr lang="nl-nl" sz="2000" dirty="0"/>
              <a:t>Deel je scherm en bekijk de </a:t>
            </a:r>
            <a:r>
              <a:rPr lang="nl-nl" sz="2000" dirty="0">
                <a:hlinkClick r:id="rId3"/>
              </a:rPr>
              <a:t>overzichtsvideo</a:t>
            </a:r>
            <a:r>
              <a:rPr lang="nl-nl" sz="2000" dirty="0"/>
              <a:t> (2 min) (deel ook het geluid!)</a:t>
            </a:r>
          </a:p>
          <a:p>
            <a:pPr marL="457200" indent="-457200">
              <a:buFont typeface="Arial" panose="020B0604020202020204" pitchFamily="34" charset="0"/>
              <a:buChar char="•"/>
            </a:pPr>
            <a:r>
              <a:rPr lang="nl-nl" sz="2000" dirty="0"/>
              <a:t>Introduceer de </a:t>
            </a:r>
            <a:r>
              <a:rPr lang="nl-nl" sz="2000" b="1" dirty="0"/>
              <a:t>lesconcepten</a:t>
            </a:r>
            <a:r>
              <a:rPr lang="nl-nl" sz="2000" dirty="0"/>
              <a:t> – te vinden in de Onderwijzersgids (en op dia's 5-8) (5 min)</a:t>
            </a:r>
          </a:p>
          <a:p>
            <a:pPr marL="457200" indent="-457200">
              <a:buFont typeface="Arial" panose="020B0604020202020204" pitchFamily="34" charset="0"/>
              <a:buChar char="•"/>
            </a:pPr>
            <a:r>
              <a:rPr lang="nl-nl" sz="2000" dirty="0"/>
              <a:t>Bespreek de </a:t>
            </a:r>
            <a:r>
              <a:rPr lang="nl-nl" sz="2000" b="1" dirty="0"/>
              <a:t>Tips en trucs</a:t>
            </a:r>
            <a:r>
              <a:rPr lang="nl-nl" sz="2000" dirty="0"/>
              <a:t> (dia 7) (3 min)</a:t>
            </a:r>
          </a:p>
          <a:p>
            <a:pPr marL="457200" indent="-457200">
              <a:buFont typeface="Arial" panose="020B0604020202020204" pitchFamily="34" charset="0"/>
              <a:buChar char="•"/>
            </a:pPr>
            <a:r>
              <a:rPr lang="nl-nl" sz="2000" dirty="0"/>
              <a:t>Deel je scherm, open de wereld en </a:t>
            </a:r>
            <a:r>
              <a:rPr lang="nl-nl" sz="2000" b="1" dirty="0"/>
              <a:t>speel de eerste activiteit</a:t>
            </a:r>
            <a:r>
              <a:rPr lang="nl-nl" sz="2000" dirty="0"/>
              <a:t> (intro + Jazz met bigband) en laat de leerlingen meedoen (10-15 min) Gebruik de </a:t>
            </a:r>
            <a:r>
              <a:rPr lang="nl-nl" sz="2000" dirty="0">
                <a:hlinkClick r:id="rId4"/>
              </a:rPr>
              <a:t>dia's</a:t>
            </a:r>
            <a:r>
              <a:rPr lang="nl-nl" sz="2000" dirty="0"/>
              <a:t> voor de leerlingen voor extra ondersteuning.</a:t>
            </a:r>
          </a:p>
          <a:p>
            <a:pPr marL="457200" indent="-457200">
              <a:buFont typeface="Arial" panose="020B0604020202020204" pitchFamily="34" charset="0"/>
              <a:buChar char="•"/>
            </a:pPr>
            <a:r>
              <a:rPr lang="nl-nl" sz="2000" dirty="0"/>
              <a:t>Laat leerlingen op eigen houtje </a:t>
            </a:r>
            <a:r>
              <a:rPr lang="nl-nl" sz="2000" b="1" dirty="0"/>
              <a:t>2 of meer activiteiten voltooien</a:t>
            </a:r>
            <a:r>
              <a:rPr lang="nl-nl" sz="2000" dirty="0"/>
              <a:t> en nodig ze uit om vragen te stellen (20 min) </a:t>
            </a:r>
          </a:p>
          <a:p>
            <a:pPr marL="685800" lvl="1" indent="-457200">
              <a:buFont typeface="Arial" panose="020B0604020202020204" pitchFamily="34" charset="0"/>
              <a:buChar char="•"/>
            </a:pPr>
            <a:r>
              <a:rPr lang="nl-nl" sz="1600" dirty="0"/>
              <a:t>Houd het </a:t>
            </a:r>
            <a:r>
              <a:rPr lang="nl-nl" sz="1600" dirty="0">
                <a:hlinkClick r:id="rId5"/>
              </a:rPr>
              <a:t>antwoordenblad</a:t>
            </a:r>
            <a:r>
              <a:rPr lang="nl-nl" sz="1600" dirty="0"/>
              <a:t> binnen handbereik </a:t>
            </a:r>
          </a:p>
          <a:p>
            <a:pPr marL="457200" indent="-457200">
              <a:buFont typeface="Arial" panose="020B0604020202020204" pitchFamily="34" charset="0"/>
              <a:buChar char="•"/>
            </a:pPr>
            <a:r>
              <a:rPr lang="nl-nl" sz="2000" b="1" dirty="0"/>
              <a:t>Conclusie (dia 10)</a:t>
            </a:r>
            <a:r>
              <a:rPr lang="nl-nl" sz="2000" dirty="0"/>
              <a:t> (5 min)</a:t>
            </a:r>
          </a:p>
          <a:p>
            <a:pPr marL="457200" indent="-457200">
              <a:buFont typeface="Arial" panose="020B0604020202020204" pitchFamily="34" charset="0"/>
              <a:buChar char="•"/>
            </a:pPr>
            <a:r>
              <a:rPr lang="nl-nl" sz="2000" dirty="0"/>
              <a:t>Tijd voor vragen en antwoorden </a:t>
            </a:r>
            <a:r>
              <a:rPr lang="nl-nl" sz="2000" dirty="0">
                <a:sym typeface="Wingdings" panose="05000000000000000000" pitchFamily="2" charset="2"/>
              </a:rPr>
              <a:t></a:t>
            </a:r>
            <a:endParaRPr lang="en-CA" sz="2000" dirty="0"/>
          </a:p>
          <a:p>
            <a:pPr marL="457200" indent="-457200">
              <a:buFont typeface="Arial" panose="020B0604020202020204" pitchFamily="34" charset="0"/>
              <a:buChar char="•"/>
            </a:pPr>
            <a:endParaRPr lang="en-CA" dirty="0"/>
          </a:p>
        </p:txBody>
      </p:sp>
      <p:pic>
        <p:nvPicPr>
          <p:cNvPr id="8" name="Picture 7" descr="Tekst, logo&#10;&#10;Beschrijving automatisch gegenereerd">
            <a:extLst>
              <a:ext uri="{FF2B5EF4-FFF2-40B4-BE49-F238E27FC236}">
                <a16:creationId xmlns:a16="http://schemas.microsoft.com/office/drawing/2014/main" id="{04EEE2D6-06E6-45B1-80A7-BBA442250AB9}"/>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586390" y="6400800"/>
            <a:ext cx="1483279" cy="360224"/>
          </a:xfrm>
          <a:prstGeom prst="rect">
            <a:avLst/>
          </a:prstGeom>
        </p:spPr>
      </p:pic>
    </p:spTree>
    <p:extLst>
      <p:ext uri="{BB962C8B-B14F-4D97-AF65-F5344CB8AC3E}">
        <p14:creationId xmlns:p14="http://schemas.microsoft.com/office/powerpoint/2010/main" val="141787523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EEC04-5491-4AA0-A760-FD654DED6308}"/>
              </a:ext>
            </a:extLst>
          </p:cNvPr>
          <p:cNvSpPr>
            <a:spLocks noGrp="1"/>
          </p:cNvSpPr>
          <p:nvPr>
            <p:ph type="body" sz="quarter" idx="13"/>
          </p:nvPr>
        </p:nvSpPr>
        <p:spPr>
          <a:xfrm>
            <a:off x="209026" y="2276940"/>
            <a:ext cx="6902856" cy="2462213"/>
          </a:xfrm>
        </p:spPr>
        <p:txBody>
          <a:bodyPr/>
          <a:lstStyle/>
          <a:p>
            <a:r>
              <a:rPr lang="nl-nl" sz="4000" dirty="0"/>
              <a:t>Hoe wordt computerwetenschap in mijn hobby's gebruikt of bij verschillende beroepen?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21208" y="6316257"/>
              <a:ext cx="1531112" cy="370688"/>
            </a:xfrm>
            <a:prstGeom prst="rect">
              <a:avLst/>
            </a:prstGeom>
          </p:spPr>
        </p:pic>
      </p:grpSp>
    </p:spTree>
    <p:extLst>
      <p:ext uri="{BB962C8B-B14F-4D97-AF65-F5344CB8AC3E}">
        <p14:creationId xmlns:p14="http://schemas.microsoft.com/office/powerpoint/2010/main" val="182638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3048" y="3819635"/>
            <a:ext cx="4401403" cy="849463"/>
          </a:xfrm>
        </p:spPr>
        <p:txBody>
          <a:bodyPr wrap="square" anchor="b">
            <a:noAutofit/>
          </a:bodyPr>
          <a:lstStyle/>
          <a:p>
            <a:pPr algn="ctr">
              <a:lnSpc>
                <a:spcPct val="150000"/>
              </a:lnSpc>
            </a:pPr>
            <a:r>
              <a:rPr lang="nl-nl" sz="4000" dirty="0">
                <a:latin typeface="Torque Bold" panose="020B0803030202050203" pitchFamily="34" charset="0"/>
              </a:rPr>
              <a:t>Computerwetenschap</a:t>
            </a:r>
            <a:br/>
            <a:r>
              <a:rPr lang="nl-nl" sz="4000" dirty="0">
                <a:latin typeface="Torque Bold" panose="020B0803030202050203" pitchFamily="34" charset="0"/>
              </a:rPr>
              <a:t>is </a:t>
            </a:r>
            <a:br/>
            <a:r>
              <a:rPr lang="nl-nl" sz="4000" dirty="0">
                <a:latin typeface="Torque Bold" panose="020B0803030202050203" pitchFamily="34" charset="0"/>
              </a:rPr>
              <a:t>overal </a:t>
            </a:r>
            <a:r>
              <a:rPr lang="nl-nl" sz="4000" b="1" u="sng" dirty="0">
                <a:latin typeface="Torque Bold" panose="020B0803030202050203" pitchFamily="34" charset="0"/>
              </a:rPr>
              <a:t>en </a:t>
            </a:r>
            <a:br/>
            <a:r>
              <a:rPr lang="nl-nl" sz="4000" dirty="0">
                <a:latin typeface="Torque Bold" panose="020B0803030202050203" pitchFamily="34" charset="0"/>
              </a:rPr>
              <a:t>VOOR IEDEREEN!</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21208" y="6316257"/>
              <a:ext cx="1531112" cy="370688"/>
            </a:xfrm>
            <a:prstGeom prst="rect">
              <a:avLst/>
            </a:prstGeom>
          </p:spPr>
        </p:pic>
      </p:grpSp>
      <p:pic>
        <p:nvPicPr>
          <p:cNvPr id="3" name="Picture 2" descr="Een screenshot van een videospel&#10;&#10;Beschrijving automatisch gegenereerd">
            <a:extLst>
              <a:ext uri="{FF2B5EF4-FFF2-40B4-BE49-F238E27FC236}">
                <a16:creationId xmlns:a16="http://schemas.microsoft.com/office/drawing/2014/main" id="{7A36244E-C532-49A3-804E-5D0678DFFC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4381" y="1238490"/>
            <a:ext cx="6844444" cy="3847619"/>
          </a:xfrm>
          <a:prstGeom prst="rect">
            <a:avLst/>
          </a:prstGeom>
        </p:spPr>
      </p:pic>
    </p:spTree>
    <p:extLst>
      <p:ext uri="{BB962C8B-B14F-4D97-AF65-F5344CB8AC3E}">
        <p14:creationId xmlns:p14="http://schemas.microsoft.com/office/powerpoint/2010/main" val="387805948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1A36E2-6BDB-4244-863E-940EDFD79259}"/>
              </a:ext>
            </a:extLst>
          </p:cNvPr>
          <p:cNvSpPr/>
          <p:nvPr/>
        </p:nvSpPr>
        <p:spPr bwMode="auto">
          <a:xfrm>
            <a:off x="5933754" y="0"/>
            <a:ext cx="6258246" cy="6858000"/>
          </a:xfrm>
          <a:prstGeom prst="rect">
            <a:avLst/>
          </a:prstGeom>
          <a:solidFill>
            <a:srgbClr val="38BE7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19559D8F-CB1F-454C-86A2-004ABE98C4BD}"/>
              </a:ext>
            </a:extLst>
          </p:cNvPr>
          <p:cNvSpPr txBox="1"/>
          <p:nvPr/>
        </p:nvSpPr>
        <p:spPr>
          <a:xfrm>
            <a:off x="592219" y="1866385"/>
            <a:ext cx="4749316" cy="3785652"/>
          </a:xfrm>
          <a:prstGeom prst="rect">
            <a:avLst/>
          </a:prstGeom>
          <a:noFill/>
        </p:spPr>
        <p:txBody>
          <a:bodyPr wrap="square" rtlCol="0">
            <a:spAutoFit/>
          </a:bodyPr>
          <a:lstStyle/>
          <a:p>
            <a:r>
              <a:rPr lang="nl-nl"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rPr>
              <a:t>Als een computerwetenschapper bij het Instituut van Ernstige Tijdfouten is het jouw taak om de mysterieuze tijdbreuken te corrigeren die her en der in de geschiedenis verschijnen en erachter te komen wie (of wat!) de oorzaak is.</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r>
              <a:rPr lang="nl-nl" sz="2000" b="1" dirty="0">
                <a:solidFill>
                  <a:schemeClr val="accent4">
                    <a:alpha val="99000"/>
                  </a:schemeClr>
                </a:solidFill>
                <a:latin typeface="Noto Sans" panose="020B0502040504020204" pitchFamily="34" charset="0"/>
                <a:ea typeface="Noto Sans" panose="020B0502040504020204" pitchFamily="34" charset="0"/>
                <a:cs typeface="Noto Sans" panose="020B0502040504020204" pitchFamily="34" charset="0"/>
              </a:rPr>
              <a:t>Help jij de tijdbreuken op te lossen en de toekomst te redden met je programmeersuperkrachten?</a:t>
            </a: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US" sz="2000" dirty="0">
              <a:solidFill>
                <a:schemeClr val="accent5">
                  <a:alpha val="99000"/>
                </a:schemeClr>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Box 10">
            <a:extLst>
              <a:ext uri="{FF2B5EF4-FFF2-40B4-BE49-F238E27FC236}">
                <a16:creationId xmlns:a16="http://schemas.microsoft.com/office/drawing/2014/main" id="{C864029A-6F67-47B1-8D98-5B0CE499B827}"/>
              </a:ext>
            </a:extLst>
          </p:cNvPr>
          <p:cNvSpPr txBox="1"/>
          <p:nvPr/>
        </p:nvSpPr>
        <p:spPr>
          <a:xfrm>
            <a:off x="6403694" y="819720"/>
            <a:ext cx="5086817" cy="3677930"/>
          </a:xfrm>
          <a:prstGeom prst="rect">
            <a:avLst/>
          </a:prstGeom>
          <a:noFill/>
        </p:spPr>
        <p:txBody>
          <a:bodyPr wrap="square">
            <a:spAutoFit/>
          </a:bodyPr>
          <a:lstStyle/>
          <a:p>
            <a:r>
              <a:rPr lang="nl-nl" sz="2400" b="1" dirty="0">
                <a:solidFill>
                  <a:schemeClr val="tx1">
                    <a:alpha val="99000"/>
                  </a:schemeClr>
                </a:solidFill>
                <a:latin typeface="+mj-lt"/>
                <a:ea typeface="Noto Sans" panose="020B0502040504020204" pitchFamily="34" charset="0"/>
                <a:cs typeface="Noto Sans" panose="020B0502040504020204" pitchFamily="34" charset="0"/>
              </a:rPr>
              <a:t>In je TimeCraft-missie </a:t>
            </a:r>
          </a:p>
          <a:p>
            <a:r>
              <a:rPr lang="nl-nl" sz="2400" b="1" dirty="0">
                <a:solidFill>
                  <a:schemeClr val="tx1">
                    <a:alpha val="99000"/>
                  </a:schemeClr>
                </a:solidFill>
                <a:latin typeface="+mj-lt"/>
                <a:ea typeface="Noto Sans" panose="020B0502040504020204" pitchFamily="34" charset="0"/>
                <a:cs typeface="Noto Sans" panose="020B0502040504020204" pitchFamily="34" charset="0"/>
              </a:rPr>
              <a:t>ga je:</a:t>
            </a:r>
          </a:p>
          <a:p>
            <a:r>
              <a:rPr lang="nl-n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 </a:t>
            </a:r>
          </a:p>
          <a:p>
            <a:pPr marL="800100" lvl="1" indent="-342900">
              <a:spcBef>
                <a:spcPts val="600"/>
              </a:spcBef>
              <a:spcAft>
                <a:spcPts val="600"/>
              </a:spcAft>
              <a:buFont typeface="Arial" panose="020B0604020202020204" pitchFamily="34" charset="0"/>
              <a:buChar char="•"/>
            </a:pPr>
            <a:r>
              <a:rPr lang="nl-n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Terug in de tijd naar spannende momenten in de wereldgeschiedenis</a:t>
            </a:r>
          </a:p>
          <a:p>
            <a:pPr marL="800100" lvl="1" indent="-342900">
              <a:spcBef>
                <a:spcPts val="600"/>
              </a:spcBef>
              <a:spcAft>
                <a:spcPts val="600"/>
              </a:spcAft>
              <a:buFont typeface="Arial" panose="020B0604020202020204" pitchFamily="34" charset="0"/>
              <a:buChar char="•"/>
            </a:pPr>
            <a:r>
              <a:rPr lang="nl-n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Je Tijd-Agent programmeren om drie tijdbreuken te corrigeren</a:t>
            </a:r>
          </a:p>
          <a:p>
            <a:pPr marL="800100" lvl="1" indent="-342900">
              <a:spcBef>
                <a:spcPts val="600"/>
              </a:spcBef>
              <a:spcAft>
                <a:spcPts val="600"/>
              </a:spcAft>
              <a:buFont typeface="Arial" panose="020B0604020202020204" pitchFamily="34" charset="0"/>
              <a:buChar char="•"/>
            </a:pPr>
            <a:r>
              <a:rPr lang="nl-nl" sz="2000" dirty="0">
                <a:solidFill>
                  <a:schemeClr val="bg1">
                    <a:alpha val="99000"/>
                  </a:schemeClr>
                </a:solidFill>
                <a:latin typeface="Noto Sans" panose="020B0502040504020204" pitchFamily="34" charset="0"/>
                <a:ea typeface="Noto Sans" panose="020B0502040504020204" pitchFamily="34" charset="0"/>
                <a:cs typeface="Noto Sans" panose="020B0502040504020204" pitchFamily="34" charset="0"/>
              </a:rPr>
              <a:t>Op zoek naar aanwijzingen om erachter te komen wie de dader is (wie of wat de tijdbreuken veroorzaakt)</a:t>
            </a:r>
          </a:p>
        </p:txBody>
      </p:sp>
      <p:sp>
        <p:nvSpPr>
          <p:cNvPr id="15" name="TextBox 14">
            <a:extLst>
              <a:ext uri="{FF2B5EF4-FFF2-40B4-BE49-F238E27FC236}">
                <a16:creationId xmlns:a16="http://schemas.microsoft.com/office/drawing/2014/main" id="{56838E97-67A0-4E2B-80E8-6DA2E1B0457B}"/>
              </a:ext>
            </a:extLst>
          </p:cNvPr>
          <p:cNvSpPr txBox="1"/>
          <p:nvPr/>
        </p:nvSpPr>
        <p:spPr>
          <a:xfrm>
            <a:off x="592219" y="740777"/>
            <a:ext cx="5169846" cy="830997"/>
          </a:xfrm>
          <a:prstGeom prst="rect">
            <a:avLst/>
          </a:prstGeom>
          <a:noFill/>
        </p:spPr>
        <p:txBody>
          <a:bodyPr wrap="square">
            <a:spAutoFit/>
          </a:bodyPr>
          <a:lstStyle/>
          <a:p>
            <a:r>
              <a:rPr lang="nl-nl" sz="2400" dirty="0">
                <a:solidFill>
                  <a:schemeClr val="accent5">
                    <a:alpha val="99000"/>
                  </a:schemeClr>
                </a:solidFill>
                <a:latin typeface="+mj-lt"/>
                <a:ea typeface="Noto Sans" panose="020B0502040504020204" pitchFamily="34" charset="0"/>
                <a:cs typeface="Noto Sans" panose="020B0502040504020204" pitchFamily="34" charset="0"/>
              </a:rPr>
              <a:t>Ben je klaar </a:t>
            </a:r>
          </a:p>
          <a:p>
            <a:r>
              <a:rPr lang="nl-nl" sz="2400" dirty="0">
                <a:solidFill>
                  <a:schemeClr val="accent5">
                    <a:alpha val="99000"/>
                  </a:schemeClr>
                </a:solidFill>
                <a:latin typeface="+mj-lt"/>
                <a:ea typeface="Noto Sans" panose="020B0502040504020204" pitchFamily="34" charset="0"/>
                <a:cs typeface="Noto Sans" panose="020B0502040504020204" pitchFamily="34" charset="0"/>
              </a:rPr>
              <a:t>voor een avontuur door de tijd heen?</a:t>
            </a:r>
            <a:endParaRPr lang="en-US" sz="2400" dirty="0">
              <a:latin typeface="+mj-lt"/>
            </a:endParaRPr>
          </a:p>
        </p:txBody>
      </p:sp>
    </p:spTree>
    <p:extLst>
      <p:ext uri="{BB962C8B-B14F-4D97-AF65-F5344CB8AC3E}">
        <p14:creationId xmlns:p14="http://schemas.microsoft.com/office/powerpoint/2010/main" val="294227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9692" y="300724"/>
            <a:ext cx="11149439" cy="795528"/>
          </a:xfrm>
        </p:spPr>
        <p:txBody>
          <a:bodyPr/>
          <a:lstStyle/>
          <a:p>
            <a:r>
              <a:rPr lang="nl-nl" dirty="0"/>
              <a:t>Belangrijke termen </a:t>
            </a:r>
          </a:p>
        </p:txBody>
      </p:sp>
      <p:grpSp>
        <p:nvGrpSpPr>
          <p:cNvPr id="12" name="Group 11">
            <a:extLst>
              <a:ext uri="{FF2B5EF4-FFF2-40B4-BE49-F238E27FC236}">
                <a16:creationId xmlns:a16="http://schemas.microsoft.com/office/drawing/2014/main" id="{3E62C64D-0A9F-46A7-AEF2-6893459A42CE}"/>
              </a:ext>
            </a:extLst>
          </p:cNvPr>
          <p:cNvGrpSpPr/>
          <p:nvPr/>
        </p:nvGrpSpPr>
        <p:grpSpPr>
          <a:xfrm>
            <a:off x="0" y="6144061"/>
            <a:ext cx="12188825" cy="713939"/>
            <a:chOff x="0" y="6144061"/>
            <a:chExt cx="12188825" cy="713939"/>
          </a:xfrm>
        </p:grpSpPr>
        <p:pic>
          <p:nvPicPr>
            <p:cNvPr id="13" name="Picture 12">
              <a:extLst>
                <a:ext uri="{FF2B5EF4-FFF2-40B4-BE49-F238E27FC236}">
                  <a16:creationId xmlns:a16="http://schemas.microsoft.com/office/drawing/2014/main" id="{888592EF-3FEE-45CE-8D41-8992CE1C6AD7}"/>
                </a:ext>
              </a:extLst>
            </p:cNvPr>
            <p:cNvPicPr>
              <a:picLocks noChangeAspect="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p:blipFill>
          <p:spPr>
            <a:xfrm>
              <a:off x="0" y="6144061"/>
              <a:ext cx="12188825" cy="713939"/>
            </a:xfrm>
            <a:prstGeom prst="rect">
              <a:avLst/>
            </a:prstGeom>
            <a:ln>
              <a:solidFill>
                <a:schemeClr val="accent6"/>
              </a:solidFill>
            </a:ln>
          </p:spPr>
        </p:pic>
        <p:pic>
          <p:nvPicPr>
            <p:cNvPr id="14" name="Picture 13">
              <a:extLst>
                <a:ext uri="{FF2B5EF4-FFF2-40B4-BE49-F238E27FC236}">
                  <a16:creationId xmlns:a16="http://schemas.microsoft.com/office/drawing/2014/main" id="{9478923E-02DB-4B20-87AE-BF75652BA53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21208" y="6316257"/>
              <a:ext cx="1531112" cy="370688"/>
            </a:xfrm>
            <a:prstGeom prst="rect">
              <a:avLst/>
            </a:prstGeom>
          </p:spPr>
        </p:pic>
      </p:grpSp>
      <p:sp>
        <p:nvSpPr>
          <p:cNvPr id="2" name="TextBox 1">
            <a:extLst>
              <a:ext uri="{FF2B5EF4-FFF2-40B4-BE49-F238E27FC236}">
                <a16:creationId xmlns:a16="http://schemas.microsoft.com/office/drawing/2014/main" id="{B20729CA-38EC-4517-A340-4577FDA63095}"/>
              </a:ext>
            </a:extLst>
          </p:cNvPr>
          <p:cNvSpPr txBox="1"/>
          <p:nvPr/>
        </p:nvSpPr>
        <p:spPr>
          <a:xfrm>
            <a:off x="519692" y="1096252"/>
            <a:ext cx="11149439" cy="954107"/>
          </a:xfrm>
          <a:prstGeom prst="rect">
            <a:avLst/>
          </a:prstGeom>
          <a:noFill/>
        </p:spPr>
        <p:txBody>
          <a:bodyPr wrap="square" rtlCol="0">
            <a:spAutoFit/>
          </a:bodyPr>
          <a:lstStyle/>
          <a:p>
            <a:r>
              <a:rPr lang="nl-nl" sz="28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Er zijn een aantal belangrijke termen om te begrijpen voordat we kunnen gaan spelen. Laten we deze eens bekijken!</a:t>
            </a:r>
          </a:p>
        </p:txBody>
      </p:sp>
      <p:graphicFrame>
        <p:nvGraphicFramePr>
          <p:cNvPr id="3" name="Table 4">
            <a:extLst>
              <a:ext uri="{FF2B5EF4-FFF2-40B4-BE49-F238E27FC236}">
                <a16:creationId xmlns:a16="http://schemas.microsoft.com/office/drawing/2014/main" id="{9020A9FB-D3EC-4BA7-9528-336C3C0DAF21}"/>
              </a:ext>
            </a:extLst>
          </p:cNvPr>
          <p:cNvGraphicFramePr>
            <a:graphicFrameLocks noGrp="1"/>
          </p:cNvGraphicFramePr>
          <p:nvPr>
            <p:extLst>
              <p:ext uri="{D42A27DB-BD31-4B8C-83A1-F6EECF244321}">
                <p14:modId xmlns:p14="http://schemas.microsoft.com/office/powerpoint/2010/main" val="1566364000"/>
              </p:ext>
            </p:extLst>
          </p:nvPr>
        </p:nvGraphicFramePr>
        <p:xfrm>
          <a:off x="573207" y="2146834"/>
          <a:ext cx="11042406" cy="3479800"/>
        </p:xfrm>
        <a:graphic>
          <a:graphicData uri="http://schemas.openxmlformats.org/drawingml/2006/table">
            <a:tbl>
              <a:tblPr firstRow="1" bandRow="1">
                <a:tableStyleId>{5C22544A-7EE6-4342-B048-85BDC9FD1C3A}</a:tableStyleId>
              </a:tblPr>
              <a:tblGrid>
                <a:gridCol w="3680802">
                  <a:extLst>
                    <a:ext uri="{9D8B030D-6E8A-4147-A177-3AD203B41FA5}">
                      <a16:colId xmlns:a16="http://schemas.microsoft.com/office/drawing/2014/main" val="3884788328"/>
                    </a:ext>
                  </a:extLst>
                </a:gridCol>
                <a:gridCol w="3680802">
                  <a:extLst>
                    <a:ext uri="{9D8B030D-6E8A-4147-A177-3AD203B41FA5}">
                      <a16:colId xmlns:a16="http://schemas.microsoft.com/office/drawing/2014/main" val="3103910590"/>
                    </a:ext>
                  </a:extLst>
                </a:gridCol>
                <a:gridCol w="3680802">
                  <a:extLst>
                    <a:ext uri="{9D8B030D-6E8A-4147-A177-3AD203B41FA5}">
                      <a16:colId xmlns:a16="http://schemas.microsoft.com/office/drawing/2014/main" val="2537903168"/>
                    </a:ext>
                  </a:extLst>
                </a:gridCol>
              </a:tblGrid>
              <a:tr h="370840">
                <a:tc>
                  <a:txBody>
                    <a:bodyPr/>
                    <a:lstStyle/>
                    <a:p>
                      <a:pPr algn="ctr"/>
                      <a:r>
                        <a:rPr lang="nl-nl"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Tijd-Agent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Instituut van Ernstige Tijdfouten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sz="1600" dirty="0">
                          <a:solidFill>
                            <a:schemeClr val="accent5"/>
                          </a:solidFill>
                          <a:latin typeface="Noto Sans" panose="020B0502040504020204" pitchFamily="34" charset="0"/>
                          <a:ea typeface="Noto Sans" panose="020B0502040504020204" pitchFamily="34" charset="0"/>
                          <a:cs typeface="Noto Sans" panose="020B0502040504020204" pitchFamily="34" charset="0"/>
                        </a:rPr>
                        <a:t>Tijdbreuk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3234418"/>
                  </a:ext>
                </a:extLst>
              </a:tr>
              <a:tr h="370840">
                <a:tc>
                  <a:txBody>
                    <a:bodyPr/>
                    <a:lstStyle/>
                    <a:p>
                      <a:pPr algn="ctr"/>
                      <a:r>
                        <a:rPr lang="nl-nl" sz="1800" dirty="0">
                          <a:latin typeface="Noto Sans" panose="020B0502040504020204" pitchFamily="34" charset="0"/>
                          <a:ea typeface="Noto Sans" panose="020B0502040504020204" pitchFamily="34" charset="0"/>
                          <a:cs typeface="Noto Sans" panose="020B0502040504020204" pitchFamily="34" charset="0"/>
                        </a:rPr>
                        <a:t>Dit is de robot die we gaan programmeren om de tijdbreuken op te lossen.</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sz="1800" dirty="0">
                          <a:latin typeface="Noto Sans" panose="020B0502040504020204" pitchFamily="34" charset="0"/>
                          <a:ea typeface="Noto Sans" panose="020B0502040504020204" pitchFamily="34" charset="0"/>
                          <a:cs typeface="Noto Sans" panose="020B0502040504020204" pitchFamily="34" charset="0"/>
                        </a:rPr>
                        <a:t>Als computerwetenschapper werk je voor het Instituut van Ernstige Tijdfouten. Je volgt en bewaakt de volgorde van tijd. </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nl-nl" sz="1800" dirty="0">
                          <a:latin typeface="Noto Sans" panose="020B0502040504020204" pitchFamily="34" charset="0"/>
                          <a:ea typeface="Noto Sans" panose="020B0502040504020204" pitchFamily="34" charset="0"/>
                          <a:cs typeface="Noto Sans" panose="020B0502040504020204" pitchFamily="34" charset="0"/>
                        </a:rPr>
                        <a:t>Dit is een groot probleem (of verandering) in de tijdlijn van de geschiedenis van de aarde. Deze worden weergegeven in de mainframe.</a:t>
                      </a: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p>
                      <a:pPr algn="ctr"/>
                      <a:endParaRPr lang="en-US" sz="1800" dirty="0">
                        <a:latin typeface="Noto Sans" panose="020B0502040504020204" pitchFamily="34" charset="0"/>
                        <a:ea typeface="Noto Sans" panose="020B0502040504020204" pitchFamily="34" charset="0"/>
                        <a:cs typeface="Noto Sans" panose="020B050204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8817006"/>
                  </a:ext>
                </a:extLst>
              </a:tr>
            </a:tbl>
          </a:graphicData>
        </a:graphic>
      </p:graphicFrame>
      <p:pic>
        <p:nvPicPr>
          <p:cNvPr id="7" name="Picture 6">
            <a:extLst>
              <a:ext uri="{FF2B5EF4-FFF2-40B4-BE49-F238E27FC236}">
                <a16:creationId xmlns:a16="http://schemas.microsoft.com/office/drawing/2014/main" id="{D5B809D7-F6BA-45A3-874C-BC5A378098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6610" y="3790950"/>
            <a:ext cx="2763840" cy="1561364"/>
          </a:xfrm>
          <a:prstGeom prst="rect">
            <a:avLst/>
          </a:prstGeom>
        </p:spPr>
      </p:pic>
      <p:pic>
        <p:nvPicPr>
          <p:cNvPr id="8" name="Picture 7">
            <a:extLst>
              <a:ext uri="{FF2B5EF4-FFF2-40B4-BE49-F238E27FC236}">
                <a16:creationId xmlns:a16="http://schemas.microsoft.com/office/drawing/2014/main" id="{BFC537D8-C713-4283-9901-1AB245CAC00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258176" y="4076700"/>
            <a:ext cx="3062514" cy="1275614"/>
          </a:xfrm>
          <a:prstGeom prst="rect">
            <a:avLst/>
          </a:prstGeom>
        </p:spPr>
      </p:pic>
      <p:pic>
        <p:nvPicPr>
          <p:cNvPr id="9" name="Picture 8" descr="Een afbeelding van tekst, voorwerpen, kantoor, rommel&#10;&#10;Beschrijving automatisch gegenereerd">
            <a:extLst>
              <a:ext uri="{FF2B5EF4-FFF2-40B4-BE49-F238E27FC236}">
                <a16:creationId xmlns:a16="http://schemas.microsoft.com/office/drawing/2014/main" id="{DF86B156-8584-428D-BA0D-61969F9B408B}"/>
              </a:ext>
            </a:extLst>
          </p:cNvPr>
          <p:cNvPicPr>
            <a:picLocks noChangeAspect="1"/>
          </p:cNvPicPr>
          <p:nvPr/>
        </p:nvPicPr>
        <p:blipFill rotWithShape="1">
          <a:blip r:embed="rId6">
            <a:extLst>
              <a:ext uri="{28A0092B-C50C-407E-A947-70E740481C1C}">
                <a14:useLocalDpi xmlns:a14="http://schemas.microsoft.com/office/drawing/2010/main" val="0"/>
              </a:ext>
            </a:extLst>
          </a:blip>
          <a:srcRect t="-14917"/>
          <a:stretch/>
        </p:blipFill>
        <p:spPr>
          <a:xfrm>
            <a:off x="1324536" y="3307975"/>
            <a:ext cx="2253448" cy="2154393"/>
          </a:xfrm>
          <a:prstGeom prst="rect">
            <a:avLst/>
          </a:prstGeom>
        </p:spPr>
      </p:pic>
    </p:spTree>
    <p:extLst>
      <p:ext uri="{BB962C8B-B14F-4D97-AF65-F5344CB8AC3E}">
        <p14:creationId xmlns:p14="http://schemas.microsoft.com/office/powerpoint/2010/main" val="4239967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EBE1C-9563-4563-82F9-E1B34AD7D3B6}"/>
              </a:ext>
            </a:extLst>
          </p:cNvPr>
          <p:cNvSpPr>
            <a:spLocks noGrp="1"/>
          </p:cNvSpPr>
          <p:nvPr>
            <p:ph type="title"/>
          </p:nvPr>
        </p:nvSpPr>
        <p:spPr/>
        <p:txBody>
          <a:bodyPr/>
          <a:lstStyle/>
          <a:p>
            <a:r>
              <a:rPr lang="nl-nl"/>
              <a:t>Tips en trucs</a:t>
            </a:r>
          </a:p>
        </p:txBody>
      </p:sp>
      <p:sp>
        <p:nvSpPr>
          <p:cNvPr id="3" name="Text Placeholder 2">
            <a:extLst>
              <a:ext uri="{FF2B5EF4-FFF2-40B4-BE49-F238E27FC236}">
                <a16:creationId xmlns:a16="http://schemas.microsoft.com/office/drawing/2014/main" id="{61F9C96B-D860-4DC9-A0B8-E9ED75DC948F}"/>
              </a:ext>
            </a:extLst>
          </p:cNvPr>
          <p:cNvSpPr>
            <a:spLocks noGrp="1"/>
          </p:cNvSpPr>
          <p:nvPr>
            <p:ph type="body" sz="quarter" idx="10"/>
          </p:nvPr>
        </p:nvSpPr>
        <p:spPr>
          <a:xfrm>
            <a:off x="586390" y="1316188"/>
            <a:ext cx="11018520" cy="3040832"/>
          </a:xfrm>
        </p:spPr>
        <p:txBody>
          <a:bodyPr vert="horz" wrap="square" lIns="0" tIns="0" rIns="0" bIns="0" rtlCol="0" anchor="t">
            <a:spAutoFit/>
          </a:bodyPr>
          <a:lstStyle/>
          <a:p>
            <a:r>
              <a:rPr lang="nl-nl" dirty="0"/>
              <a:t>Maak een tekening</a:t>
            </a:r>
          </a:p>
          <a:p>
            <a:pPr marL="685800" lvl="1" indent="-457200">
              <a:buFont typeface="Arial" panose="020B0604020202020204" pitchFamily="34" charset="0"/>
              <a:buChar char="•"/>
            </a:pPr>
            <a:r>
              <a:rPr lang="nl-nl" dirty="0"/>
              <a:t>Laat leerlingen een tekening maken van het pad dat ze de Agent willen laten nemen en help ze met het aanpassen van hun variabelen</a:t>
            </a:r>
            <a:endParaRPr lang="en-CA" dirty="0">
              <a:cs typeface="Segoe UI"/>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nl-nl" sz="2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Semilight" panose="020B0402040204020203" pitchFamily="34" charset="0"/>
                <a:ea typeface="+mn-ea"/>
                <a:cs typeface="Segoe UI Semilight" panose="020B0402040204020203" pitchFamily="34" charset="0"/>
              </a:rPr>
              <a:t>Insluitende lezer</a:t>
            </a:r>
            <a:endParaRPr lang="en-CA" dirty="0"/>
          </a:p>
          <a:p>
            <a:pPr marL="685800" lvl="1" indent="-457200">
              <a:buFont typeface="Arial" panose="020B0604020202020204" pitchFamily="34" charset="0"/>
              <a:buChar char="•"/>
            </a:pPr>
            <a:r>
              <a:rPr lang="nl-nl" dirty="0"/>
              <a:t>Leerlingen kunnen op het pictogram voor de Insluitende lezer klikken om tekst voor te lezen of te vertalen</a:t>
            </a:r>
          </a:p>
          <a:p>
            <a:pPr marL="685800" lvl="1" indent="-457200">
              <a:buFont typeface="Arial" panose="020B0604020202020204" pitchFamily="34" charset="0"/>
              <a:buChar char="•"/>
            </a:pPr>
            <a:endParaRPr lang="en-CA" dirty="0"/>
          </a:p>
          <a:p>
            <a:pPr marL="685800" lvl="1" indent="-457200">
              <a:buFont typeface="Arial" panose="020B0604020202020204" pitchFamily="34" charset="0"/>
              <a:buChar char="•"/>
            </a:pPr>
            <a:endParaRPr lang="en-CA" dirty="0"/>
          </a:p>
        </p:txBody>
      </p:sp>
      <p:sp>
        <p:nvSpPr>
          <p:cNvPr id="11" name="TextBox 10">
            <a:extLst>
              <a:ext uri="{FF2B5EF4-FFF2-40B4-BE49-F238E27FC236}">
                <a16:creationId xmlns:a16="http://schemas.microsoft.com/office/drawing/2014/main" id="{678ACC6A-C4A7-4C07-BE28-E6249E86D0FD}"/>
              </a:ext>
            </a:extLst>
          </p:cNvPr>
          <p:cNvSpPr txBox="1"/>
          <p:nvPr/>
        </p:nvSpPr>
        <p:spPr>
          <a:xfrm>
            <a:off x="7543800" y="6476637"/>
            <a:ext cx="4061110" cy="363946"/>
          </a:xfrm>
          <a:prstGeom prst="rect">
            <a:avLst/>
          </a:prstGeom>
          <a:noFill/>
        </p:spPr>
        <p:txBody>
          <a:bodyPr wrap="square">
            <a:spAutoFit/>
          </a:bodyPr>
          <a:lstStyle/>
          <a:p>
            <a:r>
              <a:rPr lang="nl-nl" dirty="0"/>
              <a:t>https://aka.ms/HOC21educatorguide</a:t>
            </a:r>
          </a:p>
        </p:txBody>
      </p:sp>
      <p:pic>
        <p:nvPicPr>
          <p:cNvPr id="6" name="Picture 5">
            <a:extLst>
              <a:ext uri="{FF2B5EF4-FFF2-40B4-BE49-F238E27FC236}">
                <a16:creationId xmlns:a16="http://schemas.microsoft.com/office/drawing/2014/main" id="{55AE42F0-D0FB-476E-B14F-1C030B66EFD0}"/>
              </a:ext>
            </a:extLst>
          </p:cNvPr>
          <p:cNvPicPr>
            <a:picLocks noChangeAspect="1"/>
          </p:cNvPicPr>
          <p:nvPr/>
        </p:nvPicPr>
        <p:blipFill rotWithShape="1">
          <a:blip r:embed="rId2">
            <a:extLst>
              <a:ext uri="{28A0092B-C50C-407E-A947-70E740481C1C}">
                <a14:useLocalDpi xmlns:a14="http://schemas.microsoft.com/office/drawing/2010/main" val="0"/>
              </a:ext>
            </a:extLst>
          </a:blip>
          <a:srcRect r="74891"/>
          <a:stretch/>
        </p:blipFill>
        <p:spPr>
          <a:xfrm>
            <a:off x="3173755" y="3954528"/>
            <a:ext cx="1201762" cy="1422400"/>
          </a:xfrm>
          <a:prstGeom prst="rect">
            <a:avLst/>
          </a:prstGeom>
        </p:spPr>
      </p:pic>
      <p:pic>
        <p:nvPicPr>
          <p:cNvPr id="8" name="Picture 7" descr="Tekst, logo&#10;&#10;Beschrijving automatisch gegenereerd">
            <a:extLst>
              <a:ext uri="{FF2B5EF4-FFF2-40B4-BE49-F238E27FC236}">
                <a16:creationId xmlns:a16="http://schemas.microsoft.com/office/drawing/2014/main" id="{7914081E-3959-4EE2-97B7-88576F3941C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86390" y="6400800"/>
            <a:ext cx="1483279" cy="360224"/>
          </a:xfrm>
          <a:prstGeom prst="rect">
            <a:avLst/>
          </a:prstGeom>
        </p:spPr>
      </p:pic>
      <p:sp>
        <p:nvSpPr>
          <p:cNvPr id="4" name="TextBox 3">
            <a:extLst>
              <a:ext uri="{FF2B5EF4-FFF2-40B4-BE49-F238E27FC236}">
                <a16:creationId xmlns:a16="http://schemas.microsoft.com/office/drawing/2014/main" id="{FF214CB2-006F-4219-B2D4-C1DA4C4B5CAD}"/>
              </a:ext>
            </a:extLst>
          </p:cNvPr>
          <p:cNvSpPr txBox="1"/>
          <p:nvPr/>
        </p:nvSpPr>
        <p:spPr>
          <a:xfrm>
            <a:off x="4418342" y="4037825"/>
            <a:ext cx="5103510" cy="1354217"/>
          </a:xfrm>
          <a:prstGeom prst="rect">
            <a:avLst/>
          </a:prstGeom>
          <a:noFill/>
        </p:spPr>
        <p:txBody>
          <a:bodyPr wrap="square" lIns="0" tIns="0" rIns="0" bIns="0" rtlCol="0">
            <a:spAutoFit/>
          </a:bodyPr>
          <a:lstStyle/>
          <a:p>
            <a:pPr algn="l"/>
            <a:r>
              <a:rPr lang="nl-nl" sz="1100" dirty="0">
                <a:gradFill>
                  <a:gsLst>
                    <a:gs pos="2917">
                      <a:schemeClr val="tx1"/>
                    </a:gs>
                    <a:gs pos="30000">
                      <a:schemeClr val="tx1"/>
                    </a:gs>
                  </a:gsLst>
                  <a:lin ang="5400000" scaled="0"/>
                </a:gradFill>
              </a:rPr>
              <a:t>De Insluitende lezer kan worden geopend in Minecraft om borden en NPC-dialogen voor te lezen. </a:t>
            </a:r>
            <a:br/>
            <a:br/>
            <a:r>
              <a:rPr lang="nl-nl" sz="1100" dirty="0">
                <a:gradFill>
                  <a:gsLst>
                    <a:gs pos="2917">
                      <a:schemeClr val="tx1"/>
                    </a:gs>
                    <a:gs pos="30000">
                      <a:schemeClr val="tx1"/>
                    </a:gs>
                  </a:gsLst>
                  <a:lin ang="5400000" scaled="0"/>
                </a:gradFill>
              </a:rPr>
              <a:t>Het is perfect voor wat hulp bij het lezen, waaronder vertalingen.</a:t>
            </a:r>
          </a:p>
          <a:p>
            <a:pPr algn="l"/>
            <a:endParaRPr lang="en-US" sz="1100" dirty="0">
              <a:gradFill>
                <a:gsLst>
                  <a:gs pos="2917">
                    <a:schemeClr val="tx1"/>
                  </a:gs>
                  <a:gs pos="30000">
                    <a:schemeClr val="tx1"/>
                  </a:gs>
                </a:gsLst>
                <a:lin ang="5400000" scaled="0"/>
              </a:gradFill>
            </a:endParaRPr>
          </a:p>
          <a:p>
            <a:pPr algn="l"/>
            <a:r>
              <a:rPr lang="nl-nl" sz="1100" dirty="0">
                <a:gradFill>
                  <a:gsLst>
                    <a:gs pos="2917">
                      <a:schemeClr val="tx1"/>
                    </a:gs>
                    <a:gs pos="30000">
                      <a:schemeClr val="tx1"/>
                    </a:gs>
                  </a:gsLst>
                  <a:lin ang="5400000" scaled="0"/>
                </a:gradFill>
              </a:rPr>
              <a:t>Zo gebruik je de Insluitende lezer in Minecraft: Education Edition: </a:t>
            </a:r>
            <a:r>
              <a:rPr lang="nl-nl" sz="1100" dirty="0">
                <a:gradFill>
                  <a:gsLst>
                    <a:gs pos="2917">
                      <a:schemeClr val="tx1"/>
                    </a:gs>
                    <a:gs pos="30000">
                      <a:schemeClr val="tx1"/>
                    </a:gs>
                  </a:gsLst>
                  <a:lin ang="5400000" scaled="0"/>
                </a:gradFill>
                <a:hlinkClick r:id="rId5"/>
              </a:rPr>
              <a:t>https://youtu.be/BkmFIpSDJ7A</a:t>
            </a:r>
            <a:r>
              <a:rPr lang="nl-nl" sz="1100" dirty="0">
                <a:gradFill>
                  <a:gsLst>
                    <a:gs pos="2917">
                      <a:schemeClr val="tx1"/>
                    </a:gs>
                    <a:gs pos="30000">
                      <a:schemeClr val="tx1"/>
                    </a:gs>
                  </a:gsLst>
                  <a:lin ang="5400000" scaled="0"/>
                </a:gradFill>
              </a:rPr>
              <a:t> </a:t>
            </a:r>
          </a:p>
        </p:txBody>
      </p:sp>
    </p:spTree>
    <p:extLst>
      <p:ext uri="{BB962C8B-B14F-4D97-AF65-F5344CB8AC3E}">
        <p14:creationId xmlns:p14="http://schemas.microsoft.com/office/powerpoint/2010/main" val="4198011257"/>
      </p:ext>
    </p:extLst>
  </p:cSld>
  <p:clrMapOvr>
    <a:masterClrMapping/>
  </p:clrMapOvr>
  <p:transition>
    <p:fade/>
  </p:transition>
</p:sld>
</file>

<file path=ppt/theme/theme1.xml><?xml version="1.0" encoding="utf-8"?>
<a:theme xmlns:a="http://schemas.openxmlformats.org/drawingml/2006/main" name="WHITE TEMPLATE">
  <a:themeElements>
    <a:clrScheme name="TT for white - NEW 2018">
      <a:dk1>
        <a:srgbClr val="1A1A1A"/>
      </a:dk1>
      <a:lt1>
        <a:srgbClr val="FFFFFF"/>
      </a:lt1>
      <a:dk2>
        <a:srgbClr val="0D0D0D"/>
      </a:dk2>
      <a:lt2>
        <a:srgbClr val="E6E6E6"/>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2018_39.potx" id="{2FD8DA59-2906-40AA-B62E-AF5C942C0248}" vid="{4D16908E-F893-4419-9F54-4B70E7743E7E}"/>
    </a:ext>
  </a:extLst>
</a:theme>
</file>

<file path=ppt/theme/theme2.xml><?xml version="1.0" encoding="utf-8"?>
<a:theme xmlns:a="http://schemas.openxmlformats.org/drawingml/2006/main" name="SOFT BLACK TEMPLATE">
  <a:themeElements>
    <a:clrScheme name="TT for Dark - NEW 2018">
      <a:dk1>
        <a:srgbClr val="1A1A1A"/>
      </a:dk1>
      <a:lt1>
        <a:srgbClr val="FFFFFF"/>
      </a:lt1>
      <a:dk2>
        <a:srgbClr val="0D0D0D"/>
      </a:dk2>
      <a:lt2>
        <a:srgbClr val="E6E6E6"/>
      </a:lt2>
      <a:accent1>
        <a:srgbClr val="0078D4"/>
      </a:accent1>
      <a:accent2>
        <a:srgbClr val="00BCF2"/>
      </a:accent2>
      <a:accent3>
        <a:srgbClr val="107C10"/>
      </a:accent3>
      <a:accent4>
        <a:srgbClr val="D73B01"/>
      </a:accent4>
      <a:accent5>
        <a:srgbClr val="FFB900"/>
      </a:accent5>
      <a:accent6>
        <a:srgbClr val="E6E6E6"/>
      </a:accent6>
      <a:hlink>
        <a:srgbClr val="00BCF2"/>
      </a:hlink>
      <a:folHlink>
        <a:srgbClr val="00BCF2"/>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2018_39.potx" id="{2FD8DA59-2906-40AA-B62E-AF5C942C0248}" vid="{D6A74F59-E65D-4470-9E7C-15BA9F41A7B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87679a3-87ed-450a-99c2-4ab8a4a43958">
      <Terms xmlns="http://schemas.microsoft.com/office/infopath/2007/PartnerControls"/>
    </lcf76f155ced4ddcb4097134ff3c332f>
    <TaxCatchAll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6A7BC2A236C004BAFABC7D271945C80" ma:contentTypeVersion="15" ma:contentTypeDescription="Create a new document." ma:contentTypeScope="" ma:versionID="cebaa72239a79917a4573dceffa6a657">
  <xsd:schema xmlns:xsd="http://www.w3.org/2001/XMLSchema" xmlns:xs="http://www.w3.org/2001/XMLSchema" xmlns:p="http://schemas.microsoft.com/office/2006/metadata/properties" xmlns:ns2="a87679a3-87ed-450a-99c2-4ab8a4a43958" xmlns:ns3="230e9df3-be65-4c73-a93b-d1236ebd677e" xmlns:ns4="e74c29ac-f79a-4f34-af89-5379dff1dfc5" targetNamespace="http://schemas.microsoft.com/office/2006/metadata/properties" ma:root="true" ma:fieldsID="b2de8793eea7236320ca15d77029bfa1" ns2:_="" ns3:_="" ns4:_="">
    <xsd:import namespace="a87679a3-87ed-450a-99c2-4ab8a4a43958"/>
    <xsd:import namespace="230e9df3-be65-4c73-a93b-d1236ebd677e"/>
    <xsd:import namespace="e74c29ac-f79a-4f34-af89-5379dff1dfc5"/>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OCR" minOccurs="0"/>
                <xsd:element ref="ns2:lcf76f155ced4ddcb4097134ff3c332f" minOccurs="0"/>
                <xsd:element ref="ns3:TaxCatchAll" minOccurs="0"/>
                <xsd:element ref="ns2:MediaServiceDateTaken"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7679a3-87ed-450a-99c2-4ab8a4a439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496cabf-2136-4bc0-8567-4c8584119ad4}" ma:internalName="TaxCatchAll" ma:showField="CatchAllData" ma:web="e74c29ac-f79a-4f34-af89-5379dff1df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74c29ac-f79a-4f34-af89-5379dff1dfc5"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infopath/2007/PartnerControls"/>
    <ds:schemaRef ds:uri="230e9df3-be65-4c73-a93b-d1236ebd677e"/>
    <ds:schemaRef ds:uri="http://schemas.openxmlformats.org/package/2006/metadata/core-properties"/>
    <ds:schemaRef ds:uri="http://purl.org/dc/terms/"/>
    <ds:schemaRef ds:uri="http://purl.org/dc/elements/1.1/"/>
    <ds:schemaRef ds:uri="http://www.w3.org/XML/1998/namespace"/>
    <ds:schemaRef ds:uri="http://schemas.microsoft.com/office/2006/documentManagement/types"/>
    <ds:schemaRef ds:uri="e74c29ac-f79a-4f34-af89-5379dff1dfc5"/>
    <ds:schemaRef ds:uri="a87679a3-87ed-450a-99c2-4ab8a4a43958"/>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F0AEDBC5-0A9B-4929-92A4-920E2C3F69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7679a3-87ed-450a-99c2-4ab8a4a43958"/>
    <ds:schemaRef ds:uri="230e9df3-be65-4c73-a93b-d1236ebd677e"/>
    <ds:schemaRef ds:uri="e74c29ac-f79a-4f34-af89-5379dff1df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3355</TotalTime>
  <Words>932</Words>
  <Application>Microsoft Office PowerPoint</Application>
  <PresentationFormat>Widescreen</PresentationFormat>
  <Paragraphs>104</Paragraphs>
  <Slides>14</Slides>
  <Notes>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14</vt:i4>
      </vt:variant>
    </vt:vector>
  </HeadingPairs>
  <TitlesOfParts>
    <vt:vector size="25" baseType="lpstr">
      <vt:lpstr>Arial</vt:lpstr>
      <vt:lpstr>Consolas</vt:lpstr>
      <vt:lpstr>Noto Sans</vt:lpstr>
      <vt:lpstr>Segoe UI</vt:lpstr>
      <vt:lpstr>Segoe UI Light</vt:lpstr>
      <vt:lpstr>Segoe UI Semibold</vt:lpstr>
      <vt:lpstr>Segoe UI Semilight</vt:lpstr>
      <vt:lpstr>Torque Bold</vt:lpstr>
      <vt:lpstr>Wingdings</vt:lpstr>
      <vt:lpstr>WHITE TEMPLATE</vt:lpstr>
      <vt:lpstr>SOFT BLACK TEMPLATE</vt:lpstr>
      <vt:lpstr>Een Uur Code 2021: TimeCraft</vt:lpstr>
      <vt:lpstr>PowerPoint Presentation</vt:lpstr>
      <vt:lpstr>Voorbereiden op de onderwijsweek </vt:lpstr>
      <vt:lpstr>Een sessie van 1 uur leiden </vt:lpstr>
      <vt:lpstr>PowerPoint Presentation</vt:lpstr>
      <vt:lpstr>Computerwetenschap is  overal en  VOOR IEDEREEN!</vt:lpstr>
      <vt:lpstr>PowerPoint Presentation</vt:lpstr>
      <vt:lpstr>Belangrijke termen </vt:lpstr>
      <vt:lpstr>Tips en trucs</vt:lpstr>
      <vt:lpstr>Teleporteren, hints en meer </vt:lpstr>
      <vt:lpstr>Programmeeruitdagingen (kies er 3 – je kunt ze altijd opnieuw spelen!)</vt:lpstr>
      <vt:lpstr>Samenvatting</vt:lpstr>
      <vt:lpstr>Reflectie</vt:lpstr>
      <vt:lpstr>Certificaat van voltooiing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Hour of Code: A Tale of Two Villages</dc:title>
  <dc:creator>Paula Gamble</dc:creator>
  <cp:lastModifiedBy>Eric Handrick</cp:lastModifiedBy>
  <cp:revision>12</cp:revision>
  <dcterms:created xsi:type="dcterms:W3CDTF">2020-11-19T00:48:04Z</dcterms:created>
  <dcterms:modified xsi:type="dcterms:W3CDTF">2021-11-15T17:57:43Z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0x01010066A7BC2A236C004BAFABC7D271945C80</vt:lpwstr>
  </property>
  <property fmtid="{D5CDD505-2E9C-101B-9397-08002B2CF9AE}" pid="3" name="MediaServiceImageTags">
    <vt:lpwstr/>
  </property>
</Properties>
</file>