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2.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3.xml" ContentType="application/vnd.openxmlformats-officedocument.theme+xml"/>
  <Override PartName="/ppt/slideLayouts/slideLayout14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54" r:id="rId5"/>
    <p:sldMasterId id="2147484799" r:id="rId6"/>
    <p:sldMasterId id="2147484675" r:id="rId7"/>
  </p:sldMasterIdLst>
  <p:notesMasterIdLst>
    <p:notesMasterId r:id="rId86"/>
  </p:notesMasterIdLst>
  <p:handoutMasterIdLst>
    <p:handoutMasterId r:id="rId87"/>
  </p:handoutMasterIdLst>
  <p:sldIdLst>
    <p:sldId id="1554" r:id="rId8"/>
    <p:sldId id="299" r:id="rId9"/>
    <p:sldId id="1504" r:id="rId10"/>
    <p:sldId id="1503" r:id="rId11"/>
    <p:sldId id="1474" r:id="rId12"/>
    <p:sldId id="1475" r:id="rId13"/>
    <p:sldId id="1472" r:id="rId14"/>
    <p:sldId id="1471" r:id="rId15"/>
    <p:sldId id="1477" r:id="rId16"/>
    <p:sldId id="1476" r:id="rId17"/>
    <p:sldId id="1478" r:id="rId18"/>
    <p:sldId id="1480" r:id="rId19"/>
    <p:sldId id="1479" r:id="rId20"/>
    <p:sldId id="1482" r:id="rId21"/>
    <p:sldId id="1483" r:id="rId22"/>
    <p:sldId id="1484" r:id="rId23"/>
    <p:sldId id="1487" r:id="rId24"/>
    <p:sldId id="1544" r:id="rId25"/>
    <p:sldId id="1547" r:id="rId26"/>
    <p:sldId id="1486" r:id="rId27"/>
    <p:sldId id="1485" r:id="rId28"/>
    <p:sldId id="1489" r:id="rId29"/>
    <p:sldId id="1490" r:id="rId30"/>
    <p:sldId id="1517" r:id="rId31"/>
    <p:sldId id="1505" r:id="rId32"/>
    <p:sldId id="1506" r:id="rId33"/>
    <p:sldId id="1507" r:id="rId34"/>
    <p:sldId id="1518" r:id="rId35"/>
    <p:sldId id="1508" r:id="rId36"/>
    <p:sldId id="1520" r:id="rId37"/>
    <p:sldId id="1522" r:id="rId38"/>
    <p:sldId id="1548" r:id="rId39"/>
    <p:sldId id="1523" r:id="rId40"/>
    <p:sldId id="1524" r:id="rId41"/>
    <p:sldId id="1541" r:id="rId42"/>
    <p:sldId id="1525" r:id="rId43"/>
    <p:sldId id="1526" r:id="rId44"/>
    <p:sldId id="1519" r:id="rId45"/>
    <p:sldId id="1528" r:id="rId46"/>
    <p:sldId id="1527" r:id="rId47"/>
    <p:sldId id="1529" r:id="rId48"/>
    <p:sldId id="1491" r:id="rId49"/>
    <p:sldId id="1545" r:id="rId50"/>
    <p:sldId id="1510" r:id="rId51"/>
    <p:sldId id="1531" r:id="rId52"/>
    <p:sldId id="1532" r:id="rId53"/>
    <p:sldId id="1533" r:id="rId54"/>
    <p:sldId id="1509" r:id="rId55"/>
    <p:sldId id="1493" r:id="rId56"/>
    <p:sldId id="1534" r:id="rId57"/>
    <p:sldId id="1542" r:id="rId58"/>
    <p:sldId id="1494" r:id="rId59"/>
    <p:sldId id="1495" r:id="rId60"/>
    <p:sldId id="1535" r:id="rId61"/>
    <p:sldId id="1496" r:id="rId62"/>
    <p:sldId id="1500" r:id="rId63"/>
    <p:sldId id="1501" r:id="rId64"/>
    <p:sldId id="1516" r:id="rId65"/>
    <p:sldId id="1549" r:id="rId66"/>
    <p:sldId id="1511" r:id="rId67"/>
    <p:sldId id="1536" r:id="rId68"/>
    <p:sldId id="1546" r:id="rId69"/>
    <p:sldId id="1497" r:id="rId70"/>
    <p:sldId id="1538" r:id="rId71"/>
    <p:sldId id="1537" r:id="rId72"/>
    <p:sldId id="1498" r:id="rId73"/>
    <p:sldId id="1539" r:id="rId74"/>
    <p:sldId id="1512" r:id="rId75"/>
    <p:sldId id="1513" r:id="rId76"/>
    <p:sldId id="1499" r:id="rId77"/>
    <p:sldId id="1540" r:id="rId78"/>
    <p:sldId id="1492" r:id="rId79"/>
    <p:sldId id="1550" r:id="rId80"/>
    <p:sldId id="1551" r:id="rId81"/>
    <p:sldId id="1502" r:id="rId82"/>
    <p:sldId id="1552" r:id="rId83"/>
    <p:sldId id="1543" r:id="rId84"/>
    <p:sldId id="1553" r:id="rId8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lly Gerlach" initials="HG" lastIdx="5" clrIdx="0">
    <p:extLst>
      <p:ext uri="{19B8F6BF-5375-455C-9EA6-DF929625EA0E}">
        <p15:presenceInfo xmlns:p15="http://schemas.microsoft.com/office/powerpoint/2012/main" userId="S::holly.gerlach@LEGO.com::a773409d-00f1-49d0-bf53-44934dd6ec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2121"/>
    <a:srgbClr val="C6C6C6"/>
    <a:srgbClr val="272727"/>
    <a:srgbClr val="3C3C3C"/>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76" autoAdjust="0"/>
    <p:restoredTop sz="94660"/>
  </p:normalViewPr>
  <p:slideViewPr>
    <p:cSldViewPr snapToGrid="0">
      <p:cViewPr varScale="1">
        <p:scale>
          <a:sx n="128" d="100"/>
          <a:sy n="128" d="100"/>
        </p:scale>
        <p:origin x="156" y="594"/>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77" d="100"/>
          <a:sy n="77" d="100"/>
        </p:scale>
        <p:origin x="2796"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presProps" Target="pres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90" Type="http://schemas.openxmlformats.org/officeDocument/2006/relationships/viewProps" Target="viewProps.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handoutMaster" Target="handoutMasters/handoutMaster1.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4B23029-D2BE-4B81-9DDC-AEBBDEB300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8177022-7093-4A62-BAD1-EB7B8B496A4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44E4A0-CFE2-43E5-AB02-E16BDC000F62}" type="datetimeFigureOut">
              <a:rPr lang="en-US" smtClean="0"/>
              <a:t>10/28/2021</a:t>
            </a:fld>
            <a:endParaRPr lang="en-US"/>
          </a:p>
        </p:txBody>
      </p:sp>
      <p:sp>
        <p:nvSpPr>
          <p:cNvPr id="4" name="Footer Placeholder 3">
            <a:extLst>
              <a:ext uri="{FF2B5EF4-FFF2-40B4-BE49-F238E27FC236}">
                <a16:creationId xmlns:a16="http://schemas.microsoft.com/office/drawing/2014/main" id="{E1F4BFB6-9A7D-4EF9-B2FC-40CCAB88763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30D2BA0-47B9-4257-B5C7-70BA3A529B1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1168D5-6651-4274-A857-5C47FA65134A}" type="slidenum">
              <a:rPr lang="en-US" smtClean="0"/>
              <a:t>‹#›</a:t>
            </a:fld>
            <a:endParaRPr lang="en-US"/>
          </a:p>
        </p:txBody>
      </p:sp>
    </p:spTree>
    <p:extLst>
      <p:ext uri="{BB962C8B-B14F-4D97-AF65-F5344CB8AC3E}">
        <p14:creationId xmlns:p14="http://schemas.microsoft.com/office/powerpoint/2010/main" val="1982256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CEADEF-C132-492A-898B-2BA1EE166F72}" type="datetimeFigureOut">
              <a:rPr lang="en-US" smtClean="0"/>
              <a:t>10/28/2021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10F92B-4059-456C-8401-4C299DE42E06}" type="slidenum">
              <a:rPr lang="en-US" smtClean="0"/>
              <a:t>‹#›</a:t>
            </a:fld>
            <a:endParaRPr lang="en-US"/>
          </a:p>
        </p:txBody>
      </p:sp>
    </p:spTree>
    <p:extLst>
      <p:ext uri="{BB962C8B-B14F-4D97-AF65-F5344CB8AC3E}">
        <p14:creationId xmlns:p14="http://schemas.microsoft.com/office/powerpoint/2010/main" val="636281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Relationships xmlns="http://schemas.openxmlformats.org/package/2006/relationships"><Relationship Id="rId3" Type="http://schemas.openxmlformats.org/officeDocument/2006/relationships/hyperlink" Target="https://education.minecraft.net/hour-of-code"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sz="882" b="1" kern="1200">
                <a:solidFill>
                  <a:schemeClr val="tx1"/>
                </a:solidFill>
                <a:effectLst/>
                <a:latin typeface="Segoe UI" panose="020B0502040204020203" pitchFamily="34" charset="0"/>
                <a:ea typeface="+mn-ea"/>
                <a:cs typeface="+mn-cs"/>
              </a:rPr>
              <a:t>Presentator - Bewerk en plak de volgende tekst in de chat aan het begin van het gesprek:</a:t>
            </a:r>
          </a:p>
          <a:p>
            <a:endParaRPr lang="en-US" sz="882" kern="1200">
              <a:solidFill>
                <a:schemeClr val="tx1"/>
              </a:solidFill>
              <a:effectLst/>
              <a:latin typeface="Segoe UI" panose="020B0502040204020203" pitchFamily="34" charset="0"/>
              <a:ea typeface="+mn-ea"/>
              <a:cs typeface="+mn-cs"/>
            </a:endParaRPr>
          </a:p>
          <a:p>
            <a:r>
              <a:rPr lang="nl-nl" sz="882" kern="1200">
                <a:solidFill>
                  <a:schemeClr val="tx1"/>
                </a:solidFill>
                <a:effectLst/>
                <a:latin typeface="Segoe UI" panose="020B0502040204020203" pitchFamily="34" charset="0"/>
                <a:ea typeface="+mn-ea"/>
                <a:cs typeface="+mn-cs"/>
              </a:rPr>
              <a:t>Welkom bij [titel workshop]! We beginnen om [tijd, vermeld de tijdzone].</a:t>
            </a:r>
            <a:r>
              <a:rPr lang="nl-nl" sz="882" i="1" kern="1200">
                <a:solidFill>
                  <a:schemeClr val="tx1"/>
                </a:solidFill>
                <a:effectLst/>
                <a:latin typeface="Segoe UI" panose="020B0502040204020203" pitchFamily="34" charset="0"/>
                <a:ea typeface="+mn-ea"/>
                <a:cs typeface="+mn-cs"/>
              </a:rPr>
              <a:t> </a:t>
            </a:r>
            <a:r>
              <a:rPr lang="nl-nl" sz="882" kern="1200">
                <a:solidFill>
                  <a:schemeClr val="tx1"/>
                </a:solidFill>
                <a:effectLst/>
                <a:latin typeface="Segoe UI" panose="020B0502040204020203" pitchFamily="34" charset="0"/>
                <a:ea typeface="+mn-ea"/>
                <a:cs typeface="+mn-cs"/>
              </a:rPr>
              <a:t>Als jullie vragen of technische problemen hebben, laat het dan weten in de chat. Als jullie meer willen weten over onze andere virtuele workshops, ga dan naar &lt;URL&gt;. Als jullie willen, kunnen jullie alvast aan de slag door Minecraft: Education Edition te downloaden vanaf </a:t>
            </a:r>
            <a:r>
              <a:rPr lang="nl-nl" sz="882" u="sng" kern="1200">
                <a:solidFill>
                  <a:schemeClr val="tx1"/>
                </a:solidFill>
                <a:effectLst/>
                <a:latin typeface="Segoe UI" panose="020B0502040204020203" pitchFamily="34" charset="0"/>
                <a:ea typeface="+mn-ea"/>
                <a:cs typeface="+mn-cs"/>
                <a:hlinkClick r:id="rId3"/>
              </a:rPr>
              <a:t>https://education.minecraft.net/hour-of-code</a:t>
            </a:r>
            <a:r>
              <a:rPr lang="nl-nl" sz="882" kern="1200">
                <a:solidFill>
                  <a:schemeClr val="tx1"/>
                </a:solidFill>
                <a:effectLst/>
                <a:latin typeface="Segoe UI" panose="020B0502040204020203" pitchFamily="34" charset="0"/>
                <a:ea typeface="+mn-ea"/>
                <a:cs typeface="+mn-cs"/>
              </a:rPr>
              <a:t>.</a:t>
            </a:r>
          </a:p>
          <a:p>
            <a:endParaRPr lang="en-US" sz="900" kern="1200">
              <a:solidFill>
                <a:schemeClr val="tx1"/>
              </a:solidFill>
              <a:effectLst/>
              <a:latin typeface="Segoe UI" panose="020B0502040204020203" pitchFamily="34" charset="0"/>
              <a:ea typeface="+mn-ea"/>
              <a:cs typeface="+mn-cs"/>
            </a:endParaRPr>
          </a:p>
          <a:p>
            <a:r>
              <a:rPr lang="nl-nl" sz="882" b="1" kern="1200">
                <a:solidFill>
                  <a:schemeClr val="tx1"/>
                </a:solidFill>
                <a:effectLst/>
                <a:latin typeface="Segoe UI" panose="020B0502040204020203" pitchFamily="34" charset="0"/>
                <a:ea typeface="+mn-ea"/>
                <a:cs typeface="+mn-cs"/>
              </a:rPr>
              <a:t>Doe:</a:t>
            </a:r>
            <a:r>
              <a:rPr lang="nl-nl" sz="882" kern="1200">
                <a:solidFill>
                  <a:schemeClr val="tx1"/>
                </a:solidFill>
                <a:effectLst/>
                <a:latin typeface="Segoe UI" panose="020B0502040204020203" pitchFamily="34" charset="0"/>
                <a:ea typeface="+mn-ea"/>
                <a:cs typeface="+mn-cs"/>
              </a:rPr>
              <a:t> </a:t>
            </a:r>
            <a:r>
              <a:rPr lang="nl-nl" sz="882" b="1" kern="1200">
                <a:solidFill>
                  <a:schemeClr val="tx1"/>
                </a:solidFill>
                <a:effectLst/>
                <a:latin typeface="Segoe UI" panose="020B0502040204020203" pitchFamily="34" charset="0"/>
                <a:ea typeface="+mn-ea"/>
                <a:cs typeface="+mn-cs"/>
              </a:rPr>
              <a:t>Heet de deelnemers welkom: </a:t>
            </a:r>
            <a:endParaRPr lang="en-US" sz="882" kern="1200">
              <a:solidFill>
                <a:schemeClr val="tx1"/>
              </a:solidFill>
              <a:effectLst/>
              <a:latin typeface="Segoe UI" panose="020B0502040204020203" pitchFamily="34" charset="0"/>
              <a:ea typeface="+mn-ea"/>
              <a:cs typeface="+mn-cs"/>
            </a:endParaRPr>
          </a:p>
          <a:p>
            <a:pPr marL="171450" lvl="0" indent="-171450">
              <a:buFont typeface="Arial" panose="020B0604020202020204" pitchFamily="34" charset="0"/>
              <a:buChar char="•"/>
            </a:pPr>
            <a:r>
              <a:rPr lang="nl-nl" sz="882" kern="1200">
                <a:solidFill>
                  <a:schemeClr val="tx1"/>
                </a:solidFill>
                <a:effectLst/>
                <a:latin typeface="Segoe UI" panose="020B0502040204020203" pitchFamily="34" charset="0"/>
                <a:ea typeface="+mn-ea"/>
                <a:cs typeface="+mn-cs"/>
              </a:rPr>
              <a:t>Presenteer de PowerPoint-presentatie in de Teams-vergadering en laat de eerste dia zien.</a:t>
            </a:r>
          </a:p>
          <a:p>
            <a:pPr marL="171450" lvl="0" indent="-171450">
              <a:buFont typeface="Arial" panose="020B0604020202020204" pitchFamily="34" charset="0"/>
              <a:buChar char="•"/>
            </a:pPr>
            <a:r>
              <a:rPr lang="nl-nl" sz="882" kern="1200">
                <a:solidFill>
                  <a:schemeClr val="tx1"/>
                </a:solidFill>
                <a:effectLst/>
                <a:latin typeface="Segoe UI" panose="020B0502040204020203" pitchFamily="34" charset="0"/>
                <a:ea typeface="+mn-ea"/>
                <a:cs typeface="+mn-cs"/>
              </a:rPr>
              <a:t>Bewerk en plaats de aanbevolen bovenstaande openingstekst.</a:t>
            </a:r>
          </a:p>
          <a:p>
            <a:pPr marL="171450" lvl="0" indent="-171450">
              <a:buFont typeface="Arial" panose="020B0604020202020204" pitchFamily="34" charset="0"/>
              <a:buChar char="•"/>
            </a:pPr>
            <a:r>
              <a:rPr lang="nl-nl" sz="882" kern="1200">
                <a:solidFill>
                  <a:schemeClr val="tx1"/>
                </a:solidFill>
                <a:effectLst/>
                <a:latin typeface="Segoe UI" panose="020B0502040204020203" pitchFamily="34" charset="0"/>
                <a:ea typeface="+mn-ea"/>
                <a:cs typeface="+mn-cs"/>
              </a:rPr>
              <a:t>Heet de deelnemers welkom zodra ze verbinding maken en zorg ervoor dat iedereen is gedempt.</a:t>
            </a:r>
          </a:p>
          <a:p>
            <a:pPr marL="171450" lvl="0" indent="-171450">
              <a:buFont typeface="Arial" panose="020B0604020202020204" pitchFamily="34" charset="0"/>
              <a:buChar char="•"/>
            </a:pPr>
            <a:r>
              <a:rPr lang="nl-nl" sz="882" kern="1200">
                <a:solidFill>
                  <a:schemeClr val="tx1"/>
                </a:solidFill>
                <a:effectLst/>
                <a:latin typeface="Segoe UI" panose="020B0502040204020203" pitchFamily="34" charset="0"/>
                <a:ea typeface="+mn-ea"/>
                <a:cs typeface="+mn-cs"/>
              </a:rPr>
              <a:t>Geef deelnemers de tip dat ze wat kladpapier en een pen/potlood kunnen pakken om tijdens de workshop te gebruiken.</a:t>
            </a:r>
          </a:p>
          <a:p>
            <a:pPr marL="171450" lvl="0" indent="-171450">
              <a:buFont typeface="Arial" panose="020B0604020202020204" pitchFamily="34" charset="0"/>
              <a:buChar char="•"/>
            </a:pPr>
            <a:r>
              <a:rPr lang="nl-nl" sz="882" kern="1200">
                <a:solidFill>
                  <a:schemeClr val="tx1"/>
                </a:solidFill>
                <a:effectLst/>
                <a:latin typeface="Segoe UI" panose="020B0502040204020203" pitchFamily="34" charset="0"/>
                <a:ea typeface="+mn-ea"/>
                <a:cs typeface="+mn-cs"/>
              </a:rPr>
              <a:t>Bepaal afhankelijk van de grootte van de groep of je audio wilt inschakelen of alleen wilt chatten.</a:t>
            </a:r>
          </a:p>
          <a:p>
            <a:endParaRPr lang="en-US" sz="882" b="1" kern="1200">
              <a:solidFill>
                <a:schemeClr val="tx1"/>
              </a:solidFill>
              <a:effectLst/>
              <a:latin typeface="Segoe UI" panose="020B0502040204020203" pitchFamily="34" charset="0"/>
              <a:ea typeface="+mn-ea"/>
              <a:cs typeface="+mn-cs"/>
            </a:endParaRPr>
          </a:p>
          <a:p>
            <a:r>
              <a:rPr lang="nl-nl" sz="882" b="1" kern="1200">
                <a:solidFill>
                  <a:schemeClr val="tx1"/>
                </a:solidFill>
                <a:effectLst/>
                <a:latin typeface="Segoe UI" panose="020B0502040204020203" pitchFamily="34" charset="0"/>
                <a:ea typeface="+mn-ea"/>
                <a:cs typeface="+mn-cs"/>
              </a:rPr>
              <a:t>Zeg:</a:t>
            </a:r>
            <a:r>
              <a:rPr lang="nl-nl" sz="882" kern="1200">
                <a:solidFill>
                  <a:schemeClr val="tx1"/>
                </a:solidFill>
                <a:effectLst/>
                <a:latin typeface="Segoe UI" panose="020B0502040204020203" pitchFamily="34" charset="0"/>
                <a:ea typeface="+mn-ea"/>
                <a:cs typeface="+mn-cs"/>
              </a:rPr>
              <a:t> Hallo iedereen, fijn dat jullie er zijn! Mijn naam is __________. Dit is mijn medeleider, ___________. </a:t>
            </a:r>
          </a:p>
          <a:p>
            <a:endParaRPr lang="en-US" sz="900"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nl-nl"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Alle rechten voorbehouden. MICROSOFT GEEFT GEEN GARANTIES, UITDRUKKELIJKE OF IMPLICIETE, MET BETREKKING TOT DE INFORMATIE IN DEZE PRESENTATIE.</a:t>
            </a:r>
          </a:p>
        </p:txBody>
      </p:sp>
      <p:sp>
        <p:nvSpPr>
          <p:cNvPr id="6" name="Date Placeholder 5"/>
          <p:cNvSpPr>
            <a:spLocks noGrp="1"/>
          </p:cNvSpPr>
          <p:nvPr>
            <p:ph type="dt" idx="12"/>
          </p:nvPr>
        </p:nvSpPr>
        <p:spPr/>
        <p:txBody>
          <a:bodyPr/>
          <a:lstStyle/>
          <a:p>
            <a:fld id="{321E5A7B-BB8D-4368-A182-109669521632}" type="datetime8">
              <a:rPr lang="en-US" smtClean="0"/>
              <a:t>10/28/2021 1:07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3622836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nl-nl" sz="882" b="1" kern="1200">
                <a:solidFill>
                  <a:schemeClr val="tx1"/>
                </a:solidFill>
                <a:effectLst/>
                <a:latin typeface="Segoe UI" panose="020B0502040204020203" pitchFamily="34" charset="0"/>
                <a:ea typeface="+mn-ea"/>
                <a:cs typeface="+mn-cs"/>
              </a:rPr>
              <a:t>Zeg: </a:t>
            </a:r>
            <a:r>
              <a:rPr lang="nl-nl" sz="882" kern="1200">
                <a:solidFill>
                  <a:schemeClr val="tx1"/>
                </a:solidFill>
                <a:effectLst/>
                <a:latin typeface="Segoe UI" panose="020B0502040204020203" pitchFamily="34" charset="0"/>
                <a:ea typeface="+mn-ea"/>
                <a:cs typeface="+mn-cs"/>
              </a:rPr>
              <a:t>Code is reeks instructies in een specifieke volgorde, zoals jullie net hebben gemaakt. Het is de taal die door programma's wordt gebruikt om een computer te laten weten dat deze iets moet doen. Programmeurs zijn de mensen die de code schrijven. En dat zijn wij ook vandaag! Je kunt code op tal van manieren schrijven. </a:t>
            </a:r>
          </a:p>
          <a:p>
            <a:pPr marL="171450" lvl="0" indent="-171450">
              <a:buFont typeface="Arial" panose="020B0604020202020204" pitchFamily="34" charset="0"/>
              <a:buChar char="•"/>
            </a:pPr>
            <a:r>
              <a:rPr lang="nl-nl" sz="882" kern="1200">
                <a:solidFill>
                  <a:schemeClr val="tx1"/>
                </a:solidFill>
                <a:effectLst/>
                <a:latin typeface="Segoe UI" panose="020B0502040204020203" pitchFamily="34" charset="0"/>
                <a:ea typeface="+mn-ea"/>
                <a:cs typeface="+mn-cs"/>
              </a:rPr>
              <a:t>Voor de missies van vandaag gebruiken we </a:t>
            </a:r>
            <a:r>
              <a:rPr lang="nl-nl" sz="882" b="1" kern="1200">
                <a:solidFill>
                  <a:schemeClr val="tx1"/>
                </a:solidFill>
                <a:effectLst/>
                <a:latin typeface="Segoe UI" panose="020B0502040204020203" pitchFamily="34" charset="0"/>
                <a:ea typeface="+mn-ea"/>
                <a:cs typeface="+mn-cs"/>
              </a:rPr>
              <a:t>blokgebaseerde code</a:t>
            </a:r>
            <a:r>
              <a:rPr lang="nl-nl" sz="882" kern="1200">
                <a:solidFill>
                  <a:schemeClr val="tx1"/>
                </a:solidFill>
                <a:effectLst/>
                <a:latin typeface="Segoe UI" panose="020B0502040204020203" pitchFamily="34" charset="0"/>
                <a:ea typeface="+mn-ea"/>
                <a:cs typeface="+mn-cs"/>
              </a:rPr>
              <a:t>, een geweldige manier om met programmeren aan de slag te gaan. </a:t>
            </a:r>
          </a:p>
          <a:p>
            <a:pPr marL="171450" lvl="0" indent="-171450">
              <a:buFont typeface="Arial" panose="020B0604020202020204" pitchFamily="34" charset="0"/>
              <a:buChar char="•"/>
            </a:pPr>
            <a:r>
              <a:rPr lang="nl-nl" sz="882" kern="1200">
                <a:solidFill>
                  <a:schemeClr val="tx1"/>
                </a:solidFill>
                <a:effectLst/>
                <a:latin typeface="Segoe UI" panose="020B0502040204020203" pitchFamily="34" charset="0"/>
                <a:ea typeface="+mn-ea"/>
                <a:cs typeface="+mn-cs"/>
              </a:rPr>
              <a:t>Met blokgebaseerd programmeren zet je blokken neer die programmeeropdrachten vertegenwoordigen en combineer je ze, net als een puzzel.</a:t>
            </a:r>
          </a:p>
          <a:p>
            <a:pPr marL="171450" lvl="0" indent="-171450">
              <a:buFont typeface="Arial" panose="020B0604020202020204" pitchFamily="34" charset="0"/>
              <a:buChar char="•"/>
            </a:pPr>
            <a:r>
              <a:rPr lang="nl-nl" sz="882" kern="1200">
                <a:solidFill>
                  <a:schemeClr val="tx1"/>
                </a:solidFill>
                <a:effectLst/>
                <a:latin typeface="Segoe UI" panose="020B0502040204020203" pitchFamily="34" charset="0"/>
                <a:ea typeface="+mn-ea"/>
                <a:cs typeface="+mn-cs"/>
              </a:rPr>
              <a:t>Code kan ook in tekst, met woorden, getallen en leestekens geschreven worden. JavaScript is een </a:t>
            </a:r>
            <a:r>
              <a:rPr lang="nl-nl" sz="882" b="1" kern="1200">
                <a:solidFill>
                  <a:schemeClr val="tx1"/>
                </a:solidFill>
                <a:effectLst/>
                <a:latin typeface="Segoe UI" panose="020B0502040204020203" pitchFamily="34" charset="0"/>
                <a:ea typeface="+mn-ea"/>
                <a:cs typeface="+mn-cs"/>
              </a:rPr>
              <a:t>tekstgebaseerde codetaal</a:t>
            </a:r>
            <a:r>
              <a:rPr lang="nl-nl" sz="882" kern="1200">
                <a:solidFill>
                  <a:schemeClr val="tx1"/>
                </a:solidFill>
                <a:effectLst/>
                <a:latin typeface="Segoe UI" panose="020B0502040204020203" pitchFamily="34" charset="0"/>
                <a:ea typeface="+mn-ea"/>
                <a:cs typeface="+mn-cs"/>
              </a:rPr>
              <a:t> die in deze afbeelding wordt weergegeven.</a:t>
            </a:r>
          </a:p>
          <a:p>
            <a:endParaRPr lang="en-US" sz="882" b="1" kern="1200">
              <a:solidFill>
                <a:schemeClr val="tx1"/>
              </a:solidFill>
              <a:effectLst/>
              <a:latin typeface="Segoe UI" panose="020B0502040204020203" pitchFamily="34" charset="0"/>
              <a:ea typeface="+mn-ea"/>
              <a:cs typeface="+mn-cs"/>
            </a:endParaRPr>
          </a:p>
          <a:p>
            <a:r>
              <a:rPr lang="nl-nl" sz="882" b="1" kern="1200">
                <a:solidFill>
                  <a:schemeClr val="tx1"/>
                </a:solidFill>
                <a:effectLst/>
                <a:latin typeface="Segoe UI" panose="020B0502040204020203" pitchFamily="34" charset="0"/>
                <a:ea typeface="+mn-ea"/>
                <a:cs typeface="+mn-cs"/>
              </a:rPr>
              <a:t>Vraag: </a:t>
            </a:r>
            <a:r>
              <a:rPr lang="nl-nl" sz="882" kern="1200">
                <a:solidFill>
                  <a:schemeClr val="tx1"/>
                </a:solidFill>
                <a:effectLst/>
                <a:latin typeface="Segoe UI" panose="020B0502040204020203" pitchFamily="34" charset="0"/>
                <a:ea typeface="+mn-ea"/>
                <a:cs typeface="+mn-cs"/>
              </a:rPr>
              <a:t>Deze afbeeldingen tonen hetzelfde programma in blokgebaseerde en tekstgebaseerde code. Wat zijn de overeenkomsten en wat zijn de verschillen? </a:t>
            </a:r>
          </a:p>
          <a:p>
            <a:r>
              <a:rPr lang="nl-nl" sz="882" kern="1200">
                <a:solidFill>
                  <a:schemeClr val="tx1"/>
                </a:solidFill>
                <a:effectLst/>
                <a:latin typeface="Segoe UI" panose="020B0502040204020203" pitchFamily="34" charset="0"/>
                <a:ea typeface="+mn-ea"/>
                <a:cs typeface="+mn-cs"/>
              </a:rPr>
              <a:t>(</a:t>
            </a:r>
            <a:r>
              <a:rPr lang="nl-nl" sz="882" i="1" kern="1200">
                <a:solidFill>
                  <a:schemeClr val="tx1"/>
                </a:solidFill>
                <a:effectLst/>
                <a:latin typeface="Segoe UI" panose="020B0502040204020203" pitchFamily="34" charset="0"/>
                <a:ea typeface="+mn-ea"/>
                <a:cs typeface="+mn-cs"/>
              </a:rPr>
              <a:t>Voorbeelden van antwoorden: </a:t>
            </a:r>
            <a:r>
              <a:rPr lang="nl-nl" sz="882" kern="1200">
                <a:solidFill>
                  <a:schemeClr val="tx1"/>
                </a:solidFill>
                <a:effectLst/>
                <a:latin typeface="Segoe UI" panose="020B0502040204020203" pitchFamily="34" charset="0"/>
                <a:ea typeface="+mn-ea"/>
                <a:cs typeface="+mn-cs"/>
              </a:rPr>
              <a:t>overeenkomsten: veel woorden en getallen zijn hetzelfde, en staan in dezelfde volgorde; verschillen: kleurrijke blokken vs. genummerde regels tekst; on start vs. geen on start; alleen woorden en getallen vs. woorden en getallen plus leestekens; te verbinden blokken vs. tekst die moet worden getypt).</a:t>
            </a:r>
          </a:p>
          <a:p>
            <a:endParaRPr lang="en-US" sz="882" b="1" kern="1200">
              <a:solidFill>
                <a:schemeClr val="tx1"/>
              </a:solidFill>
              <a:effectLst/>
              <a:latin typeface="Segoe UI" panose="020B0502040204020203" pitchFamily="34" charset="0"/>
              <a:ea typeface="+mn-ea"/>
              <a:cs typeface="+mn-cs"/>
            </a:endParaRPr>
          </a:p>
          <a:p>
            <a:r>
              <a:rPr lang="nl-nl" sz="882" b="1" kern="1200">
                <a:solidFill>
                  <a:schemeClr val="tx1"/>
                </a:solidFill>
                <a:effectLst/>
                <a:latin typeface="Segoe UI" panose="020B0502040204020203" pitchFamily="34" charset="0"/>
                <a:ea typeface="+mn-ea"/>
                <a:cs typeface="+mn-cs"/>
              </a:rPr>
              <a:t>Doe: </a:t>
            </a:r>
            <a:r>
              <a:rPr lang="nl-nl" sz="882" kern="1200">
                <a:solidFill>
                  <a:schemeClr val="tx1"/>
                </a:solidFill>
                <a:effectLst/>
                <a:latin typeface="Segoe UI" panose="020B0502040204020203" pitchFamily="34" charset="0"/>
                <a:ea typeface="+mn-ea"/>
                <a:cs typeface="+mn-cs"/>
              </a:rPr>
              <a:t>Vraag om reacties in de chat of laat deelnemers spreken die hun hand opsteken.  </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nl-nl"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Alle rechten voorbehouden. MICROSOFT GEEFT GEEN GARANTIES, UITDRUKKELIJKE OF IMPLICIETE, MET BETREKKING TOT DE INFORMATIE IN DEZE PRESENTATIE.</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203150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sz="882" b="1" kern="1200">
                <a:solidFill>
                  <a:schemeClr val="tx1"/>
                </a:solidFill>
                <a:effectLst/>
                <a:latin typeface="Segoe UI" panose="020B0502040204020203" pitchFamily="34" charset="0"/>
                <a:ea typeface="+mn-ea"/>
                <a:cs typeface="+mn-cs"/>
              </a:rPr>
              <a:t>Zeg: </a:t>
            </a:r>
            <a:r>
              <a:rPr lang="nl-nl" sz="882" kern="1200">
                <a:solidFill>
                  <a:schemeClr val="tx1"/>
                </a:solidFill>
                <a:effectLst/>
                <a:latin typeface="Segoe UI" panose="020B0502040204020203" pitchFamily="34" charset="0"/>
                <a:ea typeface="+mn-ea"/>
                <a:cs typeface="+mn-cs"/>
              </a:rPr>
              <a:t>Goed zo! Jullie hebben jullie eerste missies voltooid en zijn goed op weg het dorp te redden! Laten we eens kijken met wat voor uitdagingen jullie te maken kregen en een aantal concepten kort samenvatten.</a:t>
            </a:r>
          </a:p>
          <a:p>
            <a:pPr marL="171450" lvl="0" indent="-171450">
              <a:buFont typeface="Arial" panose="020B0604020202020204" pitchFamily="34" charset="0"/>
              <a:buChar char="•"/>
            </a:pPr>
            <a:r>
              <a:rPr lang="nl-nl" sz="882" kern="1200">
                <a:solidFill>
                  <a:schemeClr val="tx1"/>
                </a:solidFill>
                <a:effectLst/>
                <a:latin typeface="Segoe UI" panose="020B0502040204020203" pitchFamily="34" charset="0"/>
                <a:ea typeface="+mn-ea"/>
                <a:cs typeface="+mn-cs"/>
              </a:rPr>
              <a:t>In een </a:t>
            </a:r>
            <a:r>
              <a:rPr lang="nl-nl" sz="882" b="1" kern="1200">
                <a:solidFill>
                  <a:schemeClr val="tx1"/>
                </a:solidFill>
                <a:effectLst/>
                <a:latin typeface="Segoe UI" panose="020B0502040204020203" pitchFamily="34" charset="0"/>
                <a:ea typeface="+mn-ea"/>
                <a:cs typeface="+mn-cs"/>
              </a:rPr>
              <a:t>reeks</a:t>
            </a:r>
            <a:r>
              <a:rPr lang="nl-nl" sz="882" kern="1200">
                <a:solidFill>
                  <a:schemeClr val="tx1"/>
                </a:solidFill>
                <a:effectLst/>
                <a:latin typeface="Segoe UI" panose="020B0502040204020203" pitchFamily="34" charset="0"/>
                <a:ea typeface="+mn-ea"/>
                <a:cs typeface="+mn-cs"/>
              </a:rPr>
              <a:t> leidt een actie of gebeurtenis tot de volgende actie in een bepaalde volgorde.</a:t>
            </a:r>
          </a:p>
          <a:p>
            <a:pPr marL="171450" lvl="0" indent="-171450">
              <a:buFont typeface="Arial" panose="020B0604020202020204" pitchFamily="34" charset="0"/>
              <a:buChar char="•"/>
            </a:pPr>
            <a:r>
              <a:rPr lang="nl-nl" sz="882" kern="1200">
                <a:solidFill>
                  <a:schemeClr val="tx1"/>
                </a:solidFill>
                <a:effectLst/>
                <a:latin typeface="Segoe UI" panose="020B0502040204020203" pitchFamily="34" charset="0"/>
                <a:ea typeface="+mn-ea"/>
                <a:cs typeface="+mn-cs"/>
              </a:rPr>
              <a:t>Dat wil zeggen dat de volgorde waarin je codeblokken zet, heel belangrijk is.</a:t>
            </a:r>
          </a:p>
          <a:p>
            <a:pPr marL="171450" lvl="0" indent="-171450">
              <a:buFont typeface="Arial" panose="020B0604020202020204" pitchFamily="34" charset="0"/>
              <a:buChar char="•"/>
            </a:pPr>
            <a:r>
              <a:rPr lang="nl-nl" sz="882" kern="1200">
                <a:solidFill>
                  <a:schemeClr val="tx1"/>
                </a:solidFill>
                <a:effectLst/>
                <a:latin typeface="Segoe UI" panose="020B0502040204020203" pitchFamily="34" charset="0"/>
                <a:ea typeface="+mn-ea"/>
                <a:cs typeface="+mn-cs"/>
              </a:rPr>
              <a:t>De Agent beweegt zich in de volgorde die jij hebt ingesteld. </a:t>
            </a:r>
          </a:p>
          <a:p>
            <a:pPr marL="171450" lvl="0" indent="-171450">
              <a:buFont typeface="Arial" panose="020B0604020202020204" pitchFamily="34" charset="0"/>
              <a:buChar char="•"/>
            </a:pPr>
            <a:r>
              <a:rPr lang="nl-nl" sz="882" kern="1200">
                <a:solidFill>
                  <a:schemeClr val="tx1"/>
                </a:solidFill>
                <a:effectLst/>
                <a:latin typeface="Segoe UI" panose="020B0502040204020203" pitchFamily="34" charset="0"/>
                <a:ea typeface="+mn-ea"/>
                <a:cs typeface="+mn-cs"/>
              </a:rPr>
              <a:t>Dit is een programmeerconcept waar we vandaag over hebben geleerd met Robotalgoritmen. </a:t>
            </a:r>
          </a:p>
          <a:p>
            <a:endParaRPr lang="en-US" sz="882" b="1" kern="1200">
              <a:solidFill>
                <a:schemeClr val="tx1"/>
              </a:solidFill>
              <a:effectLst/>
              <a:latin typeface="Segoe UI" panose="020B0502040204020203" pitchFamily="34" charset="0"/>
              <a:ea typeface="+mn-ea"/>
              <a:cs typeface="+mn-cs"/>
            </a:endParaRPr>
          </a:p>
          <a:p>
            <a:r>
              <a:rPr lang="nl-nl" sz="882" b="1" kern="1200">
                <a:solidFill>
                  <a:schemeClr val="tx1"/>
                </a:solidFill>
                <a:effectLst/>
                <a:latin typeface="Segoe UI" panose="020B0502040204020203" pitchFamily="34" charset="0"/>
                <a:ea typeface="+mn-ea"/>
                <a:cs typeface="+mn-cs"/>
              </a:rPr>
              <a:t>Vraag: </a:t>
            </a:r>
            <a:r>
              <a:rPr lang="nl-nl" sz="882" kern="1200">
                <a:solidFill>
                  <a:schemeClr val="tx1"/>
                </a:solidFill>
                <a:effectLst/>
                <a:latin typeface="Segoe UI" panose="020B0502040204020203" pitchFamily="34" charset="0"/>
                <a:ea typeface="+mn-ea"/>
                <a:cs typeface="+mn-cs"/>
              </a:rPr>
              <a:t>Zou jullie laatste programma hebben gewerkt als je het blok 'agent analyseren' voor het blok 'agent bewegen' had gezet? Waarom wel of niet? </a:t>
            </a:r>
          </a:p>
          <a:p>
            <a:r>
              <a:rPr lang="nl-nl" sz="882" kern="1200">
                <a:solidFill>
                  <a:schemeClr val="tx1"/>
                </a:solidFill>
                <a:effectLst/>
                <a:latin typeface="Segoe UI" panose="020B0502040204020203" pitchFamily="34" charset="0"/>
                <a:ea typeface="+mn-ea"/>
                <a:cs typeface="+mn-cs"/>
              </a:rPr>
              <a:t>(</a:t>
            </a:r>
            <a:r>
              <a:rPr lang="nl-nl" sz="882" i="1" kern="1200">
                <a:solidFill>
                  <a:schemeClr val="tx1"/>
                </a:solidFill>
                <a:effectLst/>
                <a:latin typeface="Segoe UI" panose="020B0502040204020203" pitchFamily="34" charset="0"/>
                <a:ea typeface="+mn-ea"/>
                <a:cs typeface="+mn-cs"/>
              </a:rPr>
              <a:t>Antwoord</a:t>
            </a:r>
            <a:r>
              <a:rPr lang="nl-nl" sz="882" kern="1200">
                <a:solidFill>
                  <a:schemeClr val="tx1"/>
                </a:solidFill>
                <a:effectLst/>
                <a:latin typeface="Segoe UI" panose="020B0502040204020203" pitchFamily="34" charset="0"/>
                <a:ea typeface="+mn-ea"/>
                <a:cs typeface="+mn-cs"/>
              </a:rPr>
              <a:t>: Nee, want de Agent moet vooruit bewegen om de droge struik te bereiken die hij moet analyseren.)</a:t>
            </a:r>
          </a:p>
          <a:p>
            <a:endParaRPr lang="en-US" sz="882" b="1" kern="1200">
              <a:solidFill>
                <a:schemeClr val="tx1"/>
              </a:solidFill>
              <a:effectLst/>
              <a:latin typeface="Segoe UI" panose="020B0502040204020203" pitchFamily="34" charset="0"/>
              <a:ea typeface="+mn-ea"/>
              <a:cs typeface="+mn-cs"/>
            </a:endParaRPr>
          </a:p>
          <a:p>
            <a:r>
              <a:rPr lang="nl-nl" sz="882" b="1" kern="1200">
                <a:solidFill>
                  <a:schemeClr val="tx1"/>
                </a:solidFill>
                <a:effectLst/>
                <a:latin typeface="Segoe UI" panose="020B0502040204020203" pitchFamily="34" charset="0"/>
                <a:ea typeface="+mn-ea"/>
                <a:cs typeface="+mn-cs"/>
              </a:rPr>
              <a:t>Doe: </a:t>
            </a:r>
            <a:r>
              <a:rPr lang="nl-nl" sz="882" kern="1200">
                <a:solidFill>
                  <a:schemeClr val="tx1"/>
                </a:solidFill>
                <a:effectLst/>
                <a:latin typeface="Segoe UI" panose="020B0502040204020203" pitchFamily="34" charset="0"/>
                <a:ea typeface="+mn-ea"/>
                <a:cs typeface="+mn-cs"/>
              </a:rPr>
              <a:t>Vraag om reacties in de chat of laat deelnemers spreken die hun hand opsteken.</a:t>
            </a:r>
          </a:p>
          <a:p>
            <a:endParaRPr lang="en-US" sz="882" b="1" kern="1200">
              <a:solidFill>
                <a:schemeClr val="tx1"/>
              </a:solidFill>
              <a:effectLst/>
              <a:latin typeface="Segoe UI" panose="020B0502040204020203" pitchFamily="34" charset="0"/>
              <a:ea typeface="+mn-ea"/>
              <a:cs typeface="+mn-cs"/>
            </a:endParaRPr>
          </a:p>
          <a:p>
            <a:r>
              <a:rPr lang="nl-nl" sz="882" b="1" kern="1200">
                <a:solidFill>
                  <a:schemeClr val="tx1"/>
                </a:solidFill>
                <a:effectLst/>
                <a:latin typeface="Segoe UI" panose="020B0502040204020203" pitchFamily="34" charset="0"/>
                <a:ea typeface="+mn-ea"/>
                <a:cs typeface="+mn-cs"/>
              </a:rPr>
              <a:t>Zeg: </a:t>
            </a:r>
            <a:r>
              <a:rPr lang="nl-nl" sz="882" kern="1200">
                <a:solidFill>
                  <a:schemeClr val="tx1"/>
                </a:solidFill>
                <a:effectLst/>
                <a:latin typeface="Segoe UI" panose="020B0502040204020203" pitchFamily="34" charset="0"/>
                <a:ea typeface="+mn-ea"/>
                <a:cs typeface="+mn-cs"/>
              </a:rPr>
              <a:t>Als een reeks lastig te plannen is, kun je de stappen misschien beter eerst op papier zetten. Schrijf je idee op en bekijk deze. Als je een beter idee hebt, schrijf die dan op. Zodra je een plan hebt, kun je je code samenstellen.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nl-nl"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Alle rechten voorbehouden. MICROSOFT GEEFT GEEN GARANTIES, UITDRUKKELIJKE OF IMPLICIETE, MET BETREKKING TOT DE INFORMATIE IN DEZE PRESENTATIE.</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2682587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sz="882" b="1" kern="1200">
                <a:solidFill>
                  <a:schemeClr val="tx1"/>
                </a:solidFill>
                <a:effectLst/>
                <a:latin typeface="Segoe UI" panose="020B0502040204020203" pitchFamily="34" charset="0"/>
                <a:ea typeface="+mn-ea"/>
                <a:cs typeface="+mn-cs"/>
              </a:rPr>
              <a:t>Zeg: </a:t>
            </a:r>
            <a:r>
              <a:rPr lang="nl-nl" sz="882" kern="1200">
                <a:solidFill>
                  <a:schemeClr val="tx1"/>
                </a:solidFill>
                <a:effectLst/>
                <a:latin typeface="Segoe UI" panose="020B0502040204020203" pitchFamily="34" charset="0"/>
                <a:ea typeface="+mn-ea"/>
                <a:cs typeface="+mn-cs"/>
              </a:rPr>
              <a:t>Goed zo! Je hebt een uitdagende missie volbracht en de Agent door het doolhof geleid! Laten we eens kijken hoe dat ging en wat tips bespreken om problemen in jullie code op te lossen.</a:t>
            </a:r>
          </a:p>
          <a:p>
            <a:pPr marL="171450" lvl="0" indent="-171450">
              <a:buFont typeface="Arial" panose="020B0604020202020204" pitchFamily="34" charset="0"/>
              <a:buChar char="•"/>
            </a:pPr>
            <a:r>
              <a:rPr lang="nl-nl" sz="882" kern="1200">
                <a:solidFill>
                  <a:schemeClr val="tx1"/>
                </a:solidFill>
                <a:effectLst/>
                <a:latin typeface="Segoe UI" panose="020B0502040204020203" pitchFamily="34" charset="0"/>
                <a:ea typeface="+mn-ea"/>
                <a:cs typeface="+mn-cs"/>
              </a:rPr>
              <a:t>In programmeren is </a:t>
            </a:r>
            <a:r>
              <a:rPr lang="nl-nl" sz="882" b="1" kern="1200">
                <a:solidFill>
                  <a:schemeClr val="tx1"/>
                </a:solidFill>
                <a:effectLst/>
                <a:latin typeface="Segoe UI" panose="020B0502040204020203" pitchFamily="34" charset="0"/>
                <a:ea typeface="+mn-ea"/>
                <a:cs typeface="+mn-cs"/>
              </a:rPr>
              <a:t>foutopsporing </a:t>
            </a:r>
            <a:r>
              <a:rPr lang="nl-nl" sz="882" kern="1200">
                <a:solidFill>
                  <a:schemeClr val="tx1"/>
                </a:solidFill>
                <a:effectLst/>
                <a:latin typeface="Segoe UI" panose="020B0502040204020203" pitchFamily="34" charset="0"/>
                <a:ea typeface="+mn-ea"/>
                <a:cs typeface="+mn-cs"/>
              </a:rPr>
              <a:t>het vinden en corrigeren van fouten in je code. </a:t>
            </a:r>
          </a:p>
          <a:p>
            <a:pPr marL="171450" lvl="0" indent="-171450">
              <a:buFont typeface="Arial" panose="020B0604020202020204" pitchFamily="34" charset="0"/>
              <a:buChar char="•"/>
            </a:pPr>
            <a:r>
              <a:rPr lang="nl-nl" sz="882" kern="1200">
                <a:solidFill>
                  <a:schemeClr val="tx1"/>
                </a:solidFill>
                <a:effectLst/>
                <a:latin typeface="Segoe UI" panose="020B0502040204020203" pitchFamily="34" charset="0"/>
                <a:ea typeface="+mn-ea"/>
                <a:cs typeface="+mn-cs"/>
              </a:rPr>
              <a:t>In het Engels noem je het 'debugging' omdat fouten in code 'bugs' worden genoemd. </a:t>
            </a:r>
          </a:p>
          <a:p>
            <a:pPr marL="171450" lvl="0" indent="-171450">
              <a:buFont typeface="Arial" panose="020B0604020202020204" pitchFamily="34" charset="0"/>
              <a:buChar char="•"/>
            </a:pPr>
            <a:r>
              <a:rPr lang="nl-nl" sz="882" kern="1200">
                <a:solidFill>
                  <a:schemeClr val="tx1"/>
                </a:solidFill>
                <a:effectLst/>
                <a:latin typeface="Segoe UI" panose="020B0502040204020203" pitchFamily="34" charset="0"/>
                <a:ea typeface="+mn-ea"/>
                <a:cs typeface="+mn-cs"/>
              </a:rPr>
              <a:t>Elke programmeur, hoe ervaren ook, maakt weleens fouten. Wanneer je code niet doet wat je ervan had verwacht, zie dit dan als een kans om erachter te komen hoe dat komt!</a:t>
            </a:r>
          </a:p>
          <a:p>
            <a:endParaRPr lang="en-US" sz="882" b="1" kern="1200">
              <a:solidFill>
                <a:schemeClr val="tx1"/>
              </a:solidFill>
              <a:effectLst/>
              <a:latin typeface="Segoe UI" panose="020B0502040204020203" pitchFamily="34" charset="0"/>
              <a:ea typeface="+mn-ea"/>
              <a:cs typeface="+mn-cs"/>
            </a:endParaRPr>
          </a:p>
          <a:p>
            <a:r>
              <a:rPr lang="nl-nl" sz="882" b="1" kern="1200">
                <a:solidFill>
                  <a:schemeClr val="tx1"/>
                </a:solidFill>
                <a:effectLst/>
                <a:latin typeface="Segoe UI" panose="020B0502040204020203" pitchFamily="34" charset="0"/>
                <a:ea typeface="+mn-ea"/>
                <a:cs typeface="+mn-cs"/>
              </a:rPr>
              <a:t>Vraag: </a:t>
            </a:r>
            <a:r>
              <a:rPr lang="nl-nl" sz="882" kern="1200">
                <a:solidFill>
                  <a:schemeClr val="tx1"/>
                </a:solidFill>
                <a:effectLst/>
                <a:latin typeface="Segoe UI" panose="020B0502040204020203" pitchFamily="34" charset="0"/>
                <a:ea typeface="+mn-ea"/>
                <a:cs typeface="+mn-cs"/>
              </a:rPr>
              <a:t>Werkte jullie code gelijk bij de eerste poging? Hoe vonden jullie eventuele fouten in jullie code?</a:t>
            </a:r>
          </a:p>
          <a:p>
            <a:endParaRPr lang="en-US" sz="882" b="1" kern="1200">
              <a:solidFill>
                <a:schemeClr val="tx1"/>
              </a:solidFill>
              <a:effectLst/>
              <a:latin typeface="Segoe UI" panose="020B0502040204020203" pitchFamily="34" charset="0"/>
              <a:ea typeface="+mn-ea"/>
              <a:cs typeface="+mn-cs"/>
            </a:endParaRPr>
          </a:p>
          <a:p>
            <a:r>
              <a:rPr lang="nl-nl" sz="882" b="1" kern="1200">
                <a:solidFill>
                  <a:schemeClr val="tx1"/>
                </a:solidFill>
                <a:effectLst/>
                <a:latin typeface="Segoe UI" panose="020B0502040204020203" pitchFamily="34" charset="0"/>
                <a:ea typeface="+mn-ea"/>
                <a:cs typeface="+mn-cs"/>
              </a:rPr>
              <a:t>Doe: </a:t>
            </a:r>
            <a:r>
              <a:rPr lang="nl-nl" sz="882" kern="1200">
                <a:solidFill>
                  <a:schemeClr val="tx1"/>
                </a:solidFill>
                <a:effectLst/>
                <a:latin typeface="Segoe UI" panose="020B0502040204020203" pitchFamily="34" charset="0"/>
                <a:ea typeface="+mn-ea"/>
                <a:cs typeface="+mn-cs"/>
              </a:rPr>
              <a:t>Vraag om reacties in de chat of laat deelnemers spreken die hun hand opsteken.</a:t>
            </a:r>
          </a:p>
          <a:p>
            <a:endParaRPr lang="en-US" sz="882" b="1" kern="1200">
              <a:solidFill>
                <a:schemeClr val="tx1"/>
              </a:solidFill>
              <a:effectLst/>
              <a:latin typeface="Segoe UI" panose="020B0502040204020203" pitchFamily="34" charset="0"/>
              <a:ea typeface="+mn-ea"/>
              <a:cs typeface="+mn-cs"/>
            </a:endParaRPr>
          </a:p>
          <a:p>
            <a:r>
              <a:rPr lang="nl-nl" sz="882" b="1" kern="1200">
                <a:solidFill>
                  <a:schemeClr val="tx1"/>
                </a:solidFill>
                <a:effectLst/>
                <a:latin typeface="Segoe UI" panose="020B0502040204020203" pitchFamily="34" charset="0"/>
                <a:ea typeface="+mn-ea"/>
                <a:cs typeface="+mn-cs"/>
              </a:rPr>
              <a:t>Zeg: </a:t>
            </a:r>
            <a:r>
              <a:rPr lang="nl-nl" sz="882" kern="1200">
                <a:solidFill>
                  <a:schemeClr val="tx1"/>
                </a:solidFill>
                <a:effectLst/>
                <a:latin typeface="Segoe UI" panose="020B0502040204020203" pitchFamily="34" charset="0"/>
                <a:ea typeface="+mn-ea"/>
                <a:cs typeface="+mn-cs"/>
              </a:rPr>
              <a:t>Een manier om fouten tijdens deze missies op te sporen, is door goed te kijken naar de Agent terwijl deze je code uitvoert.</a:t>
            </a:r>
          </a:p>
          <a:p>
            <a:pPr marL="171450" lvl="0" indent="-171450">
              <a:buFont typeface="Arial" panose="020B0604020202020204" pitchFamily="34" charset="0"/>
              <a:buChar char="•"/>
            </a:pPr>
            <a:r>
              <a:rPr lang="nl-nl" sz="882" kern="1200">
                <a:solidFill>
                  <a:schemeClr val="tx1"/>
                </a:solidFill>
                <a:effectLst/>
                <a:latin typeface="Segoe UI" panose="020B0502040204020203" pitchFamily="34" charset="0"/>
                <a:ea typeface="+mn-ea"/>
                <a:cs typeface="+mn-cs"/>
              </a:rPr>
              <a:t>Als hij bijvoorbeeld rechtdoor gaat in het doolhof in plaats van links af te slaan, wil dat zeggen dat er een fout in je code zit. </a:t>
            </a:r>
          </a:p>
          <a:p>
            <a:pPr marL="171450" lvl="0" indent="-171450">
              <a:buFont typeface="Arial" panose="020B0604020202020204" pitchFamily="34" charset="0"/>
              <a:buChar char="•"/>
            </a:pPr>
            <a:r>
              <a:rPr lang="nl-nl" sz="882" kern="1200">
                <a:solidFill>
                  <a:schemeClr val="tx1"/>
                </a:solidFill>
                <a:effectLst/>
                <a:latin typeface="Segoe UI" panose="020B0502040204020203" pitchFamily="34" charset="0"/>
                <a:ea typeface="+mn-ea"/>
                <a:cs typeface="+mn-cs"/>
              </a:rPr>
              <a:t>Om fouten met je code op te lossen, moet je erachter komen waar in je code het fout ging.</a:t>
            </a:r>
          </a:p>
          <a:p>
            <a:pPr marL="171450" lvl="0" indent="-171450">
              <a:buFont typeface="Arial" panose="020B0604020202020204" pitchFamily="34" charset="0"/>
              <a:buChar char="•"/>
            </a:pPr>
            <a:r>
              <a:rPr lang="nl-nl" sz="882" kern="1200">
                <a:solidFill>
                  <a:schemeClr val="tx1"/>
                </a:solidFill>
                <a:effectLst/>
                <a:latin typeface="Segoe UI" panose="020B0502040204020203" pitchFamily="34" charset="0"/>
                <a:ea typeface="+mn-ea"/>
                <a:cs typeface="+mn-cs"/>
              </a:rPr>
              <a:t>Probeer het getal in het blok 'agent bewegen' aan te passen en je code opnieuw uit te voeren.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nl-nl"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Alle rechten voorbehouden. MICROSOFT GEEFT GEEN GARANTIES, UITDRUKKELIJKE OF IMPLICIETE, MET BETREKKING TOT DE INFORMATIE IN DEZE PRESENTATIE.</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59</a:t>
            </a:fld>
            <a:endParaRPr lang="en-US"/>
          </a:p>
        </p:txBody>
      </p:sp>
    </p:spTree>
    <p:extLst>
      <p:ext uri="{BB962C8B-B14F-4D97-AF65-F5344CB8AC3E}">
        <p14:creationId xmlns:p14="http://schemas.microsoft.com/office/powerpoint/2010/main" val="3505861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sz="882" b="1" kern="1200">
                <a:solidFill>
                  <a:schemeClr val="tx1"/>
                </a:solidFill>
                <a:effectLst/>
                <a:latin typeface="Segoe UI" panose="020B0502040204020203" pitchFamily="34" charset="0"/>
                <a:ea typeface="+mn-ea"/>
                <a:cs typeface="+mn-cs"/>
              </a:rPr>
              <a:t>Zeg: </a:t>
            </a:r>
            <a:r>
              <a:rPr lang="nl-nl" sz="882" kern="1200">
                <a:solidFill>
                  <a:schemeClr val="tx1"/>
                </a:solidFill>
                <a:effectLst/>
                <a:latin typeface="Segoe UI" panose="020B0502040204020203" pitchFamily="34" charset="0"/>
                <a:ea typeface="+mn-ea"/>
                <a:cs typeface="+mn-cs"/>
              </a:rPr>
              <a:t>Goed zo! Jullie hebben Een Uur Code voltooid voltooid en het dorp gered!</a:t>
            </a:r>
          </a:p>
          <a:p>
            <a:endParaRPr lang="en-US" sz="882" kern="1200">
              <a:solidFill>
                <a:schemeClr val="tx1"/>
              </a:solidFill>
              <a:effectLst/>
              <a:latin typeface="Segoe UI" panose="020B0502040204020203" pitchFamily="34" charset="0"/>
              <a:ea typeface="+mn-ea"/>
              <a:cs typeface="+mn-cs"/>
            </a:endParaRPr>
          </a:p>
          <a:p>
            <a:r>
              <a:rPr lang="nl-nl" sz="882" b="1" kern="1200">
                <a:solidFill>
                  <a:schemeClr val="tx1"/>
                </a:solidFill>
                <a:effectLst/>
                <a:latin typeface="Segoe UI" panose="020B0502040204020203" pitchFamily="34" charset="0"/>
                <a:ea typeface="+mn-ea"/>
                <a:cs typeface="+mn-cs"/>
              </a:rPr>
              <a:t>Vraag: </a:t>
            </a:r>
            <a:r>
              <a:rPr lang="nl-nl" sz="882" kern="1200">
                <a:solidFill>
                  <a:schemeClr val="tx1"/>
                </a:solidFill>
                <a:effectLst/>
                <a:latin typeface="Segoe UI" panose="020B0502040204020203" pitchFamily="34" charset="0"/>
                <a:ea typeface="+mn-ea"/>
                <a:cs typeface="+mn-cs"/>
              </a:rPr>
              <a:t>Wat was jullie favoriete missie of uitdaging?</a:t>
            </a:r>
          </a:p>
          <a:p>
            <a:endParaRPr lang="en-US" sz="882" kern="1200">
              <a:solidFill>
                <a:schemeClr val="tx1"/>
              </a:solidFill>
              <a:effectLst/>
              <a:latin typeface="Segoe UI" panose="020B0502040204020203" pitchFamily="34" charset="0"/>
              <a:ea typeface="+mn-ea"/>
              <a:cs typeface="+mn-cs"/>
            </a:endParaRPr>
          </a:p>
          <a:p>
            <a:r>
              <a:rPr lang="nl-nl" sz="882" b="1" kern="1200">
                <a:solidFill>
                  <a:schemeClr val="tx1"/>
                </a:solidFill>
                <a:effectLst/>
                <a:latin typeface="Segoe UI" panose="020B0502040204020203" pitchFamily="34" charset="0"/>
                <a:ea typeface="+mn-ea"/>
                <a:cs typeface="+mn-cs"/>
              </a:rPr>
              <a:t>Doe: </a:t>
            </a:r>
            <a:r>
              <a:rPr lang="nl-nl" sz="882" kern="1200">
                <a:solidFill>
                  <a:schemeClr val="tx1"/>
                </a:solidFill>
                <a:effectLst/>
                <a:latin typeface="Segoe UI" panose="020B0502040204020203" pitchFamily="34" charset="0"/>
                <a:ea typeface="+mn-ea"/>
                <a:cs typeface="+mn-cs"/>
              </a:rPr>
              <a:t>Vraag om reacties in de chat of laat deelnemers spreken die hun hand opsteken.</a:t>
            </a:r>
          </a:p>
          <a:p>
            <a:endParaRPr lang="en-US" sz="882" kern="1200">
              <a:solidFill>
                <a:schemeClr val="tx1"/>
              </a:solidFill>
              <a:effectLst/>
              <a:latin typeface="Segoe UI" panose="020B0502040204020203" pitchFamily="34" charset="0"/>
              <a:ea typeface="+mn-ea"/>
              <a:cs typeface="+mn-cs"/>
            </a:endParaRPr>
          </a:p>
          <a:p>
            <a:r>
              <a:rPr lang="nl-nl" sz="882" b="1" kern="1200">
                <a:solidFill>
                  <a:schemeClr val="tx1"/>
                </a:solidFill>
                <a:effectLst/>
                <a:latin typeface="Segoe UI" panose="020B0502040204020203" pitchFamily="34" charset="0"/>
                <a:ea typeface="+mn-ea"/>
                <a:cs typeface="+mn-cs"/>
              </a:rPr>
              <a:t>Opmerking: </a:t>
            </a:r>
            <a:r>
              <a:rPr lang="nl-nl" sz="882" kern="1200">
                <a:solidFill>
                  <a:schemeClr val="tx1"/>
                </a:solidFill>
                <a:effectLst/>
                <a:latin typeface="Segoe UI" panose="020B0502040204020203" pitchFamily="34" charset="0"/>
                <a:ea typeface="+mn-ea"/>
                <a:cs typeface="+mn-cs"/>
              </a:rPr>
              <a:t>Als je groep niet alle missies heeft voltooid, feliciteer ze dan met hun voortgang.</a:t>
            </a:r>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nl-nl"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Alle rechten voorbehouden. MICROSOFT GEEFT GEEN GARANTIES, UITDRUKKELIJKE OF IMPLICIETE, MET BETREKKING TOT DE INFORMATIE IN DEZE PRESENTATIE.</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69858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sz="882" b="1" kern="1200">
                <a:solidFill>
                  <a:schemeClr val="tx1"/>
                </a:solidFill>
                <a:effectLst/>
                <a:latin typeface="Segoe UI" panose="020B0502040204020203" pitchFamily="34" charset="0"/>
                <a:ea typeface="+mn-ea"/>
                <a:cs typeface="+mn-cs"/>
              </a:rPr>
              <a:t>Zeg: </a:t>
            </a:r>
            <a:r>
              <a:rPr lang="nl-nl" sz="882" kern="1200">
                <a:solidFill>
                  <a:schemeClr val="tx1"/>
                </a:solidFill>
                <a:effectLst/>
                <a:latin typeface="Segoe UI" panose="020B0502040204020203" pitchFamily="34" charset="0"/>
                <a:ea typeface="+mn-ea"/>
                <a:cs typeface="+mn-cs"/>
              </a:rPr>
              <a:t>We hebben vandaag veel gedaan!</a:t>
            </a:r>
          </a:p>
          <a:p>
            <a:pPr marL="171450" lvl="0" indent="-171450">
              <a:buFont typeface="Arial" panose="020B0604020202020204" pitchFamily="34" charset="0"/>
              <a:buChar char="•"/>
            </a:pPr>
            <a:r>
              <a:rPr lang="nl-nl" sz="882" kern="1200">
                <a:solidFill>
                  <a:schemeClr val="tx1"/>
                </a:solidFill>
                <a:effectLst/>
                <a:latin typeface="Segoe UI" panose="020B0502040204020203" pitchFamily="34" charset="0"/>
                <a:ea typeface="+mn-ea"/>
                <a:cs typeface="+mn-cs"/>
              </a:rPr>
              <a:t>We hebben geleerd over programmeerconcepten, zoals algoritmen, AI, reeksen, foutopsporing en voorwaardelijke expressies.</a:t>
            </a:r>
          </a:p>
          <a:p>
            <a:pPr marL="171450" lvl="0" indent="-171450">
              <a:buFont typeface="Arial" panose="020B0604020202020204" pitchFamily="34" charset="0"/>
              <a:buChar char="•"/>
            </a:pPr>
            <a:r>
              <a:rPr lang="nl-nl" sz="882" kern="1200">
                <a:solidFill>
                  <a:schemeClr val="tx1"/>
                </a:solidFill>
                <a:effectLst/>
                <a:latin typeface="Segoe UI" panose="020B0502040204020203" pitchFamily="34" charset="0"/>
                <a:ea typeface="+mn-ea"/>
                <a:cs typeface="+mn-cs"/>
              </a:rPr>
              <a:t>Jullie hebben jullie Minecraft Agent geprogrammeerd om bosbranden te voorkomen!</a:t>
            </a:r>
          </a:p>
          <a:p>
            <a:endParaRPr lang="en-US" sz="882" i="1" kern="1200">
              <a:solidFill>
                <a:schemeClr val="tx1"/>
              </a:solidFill>
              <a:effectLst/>
              <a:latin typeface="Segoe UI" panose="020B0502040204020203" pitchFamily="34" charset="0"/>
              <a:ea typeface="+mn-ea"/>
              <a:cs typeface="+mn-cs"/>
            </a:endParaRPr>
          </a:p>
          <a:p>
            <a:r>
              <a:rPr lang="nl-nl" sz="882" i="1" kern="1200">
                <a:solidFill>
                  <a:schemeClr val="tx1"/>
                </a:solidFill>
                <a:effectLst/>
                <a:latin typeface="Segoe UI" panose="020B0502040204020203" pitchFamily="34" charset="0"/>
                <a:ea typeface="+mn-ea"/>
                <a:cs typeface="+mn-cs"/>
              </a:rPr>
              <a:t>Optionele vraag ter discussie</a:t>
            </a:r>
            <a:r>
              <a:rPr lang="nl-nl" sz="882" kern="1200">
                <a:solidFill>
                  <a:schemeClr val="tx1"/>
                </a:solidFill>
                <a:effectLst/>
                <a:latin typeface="Segoe UI" panose="020B0502040204020203" pitchFamily="34" charset="0"/>
                <a:ea typeface="+mn-ea"/>
                <a:cs typeface="+mn-cs"/>
              </a:rPr>
              <a:t>:</a:t>
            </a:r>
          </a:p>
          <a:p>
            <a:pPr marL="171450" lvl="0" indent="-171450">
              <a:buFont typeface="Arial" panose="020B0604020202020204" pitchFamily="34" charset="0"/>
              <a:buChar char="•"/>
            </a:pPr>
            <a:r>
              <a:rPr lang="nl-nl" sz="882" kern="1200">
                <a:solidFill>
                  <a:schemeClr val="tx1"/>
                </a:solidFill>
                <a:effectLst/>
                <a:latin typeface="Segoe UI" panose="020B0502040204020203" pitchFamily="34" charset="0"/>
                <a:ea typeface="+mn-ea"/>
                <a:cs typeface="+mn-cs"/>
              </a:rPr>
              <a:t>Welke rol spelen computers in het voorkomen van bosbranden?</a:t>
            </a:r>
          </a:p>
          <a:p>
            <a:pPr marL="171450" lvl="0" indent="-171450">
              <a:buFont typeface="Arial" panose="020B0604020202020204" pitchFamily="34" charset="0"/>
              <a:buChar char="•"/>
            </a:pPr>
            <a:r>
              <a:rPr lang="nl-nl" sz="882" kern="1200">
                <a:solidFill>
                  <a:schemeClr val="tx1"/>
                </a:solidFill>
                <a:effectLst/>
                <a:latin typeface="Segoe UI" panose="020B0502040204020203" pitchFamily="34" charset="0"/>
                <a:ea typeface="+mn-ea"/>
                <a:cs typeface="+mn-cs"/>
              </a:rPr>
              <a:t>Welke gegevens (informatie) zijn belangrijk bij het bestrijden van bosbranden?</a:t>
            </a:r>
          </a:p>
          <a:p>
            <a:pPr marL="171450" lvl="0" indent="-171450">
              <a:buFont typeface="Arial" panose="020B0604020202020204" pitchFamily="34" charset="0"/>
              <a:buChar char="•"/>
            </a:pPr>
            <a:r>
              <a:rPr lang="nl-nl" sz="882" kern="1200">
                <a:solidFill>
                  <a:schemeClr val="tx1"/>
                </a:solidFill>
                <a:effectLst/>
                <a:latin typeface="Segoe UI" panose="020B0502040204020203" pitchFamily="34" charset="0"/>
                <a:ea typeface="+mn-ea"/>
                <a:cs typeface="+mn-cs"/>
              </a:rPr>
              <a:t>Hoe kunnen we bosbranden voorkomen? </a:t>
            </a:r>
          </a:p>
          <a:p>
            <a:pPr marL="171450" lvl="0" indent="-171450">
              <a:buFont typeface="Arial" panose="020B0604020202020204" pitchFamily="34" charset="0"/>
              <a:buChar char="•"/>
            </a:pPr>
            <a:r>
              <a:rPr lang="nl-nl" sz="882" kern="1200">
                <a:solidFill>
                  <a:schemeClr val="tx1"/>
                </a:solidFill>
                <a:effectLst/>
                <a:latin typeface="Segoe UI" panose="020B0502040204020203" pitchFamily="34" charset="0"/>
                <a:ea typeface="+mn-ea"/>
                <a:cs typeface="+mn-cs"/>
              </a:rPr>
              <a:t>Wat is herbebossing? En hoe pak je dit aan?</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nl-nl"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Alle rechten voorbehouden. MICROSOFT GEEFT GEEN GARANTIES, UITDRUKKELIJKE OF IMPLICIETE, MET BETREKKING TOT DE INFORMATIE IN DEZE PRESENTATIE.</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74</a:t>
            </a:fld>
            <a:endParaRPr lang="en-US"/>
          </a:p>
        </p:txBody>
      </p:sp>
    </p:spTree>
    <p:extLst>
      <p:ext uri="{BB962C8B-B14F-4D97-AF65-F5344CB8AC3E}">
        <p14:creationId xmlns:p14="http://schemas.microsoft.com/office/powerpoint/2010/main" val="3030473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sz="882" b="1" kern="1200">
                <a:solidFill>
                  <a:schemeClr val="tx1"/>
                </a:solidFill>
                <a:effectLst/>
                <a:latin typeface="Segoe UI" panose="020B0502040204020203" pitchFamily="34" charset="0"/>
                <a:ea typeface="+mn-ea"/>
                <a:cs typeface="+mn-cs"/>
              </a:rPr>
              <a:t>Zeg: </a:t>
            </a:r>
            <a:r>
              <a:rPr lang="nl-nl" sz="882" kern="1200">
                <a:solidFill>
                  <a:schemeClr val="tx1"/>
                </a:solidFill>
                <a:effectLst/>
                <a:latin typeface="Segoe UI" panose="020B0502040204020203" pitchFamily="34" charset="0"/>
                <a:ea typeface="+mn-ea"/>
                <a:cs typeface="+mn-cs"/>
              </a:rPr>
              <a:t>Na de workshop zijn er nog veel meer manieren om lekker te blijven programmeren: </a:t>
            </a:r>
          </a:p>
          <a:p>
            <a:pPr marL="171450" lvl="0" indent="-171450">
              <a:buFont typeface="Arial" panose="020B0604020202020204" pitchFamily="34" charset="0"/>
              <a:buChar char="•"/>
            </a:pPr>
            <a:r>
              <a:rPr lang="nl-nl" sz="882" kern="1200">
                <a:solidFill>
                  <a:schemeClr val="tx1"/>
                </a:solidFill>
                <a:effectLst/>
                <a:latin typeface="Segoe UI" panose="020B0502040204020203" pitchFamily="34" charset="0"/>
                <a:ea typeface="+mn-ea"/>
                <a:cs typeface="+mn-cs"/>
              </a:rPr>
              <a:t>Blijf werken aan de bonusactiviteit om het bos te herstellen en te vullen met dieren. Met deze activiteit leer je code te gebruiken om blokken als bloemen te plaats en mobs als kippen te spawnen. Het is een leuke kans om creatief aan de slag te gaan met code.</a:t>
            </a:r>
          </a:p>
          <a:p>
            <a:pPr marL="171450" lvl="0" indent="-171450">
              <a:buFont typeface="Arial" panose="020B0604020202020204" pitchFamily="34" charset="0"/>
              <a:buChar char="•"/>
            </a:pPr>
            <a:r>
              <a:rPr lang="nl-nl" sz="882" kern="1200">
                <a:solidFill>
                  <a:schemeClr val="tx1"/>
                </a:solidFill>
                <a:effectLst/>
                <a:latin typeface="Segoe UI" panose="020B0502040204020203" pitchFamily="34" charset="0"/>
                <a:ea typeface="+mn-ea"/>
                <a:cs typeface="+mn-cs"/>
              </a:rPr>
              <a:t>Zodra je het bos hebt hersteld, praat dan met de brandweerman om een foto van je creatie te maken die je vervolgens op je computer of apparaat kunt opslaan. </a:t>
            </a:r>
          </a:p>
          <a:p>
            <a:pPr marL="171450" lvl="0" indent="-171450">
              <a:buFont typeface="Arial" panose="020B0604020202020204" pitchFamily="34" charset="0"/>
              <a:buChar char="•"/>
            </a:pPr>
            <a:r>
              <a:rPr lang="nl-nl" sz="882" kern="1200">
                <a:solidFill>
                  <a:schemeClr val="tx1"/>
                </a:solidFill>
                <a:effectLst/>
                <a:latin typeface="Segoe UI" panose="020B0502040204020203" pitchFamily="34" charset="0"/>
                <a:ea typeface="+mn-ea"/>
                <a:cs typeface="+mn-cs"/>
              </a:rPr>
              <a:t>Je kunt ook een gepersonaliseerde certificaat krijgen waarop staat dat je deze Een Uur Code-uitdaging hebt voltooid! Druk op de </a:t>
            </a:r>
            <a:r>
              <a:rPr lang="nl-nl" sz="882" b="1" kern="1200">
                <a:solidFill>
                  <a:schemeClr val="tx1"/>
                </a:solidFill>
                <a:effectLst/>
                <a:latin typeface="Segoe UI" panose="020B0502040204020203" pitchFamily="34" charset="0"/>
                <a:ea typeface="+mn-ea"/>
                <a:cs typeface="+mn-cs"/>
              </a:rPr>
              <a:t>Esc</a:t>
            </a:r>
            <a:r>
              <a:rPr lang="nl-nl" sz="882" kern="1200">
                <a:solidFill>
                  <a:schemeClr val="tx1"/>
                </a:solidFill>
                <a:effectLst/>
                <a:latin typeface="Segoe UI" panose="020B0502040204020203" pitchFamily="34" charset="0"/>
                <a:ea typeface="+mn-ea"/>
                <a:cs typeface="+mn-cs"/>
              </a:rPr>
              <a:t>-toets op je toetsenbord, selecteer </a:t>
            </a:r>
            <a:r>
              <a:rPr lang="nl-nl" sz="882" b="1" kern="1200">
                <a:solidFill>
                  <a:schemeClr val="tx1"/>
                </a:solidFill>
                <a:effectLst/>
                <a:latin typeface="Segoe UI" panose="020B0502040204020203" pitchFamily="34" charset="0"/>
                <a:ea typeface="+mn-ea"/>
                <a:cs typeface="+mn-cs"/>
              </a:rPr>
              <a:t>Ik ben klaar</a:t>
            </a:r>
            <a:r>
              <a:rPr lang="nl-nl" sz="882" kern="1200">
                <a:solidFill>
                  <a:schemeClr val="tx1"/>
                </a:solidFill>
                <a:effectLst/>
                <a:latin typeface="Segoe UI" panose="020B0502040204020203" pitchFamily="34" charset="0"/>
                <a:ea typeface="+mn-ea"/>
                <a:cs typeface="+mn-cs"/>
              </a:rPr>
              <a:t> en volg de instructies. Vraag gerust je ouders of een andere volwassene voor hulp hierbij.</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nl-nl"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Alle rechten voorbehouden. MICROSOFT GEEFT GEEN GARANTIES, UITDRUKKELIJKE OF IMPLICIETE, MET BETREKKING TOT DE INFORMATIE IN DEZE PRESENTATIE.</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76</a:t>
            </a:fld>
            <a:endParaRPr lang="en-US"/>
          </a:p>
        </p:txBody>
      </p:sp>
    </p:spTree>
    <p:extLst>
      <p:ext uri="{BB962C8B-B14F-4D97-AF65-F5344CB8AC3E}">
        <p14:creationId xmlns:p14="http://schemas.microsoft.com/office/powerpoint/2010/main" val="1985672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nl-nl" sz="882" b="1" kern="1200">
                <a:solidFill>
                  <a:schemeClr val="tx1"/>
                </a:solidFill>
                <a:effectLst/>
                <a:latin typeface="Segoe UI" panose="020B0502040204020203" pitchFamily="34" charset="0"/>
                <a:ea typeface="+mn-ea"/>
                <a:cs typeface="+mn-cs"/>
              </a:rPr>
              <a:t>Doe: </a:t>
            </a:r>
            <a:r>
              <a:rPr lang="nl-nl" sz="882" kern="1200">
                <a:solidFill>
                  <a:schemeClr val="tx1"/>
                </a:solidFill>
                <a:effectLst/>
                <a:latin typeface="Segoe UI" panose="020B0502040204020203" pitchFamily="34" charset="0"/>
                <a:ea typeface="+mn-ea"/>
                <a:cs typeface="+mn-cs"/>
              </a:rPr>
              <a:t>Introduceer aankomende gebeurtenissen en stem je opmerkingen af op het geselecteerde marketingmateriaal.  </a:t>
            </a:r>
          </a:p>
          <a:p>
            <a:endParaRPr lang="en-US"/>
          </a:p>
          <a:p>
            <a:r>
              <a:rPr lang="nl-nl"/>
              <a:t>Onderwijzers kunnen ondersteuning op maat krijgen voor apparaten, professionele ontwikkeling en andere trainingshulpbronnen van je eigen Onderwijsteam. Neem hiervoor contact op met Annie op annie.Goldsnider@microsoft.com</a:t>
            </a: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nl-nl"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Alle rechten voorbehouden. MICROSOFT GEEFT GEEN GARANTIES, UITDRUKKELIJKE OF IMPLICIETE, MET BETREKKING TOT DE INFORMATIE IN DEZE PRESENTATIE.</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55857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15.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13.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ee space">
    <p:bg>
      <p:bgRef idx="1001">
        <a:schemeClr val="bg2"/>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74A60-9813-4D86-95DF-8EC37E652A8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0DEA15B-7B2C-4A38-B43D-80334A1DB543}"/>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E93569F-E8A1-4717-83E5-04631B80AC4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FE0540EF-38E4-494B-A5D9-154C734E9EFB}"/>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8" name="Text Placeholder 21">
            <a:extLst>
              <a:ext uri="{FF2B5EF4-FFF2-40B4-BE49-F238E27FC236}">
                <a16:creationId xmlns:a16="http://schemas.microsoft.com/office/drawing/2014/main" id="{3D149512-72FE-4DD8-9304-D84CF5555F8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Tree>
    <p:extLst>
      <p:ext uri="{BB962C8B-B14F-4D97-AF65-F5344CB8AC3E}">
        <p14:creationId xmlns:p14="http://schemas.microsoft.com/office/powerpoint/2010/main" val="28504650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Divider 3 - Light">
    <p:bg>
      <p:bgPr>
        <a:solidFill>
          <a:schemeClr val="bg1"/>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3CAF53B0-260D-434B-8AE0-41064BAFB07B}"/>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901E50A2-E2A6-4B2B-8D18-7AAEFDF1D96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8CEF9D98-0B65-473F-9D1E-518C7D78004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1" name="Date Placeholder 20">
            <a:extLst>
              <a:ext uri="{FF2B5EF4-FFF2-40B4-BE49-F238E27FC236}">
                <a16:creationId xmlns:a16="http://schemas.microsoft.com/office/drawing/2014/main" id="{C56D9F0F-53B5-4889-A825-DF47A36B56F0}"/>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E9720774-226F-4651-B83E-036495F5F9AD}"/>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ECF8FD15-32D9-4D17-8824-70AE9FB1A9B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2" name="Text Placeholder 20">
            <a:extLst>
              <a:ext uri="{FF2B5EF4-FFF2-40B4-BE49-F238E27FC236}">
                <a16:creationId xmlns:a16="http://schemas.microsoft.com/office/drawing/2014/main" id="{80DC6656-1AC4-4B75-81DF-D41CD97B40D8}"/>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29F9AE32-B679-490E-8994-BFECD54101A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C4700124-B95F-4019-94A5-A9C3094584A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09A44377-2C7F-44FC-B31E-C976BE04F5C3}"/>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19793465-52E5-4620-990C-14E5A38D1B6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8" name="Graphic 27">
              <a:extLst>
                <a:ext uri="{FF2B5EF4-FFF2-40B4-BE49-F238E27FC236}">
                  <a16:creationId xmlns:a16="http://schemas.microsoft.com/office/drawing/2014/main" id="{449AEE6E-CBBE-496C-ABEC-3A90CCB9635C}"/>
                </a:ext>
              </a:extLst>
            </p:cNvPr>
            <p:cNvGrpSpPr/>
            <p:nvPr/>
          </p:nvGrpSpPr>
          <p:grpSpPr>
            <a:xfrm>
              <a:off x="3588488" y="1366527"/>
              <a:ext cx="5031814" cy="4160789"/>
              <a:chOff x="3588488" y="1366527"/>
              <a:chExt cx="5031814" cy="4160789"/>
            </a:xfrm>
            <a:solidFill>
              <a:srgbClr val="FFFFFF"/>
            </a:solidFill>
          </p:grpSpPr>
          <p:grpSp>
            <p:nvGrpSpPr>
              <p:cNvPr id="19" name="Graphic 27">
                <a:extLst>
                  <a:ext uri="{FF2B5EF4-FFF2-40B4-BE49-F238E27FC236}">
                    <a16:creationId xmlns:a16="http://schemas.microsoft.com/office/drawing/2014/main" id="{2FC47D00-B47E-42BD-858F-A3637A09C87F}"/>
                  </a:ext>
                </a:extLst>
              </p:cNvPr>
              <p:cNvGrpSpPr/>
              <p:nvPr/>
            </p:nvGrpSpPr>
            <p:grpSpPr>
              <a:xfrm>
                <a:off x="3588488" y="4982639"/>
                <a:ext cx="5031814" cy="544677"/>
                <a:chOff x="3588488" y="4982639"/>
                <a:chExt cx="5031814" cy="544677"/>
              </a:xfrm>
              <a:solidFill>
                <a:srgbClr val="FFFFFF"/>
              </a:solidFill>
            </p:grpSpPr>
            <p:sp>
              <p:nvSpPr>
                <p:cNvPr id="33" name="Freeform: Shape 32">
                  <a:extLst>
                    <a:ext uri="{FF2B5EF4-FFF2-40B4-BE49-F238E27FC236}">
                      <a16:creationId xmlns:a16="http://schemas.microsoft.com/office/drawing/2014/main" id="{FDE84E75-04A3-4749-AFDA-FC0DDA41E20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F5D8B860-216B-4810-A79C-AB682117494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E8CDADA-7FD0-4599-96DE-E736DAD91B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8CC2DC2D-F91C-4732-9592-9AC1411C4D3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80C43774-3F17-4B76-88D7-222BCF1430C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CE3016F4-FD93-4E32-A0EF-9668D1C7875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F21348C0-0C99-43CB-82FA-A00D19F72D7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0" name="Graphic 27">
                <a:extLst>
                  <a:ext uri="{FF2B5EF4-FFF2-40B4-BE49-F238E27FC236}">
                    <a16:creationId xmlns:a16="http://schemas.microsoft.com/office/drawing/2014/main" id="{F7773EAA-879F-4A19-9267-858ABCA72FC0}"/>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8190582-1307-415B-A04B-25B5F7A28BFC}"/>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939B5229-0837-4909-A8DA-61DF2765FF67}"/>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78D203E-93E0-4161-8250-58D9E0339BD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D34D875B-9EF0-4434-A3B9-DBB20219D89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7C5DB0CA-616E-4531-9F11-0756341774D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6CBCE82-F294-40EA-8803-05BD82BE7F87}"/>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903553723"/>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Minecraft Title 3">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ctrTitle" hasCustomPrompt="1"/>
          </p:nvPr>
        </p:nvSpPr>
        <p:spPr>
          <a:xfrm>
            <a:off x="569427" y="264733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569427" y="4925800"/>
            <a:ext cx="5945147" cy="1192713"/>
          </a:xfrm>
        </p:spPr>
        <p:txBody>
          <a:bodyPr lIns="182880" tIns="0" rIns="91440" bIns="0">
            <a:noAutofit/>
          </a:bodyPr>
          <a:lstStyle>
            <a:lvl1pPr marL="0" indent="0">
              <a:buNone/>
              <a:defRPr lang="en-US" sz="24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0" name="Picture 9">
            <a:extLst>
              <a:ext uri="{FF2B5EF4-FFF2-40B4-BE49-F238E27FC236}">
                <a16:creationId xmlns:a16="http://schemas.microsoft.com/office/drawing/2014/main" id="{C688447A-4690-43FB-AC69-9A18F5EF596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pic>
        <p:nvPicPr>
          <p:cNvPr id="11" name="Picture 10">
            <a:extLst>
              <a:ext uri="{FF2B5EF4-FFF2-40B4-BE49-F238E27FC236}">
                <a16:creationId xmlns:a16="http://schemas.microsoft.com/office/drawing/2014/main" id="{2A55BD91-2364-4A34-AFB9-551F14225A3D}"/>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238996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4959"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a:buNone/>
              <a:defRPr sz="2800">
                <a:solidFill>
                  <a:schemeClr val="tx1">
                    <a:alpha val="99000"/>
                  </a:schemeClr>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397555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2">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7588"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4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2800" kern="1200" dirty="0">
                <a:solidFill>
                  <a:schemeClr val="tx1">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2592733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3">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48266" cy="6858000"/>
          </a:xfrm>
          <a:prstGeom prst="rect">
            <a:avLst/>
          </a:prstGeom>
        </p:spPr>
      </p:pic>
      <p:sp>
        <p:nvSpPr>
          <p:cNvPr id="2" name="Title 1"/>
          <p:cNvSpPr>
            <a:spLocks noGrp="1"/>
          </p:cNvSpPr>
          <p:nvPr>
            <p:ph type="ctrTitle" hasCustomPrompt="1"/>
          </p:nvPr>
        </p:nvSpPr>
        <p:spPr>
          <a:xfrm>
            <a:off x="4743937" y="2412078"/>
            <a:ext cx="6903228"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4743936" y="3882103"/>
            <a:ext cx="6903228"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3200" kern="1200" dirty="0">
                <a:solidFill>
                  <a:schemeClr val="tx2">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975289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A3C3BEB-D3A8-425B-95E7-FBF40FCC44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pic>
        <p:nvPicPr>
          <p:cNvPr id="4" name="Graphic 3">
            <a:extLst>
              <a:ext uri="{FF2B5EF4-FFF2-40B4-BE49-F238E27FC236}">
                <a16:creationId xmlns:a16="http://schemas.microsoft.com/office/drawing/2014/main" id="{B18E5798-EB7A-4788-AB25-A920543B97B1}"/>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165742223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Divider 2">
    <p:bg>
      <p:bgPr>
        <a:solidFill>
          <a:schemeClr val="tx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A32A246-281C-4C62-A6C7-4BF192B507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Graphic 4">
            <a:extLst>
              <a:ext uri="{FF2B5EF4-FFF2-40B4-BE49-F238E27FC236}">
                <a16:creationId xmlns:a16="http://schemas.microsoft.com/office/drawing/2014/main" id="{C6FF04BC-009E-4EDE-B8F9-3DD728B54F28}"/>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4037595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Divider 1">
    <p:bg>
      <p:bgPr>
        <a:solidFill>
          <a:schemeClr val="tx2"/>
        </a:solidFill>
        <a:effectLst/>
      </p:bgPr>
    </p:bg>
    <p:spTree>
      <p:nvGrpSpPr>
        <p:cNvPr id="1" name=""/>
        <p:cNvGrpSpPr/>
        <p:nvPr/>
      </p:nvGrpSpPr>
      <p:grpSpPr>
        <a:xfrm>
          <a:off x="0" y="0"/>
          <a:ext cx="0" cy="0"/>
          <a:chOff x="0" y="0"/>
          <a:chExt cx="0" cy="0"/>
        </a:xfrm>
      </p:grpSpPr>
      <p:grpSp>
        <p:nvGrpSpPr>
          <p:cNvPr id="6" name="Group 5"/>
          <p:cNvGrpSpPr/>
          <p:nvPr userDrawn="1"/>
        </p:nvGrpSpPr>
        <p:grpSpPr>
          <a:xfrm>
            <a:off x="-1" y="0"/>
            <a:ext cx="12192000" cy="6858000"/>
            <a:chOff x="0" y="0"/>
            <a:chExt cx="12186744" cy="685800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7" name="Picture 6">
            <a:extLst>
              <a:ext uri="{FF2B5EF4-FFF2-40B4-BE49-F238E27FC236}">
                <a16:creationId xmlns:a16="http://schemas.microsoft.com/office/drawing/2014/main" id="{C0638832-F8AC-4B29-9101-B3E2FE411D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380982" y="1466098"/>
            <a:ext cx="5506218" cy="5391902"/>
          </a:xfrm>
          <a:prstGeom prst="rect">
            <a:avLst/>
          </a:prstGeom>
        </p:spPr>
      </p:pic>
    </p:spTree>
    <p:extLst>
      <p:ext uri="{BB962C8B-B14F-4D97-AF65-F5344CB8AC3E}">
        <p14:creationId xmlns:p14="http://schemas.microsoft.com/office/powerpoint/2010/main" val="4229124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accent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5A20C0-E9B2-46EB-A149-B102AD38C4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2"/>
                </a:solidFill>
              </a:defRPr>
            </a:lvl1pPr>
          </a:lstStyle>
          <a:p>
            <a:r>
              <a:rPr lang="en-US" dirty="0"/>
              <a:t>Section title</a:t>
            </a:r>
          </a:p>
        </p:txBody>
      </p:sp>
      <p:pic>
        <p:nvPicPr>
          <p:cNvPr id="5" name="Picture 4">
            <a:extLst>
              <a:ext uri="{FF2B5EF4-FFF2-40B4-BE49-F238E27FC236}">
                <a16:creationId xmlns:a16="http://schemas.microsoft.com/office/drawing/2014/main" id="{65CA12FB-789B-4546-86AB-479E0429191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spTree>
    <p:extLst>
      <p:ext uri="{BB962C8B-B14F-4D97-AF65-F5344CB8AC3E}">
        <p14:creationId xmlns:p14="http://schemas.microsoft.com/office/powerpoint/2010/main" val="36621425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Divider 3">
    <p:bg>
      <p:bgPr>
        <a:solidFill>
          <a:schemeClr val="tx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Picture 4">
            <a:extLst>
              <a:ext uri="{FF2B5EF4-FFF2-40B4-BE49-F238E27FC236}">
                <a16:creationId xmlns:a16="http://schemas.microsoft.com/office/drawing/2014/main" id="{2D42B6E9-B4FC-43DB-AF78-7B68E38CB9A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115967" y="1274510"/>
            <a:ext cx="3890106" cy="4652242"/>
          </a:xfrm>
          <a:prstGeom prst="rect">
            <a:avLst/>
          </a:prstGeom>
        </p:spPr>
      </p:pic>
    </p:spTree>
    <p:extLst>
      <p:ext uri="{BB962C8B-B14F-4D97-AF65-F5344CB8AC3E}">
        <p14:creationId xmlns:p14="http://schemas.microsoft.com/office/powerpoint/2010/main" val="2111314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ection Title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5" name="Title 1">
            <a:extLst>
              <a:ext uri="{FF2B5EF4-FFF2-40B4-BE49-F238E27FC236}">
                <a16:creationId xmlns:a16="http://schemas.microsoft.com/office/drawing/2014/main" id="{60CD70FB-FD30-4485-A472-17D7CE895237}"/>
              </a:ext>
            </a:extLst>
          </p:cNvPr>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accent5"/>
                </a:solidFill>
              </a:defRPr>
            </a:lvl1pPr>
          </a:lstStyle>
          <a:p>
            <a:r>
              <a:rPr lang="en-US" dirty="0"/>
              <a:t>Section title</a:t>
            </a:r>
          </a:p>
        </p:txBody>
      </p:sp>
      <p:pic>
        <p:nvPicPr>
          <p:cNvPr id="6" name="Picture 5">
            <a:extLst>
              <a:ext uri="{FF2B5EF4-FFF2-40B4-BE49-F238E27FC236}">
                <a16:creationId xmlns:a16="http://schemas.microsoft.com/office/drawing/2014/main" id="{5FAB052D-10A9-4EC1-8518-3318D893B75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09090" y="1542696"/>
            <a:ext cx="3779166" cy="4358111"/>
          </a:xfrm>
          <a:prstGeom prst="rect">
            <a:avLst/>
          </a:prstGeom>
        </p:spPr>
      </p:pic>
    </p:spTree>
    <p:extLst>
      <p:ext uri="{BB962C8B-B14F-4D97-AF65-F5344CB8AC3E}">
        <p14:creationId xmlns:p14="http://schemas.microsoft.com/office/powerpoint/2010/main" val="372603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Divider 4 - Light">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AA33B285-D84B-4CB1-B137-8A1DA3EF772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A7C1CBA5-F8FD-4704-85BC-0B50F5EB92C4}"/>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811F953-BAB9-4B79-B626-01FBF6ED3AC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470BC7E-9983-4998-98B9-C200CF4AC13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E70DE20C-3974-4F5E-AB8F-13221F0D6441}"/>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8" name="Footer Placeholder 27">
            <a:extLst>
              <a:ext uri="{FF2B5EF4-FFF2-40B4-BE49-F238E27FC236}">
                <a16:creationId xmlns:a16="http://schemas.microsoft.com/office/drawing/2014/main" id="{280010CB-2396-43CD-8C59-5CBB42352488}"/>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29" name="Slide Number Placeholder 28">
            <a:extLst>
              <a:ext uri="{FF2B5EF4-FFF2-40B4-BE49-F238E27FC236}">
                <a16:creationId xmlns:a16="http://schemas.microsoft.com/office/drawing/2014/main" id="{0FDE3C33-95CC-4DF4-B821-14BDC67EB383}"/>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BE7C8F80-DEAA-4723-BCC8-6A9B6495A5D3}"/>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3D50A41E-7473-48EC-BE0B-A237776BC72D}"/>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5" name="Text Placeholder 21">
            <a:extLst>
              <a:ext uri="{FF2B5EF4-FFF2-40B4-BE49-F238E27FC236}">
                <a16:creationId xmlns:a16="http://schemas.microsoft.com/office/drawing/2014/main" id="{CA038BBA-1B6A-41D3-A000-D0ED2A2E4CA7}"/>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12B5F666-BEDE-478D-9F11-BF26F6AF86FE}"/>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2FE3A1AC-1833-4609-823A-FDA933E9DBA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BA77DFE3-014F-4041-86B0-CCDED239F667}"/>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ABDB0DD3-B9BA-4980-896A-286C9D8AACC0}"/>
                  </a:ext>
                </a:extLst>
              </p:cNvPr>
              <p:cNvGrpSpPr/>
              <p:nvPr/>
            </p:nvGrpSpPr>
            <p:grpSpPr>
              <a:xfrm>
                <a:off x="3588488" y="4982639"/>
                <a:ext cx="5031814" cy="544677"/>
                <a:chOff x="3588488" y="4982639"/>
                <a:chExt cx="5031814" cy="544677"/>
              </a:xfrm>
              <a:solidFill>
                <a:srgbClr val="FFFFFF"/>
              </a:solidFill>
            </p:grpSpPr>
            <p:sp>
              <p:nvSpPr>
                <p:cNvPr id="34" name="Freeform: Shape 33">
                  <a:extLst>
                    <a:ext uri="{FF2B5EF4-FFF2-40B4-BE49-F238E27FC236}">
                      <a16:creationId xmlns:a16="http://schemas.microsoft.com/office/drawing/2014/main" id="{3E7EF19B-AB43-4392-824D-E807750F08CC}"/>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8214FCB-FB30-4DF4-BCFE-F2526D5F5CE3}"/>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E78F50-B15C-43FE-8692-8580307CFAC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4CD02EC1-145C-4837-9541-9EFB90C8D30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971AE08-A2CE-450F-8281-7B25D93A4EB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3CD20E2-6EC6-4297-8D0F-955313E5FC6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FFCC7B43-D6A1-4270-A432-44904D4BFB3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81BE72B0-9C1F-43E2-9B8C-50729A81D4DA}"/>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6FD0F15-EF3A-421B-9584-73E4DAC3B2E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83D787-C6CA-46AE-98BA-FFC82D49244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EA4D8BD2-CFE7-44B3-816C-967121C65354}"/>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240C63F6-43C5-4C9C-8F72-985C0E2AAC6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594C543-961B-4004-AF9B-468625AA662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614F0785-1B3B-4356-BC9E-93EBE9DA7ADD}"/>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743970479"/>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4" name="Title 1">
            <a:extLst>
              <a:ext uri="{FF2B5EF4-FFF2-40B4-BE49-F238E27FC236}">
                <a16:creationId xmlns:a16="http://schemas.microsoft.com/office/drawing/2014/main" id="{D5A30585-34A7-458F-9C80-D69907CC0188}"/>
              </a:ext>
            </a:extLst>
          </p:cNvPr>
          <p:cNvSpPr>
            <a:spLocks noGrp="1"/>
          </p:cNvSpPr>
          <p:nvPr>
            <p:ph type="title" hasCustomPrompt="1"/>
          </p:nvPr>
        </p:nvSpPr>
        <p:spPr>
          <a:xfrm>
            <a:off x="773561" y="2136811"/>
            <a:ext cx="7004979" cy="1362075"/>
          </a:xfrm>
        </p:spPr>
        <p:txBody>
          <a:bodyPr anchor="b"/>
          <a:lstStyle>
            <a:lvl1pPr algn="l">
              <a:defRPr sz="4800" b="0" cap="none" baseline="0">
                <a:solidFill>
                  <a:schemeClr val="accent5">
                    <a:alpha val="99000"/>
                  </a:schemeClr>
                </a:solidFill>
              </a:defRPr>
            </a:lvl1pPr>
          </a:lstStyle>
          <a:p>
            <a:r>
              <a:rPr lang="en-US" dirty="0"/>
              <a:t>Click to edit </a:t>
            </a:r>
            <a:br>
              <a:rPr lang="en-US" dirty="0"/>
            </a:br>
            <a:r>
              <a:rPr lang="en-US" dirty="0"/>
              <a:t>Master title style</a:t>
            </a:r>
          </a:p>
        </p:txBody>
      </p:sp>
      <p:sp>
        <p:nvSpPr>
          <p:cNvPr id="6" name="Text Placeholder 2">
            <a:extLst>
              <a:ext uri="{FF2B5EF4-FFF2-40B4-BE49-F238E27FC236}">
                <a16:creationId xmlns:a16="http://schemas.microsoft.com/office/drawing/2014/main" id="{67AB8F2D-CCD9-473F-80CC-1C570C913017}"/>
              </a:ext>
            </a:extLst>
          </p:cNvPr>
          <p:cNvSpPr>
            <a:spLocks noGrp="1"/>
          </p:cNvSpPr>
          <p:nvPr>
            <p:ph type="body" idx="1"/>
          </p:nvPr>
        </p:nvSpPr>
        <p:spPr>
          <a:xfrm>
            <a:off x="773561" y="3498886"/>
            <a:ext cx="7004979" cy="1500187"/>
          </a:xfrm>
        </p:spPr>
        <p:txBody>
          <a:bodyPr anchor="t"/>
          <a:lstStyle>
            <a:lvl1pPr marL="0" indent="0">
              <a:buNone/>
              <a:defRPr sz="3200">
                <a:solidFill>
                  <a:schemeClr val="accent5">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F06C7D8A-A673-485B-8CC7-B0B437D8527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38818" y="1698336"/>
            <a:ext cx="3292904" cy="3797356"/>
          </a:xfrm>
          <a:prstGeom prst="rect">
            <a:avLst/>
          </a:prstGeom>
        </p:spPr>
      </p:pic>
    </p:spTree>
    <p:extLst>
      <p:ext uri="{BB962C8B-B14F-4D97-AF65-F5344CB8AC3E}">
        <p14:creationId xmlns:p14="http://schemas.microsoft.com/office/powerpoint/2010/main" val="3732698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ection Title Green - Add Image">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4389FED-8B05-40A9-8046-13AA9B35DBA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56597933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ection Title Blue - Add Image">
    <p:bg>
      <p:bgPr>
        <a:solidFill>
          <a:schemeClr val="accent1"/>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7645574-1A95-4004-93B6-927DA783884A}"/>
              </a:ext>
            </a:extLst>
          </p:cNvPr>
          <p:cNvGrpSpPr/>
          <p:nvPr userDrawn="1"/>
        </p:nvGrpSpPr>
        <p:grpSpPr>
          <a:xfrm>
            <a:off x="-1" y="0"/>
            <a:ext cx="12192000" cy="6858000"/>
            <a:chOff x="0" y="0"/>
            <a:chExt cx="12186744" cy="6858000"/>
          </a:xfrm>
        </p:grpSpPr>
        <p:pic>
          <p:nvPicPr>
            <p:cNvPr id="6" name="Picture 5">
              <a:extLst>
                <a:ext uri="{FF2B5EF4-FFF2-40B4-BE49-F238E27FC236}">
                  <a16:creationId xmlns:a16="http://schemas.microsoft.com/office/drawing/2014/main" id="{48C0C7D8-0D0A-4A0E-93FF-F7E05F02A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7" name="Picture 6">
              <a:extLst>
                <a:ext uri="{FF2B5EF4-FFF2-40B4-BE49-F238E27FC236}">
                  <a16:creationId xmlns:a16="http://schemas.microsoft.com/office/drawing/2014/main" id="{84CDF9F3-10CD-4F66-BD5A-406606AD53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4415551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Purple - Add Image">
    <p:bg>
      <p:bgPr>
        <a:solidFill>
          <a:schemeClr val="accent4"/>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27A5F92-C790-4985-890A-0BBAA84EE139}"/>
              </a:ext>
            </a:extLst>
          </p:cNvPr>
          <p:cNvGrpSpPr/>
          <p:nvPr userDrawn="1"/>
        </p:nvGrpSpPr>
        <p:grpSpPr>
          <a:xfrm>
            <a:off x="1" y="0"/>
            <a:ext cx="12192000" cy="6858000"/>
            <a:chOff x="0" y="0"/>
            <a:chExt cx="12192000" cy="6858000"/>
          </a:xfrm>
        </p:grpSpPr>
        <p:pic>
          <p:nvPicPr>
            <p:cNvPr id="6" name="Picture 5">
              <a:extLst>
                <a:ext uri="{FF2B5EF4-FFF2-40B4-BE49-F238E27FC236}">
                  <a16:creationId xmlns:a16="http://schemas.microsoft.com/office/drawing/2014/main" id="{D8D60506-9F44-4BA7-9006-84BD9B2E4218}"/>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14232804-66B0-46E7-AA0E-4A5FDC9BB578}"/>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123F2F7-617A-4A1F-A00F-6202B398C803}"/>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4ADA624E-6FC7-4814-9109-3F633C1F5022}"/>
                </a:ext>
              </a:extLst>
            </p:cNvPr>
            <p:cNvSpPr/>
            <p:nvPr userDrawn="1"/>
          </p:nvSpPr>
          <p:spPr bwMode="auto">
            <a:xfrm>
              <a:off x="433945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EA3EE644-4E3E-4C9F-97EE-CCC97AF9B119}"/>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71087E8B-0734-41E5-A87C-CADA945763C8}"/>
                </a:ext>
              </a:extLst>
            </p:cNvPr>
            <p:cNvSpPr/>
            <p:nvPr userDrawn="1"/>
          </p:nvSpPr>
          <p:spPr bwMode="auto">
            <a:xfrm>
              <a:off x="8678900" y="0"/>
              <a:ext cx="351310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gr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8"/>
            <a:ext cx="5565636" cy="4721225"/>
          </a:xfrm>
        </p:spPr>
        <p:txBody>
          <a:bodyPr tIns="1188720"/>
          <a:lstStyle>
            <a:lvl1pPr algn="ctr">
              <a:defRPr/>
            </a:lvl1pPr>
          </a:lstStyle>
          <a:p>
            <a:r>
              <a:rPr lang="en-US" dirty="0"/>
              <a:t>Insert picture</a:t>
            </a:r>
          </a:p>
        </p:txBody>
      </p:sp>
      <p:sp>
        <p:nvSpPr>
          <p:cNvPr id="2" name="Title 1"/>
          <p:cNvSpPr>
            <a:spLocks noGrp="1"/>
          </p:cNvSpPr>
          <p:nvPr>
            <p:ph type="title" hasCustomPrompt="1"/>
          </p:nvPr>
        </p:nvSpPr>
        <p:spPr>
          <a:xfrm>
            <a:off x="269239" y="4002128"/>
            <a:ext cx="6723231" cy="995838"/>
          </a:xfrm>
          <a:noFill/>
        </p:spPr>
        <p:txBody>
          <a:bodyPr wrap="square" tIns="91440" bIns="91440" anchor="b" anchorCtr="0">
            <a:spAutoFit/>
          </a:bodyPr>
          <a:lstStyle>
            <a:lvl1pPr>
              <a:defRPr sz="5878" spc="-98" baseline="0">
                <a:solidFill>
                  <a:schemeClr val="tx1"/>
                </a:solidFill>
              </a:defRPr>
            </a:lvl1pPr>
          </a:lstStyle>
          <a:p>
            <a:r>
              <a:rPr lang="en-US" dirty="0"/>
              <a:t>Section title</a:t>
            </a:r>
          </a:p>
        </p:txBody>
      </p:sp>
    </p:spTree>
    <p:extLst>
      <p:ext uri="{BB962C8B-B14F-4D97-AF65-F5344CB8AC3E}">
        <p14:creationId xmlns:p14="http://schemas.microsoft.com/office/powerpoint/2010/main" val="20383551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ction Title Red - Add Image">
    <p:bg>
      <p:bgPr>
        <a:solidFill>
          <a:schemeClr val="accent3"/>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656FB04-7D3F-4A28-9E24-39509F404D7C}"/>
              </a:ext>
            </a:extLst>
          </p:cNvPr>
          <p:cNvGrpSpPr/>
          <p:nvPr userDrawn="1"/>
        </p:nvGrpSpPr>
        <p:grpSpPr>
          <a:xfrm>
            <a:off x="0" y="0"/>
            <a:ext cx="12195176" cy="6858000"/>
            <a:chOff x="0" y="0"/>
            <a:chExt cx="12192000" cy="6858000"/>
          </a:xfrm>
        </p:grpSpPr>
        <p:pic>
          <p:nvPicPr>
            <p:cNvPr id="6" name="Picture 5">
              <a:extLst>
                <a:ext uri="{FF2B5EF4-FFF2-40B4-BE49-F238E27FC236}">
                  <a16:creationId xmlns:a16="http://schemas.microsoft.com/office/drawing/2014/main" id="{FF7A9E42-3918-482E-A5FE-785DEC8F9C50}"/>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8EA118BE-876E-4C79-B6EB-2F68736A6F9E}"/>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4828EB6-1ADA-46B2-9F65-F632E10D451C}"/>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52AAFC0D-8BA4-466B-BC9A-F1F7E048829F}"/>
                </a:ext>
              </a:extLst>
            </p:cNvPr>
            <p:cNvSpPr/>
            <p:nvPr userDrawn="1"/>
          </p:nvSpPr>
          <p:spPr bwMode="auto">
            <a:xfrm>
              <a:off x="433945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1AD9D0A5-05F3-48F7-9001-72B3EDAA75BA}"/>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BAD9B7DB-E6F4-456F-85BC-D2C40819867C}"/>
                </a:ext>
              </a:extLst>
            </p:cNvPr>
            <p:cNvSpPr/>
            <p:nvPr userDrawn="1"/>
          </p:nvSpPr>
          <p:spPr bwMode="auto">
            <a:xfrm>
              <a:off x="8678900" y="0"/>
              <a:ext cx="351310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92950783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ection Title Gold - Add Image">
    <p:bg>
      <p:bgPr>
        <a:solidFill>
          <a:schemeClr val="accent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F95A303-4A41-44AB-9F16-5D1E3E00ECE1}"/>
              </a:ext>
            </a:extLst>
          </p:cNvPr>
          <p:cNvGrpSpPr/>
          <p:nvPr userDrawn="1"/>
        </p:nvGrpSpPr>
        <p:grpSpPr>
          <a:xfrm>
            <a:off x="2" y="-4883"/>
            <a:ext cx="12191998" cy="6862883"/>
            <a:chOff x="1" y="-4883"/>
            <a:chExt cx="12188823" cy="6862883"/>
          </a:xfrm>
        </p:grpSpPr>
        <p:pic>
          <p:nvPicPr>
            <p:cNvPr id="5" name="Picture 4">
              <a:extLst>
                <a:ext uri="{FF2B5EF4-FFF2-40B4-BE49-F238E27FC236}">
                  <a16:creationId xmlns:a16="http://schemas.microsoft.com/office/drawing/2014/main" id="{FFC71D28-BD3C-4E5C-9A8B-69E7EA462D2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8320" cy="6858000"/>
            </a:xfrm>
            <a:prstGeom prst="rect">
              <a:avLst/>
            </a:prstGeom>
          </p:spPr>
        </p:pic>
        <p:pic>
          <p:nvPicPr>
            <p:cNvPr id="6" name="Picture 5">
              <a:extLst>
                <a:ext uri="{FF2B5EF4-FFF2-40B4-BE49-F238E27FC236}">
                  <a16:creationId xmlns:a16="http://schemas.microsoft.com/office/drawing/2014/main" id="{CC276FB8-AF49-413C-9AF0-BB8C0AF9E1C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38321" y="0"/>
              <a:ext cx="4338320" cy="6858000"/>
            </a:xfrm>
            <a:prstGeom prst="rect">
              <a:avLst/>
            </a:prstGeom>
          </p:spPr>
        </p:pic>
        <p:pic>
          <p:nvPicPr>
            <p:cNvPr id="7" name="Picture 6">
              <a:extLst>
                <a:ext uri="{FF2B5EF4-FFF2-40B4-BE49-F238E27FC236}">
                  <a16:creationId xmlns:a16="http://schemas.microsoft.com/office/drawing/2014/main" id="{556C6EEB-DAE5-48EE-8B39-324C90B37A7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9043"/>
            <a:stretch/>
          </p:blipFill>
          <p:spPr>
            <a:xfrm>
              <a:off x="8676641" y="-4883"/>
              <a:ext cx="3512183"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0245036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grpSp>
        <p:nvGrpSpPr>
          <p:cNvPr id="6" name="Group 5" hidden="1"/>
          <p:cNvGrpSpPr/>
          <p:nvPr userDrawn="1"/>
        </p:nvGrpSpPr>
        <p:grpSpPr>
          <a:xfrm>
            <a:off x="644141" y="5329145"/>
            <a:ext cx="849901" cy="850022"/>
            <a:chOff x="596096" y="5359033"/>
            <a:chExt cx="1057007" cy="1057007"/>
          </a:xfrm>
        </p:grpSpPr>
        <p:sp>
          <p:nvSpPr>
            <p:cNvPr id="7" name="Freeform 58"/>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8" name="Oval 7"/>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0" name="Rectangle 9">
            <a:extLst>
              <a:ext uri="{FF2B5EF4-FFF2-40B4-BE49-F238E27FC236}">
                <a16:creationId xmlns:a16="http://schemas.microsoft.com/office/drawing/2014/main" id="{0DF5A6BB-0A85-4913-BB4D-04EB29959B79}"/>
              </a:ext>
            </a:extLst>
          </p:cNvPr>
          <p:cNvSpPr/>
          <p:nvPr userDrawn="1"/>
        </p:nvSpPr>
        <p:spPr bwMode="auto">
          <a:xfrm>
            <a:off x="-1" y="4784436"/>
            <a:ext cx="12192001" cy="2073564"/>
          </a:xfrm>
          <a:prstGeom prst="rect">
            <a:avLst/>
          </a:prstGeom>
          <a:solidFill>
            <a:schemeClr val="bg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10">
            <a:extLst>
              <a:ext uri="{FF2B5EF4-FFF2-40B4-BE49-F238E27FC236}">
                <a16:creationId xmlns:a16="http://schemas.microsoft.com/office/drawing/2014/main" id="{AF721DBE-6733-40F2-91ED-AB2D9E64F227}"/>
              </a:ext>
            </a:extLst>
          </p:cNvPr>
          <p:cNvGrpSpPr/>
          <p:nvPr userDrawn="1"/>
        </p:nvGrpSpPr>
        <p:grpSpPr>
          <a:xfrm>
            <a:off x="644141" y="5329145"/>
            <a:ext cx="849901" cy="850022"/>
            <a:chOff x="596096" y="5359033"/>
            <a:chExt cx="1057007" cy="1057007"/>
          </a:xfrm>
        </p:grpSpPr>
        <p:sp>
          <p:nvSpPr>
            <p:cNvPr id="12" name="Freeform 58">
              <a:extLst>
                <a:ext uri="{FF2B5EF4-FFF2-40B4-BE49-F238E27FC236}">
                  <a16:creationId xmlns:a16="http://schemas.microsoft.com/office/drawing/2014/main" id="{7A48A26F-0F1A-458F-82FE-7A5BB3F314B3}"/>
                </a:ext>
              </a:extLst>
            </p:cNvPr>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13" name="Oval 12">
              <a:extLst>
                <a:ext uri="{FF2B5EF4-FFF2-40B4-BE49-F238E27FC236}">
                  <a16:creationId xmlns:a16="http://schemas.microsoft.com/office/drawing/2014/main" id="{826C475E-AB37-4EE3-AAA0-E01062D73415}"/>
                </a:ext>
              </a:extLst>
            </p:cNvPr>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4" name="Title 1">
            <a:extLst>
              <a:ext uri="{FF2B5EF4-FFF2-40B4-BE49-F238E27FC236}">
                <a16:creationId xmlns:a16="http://schemas.microsoft.com/office/drawing/2014/main" id="{986C3FEF-1C9D-4084-9497-558C77991F69}"/>
              </a:ext>
            </a:extLst>
          </p:cNvPr>
          <p:cNvSpPr>
            <a:spLocks noGrp="1"/>
          </p:cNvSpPr>
          <p:nvPr>
            <p:ph type="title" hasCustomPrompt="1"/>
          </p:nvPr>
        </p:nvSpPr>
        <p:spPr>
          <a:xfrm>
            <a:off x="1772264" y="5337715"/>
            <a:ext cx="9859116" cy="832882"/>
          </a:xfrm>
        </p:spPr>
        <p:txBody>
          <a:bodyPr vert="horz" wrap="square" lIns="146304" tIns="91440" rIns="146304" bIns="91440" rtlCol="0" anchor="ctr">
            <a:noAutofit/>
          </a:bodyPr>
          <a:lstStyle>
            <a:lvl1pPr>
              <a:defRPr lang="en-US" dirty="0"/>
            </a:lvl1pPr>
          </a:lstStyle>
          <a:p>
            <a:pPr marL="0" lvl="0"/>
            <a:r>
              <a:rPr lang="en-US" dirty="0"/>
              <a:t>Video title</a:t>
            </a:r>
          </a:p>
        </p:txBody>
      </p:sp>
    </p:spTree>
    <p:extLst>
      <p:ext uri="{BB962C8B-B14F-4D97-AF65-F5344CB8AC3E}">
        <p14:creationId xmlns:p14="http://schemas.microsoft.com/office/powerpoint/2010/main" val="40797675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sp>
        <p:nvSpPr>
          <p:cNvPr id="15" name="Freeform 39" hidden="1"/>
          <p:cNvSpPr>
            <a:spLocks/>
          </p:cNvSpPr>
          <p:nvPr userDrawn="1"/>
        </p:nvSpPr>
        <p:spPr bwMode="auto">
          <a:xfrm flipH="1">
            <a:off x="856481"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18" name="Oval 17" hidden="1"/>
          <p:cNvSpPr/>
          <p:nvPr/>
        </p:nvSpPr>
        <p:spPr bwMode="auto">
          <a:xfrm>
            <a:off x="644141"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
        <p:nvSpPr>
          <p:cNvPr id="14" name="Rectangle 13">
            <a:extLst>
              <a:ext uri="{FF2B5EF4-FFF2-40B4-BE49-F238E27FC236}">
                <a16:creationId xmlns:a16="http://schemas.microsoft.com/office/drawing/2014/main" id="{A266C790-8893-412D-8C9C-B7E6A6949581}"/>
              </a:ext>
            </a:extLst>
          </p:cNvPr>
          <p:cNvSpPr/>
          <p:nvPr userDrawn="1"/>
        </p:nvSpPr>
        <p:spPr bwMode="auto">
          <a:xfrm>
            <a:off x="0" y="4784436"/>
            <a:ext cx="12192001" cy="2073564"/>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Title 1">
            <a:extLst>
              <a:ext uri="{FF2B5EF4-FFF2-40B4-BE49-F238E27FC236}">
                <a16:creationId xmlns:a16="http://schemas.microsoft.com/office/drawing/2014/main" id="{F3D04DA8-3EF8-4F39-89C3-4E7C5345DAB5}"/>
              </a:ext>
            </a:extLst>
          </p:cNvPr>
          <p:cNvSpPr>
            <a:spLocks noGrp="1"/>
          </p:cNvSpPr>
          <p:nvPr>
            <p:ph type="title" hasCustomPrompt="1"/>
          </p:nvPr>
        </p:nvSpPr>
        <p:spPr>
          <a:xfrm>
            <a:off x="1772265" y="4897269"/>
            <a:ext cx="9859116" cy="832882"/>
          </a:xfrm>
        </p:spPr>
        <p:txBody>
          <a:bodyPr vert="horz" wrap="square" lIns="146304" tIns="91440" rIns="146304" bIns="91440" rtlCol="0" anchor="ctr">
            <a:noAutofit/>
          </a:bodyPr>
          <a:lstStyle>
            <a:lvl1pPr>
              <a:defRPr lang="en-US" dirty="0"/>
            </a:lvl1pPr>
          </a:lstStyle>
          <a:p>
            <a:pPr marL="0" lvl="0"/>
            <a:r>
              <a:rPr lang="en-US" dirty="0"/>
              <a:t>Demo title</a:t>
            </a:r>
          </a:p>
        </p:txBody>
      </p:sp>
      <p:sp>
        <p:nvSpPr>
          <p:cNvPr id="17" name="Text Placeholder 4">
            <a:extLst>
              <a:ext uri="{FF2B5EF4-FFF2-40B4-BE49-F238E27FC236}">
                <a16:creationId xmlns:a16="http://schemas.microsoft.com/office/drawing/2014/main" id="{4A5AA55A-8961-4736-B60A-F6A536E8AA16}"/>
              </a:ext>
            </a:extLst>
          </p:cNvPr>
          <p:cNvSpPr>
            <a:spLocks noGrp="1"/>
          </p:cNvSpPr>
          <p:nvPr>
            <p:ph type="body" sz="quarter" idx="12" hasCustomPrompt="1"/>
          </p:nvPr>
        </p:nvSpPr>
        <p:spPr>
          <a:xfrm>
            <a:off x="1770707" y="5737707"/>
            <a:ext cx="9860674" cy="778034"/>
          </a:xfrm>
          <a:noFill/>
        </p:spPr>
        <p:txBody>
          <a:bodyPr lIns="182880" tIns="146304" rIns="182880" bIns="146304">
            <a:spAutoFit/>
          </a:bodyPr>
          <a:lstStyle>
            <a:lvl1pPr marL="0" indent="0">
              <a:spcBef>
                <a:spcPts val="0"/>
              </a:spcBef>
              <a:buNone/>
              <a:defRPr sz="3136" spc="0" baseline="0">
                <a:gradFill>
                  <a:gsLst>
                    <a:gs pos="0">
                      <a:schemeClr val="tx1"/>
                    </a:gs>
                    <a:gs pos="100000">
                      <a:schemeClr val="tx1"/>
                    </a:gs>
                  </a:gsLst>
                  <a:lin ang="5400000" scaled="0"/>
                </a:gradFill>
                <a:latin typeface="+mn-lt"/>
              </a:defRPr>
            </a:lvl1pPr>
          </a:lstStyle>
          <a:p>
            <a:pPr lvl="0"/>
            <a:r>
              <a:rPr lang="en-US" dirty="0"/>
              <a:t>Speaker Name</a:t>
            </a:r>
          </a:p>
        </p:txBody>
      </p:sp>
      <p:sp>
        <p:nvSpPr>
          <p:cNvPr id="19" name="Freeform 39">
            <a:extLst>
              <a:ext uri="{FF2B5EF4-FFF2-40B4-BE49-F238E27FC236}">
                <a16:creationId xmlns:a16="http://schemas.microsoft.com/office/drawing/2014/main" id="{12220794-EEE1-4979-B812-015671581FEA}"/>
              </a:ext>
            </a:extLst>
          </p:cNvPr>
          <p:cNvSpPr>
            <a:spLocks/>
          </p:cNvSpPr>
          <p:nvPr userDrawn="1"/>
        </p:nvSpPr>
        <p:spPr bwMode="auto">
          <a:xfrm flipH="1">
            <a:off x="856482"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20" name="Oval 19">
            <a:extLst>
              <a:ext uri="{FF2B5EF4-FFF2-40B4-BE49-F238E27FC236}">
                <a16:creationId xmlns:a16="http://schemas.microsoft.com/office/drawing/2014/main" id="{3728AFA8-AD8F-4B9D-A322-11A15DEFCE99}"/>
              </a:ext>
            </a:extLst>
          </p:cNvPr>
          <p:cNvSpPr/>
          <p:nvPr userDrawn="1"/>
        </p:nvSpPr>
        <p:spPr bwMode="auto">
          <a:xfrm>
            <a:off x="644142"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Tree>
    <p:extLst>
      <p:ext uri="{BB962C8B-B14F-4D97-AF65-F5344CB8AC3E}">
        <p14:creationId xmlns:p14="http://schemas.microsoft.com/office/powerpoint/2010/main" val="14783645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132502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1_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21344" y="1290321"/>
            <a:ext cx="11149439" cy="4565535"/>
          </a:xfrm>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t="68892"/>
          <a:stretch/>
        </p:blipFill>
        <p:spPr>
          <a:xfrm>
            <a:off x="932" y="6146800"/>
            <a:ext cx="12190135" cy="711200"/>
          </a:xfrm>
          <a:prstGeom prst="rect">
            <a:avLst/>
          </a:prstGeom>
        </p:spPr>
      </p:pic>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344" y="6317008"/>
            <a:ext cx="1531511" cy="370785"/>
          </a:xfrm>
          <a:prstGeom prst="rect">
            <a:avLst/>
          </a:prstGeom>
        </p:spPr>
      </p:pic>
    </p:spTree>
    <p:extLst>
      <p:ext uri="{BB962C8B-B14F-4D97-AF65-F5344CB8AC3E}">
        <p14:creationId xmlns:p14="http://schemas.microsoft.com/office/powerpoint/2010/main" val="4036232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Divider 5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AE02D42-4087-4346-9497-3D8009C7E266}"/>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D57C62E-3CF1-48AC-9219-BF36B02820C9}"/>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0209BDC-573A-46A7-9271-2204C8997ED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9990A60-9C6E-4857-8A59-A051AB66B1B7}"/>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0B6F4C0-45DE-4CEF-8E9B-57A62EDDFC19}"/>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5" name="Date Placeholder 24">
            <a:extLst>
              <a:ext uri="{FF2B5EF4-FFF2-40B4-BE49-F238E27FC236}">
                <a16:creationId xmlns:a16="http://schemas.microsoft.com/office/drawing/2014/main" id="{5B150C53-C72C-4E64-ADEE-F14686868ECE}"/>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73BF78A2-BAC7-42F4-B003-DD7B32AAFC19}"/>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7B6AEA4-B398-496E-952B-667A62D380CC}"/>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1B42CCDB-ABED-4306-B04E-91BADDACB97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5" name="Title 23">
            <a:extLst>
              <a:ext uri="{FF2B5EF4-FFF2-40B4-BE49-F238E27FC236}">
                <a16:creationId xmlns:a16="http://schemas.microsoft.com/office/drawing/2014/main" id="{B0554D09-C220-42BF-8D56-984125C37FB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F68A305-ECD9-46E3-A1A1-EF33830CC19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FAC14FE6-CD8C-4A21-8519-48C991C345FE}"/>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ED143587-50CA-4151-B0DC-E5F5B9AD10D6}"/>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1" name="Graphic 27">
              <a:extLst>
                <a:ext uri="{FF2B5EF4-FFF2-40B4-BE49-F238E27FC236}">
                  <a16:creationId xmlns:a16="http://schemas.microsoft.com/office/drawing/2014/main" id="{FE19F65F-4192-423A-8A20-F75125B3C228}"/>
                </a:ext>
              </a:extLst>
            </p:cNvPr>
            <p:cNvGrpSpPr/>
            <p:nvPr/>
          </p:nvGrpSpPr>
          <p:grpSpPr>
            <a:xfrm>
              <a:off x="3588488" y="1366527"/>
              <a:ext cx="5031814" cy="4160789"/>
              <a:chOff x="3588488" y="1366527"/>
              <a:chExt cx="5031814" cy="4160789"/>
            </a:xfrm>
            <a:solidFill>
              <a:srgbClr val="FFFFFF"/>
            </a:solidFill>
          </p:grpSpPr>
          <p:grpSp>
            <p:nvGrpSpPr>
              <p:cNvPr id="22" name="Graphic 27">
                <a:extLst>
                  <a:ext uri="{FF2B5EF4-FFF2-40B4-BE49-F238E27FC236}">
                    <a16:creationId xmlns:a16="http://schemas.microsoft.com/office/drawing/2014/main" id="{64BEAE23-AD21-46BE-8CB8-E104AE1CFE17}"/>
                  </a:ext>
                </a:extLst>
              </p:cNvPr>
              <p:cNvGrpSpPr/>
              <p:nvPr/>
            </p:nvGrpSpPr>
            <p:grpSpPr>
              <a:xfrm>
                <a:off x="3588488" y="4982639"/>
                <a:ext cx="5031814" cy="544677"/>
                <a:chOff x="3588488" y="4982639"/>
                <a:chExt cx="5031814" cy="544677"/>
              </a:xfrm>
              <a:solidFill>
                <a:srgbClr val="FFFFFF"/>
              </a:solidFill>
            </p:grpSpPr>
            <p:sp>
              <p:nvSpPr>
                <p:cNvPr id="36" name="Freeform: Shape 35">
                  <a:extLst>
                    <a:ext uri="{FF2B5EF4-FFF2-40B4-BE49-F238E27FC236}">
                      <a16:creationId xmlns:a16="http://schemas.microsoft.com/office/drawing/2014/main" id="{01F20406-BDA0-4EEB-884A-22816843668D}"/>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FC4692F-580E-4338-B77B-F33A54EB5E7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B53A412-E2C7-433F-94D6-FC36733D647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BD33C88-90BD-4E40-AA8B-77666C790B6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7AC0FB8-7818-42DD-94B9-010A6D9C3A2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46C01266-0B6C-4D39-B93F-DD8D3887C8C4}"/>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A26CC99E-5AD0-43B5-8BB0-EB393CC7CDEF}"/>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3" name="Graphic 27">
                <a:extLst>
                  <a:ext uri="{FF2B5EF4-FFF2-40B4-BE49-F238E27FC236}">
                    <a16:creationId xmlns:a16="http://schemas.microsoft.com/office/drawing/2014/main" id="{9C72410C-FADB-4504-92C7-DFFD23FC0B39}"/>
                  </a:ext>
                </a:extLst>
              </p:cNvPr>
              <p:cNvGrpSpPr/>
              <p:nvPr/>
            </p:nvGrpSpPr>
            <p:grpSpPr>
              <a:xfrm>
                <a:off x="3603806" y="1366527"/>
                <a:ext cx="4995343" cy="3257719"/>
                <a:chOff x="3603806" y="1366527"/>
                <a:chExt cx="4995343" cy="3257719"/>
              </a:xfrm>
              <a:solidFill>
                <a:srgbClr val="FFFFFF"/>
              </a:solidFill>
            </p:grpSpPr>
            <p:sp>
              <p:nvSpPr>
                <p:cNvPr id="24" name="Freeform: Shape 23">
                  <a:extLst>
                    <a:ext uri="{FF2B5EF4-FFF2-40B4-BE49-F238E27FC236}">
                      <a16:creationId xmlns:a16="http://schemas.microsoft.com/office/drawing/2014/main" id="{FF81C5FF-CDEC-43D7-97FA-E7BACDCACF2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5E0024E-B74C-4E69-828F-44CCB6BCB078}"/>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A776073-E555-4917-8F76-CFB3106AF91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36D07F1-E29B-48FC-A874-537CF4ADC51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5F5C5972-03DC-49E7-AA65-4F5D9FF0FD3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EF071008-E929-4933-889B-BF0322F216F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60193179"/>
      </p:ext>
    </p:extLst>
  </p:cSld>
  <p:clrMapOvr>
    <a:masterClrMapping/>
  </p:clrMapOvr>
  <p:extLst>
    <p:ext uri="{DCECCB84-F9BA-43D5-87BE-67443E8EF086}">
      <p15:sldGuideLst xmlns:p15="http://schemas.microsoft.com/office/powerpoint/2012/main"/>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latin typeface="+mn-lt"/>
              </a:defRPr>
            </a:lvl1pPr>
            <a:lvl2pPr marL="0" indent="0">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389081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4" name="Text Placeholder 3"/>
          <p:cNvSpPr>
            <a:spLocks noGrp="1"/>
          </p:cNvSpPr>
          <p:nvPr>
            <p:ph type="body" sz="quarter" idx="10"/>
          </p:nvPr>
        </p:nvSpPr>
        <p:spPr>
          <a:xfrm>
            <a:off x="265984"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accent5"/>
                </a:solidFill>
              </a:defRPr>
            </a:lvl2pPr>
            <a:lvl3pPr marL="227097" indent="0">
              <a:buNone/>
              <a:tabLst/>
              <a:defRPr sz="1400">
                <a:solidFill>
                  <a:schemeClr val="accent5"/>
                </a:solidFill>
              </a:defRPr>
            </a:lvl3pPr>
            <a:lvl4pPr marL="451084" indent="0">
              <a:buNone/>
              <a:defRPr sz="1400">
                <a:solidFill>
                  <a:schemeClr val="accent5"/>
                </a:solidFill>
              </a:defRPr>
            </a:lvl4pPr>
            <a:lvl5pPr marL="671959" indent="0">
              <a:buNone/>
              <a:tabLst/>
              <a:defRPr sz="1400">
                <a:solidFill>
                  <a:schemeClr val="accent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5"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tx1"/>
                </a:solidFill>
              </a:defRPr>
            </a:lvl2pPr>
            <a:lvl3pPr marL="227097" indent="0">
              <a:buNone/>
              <a:tabLst/>
              <a:defRPr sz="1400">
                <a:solidFill>
                  <a:schemeClr val="tx1"/>
                </a:solidFill>
              </a:defRPr>
            </a:lvl3pPr>
            <a:lvl4pPr marL="451084" indent="0">
              <a:buNone/>
              <a:defRPr sz="1400">
                <a:solidFill>
                  <a:schemeClr val="tx1"/>
                </a:solidFill>
              </a:defRPr>
            </a:lvl4pPr>
            <a:lvl5pPr marL="671959" indent="0">
              <a:buNone/>
              <a:tabLst/>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3707200433"/>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6" name="Text Placeholder 5"/>
          <p:cNvSpPr>
            <a:spLocks noGrp="1"/>
          </p:cNvSpPr>
          <p:nvPr>
            <p:ph type="body" sz="quarter" idx="10"/>
          </p:nvPr>
        </p:nvSpPr>
        <p:spPr>
          <a:xfrm>
            <a:off x="264895" y="1189176"/>
            <a:ext cx="11653523" cy="2447348"/>
          </a:xfrm>
        </p:spPr>
        <p:txBody>
          <a:bodyPr/>
          <a:lstStyle>
            <a:lvl1pPr marL="0" indent="0">
              <a:lnSpc>
                <a:spcPct val="100000"/>
              </a:lnSpc>
              <a:buNone/>
              <a:defRPr>
                <a:solidFill>
                  <a:schemeClr val="tx2"/>
                </a:solidFill>
              </a:defRPr>
            </a:lvl1pPr>
            <a:lvl2pPr marL="0" indent="0">
              <a:lnSpc>
                <a:spcPct val="100000"/>
              </a:lnSpc>
              <a:buFontTx/>
              <a:buNone/>
              <a:defRPr sz="1400">
                <a:solidFill>
                  <a:schemeClr val="tx1"/>
                </a:solidFill>
              </a:defRPr>
            </a:lvl2pPr>
            <a:lvl3pPr marL="223987" indent="0">
              <a:lnSpc>
                <a:spcPct val="100000"/>
              </a:lnSpc>
              <a:buNone/>
              <a:defRPr sz="1400">
                <a:solidFill>
                  <a:schemeClr val="tx1"/>
                </a:solidFill>
              </a:defRPr>
            </a:lvl3pPr>
            <a:lvl4pPr marL="447973" indent="0">
              <a:lnSpc>
                <a:spcPct val="100000"/>
              </a:lnSpc>
              <a:buNone/>
              <a:defRPr sz="1400">
                <a:solidFill>
                  <a:schemeClr val="tx1"/>
                </a:solidFill>
              </a:defRPr>
            </a:lvl4pPr>
            <a:lvl5pPr marL="671959" indent="0">
              <a:lnSpc>
                <a:spcPct val="100000"/>
              </a:lnSpc>
              <a:buNone/>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19316117"/>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50-50 Green">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00491151"/>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50-50 Go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90670013"/>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50-50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67763419"/>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50-50 Re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13920897"/>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50-50 Lavende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34112705"/>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3 Sto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BE3AF8-84F0-44AD-A9FD-3727983B4F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24225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3 Gree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955E2A-427A-47B5-814C-D99E7510260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8600"/>
            <a:ext cx="4339449" cy="6866599"/>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49561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Divider 6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DB965248-5504-47A7-9728-9A3509EC7AF9}"/>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F1681AD-7B23-4709-B0E1-60D97FFBDC1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EC74EE3A-0224-4B76-A600-B68539FCF6E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E1DA5805-02B2-475B-B794-F84BB155947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337A78D9-3AFB-4437-9996-057EDB9AB698}"/>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4E8230B-E1F0-443C-8927-02F3D7CDA9D3}"/>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DAD59E28-8B92-46A3-9968-3DEF572804B8}"/>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6" name="Footer Placeholder 25">
            <a:extLst>
              <a:ext uri="{FF2B5EF4-FFF2-40B4-BE49-F238E27FC236}">
                <a16:creationId xmlns:a16="http://schemas.microsoft.com/office/drawing/2014/main" id="{37739F3B-BEE7-467E-BBB7-35EAC0A2D6C3}"/>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F66F245-9311-4934-B57C-519D5C8179B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5" name="Text Placeholder 20">
            <a:extLst>
              <a:ext uri="{FF2B5EF4-FFF2-40B4-BE49-F238E27FC236}">
                <a16:creationId xmlns:a16="http://schemas.microsoft.com/office/drawing/2014/main" id="{7959A860-4B2C-4EC9-B2F6-605C7C692CDC}"/>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6" name="Title 23">
            <a:extLst>
              <a:ext uri="{FF2B5EF4-FFF2-40B4-BE49-F238E27FC236}">
                <a16:creationId xmlns:a16="http://schemas.microsoft.com/office/drawing/2014/main" id="{789365B9-2EF8-422E-8833-1BB383A4E44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7" name="Text Placeholder 21">
            <a:extLst>
              <a:ext uri="{FF2B5EF4-FFF2-40B4-BE49-F238E27FC236}">
                <a16:creationId xmlns:a16="http://schemas.microsoft.com/office/drawing/2014/main" id="{96C54221-703F-4CBB-913A-594D85FE1CB0}"/>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9" name="Graphic 27">
            <a:extLst>
              <a:ext uri="{FF2B5EF4-FFF2-40B4-BE49-F238E27FC236}">
                <a16:creationId xmlns:a16="http://schemas.microsoft.com/office/drawing/2014/main" id="{FFB995E6-4D7E-4CA2-A447-A5A0389BEFE2}"/>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89266651-D9D3-4E48-920C-24F553CDAC6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99C2143-CF14-45ED-A47C-0E8B5B2267D6}"/>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BEBF7321-E944-4939-9703-A5C36708C209}"/>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D34B8B33-4293-40E2-826F-4E6CE6F8B07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B9C39EA8-8EDA-4751-A72D-B25CE084FED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2415D5B-9F6C-4CA3-9CD4-52D2C569F244}"/>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21B06B7-BA9B-4722-B81B-40449FA044D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7C858EB-BE6B-4A8F-AD77-D746E01CD441}"/>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C1882FB-9B82-4FDB-BA35-56CE014FEF2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4C01358-DB2F-4EA6-BA3B-41B40D94372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5" name="Graphic 27">
                <a:extLst>
                  <a:ext uri="{FF2B5EF4-FFF2-40B4-BE49-F238E27FC236}">
                    <a16:creationId xmlns:a16="http://schemas.microsoft.com/office/drawing/2014/main" id="{34780C23-3E6E-42F1-BBA0-727D66CEF6A2}"/>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6F6174F7-079D-40CA-B487-1D939B47BEC0}"/>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778C7D7B-6E93-47A3-B7C4-BB3C691FECC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828632D-2C47-462F-B1F8-5285BBC57E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633F05D-0278-47C5-A51F-66CCCF09D971}"/>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53513401-61BA-417E-AB54-02CBF3C5B5B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BBBD84D-D8EF-4FE1-94AF-DB3ED4BA0EE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423392183"/>
      </p:ext>
    </p:extLst>
  </p:cSld>
  <p:clrMapOvr>
    <a:masterClrMapping/>
  </p:clrMapOvr>
  <p:extLst>
    <p:ext uri="{DCECCB84-F9BA-43D5-87BE-67443E8EF086}">
      <p15:sldGuideLst xmlns:p15="http://schemas.microsoft.com/office/powerpoint/2012/main"/>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3 Blu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190586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3 Purp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4" tIns="146228" rIns="182784" bIns="146228"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sp>
        <p:nvSpPr>
          <p:cNvPr id="2" name="Title 1"/>
          <p:cNvSpPr>
            <a:spLocks noGrp="1"/>
          </p:cNvSpPr>
          <p:nvPr>
            <p:ph type="title" hasCustomPrompt="1"/>
          </p:nvPr>
        </p:nvSpPr>
        <p:spPr>
          <a:xfrm>
            <a:off x="0" y="2817443"/>
            <a:ext cx="4339450" cy="1223121"/>
          </a:xfrm>
        </p:spPr>
        <p:txBody>
          <a:bodyPr lIns="182880" rIns="182880" anchor="ctr"/>
          <a:lstStyle>
            <a:lvl1pPr marL="0" marR="0" indent="0" algn="ctr" defTabSz="914126" rtl="0" eaLnBrk="1" fontAlgn="auto" latinLnBrk="0" hangingPunct="1">
              <a:lnSpc>
                <a:spcPct val="90000"/>
              </a:lnSpc>
              <a:spcBef>
                <a:spcPts val="0"/>
              </a:spcBef>
              <a:spcAft>
                <a:spcPts val="600"/>
              </a:spcAft>
              <a:buClrTx/>
              <a:buSzPct val="90000"/>
              <a:buFont typeface="Wingdings" pitchFamily="2" charset="2"/>
              <a:buNone/>
              <a:tabLst/>
              <a:defRPr lang="en-US" sz="5398"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539021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3 Go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3D69C42-D207-4E4D-9BB7-475F596C5E9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244032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3 Re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50010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8620" y="1417578"/>
            <a:ext cx="5109169" cy="2780185"/>
          </a:xfrm>
        </p:spPr>
        <p:txBody>
          <a:bodyPr wrap="square">
            <a:spAutoFit/>
          </a:bodyPr>
          <a:lstStyle>
            <a:lvl1pPr>
              <a:defRPr sz="646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extLst>
                <a:ext uri="{28A0092B-C50C-407E-A947-70E740481C1C}">
                  <a14:useLocalDpi xmlns:a14="http://schemas.microsoft.com/office/drawing/2010/main"/>
                </a:ext>
              </a:extLst>
            </a:blip>
            <a:srcRect/>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637120955"/>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69525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854620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Microsoft">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2373" y="3113532"/>
            <a:ext cx="2952332" cy="630936"/>
          </a:xfrm>
          <a:prstGeom prst="rect">
            <a:avLst/>
          </a:prstGeom>
        </p:spPr>
      </p:pic>
      <p:sp>
        <p:nvSpPr>
          <p:cNvPr id="7" name="Text Box 3"/>
          <p:cNvSpPr txBox="1">
            <a:spLocks noChangeArrowheads="1"/>
          </p:cNvSpPr>
          <p:nvPr userDrawn="1"/>
        </p:nvSpPr>
        <p:spPr bwMode="blackWhite">
          <a:xfrm>
            <a:off x="274710" y="6294477"/>
            <a:ext cx="11890295"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nl-nl"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Copyright Microsoft Corporation. Alle rechten voorbehouden. </a:t>
            </a:r>
          </a:p>
        </p:txBody>
      </p:sp>
    </p:spTree>
    <p:extLst>
      <p:ext uri="{BB962C8B-B14F-4D97-AF65-F5344CB8AC3E}">
        <p14:creationId xmlns:p14="http://schemas.microsoft.com/office/powerpoint/2010/main" val="228781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1" y="1"/>
            <a:ext cx="12192000" cy="6858000"/>
          </a:xfrm>
          <a:prstGeom prst="rect">
            <a:avLst/>
          </a:prstGeom>
        </p:spPr>
      </p:pic>
    </p:spTree>
    <p:extLst>
      <p:ext uri="{BB962C8B-B14F-4D97-AF65-F5344CB8AC3E}">
        <p14:creationId xmlns:p14="http://schemas.microsoft.com/office/powerpoint/2010/main" val="69954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rgbClr val="D59DFF"/>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Edit Master text styles</a:t>
            </a:r>
          </a:p>
        </p:txBody>
      </p:sp>
    </p:spTree>
    <p:extLst>
      <p:ext uri="{BB962C8B-B14F-4D97-AF65-F5344CB8AC3E}">
        <p14:creationId xmlns:p14="http://schemas.microsoft.com/office/powerpoint/2010/main" val="53657030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 Divider 1 - Dark">
    <p:bg>
      <p:bgPr>
        <a:solidFill>
          <a:schemeClr val="bg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F22C1D-5F68-4AD1-AF62-B92661EAC47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B4D11049-8734-4FAF-884A-19FA58BEF52F}"/>
              </a:ext>
            </a:extLst>
          </p:cNvPr>
          <p:cNvSpPr>
            <a:spLocks noGrp="1"/>
          </p:cNvSpPr>
          <p:nvPr>
            <p:ph type="ftr" sz="quarter" idx="11"/>
          </p:nvPr>
        </p:nvSpPr>
        <p:spPr>
          <a:xfrm>
            <a:off x="1725618" y="6512719"/>
            <a:ext cx="1377945" cy="87751"/>
          </a:xfrm>
        </p:spPr>
        <p:txBody>
          <a:bodyPr/>
          <a:lstStyle>
            <a:lvl1pPr>
              <a:defRPr>
                <a:solidFill>
                  <a:schemeClr val="bg1"/>
                </a:solidFill>
              </a:defRPr>
            </a:lvl1pPr>
          </a:lstStyle>
          <a:p>
            <a:r>
              <a:rPr lang="en-US"/>
              <a:t>Mojang Studios</a:t>
            </a:r>
          </a:p>
        </p:txBody>
      </p:sp>
      <p:sp>
        <p:nvSpPr>
          <p:cNvPr id="7" name="Freeform: Shape 6">
            <a:extLst>
              <a:ext uri="{FF2B5EF4-FFF2-40B4-BE49-F238E27FC236}">
                <a16:creationId xmlns:a16="http://schemas.microsoft.com/office/drawing/2014/main" id="{3A0249A5-0772-4B2A-88AB-C779DCF9DD2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8" name="Slide Number Placeholder 7">
            <a:extLst>
              <a:ext uri="{FF2B5EF4-FFF2-40B4-BE49-F238E27FC236}">
                <a16:creationId xmlns:a16="http://schemas.microsoft.com/office/drawing/2014/main" id="{0CC6FDED-05AC-41F4-8F15-EEFB9855ED1F}"/>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9" name="Text Placeholder 20">
            <a:extLst>
              <a:ext uri="{FF2B5EF4-FFF2-40B4-BE49-F238E27FC236}">
                <a16:creationId xmlns:a16="http://schemas.microsoft.com/office/drawing/2014/main" id="{CFEE0837-58BD-48B9-9DA1-A3B295C43E07}"/>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10" name="Title 23">
            <a:extLst>
              <a:ext uri="{FF2B5EF4-FFF2-40B4-BE49-F238E27FC236}">
                <a16:creationId xmlns:a16="http://schemas.microsoft.com/office/drawing/2014/main" id="{BBA3F944-A7A2-4E68-871C-BCD15058024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1" name="Text Placeholder 21">
            <a:extLst>
              <a:ext uri="{FF2B5EF4-FFF2-40B4-BE49-F238E27FC236}">
                <a16:creationId xmlns:a16="http://schemas.microsoft.com/office/drawing/2014/main" id="{CF7C2D6C-AC30-41D0-8482-EF9B7903080E}"/>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4" name="Graphic 27">
            <a:extLst>
              <a:ext uri="{FF2B5EF4-FFF2-40B4-BE49-F238E27FC236}">
                <a16:creationId xmlns:a16="http://schemas.microsoft.com/office/drawing/2014/main" id="{B0E46478-A6B5-4BF8-A0AC-2519A4B24092}"/>
              </a:ext>
            </a:extLst>
          </p:cNvPr>
          <p:cNvGrpSpPr/>
          <p:nvPr userDrawn="1"/>
        </p:nvGrpSpPr>
        <p:grpSpPr>
          <a:xfrm>
            <a:off x="211138" y="6093845"/>
            <a:ext cx="634650" cy="548640"/>
            <a:chOff x="3214686" y="1004887"/>
            <a:chExt cx="5765431" cy="4850549"/>
          </a:xfrm>
        </p:grpSpPr>
        <p:sp>
          <p:nvSpPr>
            <p:cNvPr id="15" name="Freeform: Shape 14">
              <a:extLst>
                <a:ext uri="{FF2B5EF4-FFF2-40B4-BE49-F238E27FC236}">
                  <a16:creationId xmlns:a16="http://schemas.microsoft.com/office/drawing/2014/main" id="{36A844CA-1D0D-4F89-906E-2BF1A332F20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DABA000E-D83B-48E9-B0F3-4DE098DBC298}"/>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D101A84C-84DE-4FAF-A552-39FB228BB2CB}"/>
                  </a:ext>
                </a:extLst>
              </p:cNvPr>
              <p:cNvGrpSpPr/>
              <p:nvPr/>
            </p:nvGrpSpPr>
            <p:grpSpPr>
              <a:xfrm>
                <a:off x="3588488" y="4982639"/>
                <a:ext cx="5031814" cy="544677"/>
                <a:chOff x="3588488" y="4982639"/>
                <a:chExt cx="5031814" cy="544677"/>
              </a:xfrm>
              <a:solidFill>
                <a:srgbClr val="FFFFFF"/>
              </a:solidFill>
            </p:grpSpPr>
            <p:sp>
              <p:nvSpPr>
                <p:cNvPr id="26" name="Freeform: Shape 25">
                  <a:extLst>
                    <a:ext uri="{FF2B5EF4-FFF2-40B4-BE49-F238E27FC236}">
                      <a16:creationId xmlns:a16="http://schemas.microsoft.com/office/drawing/2014/main" id="{65EE6595-ECBB-4CE4-8282-2F8E119E984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AC1049ED-B5AA-4F08-BF2B-85F8793F17A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36C17F5-D14F-4220-9A46-901B95FB12CC}"/>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3073AAFA-EA95-4BC6-9472-28D29F88AB2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F93E54E5-8DD7-4708-8694-13079D605B6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1877C33-FCE5-400F-BF5B-6554C7E42F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BCEA18A-8F65-41C5-B3E0-90CD8484F21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582ECDB6-D12F-42A2-81FE-39BC12DE6B9B}"/>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3ECF1B4D-76DD-4D68-AEDC-CBADC81F945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E3554B2-A654-4C76-87D6-075587EC5731}"/>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DB592672-7488-47BE-B932-AEE3BF61A38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7F669B4-5B1B-4A54-BACA-040D5CFB23EE}"/>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A934262-F392-4EB1-BD72-93B7DCE0DDF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EB8D5AC-4812-4D0B-A215-376D639733F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1422034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extLst>
                <a:ext uri="{28A0092B-C50C-407E-A947-70E740481C1C}">
                  <a14:useLocalDpi xmlns:a14="http://schemas.microsoft.com/office/drawing/2010/main"/>
                </a:ext>
              </a:extLst>
            </a:blip>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380355327"/>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gray">
          <a:xfrm>
            <a:off x="5334000" y="0"/>
            <a:ext cx="6858000" cy="6858000"/>
          </a:xfrm>
          <a:blipFill>
            <a:blip r:embed="rId2">
              <a:extLst>
                <a:ext uri="{28A0092B-C50C-407E-A947-70E740481C1C}">
                  <a14:useLocalDpi xmlns:a14="http://schemas.microsoft.com/office/drawing/2010/main"/>
                </a:ext>
              </a:extLst>
            </a:blip>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422152709"/>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Edit Master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Edit Master text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7179524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rgbClr val="D59DFF"/>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7" name="Picture 6" descr="Een persoon gebruikt een computer aan een tafel&#10;&#10;Beschrijving automatisch gegenereerd">
            <a:extLst>
              <a:ext uri="{FF2B5EF4-FFF2-40B4-BE49-F238E27FC236}">
                <a16:creationId xmlns:a16="http://schemas.microsoft.com/office/drawing/2014/main" id="{CC8E8413-FBF3-49EB-855C-688A14E6D68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326063" y="0"/>
            <a:ext cx="6865937" cy="6865937"/>
          </a:xfrm>
          <a:prstGeom prst="rect">
            <a:avLst/>
          </a:prstGeom>
        </p:spPr>
      </p:pic>
    </p:spTree>
    <p:extLst>
      <p:ext uri="{BB962C8B-B14F-4D97-AF65-F5344CB8AC3E}">
        <p14:creationId xmlns:p14="http://schemas.microsoft.com/office/powerpoint/2010/main" val="23424900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Divider 2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9C4E4EB-38C7-4DF4-A1F8-2FC1BB83BF5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ECE651-3402-4441-B780-820F46B0EE22}"/>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8" name="Freeform: Shape 7">
            <a:extLst>
              <a:ext uri="{FF2B5EF4-FFF2-40B4-BE49-F238E27FC236}">
                <a16:creationId xmlns:a16="http://schemas.microsoft.com/office/drawing/2014/main" id="{7BEA1827-8928-43A6-A399-502E772BD520}"/>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3ECAE45-1A6B-4339-AF76-360C63EF908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0" name="Slide Number Placeholder 9">
            <a:extLst>
              <a:ext uri="{FF2B5EF4-FFF2-40B4-BE49-F238E27FC236}">
                <a16:creationId xmlns:a16="http://schemas.microsoft.com/office/drawing/2014/main" id="{836E7A9A-A68E-4C64-815F-2C49A969C9C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890BF533-0266-4B55-8395-A0D224733609}"/>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5" name="Title 23">
            <a:extLst>
              <a:ext uri="{FF2B5EF4-FFF2-40B4-BE49-F238E27FC236}">
                <a16:creationId xmlns:a16="http://schemas.microsoft.com/office/drawing/2014/main" id="{0E5F1C3F-9BF9-494C-BE47-4FA10A3AB3F6}"/>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7E52985-7A98-4BA9-A0E4-E2C32491AFC3}"/>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5C0C2AD1-0C31-4B6B-BD3D-C0AB151F95A8}"/>
              </a:ext>
            </a:extLst>
          </p:cNvPr>
          <p:cNvGrpSpPr/>
          <p:nvPr userDrawn="1"/>
        </p:nvGrpSpPr>
        <p:grpSpPr>
          <a:xfrm>
            <a:off x="211138" y="6093845"/>
            <a:ext cx="634650" cy="548640"/>
            <a:chOff x="3214686" y="1004887"/>
            <a:chExt cx="5765431" cy="4850549"/>
          </a:xfrm>
        </p:grpSpPr>
        <p:sp>
          <p:nvSpPr>
            <p:cNvPr id="18" name="Freeform: Shape 17">
              <a:extLst>
                <a:ext uri="{FF2B5EF4-FFF2-40B4-BE49-F238E27FC236}">
                  <a16:creationId xmlns:a16="http://schemas.microsoft.com/office/drawing/2014/main" id="{9B14D604-2173-4399-A26B-6DD044B59E8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D5E8EA99-BEAA-4FAB-A0CC-72F9326E6733}"/>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387391BA-B2B5-4351-99D0-68A10DDC6F40}"/>
                  </a:ext>
                </a:extLst>
              </p:cNvPr>
              <p:cNvGrpSpPr/>
              <p:nvPr/>
            </p:nvGrpSpPr>
            <p:grpSpPr>
              <a:xfrm>
                <a:off x="3588488" y="4982639"/>
                <a:ext cx="5031814" cy="544677"/>
                <a:chOff x="3588488" y="4982639"/>
                <a:chExt cx="5031814" cy="544677"/>
              </a:xfrm>
              <a:solidFill>
                <a:srgbClr val="FFFFFF"/>
              </a:solidFill>
            </p:grpSpPr>
            <p:sp>
              <p:nvSpPr>
                <p:cNvPr id="28" name="Freeform: Shape 27">
                  <a:extLst>
                    <a:ext uri="{FF2B5EF4-FFF2-40B4-BE49-F238E27FC236}">
                      <a16:creationId xmlns:a16="http://schemas.microsoft.com/office/drawing/2014/main" id="{9259FF8F-901E-4CE6-A5BD-C8EC7E70FE86}"/>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8C19C6F-037A-4CE3-AAC0-D4BF60C8C4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A341077-8191-4A26-9B84-886C5D9B741A}"/>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79A2C6A-A99A-4A1A-B669-5736F9A3B1E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FDC670-FEDE-412E-B1A8-A66BF7995D7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E0BDE46-9196-4309-8D75-C5488C889E1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9316A21-3628-4993-9A6D-AD7B860205F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5BF24755-2FF8-4052-A134-40647ADF00B8}"/>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8316DDD8-9AC4-4754-934C-69B92A08F2E2}"/>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5F40E37-7C2C-4B23-9D98-770CCF69C575}"/>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54843C6D-E9C9-45B0-89D3-0C6EBA99D0E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C10EE42-C2B9-4A09-BAE2-90478AE3576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33E3A7FD-F070-408B-9544-CCC502533876}"/>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1C96293-DB23-48BA-AA2E-2BEE0A6B118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02423431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Divider 3 - Dark">
    <p:bg>
      <p:bgPr>
        <a:solidFill>
          <a:schemeClr val="bg1"/>
        </a:solidFill>
        <a:effectLst/>
      </p:bgPr>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1CBFA583-1CA4-4DDA-A520-F9779ACB3B90}"/>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A2D09970-AF14-4946-9C5F-AA756074A61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25" name="Freeform: Shape 24">
            <a:extLst>
              <a:ext uri="{FF2B5EF4-FFF2-40B4-BE49-F238E27FC236}">
                <a16:creationId xmlns:a16="http://schemas.microsoft.com/office/drawing/2014/main" id="{67038F3F-BD27-4602-8C8B-5AB57CBADEB3}"/>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744B0920-47B3-4930-BECE-2666CA2E075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926F5671-20CF-4F86-8CCD-BCCF338DCA7D}"/>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2" name="Slide Number Placeholder 11">
            <a:extLst>
              <a:ext uri="{FF2B5EF4-FFF2-40B4-BE49-F238E27FC236}">
                <a16:creationId xmlns:a16="http://schemas.microsoft.com/office/drawing/2014/main" id="{5267DDF1-969D-4347-881D-EA2C12618B1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F3E84C62-E89D-42B4-85E0-A369ED7FE38D}"/>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DC91BFDB-054A-46C3-B8DB-5C6CC22DA40F}"/>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A0EC9BAC-AB8D-42D0-A869-2478BE3B8CFD}"/>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5" name="Graphic 27">
            <a:extLst>
              <a:ext uri="{FF2B5EF4-FFF2-40B4-BE49-F238E27FC236}">
                <a16:creationId xmlns:a16="http://schemas.microsoft.com/office/drawing/2014/main" id="{65C6063C-94BC-48F7-A7E7-BA6250A1FC33}"/>
              </a:ext>
            </a:extLst>
          </p:cNvPr>
          <p:cNvGrpSpPr/>
          <p:nvPr userDrawn="1"/>
        </p:nvGrpSpPr>
        <p:grpSpPr>
          <a:xfrm>
            <a:off x="211138" y="6093845"/>
            <a:ext cx="634650" cy="548640"/>
            <a:chOff x="3214686" y="1004887"/>
            <a:chExt cx="5765431" cy="4850549"/>
          </a:xfrm>
        </p:grpSpPr>
        <p:sp>
          <p:nvSpPr>
            <p:cNvPr id="16" name="Freeform: Shape 15">
              <a:extLst>
                <a:ext uri="{FF2B5EF4-FFF2-40B4-BE49-F238E27FC236}">
                  <a16:creationId xmlns:a16="http://schemas.microsoft.com/office/drawing/2014/main" id="{F3C39CF6-46A6-4B17-B87B-94CD6AAEBAB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4469B7F3-5257-492F-B511-B9CE0DA7CD16}"/>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F877ED53-BB8A-48EF-B99E-4258E996D26C}"/>
                  </a:ext>
                </a:extLst>
              </p:cNvPr>
              <p:cNvGrpSpPr/>
              <p:nvPr/>
            </p:nvGrpSpPr>
            <p:grpSpPr>
              <a:xfrm>
                <a:off x="3588488" y="4982639"/>
                <a:ext cx="5031814" cy="544677"/>
                <a:chOff x="3588488" y="4982639"/>
                <a:chExt cx="5031814" cy="544677"/>
              </a:xfrm>
              <a:solidFill>
                <a:srgbClr val="FFFFFF"/>
              </a:solidFill>
            </p:grpSpPr>
            <p:sp>
              <p:nvSpPr>
                <p:cNvPr id="32" name="Freeform: Shape 31">
                  <a:extLst>
                    <a:ext uri="{FF2B5EF4-FFF2-40B4-BE49-F238E27FC236}">
                      <a16:creationId xmlns:a16="http://schemas.microsoft.com/office/drawing/2014/main" id="{C2BBBB13-5D43-416A-A08E-60950555375E}"/>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301F806-CB5E-42E9-AE0B-7B5CACAF69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6B00E88-31DE-40DE-84F9-49AC68B874B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F4B5959B-CE3E-49D2-B381-95DCCF0F7EDF}"/>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53908A-2580-43FF-9B38-814FF3F4AAF6}"/>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958B5445-9C74-4DC7-A32A-ED78FDE2F13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8D2359E-2AAC-4191-914A-3663613649E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3BBC3065-52A2-496F-A374-652A8C3C4BC5}"/>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DF19A26E-9348-481E-86AD-B2B9A0E9677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7346C9D-624A-4E94-8F22-5983857B8C0B}"/>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47BAFF2C-A8EA-410A-97D3-8EFC6A62CC7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8832725-C791-4251-91AF-1F5E8CA7496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E8555135-6C89-4B36-8BC3-2E8338A33CD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B4B1815-CAEA-4193-85D2-65CEA4C4023E}"/>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5175236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Divider 4 - Dark">
    <p:bg>
      <p:bgPr>
        <a:solidFill>
          <a:schemeClr val="bg1"/>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A715828B-00D0-42B0-A8E8-FA6086D7E581}"/>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2" name="Footer Placeholder 11">
            <a:extLst>
              <a:ext uri="{FF2B5EF4-FFF2-40B4-BE49-F238E27FC236}">
                <a16:creationId xmlns:a16="http://schemas.microsoft.com/office/drawing/2014/main" id="{591BB30B-A38F-496A-9A51-0C22F0B6AF0D}"/>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3F6FFF0F-BAB9-40DC-BAF9-35B2A5228D84}"/>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F38674F-4C91-4494-B465-12C2060F4FC3}"/>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B7CE058E-4C5B-4AE6-8AEE-4627F18EBB2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DF5B0C93-0FFA-4F79-A254-F9360D6A55B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5" name="Slide Number Placeholder 14">
            <a:extLst>
              <a:ext uri="{FF2B5EF4-FFF2-40B4-BE49-F238E27FC236}">
                <a16:creationId xmlns:a16="http://schemas.microsoft.com/office/drawing/2014/main" id="{0E0C5E03-C7F6-4079-AFC4-04FC71F6767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98A646E0-7B78-4B13-9EB3-CCE2A53BB9AA}"/>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8A6130D2-AD01-4E58-93F0-7548DBC576F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8DF3D902-4F37-4AC7-9EF8-9A492022491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6B76752D-2524-425E-ACEF-FCA4683315EA}"/>
              </a:ext>
            </a:extLst>
          </p:cNvPr>
          <p:cNvGrpSpPr/>
          <p:nvPr userDrawn="1"/>
        </p:nvGrpSpPr>
        <p:grpSpPr>
          <a:xfrm>
            <a:off x="211138" y="6093845"/>
            <a:ext cx="634650" cy="548640"/>
            <a:chOff x="3214686" y="1004887"/>
            <a:chExt cx="5765431" cy="4850549"/>
          </a:xfrm>
        </p:grpSpPr>
        <p:sp>
          <p:nvSpPr>
            <p:cNvPr id="22" name="Freeform: Shape 21">
              <a:extLst>
                <a:ext uri="{FF2B5EF4-FFF2-40B4-BE49-F238E27FC236}">
                  <a16:creationId xmlns:a16="http://schemas.microsoft.com/office/drawing/2014/main" id="{8EAAAC8D-CBE4-4A94-AA97-148AB2203C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5785AE98-B932-46CA-822E-880EAC6CB3BF}"/>
                </a:ext>
              </a:extLst>
            </p:cNvPr>
            <p:cNvGrpSpPr/>
            <p:nvPr/>
          </p:nvGrpSpPr>
          <p:grpSpPr>
            <a:xfrm>
              <a:off x="3588488" y="1366527"/>
              <a:ext cx="5031814" cy="4160789"/>
              <a:chOff x="3588488" y="1366527"/>
              <a:chExt cx="5031814" cy="4160789"/>
            </a:xfrm>
            <a:solidFill>
              <a:srgbClr val="FFFFFF"/>
            </a:solidFill>
          </p:grpSpPr>
          <p:grpSp>
            <p:nvGrpSpPr>
              <p:cNvPr id="26" name="Graphic 27">
                <a:extLst>
                  <a:ext uri="{FF2B5EF4-FFF2-40B4-BE49-F238E27FC236}">
                    <a16:creationId xmlns:a16="http://schemas.microsoft.com/office/drawing/2014/main" id="{6699E6A7-2CAB-450B-BF63-78E752442E07}"/>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65DB8113-A084-4D98-9CCB-FD317DE6A2A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910C7388-D40F-42F6-A95F-E41E3C73552E}"/>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4AA78AB-9D5A-43AB-AB36-9D4479C412A9}"/>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DA0EE01-22BA-47BC-9C96-0913BB9844BA}"/>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13482840-D2DD-41BB-8E02-F2FA6557E24B}"/>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8DFC5601-D29A-4F3D-8C00-7EADE971D459}"/>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C42A0641-81A5-463A-B982-CB24D2A1AE9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428290EC-B2EE-40A2-B079-FB1C89C78E83}"/>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3DB72217-FC04-4206-A595-EEC804AF250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28F9D996-3ACB-4B93-9B16-C8306E0A2B3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ADDC0F5-065E-4F9E-BD0F-5DAAFB5B197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289BFCF7-05D4-43F4-BFC5-88E725168FA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514935F-C1AF-4137-9ADE-4DAE50F1348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B05E4E39-E64F-4672-8709-624E1B67E8D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075062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Divider 5 - Dark">
    <p:bg>
      <p:bgPr>
        <a:solidFill>
          <a:schemeClr val="bg1"/>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03A551-6A85-4FA5-97E2-9F9DF3ECBF2C}"/>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 name="Footer Placeholder 2">
            <a:extLst>
              <a:ext uri="{FF2B5EF4-FFF2-40B4-BE49-F238E27FC236}">
                <a16:creationId xmlns:a16="http://schemas.microsoft.com/office/drawing/2014/main" id="{1B454FED-4B24-4888-8398-05AE05B99FCE}"/>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5" name="Freeform: Shape 14">
            <a:extLst>
              <a:ext uri="{FF2B5EF4-FFF2-40B4-BE49-F238E27FC236}">
                <a16:creationId xmlns:a16="http://schemas.microsoft.com/office/drawing/2014/main" id="{FD9CEE68-9A51-423B-A133-657ED8044F0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533C267-3FFC-44B9-BA75-6F5376677A9B}"/>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3FA56E5-1510-4C96-BF9E-1AAA79474661}"/>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633C2CAA-E9C9-493B-92AC-185C3414E50A}"/>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D37C69-C3BA-4130-BBB8-D6BAFB53E11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5" name="Slide Number Placeholder 4">
            <a:extLst>
              <a:ext uri="{FF2B5EF4-FFF2-40B4-BE49-F238E27FC236}">
                <a16:creationId xmlns:a16="http://schemas.microsoft.com/office/drawing/2014/main" id="{037EE0A2-B242-41BB-8E60-D56BF1F440AD}"/>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1B58D665-7BD7-464A-8F51-C4D97676BBC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4" name="Title 23">
            <a:extLst>
              <a:ext uri="{FF2B5EF4-FFF2-40B4-BE49-F238E27FC236}">
                <a16:creationId xmlns:a16="http://schemas.microsoft.com/office/drawing/2014/main" id="{140CD038-AC24-4F40-A536-7E639CE8986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4381796E-D2F9-487E-BCEB-4A8329541AF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918BABC4-8D17-43F8-8E7B-4F026BD070A4}"/>
              </a:ext>
            </a:extLst>
          </p:cNvPr>
          <p:cNvGrpSpPr/>
          <p:nvPr userDrawn="1"/>
        </p:nvGrpSpPr>
        <p:grpSpPr>
          <a:xfrm>
            <a:off x="211138" y="6093845"/>
            <a:ext cx="634650" cy="548640"/>
            <a:chOff x="3214686" y="1004887"/>
            <a:chExt cx="5765431" cy="4850549"/>
          </a:xfrm>
        </p:grpSpPr>
        <p:sp>
          <p:nvSpPr>
            <p:cNvPr id="25" name="Freeform: Shape 24">
              <a:extLst>
                <a:ext uri="{FF2B5EF4-FFF2-40B4-BE49-F238E27FC236}">
                  <a16:creationId xmlns:a16="http://schemas.microsoft.com/office/drawing/2014/main" id="{5DF1279C-7E93-44C0-812C-52FD09DCBA4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6" name="Graphic 27">
              <a:extLst>
                <a:ext uri="{FF2B5EF4-FFF2-40B4-BE49-F238E27FC236}">
                  <a16:creationId xmlns:a16="http://schemas.microsoft.com/office/drawing/2014/main" id="{459DCC7F-A96E-4FC7-BE29-B12E4C0359C8}"/>
                </a:ext>
              </a:extLst>
            </p:cNvPr>
            <p:cNvGrpSpPr/>
            <p:nvPr/>
          </p:nvGrpSpPr>
          <p:grpSpPr>
            <a:xfrm>
              <a:off x="3588488" y="1366527"/>
              <a:ext cx="5031814" cy="4160789"/>
              <a:chOff x="3588488" y="1366527"/>
              <a:chExt cx="5031814" cy="4160789"/>
            </a:xfrm>
            <a:solidFill>
              <a:srgbClr val="FFFFFF"/>
            </a:solidFill>
          </p:grpSpPr>
          <p:grpSp>
            <p:nvGrpSpPr>
              <p:cNvPr id="27" name="Graphic 27">
                <a:extLst>
                  <a:ext uri="{FF2B5EF4-FFF2-40B4-BE49-F238E27FC236}">
                    <a16:creationId xmlns:a16="http://schemas.microsoft.com/office/drawing/2014/main" id="{B3325CEE-6FAE-493D-8DC6-8D7337BA0D5D}"/>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0DDE7AD8-AAB0-41F7-AF18-61B5A940142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6674966E-0AE2-4397-9146-01049C32A91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158AA59-C7A7-4D12-87B2-6963C7E925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0E85C0DA-4800-4416-A352-208DE0CAD4F1}"/>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5D7DA29B-7CC1-45F7-A5B2-DD5DE8B5465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D2E8E75-3224-40B1-8B4C-9158124BEDE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B6180EEA-7FCF-4835-AAE7-D1DD76657CB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1308E7F4-7392-49E9-B446-375D4008B0E0}"/>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DD4A48E6-28CC-4CC7-B140-57D740BC18B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ABCAC2D-0739-4B84-A893-D8DE6AE9D8B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799141-FA55-4D17-8B37-62485A48E9B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DA738652-2BAC-4527-A9A2-009AF41B879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7E0C2D6F-E658-47D3-8ECE-EB12D30B2EF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5B2C717-15DA-4390-AD5F-E83972857B29}"/>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46805993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pter Divider 6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B3B5D223-6D51-4CB4-8213-043FD1D7076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AD36824-2B25-4369-A9E2-C5B520BCCFCC}"/>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A434F616-933D-42E0-8372-F9FCA262F75F}"/>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1D63E233-B79A-4CFE-B80A-4B58921E204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4BECD26-FA91-4824-99E1-742ECA6DBD58}"/>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876C07D-95BA-4743-9DC1-8F5DE8166328}"/>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9F421E9-BB84-4562-9786-8794A63CE5A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53EDB82-DA8F-4C30-9E9D-09742376C72E}"/>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72890D98-FC4A-46D0-B344-A05238790071}"/>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25F9CBDB-87F6-4A0E-BE9E-38C13CA61EDD}"/>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5" name="Title 23">
            <a:extLst>
              <a:ext uri="{FF2B5EF4-FFF2-40B4-BE49-F238E27FC236}">
                <a16:creationId xmlns:a16="http://schemas.microsoft.com/office/drawing/2014/main" id="{3B464F79-0279-4FA4-BD8B-D00564BD649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6F8CA905-20EE-4CA2-BFF7-C847D9AAAEE2}"/>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7DE718B5-5F22-4487-A022-521E70DA5899}"/>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D1403F2F-92D6-476C-82DA-573FC69208AD}"/>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10A29F16-3A02-4D02-B880-653D105D82DC}"/>
                </a:ext>
              </a:extLst>
            </p:cNvPr>
            <p:cNvGrpSpPr/>
            <p:nvPr/>
          </p:nvGrpSpPr>
          <p:grpSpPr>
            <a:xfrm>
              <a:off x="3588488" y="1366527"/>
              <a:ext cx="5031814" cy="4160789"/>
              <a:chOff x="3588488" y="1366527"/>
              <a:chExt cx="5031814" cy="4160789"/>
            </a:xfrm>
            <a:solidFill>
              <a:srgbClr val="FFFFFF"/>
            </a:solidFill>
          </p:grpSpPr>
          <p:grpSp>
            <p:nvGrpSpPr>
              <p:cNvPr id="29" name="Graphic 27">
                <a:extLst>
                  <a:ext uri="{FF2B5EF4-FFF2-40B4-BE49-F238E27FC236}">
                    <a16:creationId xmlns:a16="http://schemas.microsoft.com/office/drawing/2014/main" id="{7627AA79-5AF6-4512-8B33-D90D9D04BADC}"/>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A848A88D-A8BF-409E-9026-502B43141FE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0BAAA8C-341C-4A33-96BA-8FB8EAC9A6D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08303C50-537D-4130-86E3-606502A7EDFE}"/>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5BF10141-311B-48AD-B570-7DB780C4FFAE}"/>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D1B8832-046D-47AC-AE1A-E1B14E636D7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4BC6BD5-D0C0-4849-9B97-F93CAAA198F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99B7C719-B922-4B8A-97AB-066D6F0FB95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0" name="Graphic 27">
                <a:extLst>
                  <a:ext uri="{FF2B5EF4-FFF2-40B4-BE49-F238E27FC236}">
                    <a16:creationId xmlns:a16="http://schemas.microsoft.com/office/drawing/2014/main" id="{92D105A9-E3D5-48EA-BEF2-6CEB30EE1ED1}"/>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7ABC5B15-B566-4B3F-A8E1-DFE93A613CB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BBE744-3B78-4F84-9BEB-B8271360BC16}"/>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8627D3D-743B-4DC8-A6E1-D4218CE78551}"/>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C07E098-E3B5-4C43-8100-C3561EB8A8E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C9398B6-C9AA-4208-92AC-07727AA9F59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2F45310-C05F-4D3C-BCFA-E2D7E221A2A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324550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bg>
      <p:bgPr>
        <a:solidFill>
          <a:schemeClr val="accent1"/>
        </a:solidFill>
        <a:effectLst/>
      </p:bgPr>
    </p:bg>
    <p:spTree>
      <p:nvGrpSpPr>
        <p:cNvPr id="1" name=""/>
        <p:cNvGrpSpPr/>
        <p:nvPr/>
      </p:nvGrpSpPr>
      <p:grpSpPr>
        <a:xfrm>
          <a:off x="0" y="0"/>
          <a:ext cx="0" cy="0"/>
          <a:chOff x="0" y="0"/>
          <a:chExt cx="0" cy="0"/>
        </a:xfrm>
      </p:grpSpPr>
      <p:grpSp>
        <p:nvGrpSpPr>
          <p:cNvPr id="25" name="Graphic 9">
            <a:extLst>
              <a:ext uri="{FF2B5EF4-FFF2-40B4-BE49-F238E27FC236}">
                <a16:creationId xmlns:a16="http://schemas.microsoft.com/office/drawing/2014/main" id="{DE2BBB4F-58E4-4BA9-AA53-3B1A409144F8}"/>
              </a:ext>
            </a:extLst>
          </p:cNvPr>
          <p:cNvGrpSpPr/>
          <p:nvPr userDrawn="1"/>
        </p:nvGrpSpPr>
        <p:grpSpPr>
          <a:xfrm>
            <a:off x="2667746" y="2619723"/>
            <a:ext cx="6856508" cy="1618554"/>
            <a:chOff x="966787" y="1938997"/>
            <a:chExt cx="10253698" cy="2420498"/>
          </a:xfrm>
          <a:solidFill>
            <a:schemeClr val="tx1"/>
          </a:solidFill>
        </p:grpSpPr>
        <p:grpSp>
          <p:nvGrpSpPr>
            <p:cNvPr id="26" name="Graphic 9">
              <a:extLst>
                <a:ext uri="{FF2B5EF4-FFF2-40B4-BE49-F238E27FC236}">
                  <a16:creationId xmlns:a16="http://schemas.microsoft.com/office/drawing/2014/main" id="{AB0F489C-CDB8-4CD6-B41E-0BE1CB7E1ACC}"/>
                </a:ext>
              </a:extLst>
            </p:cNvPr>
            <p:cNvGrpSpPr/>
            <p:nvPr/>
          </p:nvGrpSpPr>
          <p:grpSpPr>
            <a:xfrm>
              <a:off x="3700614" y="3838985"/>
              <a:ext cx="4808558" cy="520510"/>
              <a:chOff x="3700614" y="3838985"/>
              <a:chExt cx="4808558" cy="520510"/>
            </a:xfrm>
            <a:grpFill/>
          </p:grpSpPr>
          <p:sp>
            <p:nvSpPr>
              <p:cNvPr id="34" name="Freeform: Shape 33">
                <a:extLst>
                  <a:ext uri="{FF2B5EF4-FFF2-40B4-BE49-F238E27FC236}">
                    <a16:creationId xmlns:a16="http://schemas.microsoft.com/office/drawing/2014/main" id="{46DEAEB0-A790-4769-A507-3B8540FBEB57}"/>
                  </a:ext>
                </a:extLst>
              </p:cNvPr>
              <p:cNvSpPr/>
              <p:nvPr/>
            </p:nvSpPr>
            <p:spPr>
              <a:xfrm>
                <a:off x="4411962" y="3852225"/>
                <a:ext cx="438287" cy="493336"/>
              </a:xfrm>
              <a:custGeom>
                <a:avLst/>
                <a:gdLst>
                  <a:gd name="connsiteX0" fmla="*/ 419428 w 438287"/>
                  <a:gd name="connsiteY0" fmla="*/ -419 h 493336"/>
                  <a:gd name="connsiteX1" fmla="*/ 18010 w 438287"/>
                  <a:gd name="connsiteY1" fmla="*/ -419 h 493336"/>
                  <a:gd name="connsiteX2" fmla="*/ -424 w 438287"/>
                  <a:gd name="connsiteY2" fmla="*/ 18015 h 493336"/>
                  <a:gd name="connsiteX3" fmla="*/ -424 w 438287"/>
                  <a:gd name="connsiteY3" fmla="*/ 18016 h 493336"/>
                  <a:gd name="connsiteX4" fmla="*/ -424 w 438287"/>
                  <a:gd name="connsiteY4" fmla="*/ 110055 h 493336"/>
                  <a:gd name="connsiteX5" fmla="*/ 18009 w 438287"/>
                  <a:gd name="connsiteY5" fmla="*/ 128489 h 493336"/>
                  <a:gd name="connsiteX6" fmla="*/ 18010 w 438287"/>
                  <a:gd name="connsiteY6" fmla="*/ 128489 h 493336"/>
                  <a:gd name="connsiteX7" fmla="*/ 128167 w 438287"/>
                  <a:gd name="connsiteY7" fmla="*/ 128489 h 493336"/>
                  <a:gd name="connsiteX8" fmla="*/ 146601 w 438287"/>
                  <a:gd name="connsiteY8" fmla="*/ 146923 h 493336"/>
                  <a:gd name="connsiteX9" fmla="*/ 146601 w 438287"/>
                  <a:gd name="connsiteY9" fmla="*/ 146924 h 493336"/>
                  <a:gd name="connsiteX10" fmla="*/ 146602 w 438287"/>
                  <a:gd name="connsiteY10" fmla="*/ 474482 h 493336"/>
                  <a:gd name="connsiteX11" fmla="*/ 165037 w 438287"/>
                  <a:gd name="connsiteY11" fmla="*/ 492917 h 493336"/>
                  <a:gd name="connsiteX12" fmla="*/ 272407 w 438287"/>
                  <a:gd name="connsiteY12" fmla="*/ 492917 h 493336"/>
                  <a:gd name="connsiteX13" fmla="*/ 290841 w 438287"/>
                  <a:gd name="connsiteY13" fmla="*/ 474482 h 493336"/>
                  <a:gd name="connsiteX14" fmla="*/ 290841 w 438287"/>
                  <a:gd name="connsiteY14" fmla="*/ 474482 h 493336"/>
                  <a:gd name="connsiteX15" fmla="*/ 290841 w 438287"/>
                  <a:gd name="connsiteY15" fmla="*/ 146923 h 493336"/>
                  <a:gd name="connsiteX16" fmla="*/ 309276 w 438287"/>
                  <a:gd name="connsiteY16" fmla="*/ 128489 h 493336"/>
                  <a:gd name="connsiteX17" fmla="*/ 419429 w 438287"/>
                  <a:gd name="connsiteY17" fmla="*/ 128489 h 493336"/>
                  <a:gd name="connsiteX18" fmla="*/ 437864 w 438287"/>
                  <a:gd name="connsiteY18" fmla="*/ 110055 h 493336"/>
                  <a:gd name="connsiteX19" fmla="*/ 437864 w 438287"/>
                  <a:gd name="connsiteY19" fmla="*/ 110054 h 493336"/>
                  <a:gd name="connsiteX20" fmla="*/ 437863 w 438287"/>
                  <a:gd name="connsiteY20" fmla="*/ 18015 h 493336"/>
                  <a:gd name="connsiteX21" fmla="*/ 419429 w 438287"/>
                  <a:gd name="connsiteY21" fmla="*/ -419 h 493336"/>
                  <a:gd name="connsiteX22" fmla="*/ 419428 w 438287"/>
                  <a:gd name="connsiteY22" fmla="*/ -419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8287" h="493336">
                    <a:moveTo>
                      <a:pt x="419428" y="-419"/>
                    </a:moveTo>
                    <a:lnTo>
                      <a:pt x="18010" y="-419"/>
                    </a:lnTo>
                    <a:cubicBezTo>
                      <a:pt x="7829" y="-419"/>
                      <a:pt x="-424" y="7834"/>
                      <a:pt x="-424" y="18015"/>
                    </a:cubicBezTo>
                    <a:cubicBezTo>
                      <a:pt x="-424" y="18015"/>
                      <a:pt x="-424" y="18015"/>
                      <a:pt x="-424" y="18016"/>
                    </a:cubicBezTo>
                    <a:lnTo>
                      <a:pt x="-424" y="110055"/>
                    </a:lnTo>
                    <a:cubicBezTo>
                      <a:pt x="-425" y="120235"/>
                      <a:pt x="7828" y="128489"/>
                      <a:pt x="18009" y="128489"/>
                    </a:cubicBezTo>
                    <a:cubicBezTo>
                      <a:pt x="18010" y="128489"/>
                      <a:pt x="18010" y="128489"/>
                      <a:pt x="18010" y="128489"/>
                    </a:cubicBezTo>
                    <a:lnTo>
                      <a:pt x="128167" y="128489"/>
                    </a:lnTo>
                    <a:cubicBezTo>
                      <a:pt x="138348" y="128489"/>
                      <a:pt x="146601" y="136742"/>
                      <a:pt x="146601" y="146923"/>
                    </a:cubicBezTo>
                    <a:cubicBezTo>
                      <a:pt x="146601" y="146923"/>
                      <a:pt x="146601" y="146923"/>
                      <a:pt x="146601" y="146924"/>
                    </a:cubicBezTo>
                    <a:lnTo>
                      <a:pt x="146602" y="474482"/>
                    </a:lnTo>
                    <a:cubicBezTo>
                      <a:pt x="146602" y="484663"/>
                      <a:pt x="154855" y="492916"/>
                      <a:pt x="165037" y="492917"/>
                    </a:cubicBezTo>
                    <a:lnTo>
                      <a:pt x="272407" y="492917"/>
                    </a:lnTo>
                    <a:cubicBezTo>
                      <a:pt x="282588" y="492917"/>
                      <a:pt x="290841" y="484664"/>
                      <a:pt x="290841" y="474482"/>
                    </a:cubicBezTo>
                    <a:cubicBezTo>
                      <a:pt x="290841" y="474482"/>
                      <a:pt x="290841" y="474482"/>
                      <a:pt x="290841" y="474482"/>
                    </a:cubicBezTo>
                    <a:lnTo>
                      <a:pt x="290841" y="146923"/>
                    </a:lnTo>
                    <a:cubicBezTo>
                      <a:pt x="290841" y="136742"/>
                      <a:pt x="299095" y="128489"/>
                      <a:pt x="309276" y="128489"/>
                    </a:cubicBezTo>
                    <a:lnTo>
                      <a:pt x="419429" y="128489"/>
                    </a:lnTo>
                    <a:cubicBezTo>
                      <a:pt x="429610" y="128490"/>
                      <a:pt x="437863" y="120237"/>
                      <a:pt x="437864" y="110055"/>
                    </a:cubicBezTo>
                    <a:cubicBezTo>
                      <a:pt x="437864" y="110055"/>
                      <a:pt x="437864" y="110055"/>
                      <a:pt x="437864" y="110054"/>
                    </a:cubicBezTo>
                    <a:lnTo>
                      <a:pt x="437863" y="18015"/>
                    </a:lnTo>
                    <a:cubicBezTo>
                      <a:pt x="437864" y="7835"/>
                      <a:pt x="429611" y="-419"/>
                      <a:pt x="419429" y="-419"/>
                    </a:cubicBezTo>
                    <a:cubicBezTo>
                      <a:pt x="419429" y="-419"/>
                      <a:pt x="419428" y="-419"/>
                      <a:pt x="419428" y="-419"/>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2A0A7AF3-5192-45C6-89F0-719F38C2FF7B}"/>
                  </a:ext>
                </a:extLst>
              </p:cNvPr>
              <p:cNvSpPr/>
              <p:nvPr/>
            </p:nvSpPr>
            <p:spPr>
              <a:xfrm>
                <a:off x="5987336" y="3852226"/>
                <a:ext cx="454311" cy="493336"/>
              </a:xfrm>
              <a:custGeom>
                <a:avLst/>
                <a:gdLst>
                  <a:gd name="connsiteX0" fmla="*/ 171683 w 454311"/>
                  <a:gd name="connsiteY0" fmla="*/ -419 h 493336"/>
                  <a:gd name="connsiteX1" fmla="*/ 18011 w 454311"/>
                  <a:gd name="connsiteY1" fmla="*/ -419 h 493336"/>
                  <a:gd name="connsiteX2" fmla="*/ -424 w 454311"/>
                  <a:gd name="connsiteY2" fmla="*/ 18014 h 493336"/>
                  <a:gd name="connsiteX3" fmla="*/ -424 w 454311"/>
                  <a:gd name="connsiteY3" fmla="*/ 18015 h 493336"/>
                  <a:gd name="connsiteX4" fmla="*/ -424 w 454311"/>
                  <a:gd name="connsiteY4" fmla="*/ 474482 h 493336"/>
                  <a:gd name="connsiteX5" fmla="*/ 18010 w 454311"/>
                  <a:gd name="connsiteY5" fmla="*/ 492917 h 493336"/>
                  <a:gd name="connsiteX6" fmla="*/ 18011 w 454311"/>
                  <a:gd name="connsiteY6" fmla="*/ 492917 h 493336"/>
                  <a:gd name="connsiteX7" fmla="*/ 170990 w 454311"/>
                  <a:gd name="connsiteY7" fmla="*/ 492917 h 493336"/>
                  <a:gd name="connsiteX8" fmla="*/ 453887 w 454311"/>
                  <a:gd name="connsiteY8" fmla="*/ 244855 h 493336"/>
                  <a:gd name="connsiteX9" fmla="*/ 171683 w 454311"/>
                  <a:gd name="connsiteY9" fmla="*/ -419 h 493336"/>
                  <a:gd name="connsiteX10" fmla="*/ 164526 w 454311"/>
                  <a:gd name="connsiteY10" fmla="*/ 366795 h 493336"/>
                  <a:gd name="connsiteX11" fmla="*/ 157767 w 454311"/>
                  <a:gd name="connsiteY11" fmla="*/ 366795 h 493336"/>
                  <a:gd name="connsiteX12" fmla="*/ 139032 w 454311"/>
                  <a:gd name="connsiteY12" fmla="*/ 348361 h 493336"/>
                  <a:gd name="connsiteX13" fmla="*/ 139033 w 454311"/>
                  <a:gd name="connsiteY13" fmla="*/ 144136 h 493336"/>
                  <a:gd name="connsiteX14" fmla="*/ 157768 w 454311"/>
                  <a:gd name="connsiteY14" fmla="*/ 125701 h 493336"/>
                  <a:gd name="connsiteX15" fmla="*/ 165945 w 454311"/>
                  <a:gd name="connsiteY15" fmla="*/ 125701 h 493336"/>
                  <a:gd name="connsiteX16" fmla="*/ 306865 w 454311"/>
                  <a:gd name="connsiteY16" fmla="*/ 244855 h 493336"/>
                  <a:gd name="connsiteX17" fmla="*/ 164527 w 454311"/>
                  <a:gd name="connsiteY17" fmla="*/ 366795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4311" h="493336">
                    <a:moveTo>
                      <a:pt x="171683" y="-419"/>
                    </a:moveTo>
                    <a:lnTo>
                      <a:pt x="18011" y="-419"/>
                    </a:lnTo>
                    <a:cubicBezTo>
                      <a:pt x="7830" y="-419"/>
                      <a:pt x="-424" y="7834"/>
                      <a:pt x="-424" y="18014"/>
                    </a:cubicBezTo>
                    <a:cubicBezTo>
                      <a:pt x="-424" y="18015"/>
                      <a:pt x="-424" y="18015"/>
                      <a:pt x="-424" y="18015"/>
                    </a:cubicBezTo>
                    <a:lnTo>
                      <a:pt x="-424" y="474482"/>
                    </a:lnTo>
                    <a:cubicBezTo>
                      <a:pt x="-424" y="484663"/>
                      <a:pt x="7829" y="492916"/>
                      <a:pt x="18010" y="492917"/>
                    </a:cubicBezTo>
                    <a:cubicBezTo>
                      <a:pt x="18010" y="492917"/>
                      <a:pt x="18011" y="492917"/>
                      <a:pt x="18011" y="492917"/>
                    </a:cubicBezTo>
                    <a:lnTo>
                      <a:pt x="170990" y="492917"/>
                    </a:lnTo>
                    <a:cubicBezTo>
                      <a:pt x="345187" y="492917"/>
                      <a:pt x="453887" y="398150"/>
                      <a:pt x="453887" y="244855"/>
                    </a:cubicBezTo>
                    <a:cubicBezTo>
                      <a:pt x="453887" y="94346"/>
                      <a:pt x="349371" y="-419"/>
                      <a:pt x="171683" y="-419"/>
                    </a:cubicBezTo>
                    <a:close/>
                    <a:moveTo>
                      <a:pt x="164526" y="366795"/>
                    </a:moveTo>
                    <a:lnTo>
                      <a:pt x="157767" y="366795"/>
                    </a:lnTo>
                    <a:cubicBezTo>
                      <a:pt x="147503" y="366878"/>
                      <a:pt x="139116" y="358624"/>
                      <a:pt x="139032" y="348361"/>
                    </a:cubicBezTo>
                    <a:lnTo>
                      <a:pt x="139033" y="144136"/>
                    </a:lnTo>
                    <a:cubicBezTo>
                      <a:pt x="139116" y="133872"/>
                      <a:pt x="147504" y="125619"/>
                      <a:pt x="157768" y="125701"/>
                    </a:cubicBezTo>
                    <a:lnTo>
                      <a:pt x="165945" y="125701"/>
                    </a:lnTo>
                    <a:cubicBezTo>
                      <a:pt x="259420" y="125701"/>
                      <a:pt x="306865" y="161937"/>
                      <a:pt x="306865" y="244855"/>
                    </a:cubicBezTo>
                    <a:cubicBezTo>
                      <a:pt x="306865" y="330564"/>
                      <a:pt x="259420" y="366795"/>
                      <a:pt x="164527" y="366795"/>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0357652C-D8E9-42E5-A984-D1A13FEBE539}"/>
                  </a:ext>
                </a:extLst>
              </p:cNvPr>
              <p:cNvSpPr/>
              <p:nvPr/>
            </p:nvSpPr>
            <p:spPr>
              <a:xfrm>
                <a:off x="6800939" y="3852226"/>
                <a:ext cx="147544" cy="493335"/>
              </a:xfrm>
              <a:custGeom>
                <a:avLst/>
                <a:gdLst>
                  <a:gd name="connsiteX0" fmla="*/ 129110 w 147544"/>
                  <a:gd name="connsiteY0" fmla="*/ 0 h 493335"/>
                  <a:gd name="connsiteX1" fmla="*/ 147544 w 147544"/>
                  <a:gd name="connsiteY1" fmla="*/ 0 h 493335"/>
                  <a:gd name="connsiteX2" fmla="*/ 147544 w 147544"/>
                  <a:gd name="connsiteY2" fmla="*/ 493336 h 493335"/>
                  <a:gd name="connsiteX3" fmla="*/ 129110 w 147544"/>
                  <a:gd name="connsiteY3" fmla="*/ 493336 h 493335"/>
                  <a:gd name="connsiteX4" fmla="*/ 18435 w 147544"/>
                  <a:gd name="connsiteY4" fmla="*/ 493336 h 493335"/>
                  <a:gd name="connsiteX5" fmla="*/ 18435 w 147544"/>
                  <a:gd name="connsiteY5" fmla="*/ 0 h 493335"/>
                  <a:gd name="connsiteX6" fmla="*/ 0 w 147544"/>
                  <a:gd name="connsiteY6" fmla="*/ 0 h 493335"/>
                  <a:gd name="connsiteX7" fmla="*/ 18435 w 147544"/>
                  <a:gd name="connsiteY7" fmla="*/ 0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544" h="493335">
                    <a:moveTo>
                      <a:pt x="129110" y="0"/>
                    </a:moveTo>
                    <a:cubicBezTo>
                      <a:pt x="139291" y="0"/>
                      <a:pt x="147544" y="0"/>
                      <a:pt x="147544" y="0"/>
                    </a:cubicBezTo>
                    <a:lnTo>
                      <a:pt x="147544" y="493336"/>
                    </a:lnTo>
                    <a:cubicBezTo>
                      <a:pt x="147544" y="493336"/>
                      <a:pt x="139291" y="493336"/>
                      <a:pt x="129110" y="493336"/>
                    </a:cubicBezTo>
                    <a:lnTo>
                      <a:pt x="18435" y="493336"/>
                    </a:lnTo>
                    <a:lnTo>
                      <a:pt x="18435" y="0"/>
                    </a:lnTo>
                    <a:cubicBezTo>
                      <a:pt x="8253" y="0"/>
                      <a:pt x="0" y="0"/>
                      <a:pt x="0" y="0"/>
                    </a:cubicBezTo>
                    <a:cubicBezTo>
                      <a:pt x="0" y="0"/>
                      <a:pt x="8254" y="0"/>
                      <a:pt x="18435" y="0"/>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0406BA9-3B5B-4919-9A0B-7E09D6CA5D30}"/>
                  </a:ext>
                </a:extLst>
              </p:cNvPr>
              <p:cNvSpPr/>
              <p:nvPr/>
            </p:nvSpPr>
            <p:spPr>
              <a:xfrm>
                <a:off x="5188868" y="3852225"/>
                <a:ext cx="438985" cy="506576"/>
              </a:xfrm>
              <a:custGeom>
                <a:avLst/>
                <a:gdLst>
                  <a:gd name="connsiteX0" fmla="*/ 420126 w 438985"/>
                  <a:gd name="connsiteY0" fmla="*/ -419 h 506576"/>
                  <a:gd name="connsiteX1" fmla="*/ 314847 w 438985"/>
                  <a:gd name="connsiteY1" fmla="*/ -419 h 506576"/>
                  <a:gd name="connsiteX2" fmla="*/ 296412 w 438985"/>
                  <a:gd name="connsiteY2" fmla="*/ 18015 h 506576"/>
                  <a:gd name="connsiteX3" fmla="*/ 296412 w 438985"/>
                  <a:gd name="connsiteY3" fmla="*/ 18016 h 506576"/>
                  <a:gd name="connsiteX4" fmla="*/ 296412 w 438985"/>
                  <a:gd name="connsiteY4" fmla="*/ 262973 h 506576"/>
                  <a:gd name="connsiteX5" fmla="*/ 219071 w 438985"/>
                  <a:gd name="connsiteY5" fmla="*/ 373763 h 506576"/>
                  <a:gd name="connsiteX6" fmla="*/ 141725 w 438985"/>
                  <a:gd name="connsiteY6" fmla="*/ 262973 h 506576"/>
                  <a:gd name="connsiteX7" fmla="*/ 141725 w 438985"/>
                  <a:gd name="connsiteY7" fmla="*/ 18015 h 506576"/>
                  <a:gd name="connsiteX8" fmla="*/ 123291 w 438985"/>
                  <a:gd name="connsiteY8" fmla="*/ -419 h 506576"/>
                  <a:gd name="connsiteX9" fmla="*/ 123290 w 438985"/>
                  <a:gd name="connsiteY9" fmla="*/ -419 h 506576"/>
                  <a:gd name="connsiteX10" fmla="*/ 18011 w 438985"/>
                  <a:gd name="connsiteY10" fmla="*/ -419 h 506576"/>
                  <a:gd name="connsiteX11" fmla="*/ -424 w 438985"/>
                  <a:gd name="connsiteY11" fmla="*/ 18015 h 506576"/>
                  <a:gd name="connsiteX12" fmla="*/ -424 w 438985"/>
                  <a:gd name="connsiteY12" fmla="*/ 18016 h 506576"/>
                  <a:gd name="connsiteX13" fmla="*/ -424 w 438985"/>
                  <a:gd name="connsiteY13" fmla="*/ 276907 h 506576"/>
                  <a:gd name="connsiteX14" fmla="*/ 219071 w 438985"/>
                  <a:gd name="connsiteY14" fmla="*/ 506157 h 506576"/>
                  <a:gd name="connsiteX15" fmla="*/ 438562 w 438985"/>
                  <a:gd name="connsiteY15" fmla="*/ 276209 h 506576"/>
                  <a:gd name="connsiteX16" fmla="*/ 438562 w 438985"/>
                  <a:gd name="connsiteY16" fmla="*/ 18015 h 506576"/>
                  <a:gd name="connsiteX17" fmla="*/ 420128 w 438985"/>
                  <a:gd name="connsiteY17" fmla="*/ -419 h 506576"/>
                  <a:gd name="connsiteX18" fmla="*/ 420126 w 438985"/>
                  <a:gd name="connsiteY18" fmla="*/ -419 h 50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8985" h="506576">
                    <a:moveTo>
                      <a:pt x="420126" y="-419"/>
                    </a:moveTo>
                    <a:lnTo>
                      <a:pt x="314847" y="-419"/>
                    </a:lnTo>
                    <a:cubicBezTo>
                      <a:pt x="304666" y="-419"/>
                      <a:pt x="296412" y="7834"/>
                      <a:pt x="296412" y="18015"/>
                    </a:cubicBezTo>
                    <a:cubicBezTo>
                      <a:pt x="296412" y="18015"/>
                      <a:pt x="296412" y="18016"/>
                      <a:pt x="296412" y="18016"/>
                    </a:cubicBezTo>
                    <a:lnTo>
                      <a:pt x="296412" y="262973"/>
                    </a:lnTo>
                    <a:cubicBezTo>
                      <a:pt x="296412" y="345197"/>
                      <a:pt x="274114" y="373763"/>
                      <a:pt x="219071" y="373763"/>
                    </a:cubicBezTo>
                    <a:cubicBezTo>
                      <a:pt x="164022" y="373763"/>
                      <a:pt x="141725" y="345197"/>
                      <a:pt x="141725" y="262973"/>
                    </a:cubicBezTo>
                    <a:lnTo>
                      <a:pt x="141725" y="18015"/>
                    </a:lnTo>
                    <a:cubicBezTo>
                      <a:pt x="141725" y="7835"/>
                      <a:pt x="133472" y="-419"/>
                      <a:pt x="123291" y="-419"/>
                    </a:cubicBezTo>
                    <a:cubicBezTo>
                      <a:pt x="123291" y="-419"/>
                      <a:pt x="123290" y="-419"/>
                      <a:pt x="123290" y="-419"/>
                    </a:cubicBezTo>
                    <a:lnTo>
                      <a:pt x="18011" y="-419"/>
                    </a:lnTo>
                    <a:cubicBezTo>
                      <a:pt x="7830" y="-419"/>
                      <a:pt x="-424" y="7834"/>
                      <a:pt x="-424" y="18015"/>
                    </a:cubicBezTo>
                    <a:cubicBezTo>
                      <a:pt x="-424" y="18015"/>
                      <a:pt x="-424" y="18016"/>
                      <a:pt x="-424" y="18016"/>
                    </a:cubicBezTo>
                    <a:lnTo>
                      <a:pt x="-424" y="276907"/>
                    </a:lnTo>
                    <a:cubicBezTo>
                      <a:pt x="-424" y="428114"/>
                      <a:pt x="67167" y="506157"/>
                      <a:pt x="219071" y="506157"/>
                    </a:cubicBezTo>
                    <a:cubicBezTo>
                      <a:pt x="366791" y="506157"/>
                      <a:pt x="438562" y="423934"/>
                      <a:pt x="438562" y="276209"/>
                    </a:cubicBezTo>
                    <a:lnTo>
                      <a:pt x="438562" y="18015"/>
                    </a:lnTo>
                    <a:cubicBezTo>
                      <a:pt x="438562" y="7835"/>
                      <a:pt x="430309" y="-419"/>
                      <a:pt x="420128" y="-419"/>
                    </a:cubicBezTo>
                    <a:cubicBezTo>
                      <a:pt x="420127" y="-419"/>
                      <a:pt x="420127" y="-419"/>
                      <a:pt x="420126" y="-419"/>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8488F3D-0E22-4C88-8FEE-8492812A985F}"/>
                  </a:ext>
                </a:extLst>
              </p:cNvPr>
              <p:cNvSpPr/>
              <p:nvPr/>
            </p:nvSpPr>
            <p:spPr>
              <a:xfrm>
                <a:off x="3700614" y="3838985"/>
                <a:ext cx="384228" cy="520510"/>
              </a:xfrm>
              <a:custGeom>
                <a:avLst/>
                <a:gdLst>
                  <a:gd name="connsiteX0" fmla="*/ 257683 w 384228"/>
                  <a:gd name="connsiteY0" fmla="*/ 207924 h 520510"/>
                  <a:gd name="connsiteX1" fmla="*/ 194792 w 384228"/>
                  <a:gd name="connsiteY1" fmla="*/ 182133 h 520510"/>
                  <a:gd name="connsiteX2" fmla="*/ 158890 w 384228"/>
                  <a:gd name="connsiteY2" fmla="*/ 130876 h 520510"/>
                  <a:gd name="connsiteX3" fmla="*/ 219315 w 384228"/>
                  <a:gd name="connsiteY3" fmla="*/ 114598 h 520510"/>
                  <a:gd name="connsiteX4" fmla="*/ 272109 w 384228"/>
                  <a:gd name="connsiteY4" fmla="*/ 155694 h 520510"/>
                  <a:gd name="connsiteX5" fmla="*/ 281746 w 384228"/>
                  <a:gd name="connsiteY5" fmla="*/ 161794 h 520510"/>
                  <a:gd name="connsiteX6" fmla="*/ 281746 w 384228"/>
                  <a:gd name="connsiteY6" fmla="*/ 161794 h 520510"/>
                  <a:gd name="connsiteX7" fmla="*/ 295008 w 384228"/>
                  <a:gd name="connsiteY7" fmla="*/ 158873 h 520510"/>
                  <a:gd name="connsiteX8" fmla="*/ 371773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0 w 384228"/>
                  <a:gd name="connsiteY12" fmla="*/ 146607 h 520510"/>
                  <a:gd name="connsiteX13" fmla="*/ 133134 w 384228"/>
                  <a:gd name="connsiteY13" fmla="*/ 298725 h 520510"/>
                  <a:gd name="connsiteX14" fmla="*/ 194636 w 384228"/>
                  <a:gd name="connsiteY14" fmla="*/ 321332 h 520510"/>
                  <a:gd name="connsiteX15" fmla="*/ 237831 w 384228"/>
                  <a:gd name="connsiteY15" fmla="*/ 383001 h 520510"/>
                  <a:gd name="connsiteX16" fmla="*/ 165131 w 384228"/>
                  <a:gd name="connsiteY16" fmla="*/ 402586 h 520510"/>
                  <a:gd name="connsiteX17" fmla="*/ 105988 w 384228"/>
                  <a:gd name="connsiteY17" fmla="*/ 357071 h 520510"/>
                  <a:gd name="connsiteX18" fmla="*/ 96981 w 384228"/>
                  <a:gd name="connsiteY18" fmla="*/ 351596 h 520510"/>
                  <a:gd name="connsiteX19" fmla="*/ 96734 w 384228"/>
                  <a:gd name="connsiteY19" fmla="*/ 351544 h 520510"/>
                  <a:gd name="connsiteX20" fmla="*/ 83898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2" y="182133"/>
                    </a:cubicBezTo>
                    <a:cubicBezTo>
                      <a:pt x="154046" y="168899"/>
                      <a:pt x="152117" y="149525"/>
                      <a:pt x="158890" y="130876"/>
                    </a:cubicBezTo>
                    <a:cubicBezTo>
                      <a:pt x="165662" y="112227"/>
                      <a:pt x="193099" y="103941"/>
                      <a:pt x="219315" y="114598"/>
                    </a:cubicBezTo>
                    <a:cubicBezTo>
                      <a:pt x="233388" y="120319"/>
                      <a:pt x="268309" y="151985"/>
                      <a:pt x="272109" y="155694"/>
                    </a:cubicBezTo>
                    <a:cubicBezTo>
                      <a:pt x="274637" y="158646"/>
                      <a:pt x="277995" y="160772"/>
                      <a:pt x="281746" y="161794"/>
                    </a:cubicBezTo>
                    <a:lnTo>
                      <a:pt x="281746" y="161794"/>
                    </a:lnTo>
                    <a:cubicBezTo>
                      <a:pt x="286381" y="162770"/>
                      <a:pt x="291212" y="161706"/>
                      <a:pt x="295008" y="158873"/>
                    </a:cubicBezTo>
                    <a:lnTo>
                      <a:pt x="371773" y="101577"/>
                    </a:lnTo>
                    <a:cubicBezTo>
                      <a:pt x="379107" y="96090"/>
                      <a:pt x="380605" y="85696"/>
                      <a:pt x="375118" y="78362"/>
                    </a:cubicBezTo>
                    <a:cubicBezTo>
                      <a:pt x="374963" y="78155"/>
                      <a:pt x="374802" y="77951"/>
                      <a:pt x="374637" y="77750"/>
                    </a:cubicBezTo>
                    <a:cubicBezTo>
                      <a:pt x="332850" y="27262"/>
                      <a:pt x="272291" y="-419"/>
                      <a:pt x="200545" y="-419"/>
                    </a:cubicBezTo>
                    <a:cubicBezTo>
                      <a:pt x="94627" y="-419"/>
                      <a:pt x="15890" y="63691"/>
                      <a:pt x="15890" y="146607"/>
                    </a:cubicBezTo>
                    <a:cubicBezTo>
                      <a:pt x="15890" y="219029"/>
                      <a:pt x="48265" y="261848"/>
                      <a:pt x="133134" y="298725"/>
                    </a:cubicBezTo>
                    <a:cubicBezTo>
                      <a:pt x="155080" y="306472"/>
                      <a:pt x="183335" y="318007"/>
                      <a:pt x="194636" y="321332"/>
                    </a:cubicBezTo>
                    <a:cubicBezTo>
                      <a:pt x="244083" y="335880"/>
                      <a:pt x="245979" y="360563"/>
                      <a:pt x="237831" y="383001"/>
                    </a:cubicBezTo>
                    <a:cubicBezTo>
                      <a:pt x="229684" y="405438"/>
                      <a:pt x="196807" y="415071"/>
                      <a:pt x="165131" y="402586"/>
                    </a:cubicBezTo>
                    <a:cubicBezTo>
                      <a:pt x="143024" y="393872"/>
                      <a:pt x="108402" y="360423"/>
                      <a:pt x="105988" y="357071"/>
                    </a:cubicBezTo>
                    <a:cubicBezTo>
                      <a:pt x="103663" y="354313"/>
                      <a:pt x="100500" y="352390"/>
                      <a:pt x="96981" y="351596"/>
                    </a:cubicBezTo>
                    <a:lnTo>
                      <a:pt x="96734" y="351544"/>
                    </a:lnTo>
                    <a:cubicBezTo>
                      <a:pt x="92278" y="350606"/>
                      <a:pt x="87632" y="351552"/>
                      <a:pt x="83898" y="354158"/>
                    </a:cubicBezTo>
                    <a:lnTo>
                      <a:pt x="6652" y="408064"/>
                    </a:lnTo>
                    <a:cubicBezTo>
                      <a:pt x="-851" y="413313"/>
                      <a:pt x="-2677" y="423651"/>
                      <a:pt x="2573" y="431154"/>
                    </a:cubicBezTo>
                    <a:cubicBezTo>
                      <a:pt x="2717" y="431361"/>
                      <a:pt x="2867" y="431564"/>
                      <a:pt x="3021" y="431764"/>
                    </a:cubicBezTo>
                    <a:cubicBezTo>
                      <a:pt x="47694" y="489540"/>
                      <a:pt x="113152" y="520091"/>
                      <a:pt x="189394" y="520091"/>
                    </a:cubicBezTo>
                    <a:cubicBezTo>
                      <a:pt x="302972" y="520091"/>
                      <a:pt x="383804" y="449718"/>
                      <a:pt x="383804" y="354253"/>
                    </a:cubicBezTo>
                    <a:cubicBezTo>
                      <a:pt x="383804" y="291544"/>
                      <a:pt x="349657" y="246949"/>
                      <a:pt x="257683" y="207924"/>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0DF54B6-762C-4C13-9615-4B957EB91AA2}"/>
                  </a:ext>
                </a:extLst>
              </p:cNvPr>
              <p:cNvSpPr/>
              <p:nvPr/>
            </p:nvSpPr>
            <p:spPr>
              <a:xfrm>
                <a:off x="7299544" y="3838985"/>
                <a:ext cx="519803" cy="519804"/>
              </a:xfrm>
              <a:custGeom>
                <a:avLst/>
                <a:gdLst>
                  <a:gd name="connsiteX0" fmla="*/ 259477 w 519803"/>
                  <a:gd name="connsiteY0" fmla="*/ -419 h 519804"/>
                  <a:gd name="connsiteX1" fmla="*/ -424 w 519803"/>
                  <a:gd name="connsiteY1" fmla="*/ 259483 h 519804"/>
                  <a:gd name="connsiteX2" fmla="*/ 259477 w 519803"/>
                  <a:gd name="connsiteY2" fmla="*/ 519385 h 519804"/>
                  <a:gd name="connsiteX3" fmla="*/ 519379 w 519803"/>
                  <a:gd name="connsiteY3" fmla="*/ 259483 h 519804"/>
                  <a:gd name="connsiteX4" fmla="*/ 259477 w 519803"/>
                  <a:gd name="connsiteY4" fmla="*/ -419 h 519804"/>
                  <a:gd name="connsiteX5" fmla="*/ 259477 w 519803"/>
                  <a:gd name="connsiteY5" fmla="*/ 375468 h 519804"/>
                  <a:gd name="connsiteX6" fmla="*/ 143492 w 519803"/>
                  <a:gd name="connsiteY6" fmla="*/ 259482 h 519804"/>
                  <a:gd name="connsiteX7" fmla="*/ 259477 w 519803"/>
                  <a:gd name="connsiteY7" fmla="*/ 143496 h 519804"/>
                  <a:gd name="connsiteX8" fmla="*/ 375463 w 519803"/>
                  <a:gd name="connsiteY8" fmla="*/ 259482 h 519804"/>
                  <a:gd name="connsiteX9" fmla="*/ 259477 w 519803"/>
                  <a:gd name="connsiteY9" fmla="*/ 375468 h 519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803" h="519804">
                    <a:moveTo>
                      <a:pt x="259477" y="-419"/>
                    </a:moveTo>
                    <a:cubicBezTo>
                      <a:pt x="115937" y="-419"/>
                      <a:pt x="-424" y="115943"/>
                      <a:pt x="-424" y="259483"/>
                    </a:cubicBezTo>
                    <a:cubicBezTo>
                      <a:pt x="-424" y="403023"/>
                      <a:pt x="115939" y="519385"/>
                      <a:pt x="259477" y="519385"/>
                    </a:cubicBezTo>
                    <a:cubicBezTo>
                      <a:pt x="403018" y="519385"/>
                      <a:pt x="519379" y="403023"/>
                      <a:pt x="519379" y="259483"/>
                    </a:cubicBezTo>
                    <a:cubicBezTo>
                      <a:pt x="519379" y="115943"/>
                      <a:pt x="403016" y="-419"/>
                      <a:pt x="259477" y="-419"/>
                    </a:cubicBezTo>
                    <a:close/>
                    <a:moveTo>
                      <a:pt x="259477" y="375468"/>
                    </a:moveTo>
                    <a:cubicBezTo>
                      <a:pt x="195420" y="375468"/>
                      <a:pt x="143492" y="323539"/>
                      <a:pt x="143492" y="259482"/>
                    </a:cubicBezTo>
                    <a:cubicBezTo>
                      <a:pt x="143492" y="195425"/>
                      <a:pt x="195420" y="143496"/>
                      <a:pt x="259477" y="143496"/>
                    </a:cubicBezTo>
                    <a:cubicBezTo>
                      <a:pt x="323535" y="143496"/>
                      <a:pt x="375463" y="195425"/>
                      <a:pt x="375463" y="259482"/>
                    </a:cubicBezTo>
                    <a:cubicBezTo>
                      <a:pt x="375391" y="323510"/>
                      <a:pt x="323505" y="375396"/>
                      <a:pt x="259477" y="375468"/>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17D8939-D2B1-4223-B3AE-26ECAF239F65}"/>
                  </a:ext>
                </a:extLst>
              </p:cNvPr>
              <p:cNvSpPr/>
              <p:nvPr/>
            </p:nvSpPr>
            <p:spPr>
              <a:xfrm>
                <a:off x="8124944" y="3838985"/>
                <a:ext cx="384228" cy="520510"/>
              </a:xfrm>
              <a:custGeom>
                <a:avLst/>
                <a:gdLst>
                  <a:gd name="connsiteX0" fmla="*/ 257683 w 384228"/>
                  <a:gd name="connsiteY0" fmla="*/ 207924 h 520510"/>
                  <a:gd name="connsiteX1" fmla="*/ 194791 w 384228"/>
                  <a:gd name="connsiteY1" fmla="*/ 182133 h 520510"/>
                  <a:gd name="connsiteX2" fmla="*/ 158890 w 384228"/>
                  <a:gd name="connsiteY2" fmla="*/ 130876 h 520510"/>
                  <a:gd name="connsiteX3" fmla="*/ 219314 w 384228"/>
                  <a:gd name="connsiteY3" fmla="*/ 114598 h 520510"/>
                  <a:gd name="connsiteX4" fmla="*/ 272109 w 384228"/>
                  <a:gd name="connsiteY4" fmla="*/ 155694 h 520510"/>
                  <a:gd name="connsiteX5" fmla="*/ 281745 w 384228"/>
                  <a:gd name="connsiteY5" fmla="*/ 161794 h 520510"/>
                  <a:gd name="connsiteX6" fmla="*/ 281747 w 384228"/>
                  <a:gd name="connsiteY6" fmla="*/ 161794 h 520510"/>
                  <a:gd name="connsiteX7" fmla="*/ 295009 w 384228"/>
                  <a:gd name="connsiteY7" fmla="*/ 158873 h 520510"/>
                  <a:gd name="connsiteX8" fmla="*/ 371774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1 w 384228"/>
                  <a:gd name="connsiteY12" fmla="*/ 146607 h 520510"/>
                  <a:gd name="connsiteX13" fmla="*/ 133134 w 384228"/>
                  <a:gd name="connsiteY13" fmla="*/ 298725 h 520510"/>
                  <a:gd name="connsiteX14" fmla="*/ 194637 w 384228"/>
                  <a:gd name="connsiteY14" fmla="*/ 321332 h 520510"/>
                  <a:gd name="connsiteX15" fmla="*/ 237832 w 384228"/>
                  <a:gd name="connsiteY15" fmla="*/ 383001 h 520510"/>
                  <a:gd name="connsiteX16" fmla="*/ 165132 w 384228"/>
                  <a:gd name="connsiteY16" fmla="*/ 402586 h 520510"/>
                  <a:gd name="connsiteX17" fmla="*/ 105989 w 384228"/>
                  <a:gd name="connsiteY17" fmla="*/ 357071 h 520510"/>
                  <a:gd name="connsiteX18" fmla="*/ 96981 w 384228"/>
                  <a:gd name="connsiteY18" fmla="*/ 351596 h 520510"/>
                  <a:gd name="connsiteX19" fmla="*/ 96735 w 384228"/>
                  <a:gd name="connsiteY19" fmla="*/ 351544 h 520510"/>
                  <a:gd name="connsiteX20" fmla="*/ 83899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1" y="182133"/>
                    </a:cubicBezTo>
                    <a:cubicBezTo>
                      <a:pt x="154046" y="168899"/>
                      <a:pt x="152117" y="149525"/>
                      <a:pt x="158890" y="130876"/>
                    </a:cubicBezTo>
                    <a:cubicBezTo>
                      <a:pt x="165662" y="112227"/>
                      <a:pt x="193098" y="103941"/>
                      <a:pt x="219314" y="114598"/>
                    </a:cubicBezTo>
                    <a:cubicBezTo>
                      <a:pt x="233388" y="120319"/>
                      <a:pt x="268309" y="151985"/>
                      <a:pt x="272109" y="155694"/>
                    </a:cubicBezTo>
                    <a:cubicBezTo>
                      <a:pt x="274638" y="158646"/>
                      <a:pt x="277994" y="160772"/>
                      <a:pt x="281745" y="161794"/>
                    </a:cubicBezTo>
                    <a:lnTo>
                      <a:pt x="281747" y="161794"/>
                    </a:lnTo>
                    <a:cubicBezTo>
                      <a:pt x="286381" y="162770"/>
                      <a:pt x="291212" y="161706"/>
                      <a:pt x="295009" y="158873"/>
                    </a:cubicBezTo>
                    <a:lnTo>
                      <a:pt x="371774" y="101577"/>
                    </a:lnTo>
                    <a:cubicBezTo>
                      <a:pt x="379108" y="96090"/>
                      <a:pt x="380604" y="85696"/>
                      <a:pt x="375118" y="78362"/>
                    </a:cubicBezTo>
                    <a:cubicBezTo>
                      <a:pt x="374962" y="78155"/>
                      <a:pt x="374802" y="77951"/>
                      <a:pt x="374637" y="77750"/>
                    </a:cubicBezTo>
                    <a:cubicBezTo>
                      <a:pt x="332850" y="27262"/>
                      <a:pt x="272291" y="-419"/>
                      <a:pt x="200545" y="-419"/>
                    </a:cubicBezTo>
                    <a:cubicBezTo>
                      <a:pt x="94628" y="-419"/>
                      <a:pt x="15891" y="63691"/>
                      <a:pt x="15891" y="146607"/>
                    </a:cubicBezTo>
                    <a:cubicBezTo>
                      <a:pt x="15891" y="219029"/>
                      <a:pt x="48265" y="261848"/>
                      <a:pt x="133134" y="298725"/>
                    </a:cubicBezTo>
                    <a:cubicBezTo>
                      <a:pt x="155080" y="306472"/>
                      <a:pt x="183335" y="318007"/>
                      <a:pt x="194637" y="321332"/>
                    </a:cubicBezTo>
                    <a:cubicBezTo>
                      <a:pt x="244084" y="335880"/>
                      <a:pt x="245979" y="360563"/>
                      <a:pt x="237832" y="383001"/>
                    </a:cubicBezTo>
                    <a:cubicBezTo>
                      <a:pt x="229685" y="405438"/>
                      <a:pt x="196808" y="415071"/>
                      <a:pt x="165132" y="402586"/>
                    </a:cubicBezTo>
                    <a:cubicBezTo>
                      <a:pt x="143024" y="393872"/>
                      <a:pt x="108401" y="360423"/>
                      <a:pt x="105989" y="357071"/>
                    </a:cubicBezTo>
                    <a:cubicBezTo>
                      <a:pt x="103663" y="354313"/>
                      <a:pt x="100499" y="352390"/>
                      <a:pt x="96981" y="351596"/>
                    </a:cubicBezTo>
                    <a:lnTo>
                      <a:pt x="96735" y="351544"/>
                    </a:lnTo>
                    <a:cubicBezTo>
                      <a:pt x="92279" y="350606"/>
                      <a:pt x="87633" y="351552"/>
                      <a:pt x="83899" y="354158"/>
                    </a:cubicBezTo>
                    <a:lnTo>
                      <a:pt x="6652" y="408064"/>
                    </a:lnTo>
                    <a:cubicBezTo>
                      <a:pt x="-851" y="413313"/>
                      <a:pt x="-2677" y="423651"/>
                      <a:pt x="2573" y="431154"/>
                    </a:cubicBezTo>
                    <a:cubicBezTo>
                      <a:pt x="2717" y="431361"/>
                      <a:pt x="2867" y="431564"/>
                      <a:pt x="3021" y="431764"/>
                    </a:cubicBezTo>
                    <a:cubicBezTo>
                      <a:pt x="47695" y="489540"/>
                      <a:pt x="113152" y="520091"/>
                      <a:pt x="189394" y="520091"/>
                    </a:cubicBezTo>
                    <a:cubicBezTo>
                      <a:pt x="302972" y="520091"/>
                      <a:pt x="383804" y="449718"/>
                      <a:pt x="383804" y="354253"/>
                    </a:cubicBezTo>
                    <a:cubicBezTo>
                      <a:pt x="383803" y="291544"/>
                      <a:pt x="349656" y="246949"/>
                      <a:pt x="257683" y="207924"/>
                    </a:cubicBezTo>
                    <a:close/>
                  </a:path>
                </a:pathLst>
              </a:custGeom>
              <a:grpFill/>
              <a:ln w="9525" cap="flat">
                <a:noFill/>
                <a:prstDash val="solid"/>
                <a:miter/>
              </a:ln>
            </p:spPr>
            <p:txBody>
              <a:bodyPr rtlCol="0" anchor="ctr"/>
              <a:lstStyle/>
              <a:p>
                <a:endParaRPr lang="en-US"/>
              </a:p>
            </p:txBody>
          </p:sp>
        </p:grpSp>
        <p:grpSp>
          <p:nvGrpSpPr>
            <p:cNvPr id="27" name="Graphic 9">
              <a:extLst>
                <a:ext uri="{FF2B5EF4-FFF2-40B4-BE49-F238E27FC236}">
                  <a16:creationId xmlns:a16="http://schemas.microsoft.com/office/drawing/2014/main" id="{AE57C190-D928-476B-908A-FFDD36E3A69D}"/>
                </a:ext>
              </a:extLst>
            </p:cNvPr>
            <p:cNvGrpSpPr/>
            <p:nvPr/>
          </p:nvGrpSpPr>
          <p:grpSpPr>
            <a:xfrm>
              <a:off x="966787" y="1938997"/>
              <a:ext cx="10253698" cy="1562101"/>
              <a:chOff x="966787" y="1938997"/>
              <a:chExt cx="10253698" cy="1562101"/>
            </a:xfrm>
            <a:grpFill/>
          </p:grpSpPr>
          <p:sp>
            <p:nvSpPr>
              <p:cNvPr id="28" name="Freeform: Shape 27">
                <a:extLst>
                  <a:ext uri="{FF2B5EF4-FFF2-40B4-BE49-F238E27FC236}">
                    <a16:creationId xmlns:a16="http://schemas.microsoft.com/office/drawing/2014/main" id="{54016E56-761B-4204-BD2E-4267956100EF}"/>
                  </a:ext>
                </a:extLst>
              </p:cNvPr>
              <p:cNvSpPr/>
              <p:nvPr/>
            </p:nvSpPr>
            <p:spPr>
              <a:xfrm>
                <a:off x="2852739" y="1938997"/>
                <a:ext cx="1562101" cy="1562101"/>
              </a:xfrm>
              <a:custGeom>
                <a:avLst/>
                <a:gdLst>
                  <a:gd name="connsiteX0" fmla="*/ 780626 w 1562101"/>
                  <a:gd name="connsiteY0" fmla="*/ -419 h 1562101"/>
                  <a:gd name="connsiteX1" fmla="*/ -424 w 1562101"/>
                  <a:gd name="connsiteY1" fmla="*/ 780632 h 1562101"/>
                  <a:gd name="connsiteX2" fmla="*/ 780626 w 1562101"/>
                  <a:gd name="connsiteY2" fmla="*/ 1561682 h 1562101"/>
                  <a:gd name="connsiteX3" fmla="*/ 1561677 w 1562101"/>
                  <a:gd name="connsiteY3" fmla="*/ 780631 h 1562101"/>
                  <a:gd name="connsiteX4" fmla="*/ 780626 w 1562101"/>
                  <a:gd name="connsiteY4" fmla="*/ -419 h 1562101"/>
                  <a:gd name="connsiteX5" fmla="*/ 780626 w 1562101"/>
                  <a:gd name="connsiteY5" fmla="*/ 1161632 h 1562101"/>
                  <a:gd name="connsiteX6" fmla="*/ 399625 w 1562101"/>
                  <a:gd name="connsiteY6" fmla="*/ 780632 h 1562101"/>
                  <a:gd name="connsiteX7" fmla="*/ 780625 w 1562101"/>
                  <a:gd name="connsiteY7" fmla="*/ 399631 h 1562101"/>
                  <a:gd name="connsiteX8" fmla="*/ 1161627 w 1562101"/>
                  <a:gd name="connsiteY8" fmla="*/ 780631 h 1562101"/>
                  <a:gd name="connsiteX9" fmla="*/ 780626 w 1562101"/>
                  <a:gd name="connsiteY9" fmla="*/ 1161632 h 156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01" h="1562101">
                    <a:moveTo>
                      <a:pt x="780626" y="-419"/>
                    </a:moveTo>
                    <a:cubicBezTo>
                      <a:pt x="349264" y="-419"/>
                      <a:pt x="-424" y="349269"/>
                      <a:pt x="-424" y="780632"/>
                    </a:cubicBezTo>
                    <a:cubicBezTo>
                      <a:pt x="-424" y="1211994"/>
                      <a:pt x="349264" y="1561682"/>
                      <a:pt x="780626" y="1561682"/>
                    </a:cubicBezTo>
                    <a:cubicBezTo>
                      <a:pt x="1211989" y="1561682"/>
                      <a:pt x="1561677" y="1211994"/>
                      <a:pt x="1561677" y="780631"/>
                    </a:cubicBezTo>
                    <a:cubicBezTo>
                      <a:pt x="1561677" y="349269"/>
                      <a:pt x="1211989" y="-419"/>
                      <a:pt x="780626" y="-419"/>
                    </a:cubicBezTo>
                    <a:close/>
                    <a:moveTo>
                      <a:pt x="780626" y="1161632"/>
                    </a:moveTo>
                    <a:cubicBezTo>
                      <a:pt x="570206" y="1161632"/>
                      <a:pt x="399626" y="991053"/>
                      <a:pt x="399625" y="780632"/>
                    </a:cubicBezTo>
                    <a:cubicBezTo>
                      <a:pt x="399625" y="570211"/>
                      <a:pt x="570204" y="399632"/>
                      <a:pt x="780625" y="399631"/>
                    </a:cubicBezTo>
                    <a:cubicBezTo>
                      <a:pt x="991046" y="399631"/>
                      <a:pt x="1161626" y="570211"/>
                      <a:pt x="1161627" y="780631"/>
                    </a:cubicBezTo>
                    <a:cubicBezTo>
                      <a:pt x="1161389" y="990953"/>
                      <a:pt x="990949" y="1161394"/>
                      <a:pt x="780626" y="1161632"/>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6BC34AE-C081-4845-B1E2-DB952257DC01}"/>
                  </a:ext>
                </a:extLst>
              </p:cNvPr>
              <p:cNvSpPr/>
              <p:nvPr/>
            </p:nvSpPr>
            <p:spPr>
              <a:xfrm>
                <a:off x="4571063" y="1958048"/>
                <a:ext cx="1523028" cy="1524000"/>
              </a:xfrm>
              <a:custGeom>
                <a:avLst/>
                <a:gdLst>
                  <a:gd name="connsiteX0" fmla="*/ 1484505 w 1523028"/>
                  <a:gd name="connsiteY0" fmla="*/ -419 h 1524000"/>
                  <a:gd name="connsiteX1" fmla="*/ 417704 w 1523028"/>
                  <a:gd name="connsiteY1" fmla="*/ -419 h 1524000"/>
                  <a:gd name="connsiteX2" fmla="*/ 379604 w 1523028"/>
                  <a:gd name="connsiteY2" fmla="*/ 37681 h 1524000"/>
                  <a:gd name="connsiteX3" fmla="*/ 379604 w 1523028"/>
                  <a:gd name="connsiteY3" fmla="*/ 342481 h 1524000"/>
                  <a:gd name="connsiteX4" fmla="*/ 417704 w 1523028"/>
                  <a:gd name="connsiteY4" fmla="*/ 380581 h 1524000"/>
                  <a:gd name="connsiteX5" fmla="*/ 1141605 w 1523028"/>
                  <a:gd name="connsiteY5" fmla="*/ 380581 h 1524000"/>
                  <a:gd name="connsiteX6" fmla="*/ 1141605 w 1523028"/>
                  <a:gd name="connsiteY6" fmla="*/ 1047326 h 1524000"/>
                  <a:gd name="connsiteX7" fmla="*/ 1046355 w 1523028"/>
                  <a:gd name="connsiteY7" fmla="*/ 1142576 h 1524000"/>
                  <a:gd name="connsiteX8" fmla="*/ 1046355 w 1523028"/>
                  <a:gd name="connsiteY8" fmla="*/ 1142581 h 1524000"/>
                  <a:gd name="connsiteX9" fmla="*/ 760604 w 1523028"/>
                  <a:gd name="connsiteY9" fmla="*/ 1142581 h 1524000"/>
                  <a:gd name="connsiteX10" fmla="*/ 381121 w 1523028"/>
                  <a:gd name="connsiteY10" fmla="*/ 795730 h 1524000"/>
                  <a:gd name="connsiteX11" fmla="*/ 343380 w 1523028"/>
                  <a:gd name="connsiteY11" fmla="*/ 761581 h 1524000"/>
                  <a:gd name="connsiteX12" fmla="*/ 37816 w 1523028"/>
                  <a:gd name="connsiteY12" fmla="*/ 761581 h 1524000"/>
                  <a:gd name="connsiteX13" fmla="*/ -423 w 1523028"/>
                  <a:gd name="connsiteY13" fmla="*/ 799126 h 1524000"/>
                  <a:gd name="connsiteX14" fmla="*/ -374 w 1523028"/>
                  <a:gd name="connsiteY14" fmla="*/ 801422 h 1524000"/>
                  <a:gd name="connsiteX15" fmla="*/ 760604 w 1523028"/>
                  <a:gd name="connsiteY15" fmla="*/ 1523581 h 1524000"/>
                  <a:gd name="connsiteX16" fmla="*/ 1103504 w 1523028"/>
                  <a:gd name="connsiteY16" fmla="*/ 1523581 h 1524000"/>
                  <a:gd name="connsiteX17" fmla="*/ 1141604 w 1523028"/>
                  <a:gd name="connsiteY17" fmla="*/ 1485481 h 1524000"/>
                  <a:gd name="connsiteX18" fmla="*/ 1141604 w 1523028"/>
                  <a:gd name="connsiteY18" fmla="*/ 1333079 h 1524000"/>
                  <a:gd name="connsiteX19" fmla="*/ 1332104 w 1523028"/>
                  <a:gd name="connsiteY19" fmla="*/ 1142579 h 1524000"/>
                  <a:gd name="connsiteX20" fmla="*/ 1332108 w 1523028"/>
                  <a:gd name="connsiteY20" fmla="*/ 1142579 h 1524000"/>
                  <a:gd name="connsiteX21" fmla="*/ 1484505 w 1523028"/>
                  <a:gd name="connsiteY21" fmla="*/ 1142582 h 1524000"/>
                  <a:gd name="connsiteX22" fmla="*/ 1522605 w 1523028"/>
                  <a:gd name="connsiteY22" fmla="*/ 1104483 h 1524000"/>
                  <a:gd name="connsiteX23" fmla="*/ 1522605 w 1523028"/>
                  <a:gd name="connsiteY23" fmla="*/ 1104483 h 1524000"/>
                  <a:gd name="connsiteX24" fmla="*/ 1522605 w 1523028"/>
                  <a:gd name="connsiteY24" fmla="*/ 37681 h 1524000"/>
                  <a:gd name="connsiteX25" fmla="*/ 1484505 w 1523028"/>
                  <a:gd name="connsiteY25" fmla="*/ -419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23028" h="1524000">
                    <a:moveTo>
                      <a:pt x="1484505" y="-419"/>
                    </a:moveTo>
                    <a:lnTo>
                      <a:pt x="417704" y="-419"/>
                    </a:lnTo>
                    <a:cubicBezTo>
                      <a:pt x="396661" y="-419"/>
                      <a:pt x="379604" y="16639"/>
                      <a:pt x="379604" y="37681"/>
                    </a:cubicBezTo>
                    <a:lnTo>
                      <a:pt x="379604" y="342481"/>
                    </a:lnTo>
                    <a:cubicBezTo>
                      <a:pt x="379604" y="363523"/>
                      <a:pt x="396661" y="380581"/>
                      <a:pt x="417704" y="380581"/>
                    </a:cubicBezTo>
                    <a:lnTo>
                      <a:pt x="1141605" y="380581"/>
                    </a:lnTo>
                    <a:lnTo>
                      <a:pt x="1141605" y="1047326"/>
                    </a:lnTo>
                    <a:cubicBezTo>
                      <a:pt x="1141605" y="1099931"/>
                      <a:pt x="1098960" y="1142576"/>
                      <a:pt x="1046355" y="1142576"/>
                    </a:cubicBezTo>
                    <a:lnTo>
                      <a:pt x="1046355" y="1142581"/>
                    </a:lnTo>
                    <a:lnTo>
                      <a:pt x="760604" y="1142581"/>
                    </a:lnTo>
                    <a:cubicBezTo>
                      <a:pt x="563507" y="1142341"/>
                      <a:pt x="399034" y="992012"/>
                      <a:pt x="381121" y="795730"/>
                    </a:cubicBezTo>
                    <a:cubicBezTo>
                      <a:pt x="379256" y="776304"/>
                      <a:pt x="362895" y="761500"/>
                      <a:pt x="343380" y="761581"/>
                    </a:cubicBezTo>
                    <a:lnTo>
                      <a:pt x="37816" y="761581"/>
                    </a:lnTo>
                    <a:cubicBezTo>
                      <a:pt x="16889" y="761389"/>
                      <a:pt x="-231" y="778199"/>
                      <a:pt x="-423" y="799126"/>
                    </a:cubicBezTo>
                    <a:cubicBezTo>
                      <a:pt x="-430" y="799891"/>
                      <a:pt x="-413" y="800657"/>
                      <a:pt x="-374" y="801422"/>
                    </a:cubicBezTo>
                    <a:cubicBezTo>
                      <a:pt x="20837" y="1206226"/>
                      <a:pt x="355245" y="1523576"/>
                      <a:pt x="760604" y="1523581"/>
                    </a:cubicBezTo>
                    <a:lnTo>
                      <a:pt x="1103504" y="1523581"/>
                    </a:lnTo>
                    <a:cubicBezTo>
                      <a:pt x="1124547" y="1523581"/>
                      <a:pt x="1141604" y="1506524"/>
                      <a:pt x="1141604" y="1485481"/>
                    </a:cubicBezTo>
                    <a:lnTo>
                      <a:pt x="1141604" y="1333079"/>
                    </a:lnTo>
                    <a:cubicBezTo>
                      <a:pt x="1141604" y="1227869"/>
                      <a:pt x="1226894" y="1142579"/>
                      <a:pt x="1332104" y="1142579"/>
                    </a:cubicBezTo>
                    <a:cubicBezTo>
                      <a:pt x="1332105" y="1142579"/>
                      <a:pt x="1332107" y="1142579"/>
                      <a:pt x="1332108" y="1142579"/>
                    </a:cubicBezTo>
                    <a:lnTo>
                      <a:pt x="1484505" y="1142582"/>
                    </a:lnTo>
                    <a:cubicBezTo>
                      <a:pt x="1505547" y="1142583"/>
                      <a:pt x="1522604" y="1125525"/>
                      <a:pt x="1522605" y="1104483"/>
                    </a:cubicBezTo>
                    <a:cubicBezTo>
                      <a:pt x="1522605" y="1104483"/>
                      <a:pt x="1522605" y="1104483"/>
                      <a:pt x="1522605" y="1104483"/>
                    </a:cubicBezTo>
                    <a:lnTo>
                      <a:pt x="1522605" y="37681"/>
                    </a:lnTo>
                    <a:cubicBezTo>
                      <a:pt x="1522605" y="16639"/>
                      <a:pt x="1505547" y="-419"/>
                      <a:pt x="1484505" y="-419"/>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A44A28D-204F-403B-ABCA-71191FDC1602}"/>
                  </a:ext>
                </a:extLst>
              </p:cNvPr>
              <p:cNvSpPr/>
              <p:nvPr/>
            </p:nvSpPr>
            <p:spPr>
              <a:xfrm>
                <a:off x="7999096" y="1958048"/>
                <a:ext cx="1524000" cy="1524001"/>
              </a:xfrm>
              <a:custGeom>
                <a:avLst/>
                <a:gdLst>
                  <a:gd name="connsiteX0" fmla="*/ 37675 w 1524000"/>
                  <a:gd name="connsiteY0" fmla="*/ -419 h 1524001"/>
                  <a:gd name="connsiteX1" fmla="*/ 1104476 w 1524000"/>
                  <a:gd name="connsiteY1" fmla="*/ -419 h 1524001"/>
                  <a:gd name="connsiteX2" fmla="*/ 1142576 w 1524000"/>
                  <a:gd name="connsiteY2" fmla="*/ 37681 h 1524001"/>
                  <a:gd name="connsiteX3" fmla="*/ 1142576 w 1524000"/>
                  <a:gd name="connsiteY3" fmla="*/ 189877 h 1524001"/>
                  <a:gd name="connsiteX4" fmla="*/ 1332821 w 1524000"/>
                  <a:gd name="connsiteY4" fmla="*/ 380377 h 1524001"/>
                  <a:gd name="connsiteX5" fmla="*/ 1485476 w 1524000"/>
                  <a:gd name="connsiteY5" fmla="*/ 380581 h 1524001"/>
                  <a:gd name="connsiteX6" fmla="*/ 1523576 w 1524000"/>
                  <a:gd name="connsiteY6" fmla="*/ 418681 h 1524001"/>
                  <a:gd name="connsiteX7" fmla="*/ 1523576 w 1524000"/>
                  <a:gd name="connsiteY7" fmla="*/ 1485482 h 1524001"/>
                  <a:gd name="connsiteX8" fmla="*/ 1485476 w 1524000"/>
                  <a:gd name="connsiteY8" fmla="*/ 1523582 h 1524001"/>
                  <a:gd name="connsiteX9" fmla="*/ 1180676 w 1524000"/>
                  <a:gd name="connsiteY9" fmla="*/ 1523582 h 1524001"/>
                  <a:gd name="connsiteX10" fmla="*/ 1142576 w 1524000"/>
                  <a:gd name="connsiteY10" fmla="*/ 1485482 h 1524001"/>
                  <a:gd name="connsiteX11" fmla="*/ 1142576 w 1524000"/>
                  <a:gd name="connsiteY11" fmla="*/ 475825 h 1524001"/>
                  <a:gd name="connsiteX12" fmla="*/ 1047384 w 1524000"/>
                  <a:gd name="connsiteY12" fmla="*/ 380581 h 1524001"/>
                  <a:gd name="connsiteX13" fmla="*/ 475768 w 1524000"/>
                  <a:gd name="connsiteY13" fmla="*/ 380581 h 1524001"/>
                  <a:gd name="connsiteX14" fmla="*/ 380576 w 1524000"/>
                  <a:gd name="connsiteY14" fmla="*/ 475825 h 1524001"/>
                  <a:gd name="connsiteX15" fmla="*/ 380576 w 1524000"/>
                  <a:gd name="connsiteY15" fmla="*/ 1485482 h 1524001"/>
                  <a:gd name="connsiteX16" fmla="*/ 342476 w 1524000"/>
                  <a:gd name="connsiteY16" fmla="*/ 1523582 h 1524001"/>
                  <a:gd name="connsiteX17" fmla="*/ 37676 w 1524000"/>
                  <a:gd name="connsiteY17" fmla="*/ 1523582 h 1524001"/>
                  <a:gd name="connsiteX18" fmla="*/ -424 w 1524000"/>
                  <a:gd name="connsiteY18" fmla="*/ 1485482 h 1524001"/>
                  <a:gd name="connsiteX19" fmla="*/ -424 w 1524000"/>
                  <a:gd name="connsiteY19" fmla="*/ 37681 h 1524001"/>
                  <a:gd name="connsiteX20" fmla="*/ 37675 w 1524000"/>
                  <a:gd name="connsiteY20" fmla="*/ -419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4000" h="1524001">
                    <a:moveTo>
                      <a:pt x="37675" y="-419"/>
                    </a:moveTo>
                    <a:lnTo>
                      <a:pt x="1104476" y="-419"/>
                    </a:lnTo>
                    <a:cubicBezTo>
                      <a:pt x="1125518" y="-419"/>
                      <a:pt x="1142576" y="16639"/>
                      <a:pt x="1142576" y="37681"/>
                    </a:cubicBezTo>
                    <a:lnTo>
                      <a:pt x="1142576" y="189877"/>
                    </a:lnTo>
                    <a:cubicBezTo>
                      <a:pt x="1142576" y="294988"/>
                      <a:pt x="1227710" y="380237"/>
                      <a:pt x="1332821" y="380377"/>
                    </a:cubicBezTo>
                    <a:lnTo>
                      <a:pt x="1485476" y="380581"/>
                    </a:lnTo>
                    <a:cubicBezTo>
                      <a:pt x="1506518" y="380581"/>
                      <a:pt x="1523576" y="397639"/>
                      <a:pt x="1523576" y="418681"/>
                    </a:cubicBezTo>
                    <a:lnTo>
                      <a:pt x="1523576" y="1485482"/>
                    </a:lnTo>
                    <a:cubicBezTo>
                      <a:pt x="1523576" y="1506524"/>
                      <a:pt x="1506518" y="1523582"/>
                      <a:pt x="1485476" y="1523582"/>
                    </a:cubicBezTo>
                    <a:lnTo>
                      <a:pt x="1180676" y="1523582"/>
                    </a:lnTo>
                    <a:cubicBezTo>
                      <a:pt x="1159634" y="1523582"/>
                      <a:pt x="1142576" y="1506524"/>
                      <a:pt x="1142576" y="1485482"/>
                    </a:cubicBezTo>
                    <a:lnTo>
                      <a:pt x="1142576" y="475825"/>
                    </a:lnTo>
                    <a:cubicBezTo>
                      <a:pt x="1142575" y="423244"/>
                      <a:pt x="1099965" y="380611"/>
                      <a:pt x="1047384" y="380581"/>
                    </a:cubicBezTo>
                    <a:lnTo>
                      <a:pt x="475768" y="380581"/>
                    </a:lnTo>
                    <a:cubicBezTo>
                      <a:pt x="423187" y="380611"/>
                      <a:pt x="380577" y="423244"/>
                      <a:pt x="380576" y="475825"/>
                    </a:cubicBezTo>
                    <a:lnTo>
                      <a:pt x="380576" y="1485482"/>
                    </a:lnTo>
                    <a:cubicBezTo>
                      <a:pt x="380576" y="1506524"/>
                      <a:pt x="363518" y="1523582"/>
                      <a:pt x="342476" y="1523582"/>
                    </a:cubicBezTo>
                    <a:lnTo>
                      <a:pt x="37676" y="1523582"/>
                    </a:lnTo>
                    <a:cubicBezTo>
                      <a:pt x="16634" y="1523582"/>
                      <a:pt x="-424" y="1506524"/>
                      <a:pt x="-424" y="1485482"/>
                    </a:cubicBezTo>
                    <a:lnTo>
                      <a:pt x="-424" y="37681"/>
                    </a:lnTo>
                    <a:cubicBezTo>
                      <a:pt x="-424" y="16639"/>
                      <a:pt x="16633" y="-419"/>
                      <a:pt x="37675" y="-419"/>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8022F18-FA61-43F7-88ED-583DA423114E}"/>
                  </a:ext>
                </a:extLst>
              </p:cNvPr>
              <p:cNvSpPr/>
              <p:nvPr/>
            </p:nvSpPr>
            <p:spPr>
              <a:xfrm>
                <a:off x="6279193" y="1958048"/>
                <a:ext cx="1524000" cy="1524001"/>
              </a:xfrm>
              <a:custGeom>
                <a:avLst/>
                <a:gdLst>
                  <a:gd name="connsiteX0" fmla="*/ 1485478 w 1524000"/>
                  <a:gd name="connsiteY0" fmla="*/ 380581 h 1524001"/>
                  <a:gd name="connsiteX1" fmla="*/ 1332330 w 1524000"/>
                  <a:gd name="connsiteY1" fmla="*/ 379981 h 1524001"/>
                  <a:gd name="connsiteX2" fmla="*/ 1142577 w 1524000"/>
                  <a:gd name="connsiteY2" fmla="*/ 189482 h 1524001"/>
                  <a:gd name="connsiteX3" fmla="*/ 1142577 w 1524000"/>
                  <a:gd name="connsiteY3" fmla="*/ 37681 h 1524001"/>
                  <a:gd name="connsiteX4" fmla="*/ 1104477 w 1524000"/>
                  <a:gd name="connsiteY4" fmla="*/ -419 h 1524001"/>
                  <a:gd name="connsiteX5" fmla="*/ 761576 w 1524000"/>
                  <a:gd name="connsiteY5" fmla="*/ -419 h 1524001"/>
                  <a:gd name="connsiteX6" fmla="*/ -424 w 1524000"/>
                  <a:gd name="connsiteY6" fmla="*/ 761581 h 1524001"/>
                  <a:gd name="connsiteX7" fmla="*/ -424 w 1524000"/>
                  <a:gd name="connsiteY7" fmla="*/ 1485482 h 1524001"/>
                  <a:gd name="connsiteX8" fmla="*/ 37676 w 1524000"/>
                  <a:gd name="connsiteY8" fmla="*/ 1523582 h 1524001"/>
                  <a:gd name="connsiteX9" fmla="*/ 342476 w 1524000"/>
                  <a:gd name="connsiteY9" fmla="*/ 1523582 h 1524001"/>
                  <a:gd name="connsiteX10" fmla="*/ 380576 w 1524000"/>
                  <a:gd name="connsiteY10" fmla="*/ 1485482 h 1524001"/>
                  <a:gd name="connsiteX11" fmla="*/ 380576 w 1524000"/>
                  <a:gd name="connsiteY11" fmla="*/ 761581 h 1524001"/>
                  <a:gd name="connsiteX12" fmla="*/ 761576 w 1524000"/>
                  <a:gd name="connsiteY12" fmla="*/ 380581 h 1524001"/>
                  <a:gd name="connsiteX13" fmla="*/ 1047385 w 1524000"/>
                  <a:gd name="connsiteY13" fmla="*/ 380581 h 1524001"/>
                  <a:gd name="connsiteX14" fmla="*/ 1142577 w 1524000"/>
                  <a:gd name="connsiteY14" fmla="*/ 475826 h 1524001"/>
                  <a:gd name="connsiteX15" fmla="*/ 1142577 w 1524000"/>
                  <a:gd name="connsiteY15" fmla="*/ 666326 h 1524001"/>
                  <a:gd name="connsiteX16" fmla="*/ 1047326 w 1524000"/>
                  <a:gd name="connsiteY16" fmla="*/ 761576 h 1524001"/>
                  <a:gd name="connsiteX17" fmla="*/ 1047328 w 1524000"/>
                  <a:gd name="connsiteY17" fmla="*/ 761581 h 1524001"/>
                  <a:gd name="connsiteX18" fmla="*/ 628225 w 1524000"/>
                  <a:gd name="connsiteY18" fmla="*/ 761581 h 1524001"/>
                  <a:gd name="connsiteX19" fmla="*/ 590125 w 1524000"/>
                  <a:gd name="connsiteY19" fmla="*/ 799681 h 1524001"/>
                  <a:gd name="connsiteX20" fmla="*/ 590125 w 1524000"/>
                  <a:gd name="connsiteY20" fmla="*/ 1104481 h 1524001"/>
                  <a:gd name="connsiteX21" fmla="*/ 628225 w 1524000"/>
                  <a:gd name="connsiteY21" fmla="*/ 1142581 h 1524001"/>
                  <a:gd name="connsiteX22" fmla="*/ 1047385 w 1524000"/>
                  <a:gd name="connsiteY22" fmla="*/ 1142581 h 1524001"/>
                  <a:gd name="connsiteX23" fmla="*/ 1142577 w 1524000"/>
                  <a:gd name="connsiteY23" fmla="*/ 1237826 h 1524001"/>
                  <a:gd name="connsiteX24" fmla="*/ 1142577 w 1524000"/>
                  <a:gd name="connsiteY24" fmla="*/ 1485482 h 1524001"/>
                  <a:gd name="connsiteX25" fmla="*/ 1180677 w 1524000"/>
                  <a:gd name="connsiteY25" fmla="*/ 1523582 h 1524001"/>
                  <a:gd name="connsiteX26" fmla="*/ 1485477 w 1524000"/>
                  <a:gd name="connsiteY26" fmla="*/ 1523582 h 1524001"/>
                  <a:gd name="connsiteX27" fmla="*/ 1523577 w 1524000"/>
                  <a:gd name="connsiteY27" fmla="*/ 1485482 h 1524001"/>
                  <a:gd name="connsiteX28" fmla="*/ 1523577 w 1524000"/>
                  <a:gd name="connsiteY28" fmla="*/ 418681 h 1524001"/>
                  <a:gd name="connsiteX29" fmla="*/ 1485478 w 1524000"/>
                  <a:gd name="connsiteY29"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4000" h="1524001">
                    <a:moveTo>
                      <a:pt x="1485478" y="380581"/>
                    </a:moveTo>
                    <a:lnTo>
                      <a:pt x="1332330" y="379981"/>
                    </a:lnTo>
                    <a:cubicBezTo>
                      <a:pt x="1227412" y="379570"/>
                      <a:pt x="1142577" y="294401"/>
                      <a:pt x="1142577" y="189482"/>
                    </a:cubicBezTo>
                    <a:lnTo>
                      <a:pt x="1142577" y="37681"/>
                    </a:lnTo>
                    <a:cubicBezTo>
                      <a:pt x="1142577" y="16639"/>
                      <a:pt x="1125518" y="-419"/>
                      <a:pt x="1104477" y="-419"/>
                    </a:cubicBezTo>
                    <a:lnTo>
                      <a:pt x="761576" y="-419"/>
                    </a:lnTo>
                    <a:cubicBezTo>
                      <a:pt x="340735" y="-419"/>
                      <a:pt x="-424" y="340740"/>
                      <a:pt x="-424" y="761581"/>
                    </a:cubicBezTo>
                    <a:lnTo>
                      <a:pt x="-424" y="1485482"/>
                    </a:lnTo>
                    <a:cubicBezTo>
                      <a:pt x="-424" y="1506524"/>
                      <a:pt x="16634" y="1523582"/>
                      <a:pt x="37676" y="1523582"/>
                    </a:cubicBezTo>
                    <a:lnTo>
                      <a:pt x="342476" y="1523582"/>
                    </a:lnTo>
                    <a:cubicBezTo>
                      <a:pt x="363518" y="1523582"/>
                      <a:pt x="380576" y="1506524"/>
                      <a:pt x="380576" y="1485482"/>
                    </a:cubicBezTo>
                    <a:lnTo>
                      <a:pt x="380576" y="761581"/>
                    </a:lnTo>
                    <a:cubicBezTo>
                      <a:pt x="380576" y="551161"/>
                      <a:pt x="551156" y="380581"/>
                      <a:pt x="761576" y="380581"/>
                    </a:cubicBezTo>
                    <a:lnTo>
                      <a:pt x="1047385" y="380581"/>
                    </a:lnTo>
                    <a:cubicBezTo>
                      <a:pt x="1099965" y="380611"/>
                      <a:pt x="1142575" y="423245"/>
                      <a:pt x="1142577" y="475826"/>
                    </a:cubicBezTo>
                    <a:lnTo>
                      <a:pt x="1142577" y="666326"/>
                    </a:lnTo>
                    <a:cubicBezTo>
                      <a:pt x="1142577" y="718931"/>
                      <a:pt x="1099931" y="761576"/>
                      <a:pt x="1047326" y="761576"/>
                    </a:cubicBezTo>
                    <a:lnTo>
                      <a:pt x="1047328" y="761581"/>
                    </a:lnTo>
                    <a:lnTo>
                      <a:pt x="628225" y="761581"/>
                    </a:lnTo>
                    <a:cubicBezTo>
                      <a:pt x="607184" y="761581"/>
                      <a:pt x="590125" y="778639"/>
                      <a:pt x="590125" y="799681"/>
                    </a:cubicBezTo>
                    <a:lnTo>
                      <a:pt x="590125" y="1104481"/>
                    </a:lnTo>
                    <a:cubicBezTo>
                      <a:pt x="590125" y="1125524"/>
                      <a:pt x="607184" y="1142581"/>
                      <a:pt x="628225" y="1142581"/>
                    </a:cubicBezTo>
                    <a:lnTo>
                      <a:pt x="1047385" y="1142581"/>
                    </a:lnTo>
                    <a:cubicBezTo>
                      <a:pt x="1099965" y="1142612"/>
                      <a:pt x="1142575" y="1185245"/>
                      <a:pt x="1142577" y="1237826"/>
                    </a:cubicBezTo>
                    <a:lnTo>
                      <a:pt x="1142577" y="1485482"/>
                    </a:lnTo>
                    <a:cubicBezTo>
                      <a:pt x="1142577" y="1506524"/>
                      <a:pt x="1159635" y="1523582"/>
                      <a:pt x="1180677" y="1523582"/>
                    </a:cubicBezTo>
                    <a:lnTo>
                      <a:pt x="1485477" y="1523582"/>
                    </a:lnTo>
                    <a:cubicBezTo>
                      <a:pt x="1506518" y="1523582"/>
                      <a:pt x="1523577" y="1506524"/>
                      <a:pt x="1523577" y="1485482"/>
                    </a:cubicBezTo>
                    <a:lnTo>
                      <a:pt x="1523577" y="418681"/>
                    </a:lnTo>
                    <a:cubicBezTo>
                      <a:pt x="1523577" y="397639"/>
                      <a:pt x="1506519" y="380581"/>
                      <a:pt x="1485478" y="380581"/>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48F9FCE-9733-404C-8DA7-A91AE94E13EE}"/>
                  </a:ext>
                </a:extLst>
              </p:cNvPr>
              <p:cNvSpPr/>
              <p:nvPr/>
            </p:nvSpPr>
            <p:spPr>
              <a:xfrm>
                <a:off x="966787" y="1958047"/>
                <a:ext cx="1714500" cy="1524001"/>
              </a:xfrm>
              <a:custGeom>
                <a:avLst/>
                <a:gdLst>
                  <a:gd name="connsiteX0" fmla="*/ 1523277 w 1714500"/>
                  <a:gd name="connsiteY0" fmla="*/ 380581 h 1524001"/>
                  <a:gd name="connsiteX1" fmla="*/ 1332776 w 1714500"/>
                  <a:gd name="connsiteY1" fmla="*/ 190081 h 1524001"/>
                  <a:gd name="connsiteX2" fmla="*/ 1332777 w 1714500"/>
                  <a:gd name="connsiteY2" fmla="*/ 189704 h 1524001"/>
                  <a:gd name="connsiteX3" fmla="*/ 1333077 w 1714500"/>
                  <a:gd name="connsiteY3" fmla="*/ 37681 h 1524001"/>
                  <a:gd name="connsiteX4" fmla="*/ 1294977 w 1714500"/>
                  <a:gd name="connsiteY4" fmla="*/ -419 h 1524001"/>
                  <a:gd name="connsiteX5" fmla="*/ 37676 w 1714500"/>
                  <a:gd name="connsiteY5" fmla="*/ -419 h 1524001"/>
                  <a:gd name="connsiteX6" fmla="*/ -424 w 1714500"/>
                  <a:gd name="connsiteY6" fmla="*/ 37681 h 1524001"/>
                  <a:gd name="connsiteX7" fmla="*/ -424 w 1714500"/>
                  <a:gd name="connsiteY7" fmla="*/ 1485482 h 1524001"/>
                  <a:gd name="connsiteX8" fmla="*/ 37676 w 1714500"/>
                  <a:gd name="connsiteY8" fmla="*/ 1523582 h 1524001"/>
                  <a:gd name="connsiteX9" fmla="*/ 342476 w 1714500"/>
                  <a:gd name="connsiteY9" fmla="*/ 1523582 h 1524001"/>
                  <a:gd name="connsiteX10" fmla="*/ 380576 w 1714500"/>
                  <a:gd name="connsiteY10" fmla="*/ 1485482 h 1524001"/>
                  <a:gd name="connsiteX11" fmla="*/ 380576 w 1714500"/>
                  <a:gd name="connsiteY11" fmla="*/ 475784 h 1524001"/>
                  <a:gd name="connsiteX12" fmla="*/ 475826 w 1714500"/>
                  <a:gd name="connsiteY12" fmla="*/ 380534 h 1524001"/>
                  <a:gd name="connsiteX13" fmla="*/ 571076 w 1714500"/>
                  <a:gd name="connsiteY13" fmla="*/ 380534 h 1524001"/>
                  <a:gd name="connsiteX14" fmla="*/ 666326 w 1714500"/>
                  <a:gd name="connsiteY14" fmla="*/ 475784 h 1524001"/>
                  <a:gd name="connsiteX15" fmla="*/ 666326 w 1714500"/>
                  <a:gd name="connsiteY15" fmla="*/ 1103510 h 1524001"/>
                  <a:gd name="connsiteX16" fmla="*/ 704426 w 1714500"/>
                  <a:gd name="connsiteY16" fmla="*/ 1141610 h 1524001"/>
                  <a:gd name="connsiteX17" fmla="*/ 1009226 w 1714500"/>
                  <a:gd name="connsiteY17" fmla="*/ 1141610 h 1524001"/>
                  <a:gd name="connsiteX18" fmla="*/ 1047326 w 1714500"/>
                  <a:gd name="connsiteY18" fmla="*/ 1103510 h 1524001"/>
                  <a:gd name="connsiteX19" fmla="*/ 1047326 w 1714500"/>
                  <a:gd name="connsiteY19" fmla="*/ 475784 h 1524001"/>
                  <a:gd name="connsiteX20" fmla="*/ 1142576 w 1714500"/>
                  <a:gd name="connsiteY20" fmla="*/ 380534 h 1524001"/>
                  <a:gd name="connsiteX21" fmla="*/ 1237400 w 1714500"/>
                  <a:gd name="connsiteY21" fmla="*/ 380534 h 1524001"/>
                  <a:gd name="connsiteX22" fmla="*/ 1332650 w 1714500"/>
                  <a:gd name="connsiteY22" fmla="*/ 475744 h 1524001"/>
                  <a:gd name="connsiteX23" fmla="*/ 1333077 w 1714500"/>
                  <a:gd name="connsiteY23" fmla="*/ 1485482 h 1524001"/>
                  <a:gd name="connsiteX24" fmla="*/ 1371177 w 1714500"/>
                  <a:gd name="connsiteY24" fmla="*/ 1523582 h 1524001"/>
                  <a:gd name="connsiteX25" fmla="*/ 1675977 w 1714500"/>
                  <a:gd name="connsiteY25" fmla="*/ 1523582 h 1524001"/>
                  <a:gd name="connsiteX26" fmla="*/ 1714077 w 1714500"/>
                  <a:gd name="connsiteY26" fmla="*/ 1485482 h 1524001"/>
                  <a:gd name="connsiteX27" fmla="*/ 1714077 w 1714500"/>
                  <a:gd name="connsiteY27" fmla="*/ 418681 h 1524001"/>
                  <a:gd name="connsiteX28" fmla="*/ 1675977 w 1714500"/>
                  <a:gd name="connsiteY28"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500" h="1524001">
                    <a:moveTo>
                      <a:pt x="1523277" y="380581"/>
                    </a:moveTo>
                    <a:cubicBezTo>
                      <a:pt x="1418066" y="380581"/>
                      <a:pt x="1332777" y="295292"/>
                      <a:pt x="1332776" y="190081"/>
                    </a:cubicBezTo>
                    <a:cubicBezTo>
                      <a:pt x="1332776" y="189955"/>
                      <a:pt x="1332776" y="189830"/>
                      <a:pt x="1332777" y="189704"/>
                    </a:cubicBezTo>
                    <a:lnTo>
                      <a:pt x="1333077" y="37681"/>
                    </a:lnTo>
                    <a:cubicBezTo>
                      <a:pt x="1333077" y="16639"/>
                      <a:pt x="1316019" y="-419"/>
                      <a:pt x="1294977" y="-419"/>
                    </a:cubicBezTo>
                    <a:lnTo>
                      <a:pt x="37676" y="-419"/>
                    </a:lnTo>
                    <a:cubicBezTo>
                      <a:pt x="16634" y="-419"/>
                      <a:pt x="-424" y="16639"/>
                      <a:pt x="-424" y="37681"/>
                    </a:cubicBezTo>
                    <a:lnTo>
                      <a:pt x="-424" y="1485482"/>
                    </a:lnTo>
                    <a:cubicBezTo>
                      <a:pt x="-424" y="1506525"/>
                      <a:pt x="16634" y="1523582"/>
                      <a:pt x="37676" y="1523582"/>
                    </a:cubicBezTo>
                    <a:lnTo>
                      <a:pt x="342476" y="1523582"/>
                    </a:lnTo>
                    <a:cubicBezTo>
                      <a:pt x="363518" y="1523582"/>
                      <a:pt x="380576" y="1506525"/>
                      <a:pt x="380576" y="1485482"/>
                    </a:cubicBezTo>
                    <a:lnTo>
                      <a:pt x="380576" y="475784"/>
                    </a:lnTo>
                    <a:cubicBezTo>
                      <a:pt x="380576" y="423179"/>
                      <a:pt x="423221" y="380534"/>
                      <a:pt x="475826" y="380534"/>
                    </a:cubicBezTo>
                    <a:lnTo>
                      <a:pt x="571076" y="380534"/>
                    </a:lnTo>
                    <a:cubicBezTo>
                      <a:pt x="623681" y="380534"/>
                      <a:pt x="666326" y="423179"/>
                      <a:pt x="666326" y="475784"/>
                    </a:cubicBezTo>
                    <a:lnTo>
                      <a:pt x="666326" y="1103510"/>
                    </a:lnTo>
                    <a:cubicBezTo>
                      <a:pt x="666326" y="1124553"/>
                      <a:pt x="683384" y="1141610"/>
                      <a:pt x="704426" y="1141610"/>
                    </a:cubicBezTo>
                    <a:lnTo>
                      <a:pt x="1009226" y="1141610"/>
                    </a:lnTo>
                    <a:cubicBezTo>
                      <a:pt x="1030268" y="1141610"/>
                      <a:pt x="1047326" y="1124553"/>
                      <a:pt x="1047326" y="1103510"/>
                    </a:cubicBezTo>
                    <a:lnTo>
                      <a:pt x="1047326" y="475784"/>
                    </a:lnTo>
                    <a:cubicBezTo>
                      <a:pt x="1047326" y="423179"/>
                      <a:pt x="1089971" y="380534"/>
                      <a:pt x="1142576" y="380534"/>
                    </a:cubicBezTo>
                    <a:lnTo>
                      <a:pt x="1237400" y="380534"/>
                    </a:lnTo>
                    <a:cubicBezTo>
                      <a:pt x="1289990" y="380534"/>
                      <a:pt x="1332628" y="423155"/>
                      <a:pt x="1332650" y="475744"/>
                    </a:cubicBezTo>
                    <a:lnTo>
                      <a:pt x="1333077" y="1485482"/>
                    </a:lnTo>
                    <a:cubicBezTo>
                      <a:pt x="1333077" y="1506525"/>
                      <a:pt x="1350134" y="1523582"/>
                      <a:pt x="1371177" y="1523582"/>
                    </a:cubicBezTo>
                    <a:lnTo>
                      <a:pt x="1675977" y="1523582"/>
                    </a:lnTo>
                    <a:cubicBezTo>
                      <a:pt x="1697019" y="1523582"/>
                      <a:pt x="1714077" y="1506525"/>
                      <a:pt x="1714077" y="1485482"/>
                    </a:cubicBezTo>
                    <a:lnTo>
                      <a:pt x="1714077" y="418681"/>
                    </a:lnTo>
                    <a:cubicBezTo>
                      <a:pt x="1714077" y="397639"/>
                      <a:pt x="1697019" y="380581"/>
                      <a:pt x="1675977" y="380581"/>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BE1D7F2-A32E-4E59-A378-057F788D7412}"/>
                  </a:ext>
                </a:extLst>
              </p:cNvPr>
              <p:cNvSpPr/>
              <p:nvPr/>
            </p:nvSpPr>
            <p:spPr>
              <a:xfrm>
                <a:off x="9696616" y="1958047"/>
                <a:ext cx="1523869" cy="1523872"/>
              </a:xfrm>
              <a:custGeom>
                <a:avLst/>
                <a:gdLst>
                  <a:gd name="connsiteX0" fmla="*/ 750798 w 1523869"/>
                  <a:gd name="connsiteY0" fmla="*/ 380546 h 1523872"/>
                  <a:gd name="connsiteX1" fmla="*/ 1485348 w 1523869"/>
                  <a:gd name="connsiteY1" fmla="*/ 380546 h 1523872"/>
                  <a:gd name="connsiteX2" fmla="*/ 1523444 w 1523869"/>
                  <a:gd name="connsiteY2" fmla="*/ 342458 h 1523872"/>
                  <a:gd name="connsiteX3" fmla="*/ 1523444 w 1523869"/>
                  <a:gd name="connsiteY3" fmla="*/ 342449 h 1523872"/>
                  <a:gd name="connsiteX4" fmla="*/ 1523444 w 1523869"/>
                  <a:gd name="connsiteY4" fmla="*/ 37677 h 1523872"/>
                  <a:gd name="connsiteX5" fmla="*/ 1485348 w 1523869"/>
                  <a:gd name="connsiteY5" fmla="*/ -419 h 1523872"/>
                  <a:gd name="connsiteX6" fmla="*/ 751475 w 1523869"/>
                  <a:gd name="connsiteY6" fmla="*/ -419 h 1523872"/>
                  <a:gd name="connsiteX7" fmla="*/ 36336 w 1523869"/>
                  <a:gd name="connsiteY7" fmla="*/ 521180 h 1523872"/>
                  <a:gd name="connsiteX8" fmla="*/ 721779 w 1523869"/>
                  <a:gd name="connsiteY8" fmla="*/ 1522434 h 1523872"/>
                  <a:gd name="connsiteX9" fmla="*/ 761470 w 1523869"/>
                  <a:gd name="connsiteY9" fmla="*/ 1486465 h 1523872"/>
                  <a:gd name="connsiteX10" fmla="*/ 761514 w 1523869"/>
                  <a:gd name="connsiteY10" fmla="*/ 1484242 h 1523872"/>
                  <a:gd name="connsiteX11" fmla="*/ 761514 w 1523869"/>
                  <a:gd name="connsiteY11" fmla="*/ 1237719 h 1523872"/>
                  <a:gd name="connsiteX12" fmla="*/ 856699 w 1523869"/>
                  <a:gd name="connsiteY12" fmla="*/ 1142478 h 1523872"/>
                  <a:gd name="connsiteX13" fmla="*/ 1047294 w 1523869"/>
                  <a:gd name="connsiteY13" fmla="*/ 1142478 h 1523872"/>
                  <a:gd name="connsiteX14" fmla="*/ 1142479 w 1523869"/>
                  <a:gd name="connsiteY14" fmla="*/ 1237719 h 1523872"/>
                  <a:gd name="connsiteX15" fmla="*/ 1142479 w 1523869"/>
                  <a:gd name="connsiteY15" fmla="*/ 1485356 h 1523872"/>
                  <a:gd name="connsiteX16" fmla="*/ 1180575 w 1523869"/>
                  <a:gd name="connsiteY16" fmla="*/ 1523452 h 1523872"/>
                  <a:gd name="connsiteX17" fmla="*/ 1485349 w 1523869"/>
                  <a:gd name="connsiteY17" fmla="*/ 1523453 h 1523872"/>
                  <a:gd name="connsiteX18" fmla="*/ 1523445 w 1523869"/>
                  <a:gd name="connsiteY18" fmla="*/ 1485356 h 1523872"/>
                  <a:gd name="connsiteX19" fmla="*/ 1523445 w 1523869"/>
                  <a:gd name="connsiteY19" fmla="*/ 799608 h 1523872"/>
                  <a:gd name="connsiteX20" fmla="*/ 1485349 w 1523869"/>
                  <a:gd name="connsiteY20" fmla="*/ 761512 h 1523872"/>
                  <a:gd name="connsiteX21" fmla="*/ 799610 w 1523869"/>
                  <a:gd name="connsiteY21" fmla="*/ 761512 h 1523872"/>
                  <a:gd name="connsiteX22" fmla="*/ 761514 w 1523869"/>
                  <a:gd name="connsiteY22" fmla="*/ 799608 h 1523872"/>
                  <a:gd name="connsiteX23" fmla="*/ 761514 w 1523869"/>
                  <a:gd name="connsiteY23" fmla="*/ 1000835 h 1523872"/>
                  <a:gd name="connsiteX24" fmla="*/ 653415 w 1523869"/>
                  <a:gd name="connsiteY24" fmla="*/ 1109279 h 1523872"/>
                  <a:gd name="connsiteX25" fmla="*/ 634519 w 1523869"/>
                  <a:gd name="connsiteY25" fmla="*/ 1107648 h 1523872"/>
                  <a:gd name="connsiteX26" fmla="*/ 525707 w 1523869"/>
                  <a:gd name="connsiteY26" fmla="*/ 1060377 h 1523872"/>
                  <a:gd name="connsiteX27" fmla="*/ 408863 w 1523869"/>
                  <a:gd name="connsiteY27" fmla="*/ 613021 h 1523872"/>
                  <a:gd name="connsiteX28" fmla="*/ 750798 w 1523869"/>
                  <a:gd name="connsiteY28" fmla="*/ 380547 h 1523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869" h="1523872">
                    <a:moveTo>
                      <a:pt x="750798" y="380546"/>
                    </a:moveTo>
                    <a:lnTo>
                      <a:pt x="1485348" y="380546"/>
                    </a:lnTo>
                    <a:cubicBezTo>
                      <a:pt x="1506386" y="380548"/>
                      <a:pt x="1523442" y="363496"/>
                      <a:pt x="1523444" y="342458"/>
                    </a:cubicBezTo>
                    <a:cubicBezTo>
                      <a:pt x="1523444" y="342455"/>
                      <a:pt x="1523444" y="342452"/>
                      <a:pt x="1523444" y="342449"/>
                    </a:cubicBezTo>
                    <a:lnTo>
                      <a:pt x="1523444" y="37677"/>
                    </a:lnTo>
                    <a:cubicBezTo>
                      <a:pt x="1523443" y="16637"/>
                      <a:pt x="1506387" y="-419"/>
                      <a:pt x="1485348" y="-419"/>
                    </a:cubicBezTo>
                    <a:lnTo>
                      <a:pt x="751475" y="-419"/>
                    </a:lnTo>
                    <a:cubicBezTo>
                      <a:pt x="425083" y="-419"/>
                      <a:pt x="132015" y="209131"/>
                      <a:pt x="36336" y="521180"/>
                    </a:cubicBezTo>
                    <a:cubicBezTo>
                      <a:pt x="-119756" y="1030293"/>
                      <a:pt x="242486" y="1497814"/>
                      <a:pt x="721779" y="1522434"/>
                    </a:cubicBezTo>
                    <a:cubicBezTo>
                      <a:pt x="742672" y="1523461"/>
                      <a:pt x="760442" y="1507358"/>
                      <a:pt x="761470" y="1486465"/>
                    </a:cubicBezTo>
                    <a:cubicBezTo>
                      <a:pt x="761506" y="1485724"/>
                      <a:pt x="761521" y="1484983"/>
                      <a:pt x="761514" y="1484242"/>
                    </a:cubicBezTo>
                    <a:lnTo>
                      <a:pt x="761514" y="1237719"/>
                    </a:lnTo>
                    <a:cubicBezTo>
                      <a:pt x="761516" y="1185142"/>
                      <a:pt x="804122" y="1142511"/>
                      <a:pt x="856699" y="1142478"/>
                    </a:cubicBezTo>
                    <a:lnTo>
                      <a:pt x="1047294" y="1142478"/>
                    </a:lnTo>
                    <a:cubicBezTo>
                      <a:pt x="1099871" y="1142511"/>
                      <a:pt x="1142477" y="1185142"/>
                      <a:pt x="1142479" y="1237719"/>
                    </a:cubicBezTo>
                    <a:lnTo>
                      <a:pt x="1142479" y="1485356"/>
                    </a:lnTo>
                    <a:cubicBezTo>
                      <a:pt x="1142480" y="1506396"/>
                      <a:pt x="1159536" y="1523451"/>
                      <a:pt x="1180575" y="1523452"/>
                    </a:cubicBezTo>
                    <a:lnTo>
                      <a:pt x="1485349" y="1523453"/>
                    </a:lnTo>
                    <a:cubicBezTo>
                      <a:pt x="1506388" y="1523452"/>
                      <a:pt x="1523444" y="1506396"/>
                      <a:pt x="1523445" y="1485356"/>
                    </a:cubicBezTo>
                    <a:lnTo>
                      <a:pt x="1523445" y="799608"/>
                    </a:lnTo>
                    <a:cubicBezTo>
                      <a:pt x="1523444" y="778568"/>
                      <a:pt x="1506388" y="761513"/>
                      <a:pt x="1485349" y="761512"/>
                    </a:cubicBezTo>
                    <a:lnTo>
                      <a:pt x="799610" y="761512"/>
                    </a:lnTo>
                    <a:cubicBezTo>
                      <a:pt x="778571" y="761513"/>
                      <a:pt x="761515" y="778568"/>
                      <a:pt x="761514" y="799608"/>
                    </a:cubicBezTo>
                    <a:lnTo>
                      <a:pt x="761514" y="1000835"/>
                    </a:lnTo>
                    <a:cubicBezTo>
                      <a:pt x="761609" y="1060632"/>
                      <a:pt x="713211" y="1109184"/>
                      <a:pt x="653415" y="1109279"/>
                    </a:cubicBezTo>
                    <a:cubicBezTo>
                      <a:pt x="647080" y="1109289"/>
                      <a:pt x="640758" y="1108744"/>
                      <a:pt x="634519" y="1107648"/>
                    </a:cubicBezTo>
                    <a:cubicBezTo>
                      <a:pt x="594938" y="1100994"/>
                      <a:pt x="557583" y="1084767"/>
                      <a:pt x="525707" y="1060377"/>
                    </a:cubicBezTo>
                    <a:cubicBezTo>
                      <a:pt x="402444" y="962787"/>
                      <a:pt x="340493" y="790987"/>
                      <a:pt x="408863" y="613021"/>
                    </a:cubicBezTo>
                    <a:cubicBezTo>
                      <a:pt x="463857" y="472321"/>
                      <a:pt x="599734" y="379942"/>
                      <a:pt x="750798" y="380547"/>
                    </a:cubicBezTo>
                  </a:path>
                </a:pathLst>
              </a:custGeom>
              <a:grpFill/>
              <a:ln w="9525" cap="flat">
                <a:noFill/>
                <a:prstDash val="solid"/>
                <a:miter/>
              </a:ln>
            </p:spPr>
            <p:txBody>
              <a:bodyPr rtlCol="0" anchor="ctr"/>
              <a:lstStyle/>
              <a:p>
                <a:endParaRPr lang="en-US"/>
              </a:p>
            </p:txBody>
          </p:sp>
        </p:grpSp>
      </p:grpSp>
      <p:sp>
        <p:nvSpPr>
          <p:cNvPr id="15" name="Date Placeholder 14">
            <a:extLst>
              <a:ext uri="{FF2B5EF4-FFF2-40B4-BE49-F238E27FC236}">
                <a16:creationId xmlns:a16="http://schemas.microsoft.com/office/drawing/2014/main" id="{B7F603D5-7B10-42BE-9768-0B1C212E3CA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Footer Placeholder 15">
            <a:extLst>
              <a:ext uri="{FF2B5EF4-FFF2-40B4-BE49-F238E27FC236}">
                <a16:creationId xmlns:a16="http://schemas.microsoft.com/office/drawing/2014/main" id="{5FC8C91E-704F-41CB-B334-D58D23D7F8DD}"/>
              </a:ext>
            </a:extLst>
          </p:cNvPr>
          <p:cNvSpPr>
            <a:spLocks noGrp="1"/>
          </p:cNvSpPr>
          <p:nvPr>
            <p:ph type="ftr" sz="quarter" idx="11"/>
          </p:nvPr>
        </p:nvSpPr>
        <p:spPr/>
        <p:txBody>
          <a:bodyPr/>
          <a:lstStyle/>
          <a:p>
            <a:r>
              <a:rPr lang="en-US"/>
              <a:t>Mojang Studios</a:t>
            </a:r>
          </a:p>
        </p:txBody>
      </p:sp>
      <p:sp>
        <p:nvSpPr>
          <p:cNvPr id="17" name="Slide Number Placeholder 16">
            <a:extLst>
              <a:ext uri="{FF2B5EF4-FFF2-40B4-BE49-F238E27FC236}">
                <a16:creationId xmlns:a16="http://schemas.microsoft.com/office/drawing/2014/main" id="{7FE6D8B9-B4A6-43E2-8C56-DA073BDDD91D}"/>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9845234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Page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88D4C9D-9022-4B06-B3C2-707D30931F81}"/>
              </a:ext>
            </a:extLst>
          </p:cNvPr>
          <p:cNvSpPr>
            <a:spLocks noGrp="1"/>
          </p:cNvSpPr>
          <p:nvPr>
            <p:ph type="body" sz="quarter" idx="25" hasCustomPrompt="1"/>
          </p:nvPr>
        </p:nvSpPr>
        <p:spPr>
          <a:xfrm>
            <a:off x="3195637" y="1327150"/>
            <a:ext cx="5802313" cy="4768850"/>
          </a:xfrm>
          <a:prstGeom prst="rect">
            <a:avLst/>
          </a:prstGeom>
        </p:spPr>
        <p:txBody>
          <a:bodyPr lIns="0" tIns="0" rIns="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itle 23">
            <a:extLst>
              <a:ext uri="{FF2B5EF4-FFF2-40B4-BE49-F238E27FC236}">
                <a16:creationId xmlns:a16="http://schemas.microsoft.com/office/drawing/2014/main" id="{E30B54BE-DFCD-4F67-A521-8B52D4BCEE5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136726BB-3727-4A3D-AD56-F59DD11E4604}"/>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Date Placeholder 5">
            <a:extLst>
              <a:ext uri="{FF2B5EF4-FFF2-40B4-BE49-F238E27FC236}">
                <a16:creationId xmlns:a16="http://schemas.microsoft.com/office/drawing/2014/main" id="{D7398A58-91AE-46C5-9AB9-852CC2D0B403}"/>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7077EB-0472-4BB2-87EF-8827E1FD9AC3}"/>
              </a:ext>
            </a:extLst>
          </p:cNvPr>
          <p:cNvSpPr>
            <a:spLocks noGrp="1"/>
          </p:cNvSpPr>
          <p:nvPr>
            <p:ph type="ftr" sz="quarter" idx="27"/>
          </p:nvPr>
        </p:nvSpPr>
        <p:spPr/>
        <p:txBody>
          <a:bodyPr/>
          <a:lstStyle/>
          <a:p>
            <a:r>
              <a:rPr lang="en-US"/>
              <a:t>Mojang Studios</a:t>
            </a:r>
          </a:p>
        </p:txBody>
      </p:sp>
      <p:sp>
        <p:nvSpPr>
          <p:cNvPr id="11" name="Slide Number Placeholder 10">
            <a:extLst>
              <a:ext uri="{FF2B5EF4-FFF2-40B4-BE49-F238E27FC236}">
                <a16:creationId xmlns:a16="http://schemas.microsoft.com/office/drawing/2014/main" id="{9963AA4D-07D0-4772-9D89-F6CB69E54B88}"/>
              </a:ext>
            </a:extLst>
          </p:cNvPr>
          <p:cNvSpPr>
            <a:spLocks noGrp="1"/>
          </p:cNvSpPr>
          <p:nvPr>
            <p:ph type="sldNum" sz="quarter" idx="28"/>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41428366"/>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age 2 Column">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AE803699-BD67-4AE7-A0C6-07A9874B07A9}"/>
              </a:ext>
            </a:extLst>
          </p:cNvPr>
          <p:cNvSpPr>
            <a:spLocks noGrp="1"/>
          </p:cNvSpPr>
          <p:nvPr>
            <p:ph type="body" sz="quarter" idx="25" hasCustomPrompt="1"/>
          </p:nvPr>
        </p:nvSpPr>
        <p:spPr>
          <a:xfrm>
            <a:off x="3195637" y="1550194"/>
            <a:ext cx="4329114"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2" name="Text Placeholder 3">
            <a:extLst>
              <a:ext uri="{FF2B5EF4-FFF2-40B4-BE49-F238E27FC236}">
                <a16:creationId xmlns:a16="http://schemas.microsoft.com/office/drawing/2014/main" id="{71A8B1F6-0EBC-4BFE-A667-1E34E0DC719C}"/>
              </a:ext>
            </a:extLst>
          </p:cNvPr>
          <p:cNvSpPr>
            <a:spLocks noGrp="1"/>
          </p:cNvSpPr>
          <p:nvPr>
            <p:ph type="body" sz="quarter" idx="26" hasCustomPrompt="1"/>
          </p:nvPr>
        </p:nvSpPr>
        <p:spPr>
          <a:xfrm>
            <a:off x="3195637" y="1327150"/>
            <a:ext cx="4329114"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6761B474-F9B3-4248-A40E-F57EE1CF5FC8}"/>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09D7D07-795A-4049-924B-9C3A4B65ED17}"/>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3E1E334-7FC0-4018-B43A-96E7CE536FB4}"/>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8FD8FF08-DDE8-4C25-AED2-A447CE9FA85E}"/>
              </a:ext>
            </a:extLst>
          </p:cNvPr>
          <p:cNvSpPr>
            <a:spLocks noGrp="1"/>
          </p:cNvSpPr>
          <p:nvPr>
            <p:ph type="body" sz="quarter" idx="27" hasCustomPrompt="1"/>
          </p:nvPr>
        </p:nvSpPr>
        <p:spPr>
          <a:xfrm>
            <a:off x="7616824" y="1550194"/>
            <a:ext cx="4329113"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E961BD9F-E41C-4BE7-8361-210F7BAABCD7}"/>
              </a:ext>
            </a:extLst>
          </p:cNvPr>
          <p:cNvSpPr>
            <a:spLocks noGrp="1"/>
          </p:cNvSpPr>
          <p:nvPr>
            <p:ph type="body" sz="quarter" idx="28" hasCustomPrompt="1"/>
          </p:nvPr>
        </p:nvSpPr>
        <p:spPr>
          <a:xfrm>
            <a:off x="7616824" y="1327150"/>
            <a:ext cx="4329113"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itle 23">
            <a:extLst>
              <a:ext uri="{FF2B5EF4-FFF2-40B4-BE49-F238E27FC236}">
                <a16:creationId xmlns:a16="http://schemas.microsoft.com/office/drawing/2014/main" id="{4A486BD7-8FD7-4109-A413-4B732FE56190}"/>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C3C57FA3-82B6-4092-8209-E56F5A789051}"/>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014869289"/>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age 3 Column">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7A49ABA-D4BD-4121-ABDA-3D0F5BCBFB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1CBF564B-CD4D-47D2-81D9-E16F04005B12}"/>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9A409B6-DA83-43FA-A748-DCBA10B74937}"/>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7FEF1005-068B-45B5-B8DB-C802CF2D4AA2}"/>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ext Placeholder 3">
            <a:extLst>
              <a:ext uri="{FF2B5EF4-FFF2-40B4-BE49-F238E27FC236}">
                <a16:creationId xmlns:a16="http://schemas.microsoft.com/office/drawing/2014/main" id="{972064E1-FE68-476E-9EF4-DBF1C42165D6}"/>
              </a:ext>
            </a:extLst>
          </p:cNvPr>
          <p:cNvSpPr>
            <a:spLocks noGrp="1"/>
          </p:cNvSpPr>
          <p:nvPr>
            <p:ph type="body" sz="quarter" idx="26" hasCustomPrompt="1"/>
          </p:nvPr>
        </p:nvSpPr>
        <p:spPr>
          <a:xfrm>
            <a:off x="3195637" y="1327150"/>
            <a:ext cx="2851150"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F537B3DC-41BA-4260-9F8B-138B1FD1D065}"/>
              </a:ext>
            </a:extLst>
          </p:cNvPr>
          <p:cNvSpPr>
            <a:spLocks noGrp="1"/>
          </p:cNvSpPr>
          <p:nvPr>
            <p:ph type="body" sz="quarter" idx="27" hasCustomPrompt="1"/>
          </p:nvPr>
        </p:nvSpPr>
        <p:spPr>
          <a:xfrm>
            <a:off x="6145215"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ext Placeholder 3">
            <a:extLst>
              <a:ext uri="{FF2B5EF4-FFF2-40B4-BE49-F238E27FC236}">
                <a16:creationId xmlns:a16="http://schemas.microsoft.com/office/drawing/2014/main" id="{4A18E0C9-A572-47D0-894D-50D88FA4CDC7}"/>
              </a:ext>
            </a:extLst>
          </p:cNvPr>
          <p:cNvSpPr>
            <a:spLocks noGrp="1"/>
          </p:cNvSpPr>
          <p:nvPr>
            <p:ph type="body" sz="quarter" idx="28" hasCustomPrompt="1"/>
          </p:nvPr>
        </p:nvSpPr>
        <p:spPr>
          <a:xfrm>
            <a:off x="6145215"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CF735860-B5AE-4C3E-8D67-8B2C08511CA6}"/>
              </a:ext>
            </a:extLst>
          </p:cNvPr>
          <p:cNvSpPr>
            <a:spLocks noGrp="1"/>
          </p:cNvSpPr>
          <p:nvPr>
            <p:ph type="body" sz="quarter" idx="29" hasCustomPrompt="1"/>
          </p:nvPr>
        </p:nvSpPr>
        <p:spPr>
          <a:xfrm>
            <a:off x="9086852"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01C786CF-F73A-4BC0-BC24-07345F468B66}"/>
              </a:ext>
            </a:extLst>
          </p:cNvPr>
          <p:cNvSpPr>
            <a:spLocks noGrp="1"/>
          </p:cNvSpPr>
          <p:nvPr>
            <p:ph type="body" sz="quarter" idx="30" hasCustomPrompt="1"/>
          </p:nvPr>
        </p:nvSpPr>
        <p:spPr>
          <a:xfrm>
            <a:off x="9086852"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itle 23">
            <a:extLst>
              <a:ext uri="{FF2B5EF4-FFF2-40B4-BE49-F238E27FC236}">
                <a16:creationId xmlns:a16="http://schemas.microsoft.com/office/drawing/2014/main" id="{48D02963-ACDE-457E-863C-1158E585A549}"/>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D2C2E3C-1D13-40B6-AFBC-8493A313625F}"/>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3957536"/>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Page 4 Column">
    <p:spTree>
      <p:nvGrpSpPr>
        <p:cNvPr id="1" name=""/>
        <p:cNvGrpSpPr/>
        <p:nvPr/>
      </p:nvGrpSpPr>
      <p:grpSpPr>
        <a:xfrm>
          <a:off x="0" y="0"/>
          <a:ext cx="0" cy="0"/>
          <a:chOff x="0" y="0"/>
          <a:chExt cx="0" cy="0"/>
        </a:xfrm>
      </p:grpSpPr>
      <p:sp>
        <p:nvSpPr>
          <p:cNvPr id="27" name="Text Placeholder 3">
            <a:extLst>
              <a:ext uri="{FF2B5EF4-FFF2-40B4-BE49-F238E27FC236}">
                <a16:creationId xmlns:a16="http://schemas.microsoft.com/office/drawing/2014/main" id="{1F269FC3-69DB-43E4-BDB3-9BDAFEA82518}"/>
              </a:ext>
            </a:extLst>
          </p:cNvPr>
          <p:cNvSpPr>
            <a:spLocks noGrp="1"/>
          </p:cNvSpPr>
          <p:nvPr>
            <p:ph type="body" sz="quarter" idx="27"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8" name="Text Placeholder 3">
            <a:extLst>
              <a:ext uri="{FF2B5EF4-FFF2-40B4-BE49-F238E27FC236}">
                <a16:creationId xmlns:a16="http://schemas.microsoft.com/office/drawing/2014/main" id="{C288533A-BDA5-4B13-B915-8A392F274940}"/>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E9122D9D-DE3C-431A-8631-C943B2D808DD}"/>
              </a:ext>
            </a:extLst>
          </p:cNvPr>
          <p:cNvSpPr>
            <a:spLocks noGrp="1"/>
          </p:cNvSpPr>
          <p:nvPr>
            <p:ph type="body" sz="quarter" idx="29"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2AA91287-C80F-46C5-87BE-151D1DA7DF5F}"/>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ext Placeholder 3">
            <a:extLst>
              <a:ext uri="{FF2B5EF4-FFF2-40B4-BE49-F238E27FC236}">
                <a16:creationId xmlns:a16="http://schemas.microsoft.com/office/drawing/2014/main" id="{BE081351-746C-4B41-B61A-67C2EF1AA007}"/>
              </a:ext>
            </a:extLst>
          </p:cNvPr>
          <p:cNvSpPr>
            <a:spLocks noGrp="1"/>
          </p:cNvSpPr>
          <p:nvPr>
            <p:ph type="body" sz="quarter" idx="31"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9AEC5389-E534-4BAF-99C2-958E3B52F58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55F52BA1-70F3-40B6-A62F-305D18AF8E2D}"/>
              </a:ext>
            </a:extLst>
          </p:cNvPr>
          <p:cNvSpPr>
            <a:spLocks noGrp="1"/>
          </p:cNvSpPr>
          <p:nvPr>
            <p:ph type="dt" sz="half" idx="33"/>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DCCFD989-044B-4FBB-BCF0-599DB6D474BA}"/>
              </a:ext>
            </a:extLst>
          </p:cNvPr>
          <p:cNvSpPr>
            <a:spLocks noGrp="1"/>
          </p:cNvSpPr>
          <p:nvPr>
            <p:ph type="ftr" sz="quarter" idx="34"/>
          </p:nvPr>
        </p:nvSpPr>
        <p:spPr/>
        <p:txBody>
          <a:bodyPr/>
          <a:lstStyle/>
          <a:p>
            <a:r>
              <a:rPr lang="en-US"/>
              <a:t>Mojang Studios</a:t>
            </a:r>
          </a:p>
        </p:txBody>
      </p:sp>
      <p:sp>
        <p:nvSpPr>
          <p:cNvPr id="7" name="Slide Number Placeholder 6">
            <a:extLst>
              <a:ext uri="{FF2B5EF4-FFF2-40B4-BE49-F238E27FC236}">
                <a16:creationId xmlns:a16="http://schemas.microsoft.com/office/drawing/2014/main" id="{1C2E70BC-39FB-476A-861F-7A0E40D69B52}"/>
              </a:ext>
            </a:extLst>
          </p:cNvPr>
          <p:cNvSpPr>
            <a:spLocks noGrp="1"/>
          </p:cNvSpPr>
          <p:nvPr>
            <p:ph type="sldNum" sz="quarter" idx="35"/>
          </p:nvPr>
        </p:nvSpPr>
        <p:spPr/>
        <p:txBody>
          <a:bodyPr/>
          <a:lstStyle/>
          <a:p>
            <a:fld id="{7C84D469-983E-45D1-83D0-D0A54F8F126E}" type="slidenum">
              <a:rPr lang="en-US" smtClean="0"/>
              <a:pPr/>
              <a:t>‹#›</a:t>
            </a:fld>
            <a:endParaRPr lang="en-US"/>
          </a:p>
        </p:txBody>
      </p:sp>
      <p:sp>
        <p:nvSpPr>
          <p:cNvPr id="17" name="Text Placeholder 3">
            <a:extLst>
              <a:ext uri="{FF2B5EF4-FFF2-40B4-BE49-F238E27FC236}">
                <a16:creationId xmlns:a16="http://schemas.microsoft.com/office/drawing/2014/main" id="{E1776B33-DB16-4228-9EDD-4C8F50EA7B20}"/>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AFC5E8D6-B8A1-4FAC-AD86-2A18C67F1853}"/>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itle 23">
            <a:extLst>
              <a:ext uri="{FF2B5EF4-FFF2-40B4-BE49-F238E27FC236}">
                <a16:creationId xmlns:a16="http://schemas.microsoft.com/office/drawing/2014/main" id="{9EC305D8-99F5-4D62-A01F-6B7B8D0B3E1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4C6CA838-5EB3-43BC-ACB0-E60EF9FA88B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191571120"/>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Page Timeline 4 Column">
    <p:spTree>
      <p:nvGrpSpPr>
        <p:cNvPr id="1" name=""/>
        <p:cNvGrpSpPr/>
        <p:nvPr/>
      </p:nvGrpSpPr>
      <p:grpSpPr>
        <a:xfrm>
          <a:off x="0" y="0"/>
          <a:ext cx="0" cy="0"/>
          <a:chOff x="0" y="0"/>
          <a:chExt cx="0" cy="0"/>
        </a:xfrm>
      </p:grpSpPr>
      <p:sp>
        <p:nvSpPr>
          <p:cNvPr id="16" name="Text Placeholder 21">
            <a:extLst>
              <a:ext uri="{FF2B5EF4-FFF2-40B4-BE49-F238E27FC236}">
                <a16:creationId xmlns:a16="http://schemas.microsoft.com/office/drawing/2014/main" id="{1020FF19-64EC-4997-8810-BCEF07763A4E}"/>
              </a:ext>
            </a:extLst>
          </p:cNvPr>
          <p:cNvSpPr>
            <a:spLocks noGrp="1"/>
          </p:cNvSpPr>
          <p:nvPr>
            <p:ph type="body" sz="quarter" idx="23" hasCustomPrompt="1"/>
          </p:nvPr>
        </p:nvSpPr>
        <p:spPr>
          <a:xfrm>
            <a:off x="252413"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23" name="Text Placeholder 3">
            <a:extLst>
              <a:ext uri="{FF2B5EF4-FFF2-40B4-BE49-F238E27FC236}">
                <a16:creationId xmlns:a16="http://schemas.microsoft.com/office/drawing/2014/main" id="{D9AB4E66-E1A5-4BC7-ABD0-2D9761331AF8}"/>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6F34205D-5CCD-472E-984C-015885DF805A}"/>
              </a:ext>
            </a:extLst>
          </p:cNvPr>
          <p:cNvSpPr>
            <a:spLocks noGrp="1"/>
          </p:cNvSpPr>
          <p:nvPr>
            <p:ph type="body" sz="quarter" idx="32"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852B04B8-A200-4845-995C-684E577296D1}"/>
              </a:ext>
            </a:extLst>
          </p:cNvPr>
          <p:cNvSpPr>
            <a:spLocks noGrp="1"/>
          </p:cNvSpPr>
          <p:nvPr>
            <p:ph type="body" sz="quarter" idx="34"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58370793-C639-46B7-818D-AFE19B2B7853}"/>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0" name="Text Placeholder 21">
            <a:extLst>
              <a:ext uri="{FF2B5EF4-FFF2-40B4-BE49-F238E27FC236}">
                <a16:creationId xmlns:a16="http://schemas.microsoft.com/office/drawing/2014/main" id="{2CCB73BE-8A25-40B2-AACE-9ADF86281A65}"/>
              </a:ext>
            </a:extLst>
          </p:cNvPr>
          <p:cNvSpPr>
            <a:spLocks noGrp="1"/>
          </p:cNvSpPr>
          <p:nvPr>
            <p:ph type="body" sz="quarter" idx="38" hasCustomPrompt="1"/>
          </p:nvPr>
        </p:nvSpPr>
        <p:spPr>
          <a:xfrm>
            <a:off x="3197226"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1" name="Text Placeholder 21">
            <a:extLst>
              <a:ext uri="{FF2B5EF4-FFF2-40B4-BE49-F238E27FC236}">
                <a16:creationId xmlns:a16="http://schemas.microsoft.com/office/drawing/2014/main" id="{3D5AAD2B-9E2B-4C82-9EBF-3DC173426B89}"/>
              </a:ext>
            </a:extLst>
          </p:cNvPr>
          <p:cNvSpPr>
            <a:spLocks noGrp="1"/>
          </p:cNvSpPr>
          <p:nvPr>
            <p:ph type="body" sz="quarter" idx="39" hasCustomPrompt="1"/>
          </p:nvPr>
        </p:nvSpPr>
        <p:spPr>
          <a:xfrm>
            <a:off x="6142039"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2" name="Text Placeholder 21">
            <a:extLst>
              <a:ext uri="{FF2B5EF4-FFF2-40B4-BE49-F238E27FC236}">
                <a16:creationId xmlns:a16="http://schemas.microsoft.com/office/drawing/2014/main" id="{868EC492-7545-42A9-A3E0-CB35DF37544F}"/>
              </a:ext>
            </a:extLst>
          </p:cNvPr>
          <p:cNvSpPr>
            <a:spLocks noGrp="1"/>
          </p:cNvSpPr>
          <p:nvPr>
            <p:ph type="body" sz="quarter" idx="40" hasCustomPrompt="1"/>
          </p:nvPr>
        </p:nvSpPr>
        <p:spPr>
          <a:xfrm>
            <a:off x="9083675"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6" name="Date Placeholder 5">
            <a:extLst>
              <a:ext uri="{FF2B5EF4-FFF2-40B4-BE49-F238E27FC236}">
                <a16:creationId xmlns:a16="http://schemas.microsoft.com/office/drawing/2014/main" id="{73950630-E9DE-42A8-A376-6F38F2909A7D}"/>
              </a:ext>
            </a:extLst>
          </p:cNvPr>
          <p:cNvSpPr>
            <a:spLocks noGrp="1"/>
          </p:cNvSpPr>
          <p:nvPr>
            <p:ph type="dt" sz="half" idx="4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1FD656-22AF-455D-8F88-4B7F506F9638}"/>
              </a:ext>
            </a:extLst>
          </p:cNvPr>
          <p:cNvSpPr>
            <a:spLocks noGrp="1"/>
          </p:cNvSpPr>
          <p:nvPr>
            <p:ph type="ftr" sz="quarter" idx="42"/>
          </p:nvPr>
        </p:nvSpPr>
        <p:spPr/>
        <p:txBody>
          <a:bodyPr/>
          <a:lstStyle/>
          <a:p>
            <a:r>
              <a:rPr lang="en-US"/>
              <a:t>Mojang Studios</a:t>
            </a:r>
          </a:p>
        </p:txBody>
      </p:sp>
      <p:sp>
        <p:nvSpPr>
          <p:cNvPr id="9" name="Slide Number Placeholder 8">
            <a:extLst>
              <a:ext uri="{FF2B5EF4-FFF2-40B4-BE49-F238E27FC236}">
                <a16:creationId xmlns:a16="http://schemas.microsoft.com/office/drawing/2014/main" id="{93C3733A-23FB-4C5E-81E5-F63D67DBBCC0}"/>
              </a:ext>
            </a:extLst>
          </p:cNvPr>
          <p:cNvSpPr>
            <a:spLocks noGrp="1"/>
          </p:cNvSpPr>
          <p:nvPr>
            <p:ph type="sldNum" sz="quarter" idx="43"/>
          </p:nvPr>
        </p:nvSpPr>
        <p:spPr/>
        <p:txBody>
          <a:bodyPr/>
          <a:lstStyle/>
          <a:p>
            <a:fld id="{7C84D469-983E-45D1-83D0-D0A54F8F126E}" type="slidenum">
              <a:rPr lang="en-US" smtClean="0"/>
              <a:pPr/>
              <a:t>‹#›</a:t>
            </a:fld>
            <a:endParaRPr lang="en-US"/>
          </a:p>
        </p:txBody>
      </p:sp>
      <p:sp>
        <p:nvSpPr>
          <p:cNvPr id="19" name="Text Placeholder 3">
            <a:extLst>
              <a:ext uri="{FF2B5EF4-FFF2-40B4-BE49-F238E27FC236}">
                <a16:creationId xmlns:a16="http://schemas.microsoft.com/office/drawing/2014/main" id="{5403988F-73C7-490A-BA1C-6FF0068AA7E4}"/>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DCF24185-8F82-4A4B-A250-AE4A4F3A57E1}"/>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888FB33D-C060-49EE-B38B-DBB796AC4E0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3CACD907-8E06-4ED2-BC39-EAC1E916E92D}"/>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itle 23">
            <a:extLst>
              <a:ext uri="{FF2B5EF4-FFF2-40B4-BE49-F238E27FC236}">
                <a16:creationId xmlns:a16="http://schemas.microsoft.com/office/drawing/2014/main" id="{CCE18077-32FA-41BE-9F47-D9F1137C2D5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4" name="Text Placeholder 21">
            <a:extLst>
              <a:ext uri="{FF2B5EF4-FFF2-40B4-BE49-F238E27FC236}">
                <a16:creationId xmlns:a16="http://schemas.microsoft.com/office/drawing/2014/main" id="{DC2D727F-9FB9-49F1-B276-3A510D34EA7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75516705"/>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Page 4 Column Bullet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EBCA681-ECCA-4DC5-B3FB-3FAB9C704D89}"/>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B6F46CE9-CE87-4064-BD50-C45187EB67C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2560DA8-CF27-4532-A194-5EF234E580F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Text Placeholder 15">
            <a:extLst>
              <a:ext uri="{FF2B5EF4-FFF2-40B4-BE49-F238E27FC236}">
                <a16:creationId xmlns:a16="http://schemas.microsoft.com/office/drawing/2014/main" id="{1D0F2F64-410B-4B72-B159-A1837355EE13}"/>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15">
            <a:extLst>
              <a:ext uri="{FF2B5EF4-FFF2-40B4-BE49-F238E27FC236}">
                <a16:creationId xmlns:a16="http://schemas.microsoft.com/office/drawing/2014/main" id="{1B7DFCA7-78EF-4F48-988F-CFDA1A221075}"/>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8" name="Text Placeholder 15">
            <a:extLst>
              <a:ext uri="{FF2B5EF4-FFF2-40B4-BE49-F238E27FC236}">
                <a16:creationId xmlns:a16="http://schemas.microsoft.com/office/drawing/2014/main" id="{E4B5C783-6FF6-498F-854A-35647DAC3800}"/>
              </a:ext>
            </a:extLst>
          </p:cNvPr>
          <p:cNvSpPr>
            <a:spLocks noGrp="1"/>
          </p:cNvSpPr>
          <p:nvPr>
            <p:ph type="body" sz="quarter" idx="35" hasCustomPrompt="1"/>
          </p:nvPr>
        </p:nvSpPr>
        <p:spPr>
          <a:xfrm>
            <a:off x="6142038"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9" name="Text Placeholder 15">
            <a:extLst>
              <a:ext uri="{FF2B5EF4-FFF2-40B4-BE49-F238E27FC236}">
                <a16:creationId xmlns:a16="http://schemas.microsoft.com/office/drawing/2014/main" id="{ADA655E6-7F02-47DA-8B80-2F6E9A8B8EB4}"/>
              </a:ext>
            </a:extLst>
          </p:cNvPr>
          <p:cNvSpPr>
            <a:spLocks noGrp="1"/>
          </p:cNvSpPr>
          <p:nvPr>
            <p:ph type="body" sz="quarter" idx="36" hasCustomPrompt="1"/>
          </p:nvPr>
        </p:nvSpPr>
        <p:spPr>
          <a:xfrm>
            <a:off x="9089136"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768EE299-EBF2-43F3-B967-B50433BD8986}"/>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6792C8E8-19F1-49CC-9EE8-C55789D6E77E}"/>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3" name="Text Placeholder 3">
            <a:extLst>
              <a:ext uri="{FF2B5EF4-FFF2-40B4-BE49-F238E27FC236}">
                <a16:creationId xmlns:a16="http://schemas.microsoft.com/office/drawing/2014/main" id="{DC377A34-2598-4FD3-AA0E-3D63EAE32D1E}"/>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Text Placeholder 3">
            <a:extLst>
              <a:ext uri="{FF2B5EF4-FFF2-40B4-BE49-F238E27FC236}">
                <a16:creationId xmlns:a16="http://schemas.microsoft.com/office/drawing/2014/main" id="{A30AB321-F9A9-4270-BD89-F2072095864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5" name="Title 23">
            <a:extLst>
              <a:ext uri="{FF2B5EF4-FFF2-40B4-BE49-F238E27FC236}">
                <a16:creationId xmlns:a16="http://schemas.microsoft.com/office/drawing/2014/main" id="{BD611F08-CA7D-4780-923B-27E65FBD1CC7}"/>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6" name="Text Placeholder 21">
            <a:extLst>
              <a:ext uri="{FF2B5EF4-FFF2-40B4-BE49-F238E27FC236}">
                <a16:creationId xmlns:a16="http://schemas.microsoft.com/office/drawing/2014/main" id="{79BC3EE7-DED0-44AB-8546-FEB59D5BF90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756364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Page 4 Column Bullet - Dark">
    <p:bg>
      <p:bgRef idx="1001">
        <a:schemeClr val="bg1"/>
      </p:bgRef>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B1F9DBBE-B7C7-4F78-933F-9D87B8D885A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244D7FF6-76A5-403F-A82E-D94173F58D2F}"/>
              </a:ext>
            </a:extLst>
          </p:cNvPr>
          <p:cNvSpPr>
            <a:spLocks noGrp="1"/>
          </p:cNvSpPr>
          <p:nvPr>
            <p:ph type="ftr" sz="quarter" idx="11"/>
          </p:nvPr>
        </p:nvSpPr>
        <p:spPr/>
        <p:txBody>
          <a:bodyPr/>
          <a:lstStyle/>
          <a:p>
            <a:r>
              <a:rPr lang="en-US"/>
              <a:t>Mojang Studios</a:t>
            </a:r>
          </a:p>
        </p:txBody>
      </p:sp>
      <p:sp>
        <p:nvSpPr>
          <p:cNvPr id="11" name="Slide Number Placeholder 10">
            <a:extLst>
              <a:ext uri="{FF2B5EF4-FFF2-40B4-BE49-F238E27FC236}">
                <a16:creationId xmlns:a16="http://schemas.microsoft.com/office/drawing/2014/main" id="{0B8D4480-7570-4A4D-8728-07E88FB82A18}"/>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25" name="Text Placeholder 15">
            <a:extLst>
              <a:ext uri="{FF2B5EF4-FFF2-40B4-BE49-F238E27FC236}">
                <a16:creationId xmlns:a16="http://schemas.microsoft.com/office/drawing/2014/main" id="{05A23242-8110-4FC6-AF09-ECF7D4C574D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15">
            <a:extLst>
              <a:ext uri="{FF2B5EF4-FFF2-40B4-BE49-F238E27FC236}">
                <a16:creationId xmlns:a16="http://schemas.microsoft.com/office/drawing/2014/main" id="{860B9330-271E-45C6-8779-88B28874E9ED}"/>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7" name="Text Placeholder 15">
            <a:extLst>
              <a:ext uri="{FF2B5EF4-FFF2-40B4-BE49-F238E27FC236}">
                <a16:creationId xmlns:a16="http://schemas.microsoft.com/office/drawing/2014/main" id="{94E99715-03E6-4EC5-A0BC-CF7F81BD3F6D}"/>
              </a:ext>
            </a:extLst>
          </p:cNvPr>
          <p:cNvSpPr>
            <a:spLocks noGrp="1"/>
          </p:cNvSpPr>
          <p:nvPr>
            <p:ph type="body" sz="quarter" idx="35" hasCustomPrompt="1"/>
          </p:nvPr>
        </p:nvSpPr>
        <p:spPr>
          <a:xfrm>
            <a:off x="6142038"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15">
            <a:extLst>
              <a:ext uri="{FF2B5EF4-FFF2-40B4-BE49-F238E27FC236}">
                <a16:creationId xmlns:a16="http://schemas.microsoft.com/office/drawing/2014/main" id="{FE13EDD1-4369-4090-A611-158886608CCC}"/>
              </a:ext>
            </a:extLst>
          </p:cNvPr>
          <p:cNvSpPr>
            <a:spLocks noGrp="1"/>
          </p:cNvSpPr>
          <p:nvPr>
            <p:ph type="body" sz="quarter" idx="36" hasCustomPrompt="1"/>
          </p:nvPr>
        </p:nvSpPr>
        <p:spPr>
          <a:xfrm>
            <a:off x="9089136"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B967907-5ECF-4C2A-9BB5-1AB2E388C98D}"/>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F131AA88-3582-43DB-9CE1-628E97467786}"/>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37AB1731-6C23-4DC1-A274-88C951EDAE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0" name="Text Placeholder 3">
            <a:extLst>
              <a:ext uri="{FF2B5EF4-FFF2-40B4-BE49-F238E27FC236}">
                <a16:creationId xmlns:a16="http://schemas.microsoft.com/office/drawing/2014/main" id="{610748E9-4D36-413D-863A-F45079827EBF}"/>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itle 23">
            <a:extLst>
              <a:ext uri="{FF2B5EF4-FFF2-40B4-BE49-F238E27FC236}">
                <a16:creationId xmlns:a16="http://schemas.microsoft.com/office/drawing/2014/main" id="{8B720C46-FCA0-43CC-9710-0B8F067BB701}"/>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2" name="Text Placeholder 21">
            <a:extLst>
              <a:ext uri="{FF2B5EF4-FFF2-40B4-BE49-F238E27FC236}">
                <a16:creationId xmlns:a16="http://schemas.microsoft.com/office/drawing/2014/main" id="{8408C8A5-89D2-424E-B4C5-4FD2660728A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79195742"/>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Page 3 Column Image - Light">
    <p:spTree>
      <p:nvGrpSpPr>
        <p:cNvPr id="1" name=""/>
        <p:cNvGrpSpPr/>
        <p:nvPr/>
      </p:nvGrpSpPr>
      <p:grpSpPr>
        <a:xfrm>
          <a:off x="0" y="0"/>
          <a:ext cx="0" cy="0"/>
          <a:chOff x="0" y="0"/>
          <a:chExt cx="0" cy="0"/>
        </a:xfrm>
      </p:grpSpPr>
      <p:sp>
        <p:nvSpPr>
          <p:cNvPr id="28" name="Text Placeholder 3">
            <a:extLst>
              <a:ext uri="{FF2B5EF4-FFF2-40B4-BE49-F238E27FC236}">
                <a16:creationId xmlns:a16="http://schemas.microsoft.com/office/drawing/2014/main" id="{36CD7EA0-B4D3-4A98-9D62-CF585E183333}"/>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9" name="Text Placeholder 3">
            <a:extLst>
              <a:ext uri="{FF2B5EF4-FFF2-40B4-BE49-F238E27FC236}">
                <a16:creationId xmlns:a16="http://schemas.microsoft.com/office/drawing/2014/main" id="{4CDFCA0E-C3FA-4006-8F20-BF32981A4524}"/>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55A3D200-AA14-4B69-98E0-7E22B08F2C8F}"/>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 name="Date Placeholder 2">
            <a:extLst>
              <a:ext uri="{FF2B5EF4-FFF2-40B4-BE49-F238E27FC236}">
                <a16:creationId xmlns:a16="http://schemas.microsoft.com/office/drawing/2014/main" id="{BBF69637-E16D-4ED1-85D9-C74E12EAB310}"/>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9B5064C-BD6A-435E-B78D-4B695EA0A4CB}"/>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3A22E13F-F36B-4925-AC51-041877CB1827}"/>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6" name="Title 23">
            <a:extLst>
              <a:ext uri="{FF2B5EF4-FFF2-40B4-BE49-F238E27FC236}">
                <a16:creationId xmlns:a16="http://schemas.microsoft.com/office/drawing/2014/main" id="{2B4CDE2A-8D38-4E09-90FF-6CAA6689762B}"/>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05D19981-6FD5-4B9D-AD6F-113EE9C737B0}"/>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A2EED76C-F984-4194-B3DC-05EAAA06360F}"/>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C8B181BF-ED01-4065-A340-E02B4ACA405B}"/>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F0B23B5C-4DD3-4ABB-871A-7357AF72250E}"/>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6" name="Picture Placeholder 5">
            <a:extLst>
              <a:ext uri="{FF2B5EF4-FFF2-40B4-BE49-F238E27FC236}">
                <a16:creationId xmlns:a16="http://schemas.microsoft.com/office/drawing/2014/main" id="{1FA26DF7-1988-4A11-B1ED-C65DB6217450}"/>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24" name="Picture Placeholder 5">
            <a:extLst>
              <a:ext uri="{FF2B5EF4-FFF2-40B4-BE49-F238E27FC236}">
                <a16:creationId xmlns:a16="http://schemas.microsoft.com/office/drawing/2014/main" id="{030E526E-CF72-4FD7-8F01-F8BD57A89004}"/>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33" name="Picture Placeholder 5">
            <a:extLst>
              <a:ext uri="{FF2B5EF4-FFF2-40B4-BE49-F238E27FC236}">
                <a16:creationId xmlns:a16="http://schemas.microsoft.com/office/drawing/2014/main" id="{768C24A9-A5DF-4956-931B-B07ED2F92EEF}"/>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Tree>
    <p:extLst>
      <p:ext uri="{BB962C8B-B14F-4D97-AF65-F5344CB8AC3E}">
        <p14:creationId xmlns:p14="http://schemas.microsoft.com/office/powerpoint/2010/main" val="166749990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Page 3 Column Imag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A06A87D-07F0-477B-949D-3BDBFAD32459}"/>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F9A153D-7919-46BC-965D-4DDAEA2BE7FC}"/>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3E0BFB38-24E2-40E7-8185-9EEA52B7F47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34" name="Text Placeholder 3">
            <a:extLst>
              <a:ext uri="{FF2B5EF4-FFF2-40B4-BE49-F238E27FC236}">
                <a16:creationId xmlns:a16="http://schemas.microsoft.com/office/drawing/2014/main" id="{2DCBCBEE-4C75-4B83-B4B4-9D4271F94316}"/>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5" name="Text Placeholder 3">
            <a:extLst>
              <a:ext uri="{FF2B5EF4-FFF2-40B4-BE49-F238E27FC236}">
                <a16:creationId xmlns:a16="http://schemas.microsoft.com/office/drawing/2014/main" id="{0C2E30C2-7787-415E-8327-1D81DBE7D2E3}"/>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8" name="Text Placeholder 3">
            <a:extLst>
              <a:ext uri="{FF2B5EF4-FFF2-40B4-BE49-F238E27FC236}">
                <a16:creationId xmlns:a16="http://schemas.microsoft.com/office/drawing/2014/main" id="{E540F7DA-E726-4949-9E54-DA5B175DD491}"/>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itle 23">
            <a:extLst>
              <a:ext uri="{FF2B5EF4-FFF2-40B4-BE49-F238E27FC236}">
                <a16:creationId xmlns:a16="http://schemas.microsoft.com/office/drawing/2014/main" id="{525787D4-69C2-4A87-B756-1B831230712D}"/>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E27EC9D1-90EF-4090-BD69-2DA70D9DB777}"/>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B5A23144-6944-4CFF-9A8C-35D41619B1E1}"/>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74A672EA-5C42-42B1-B31C-DA79B8CE36B2}"/>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A78E9293-8BAD-467D-86BB-73149C5EA9D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Picture Placeholder 5">
            <a:extLst>
              <a:ext uri="{FF2B5EF4-FFF2-40B4-BE49-F238E27FC236}">
                <a16:creationId xmlns:a16="http://schemas.microsoft.com/office/drawing/2014/main" id="{FBE2BEE5-F4BE-4B2B-9459-8B1BCE79E1A7}"/>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5" name="Picture Placeholder 5">
            <a:extLst>
              <a:ext uri="{FF2B5EF4-FFF2-40B4-BE49-F238E27FC236}">
                <a16:creationId xmlns:a16="http://schemas.microsoft.com/office/drawing/2014/main" id="{DC525D70-7364-4D40-AD36-068F2E266C62}"/>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6" name="Picture Placeholder 5">
            <a:extLst>
              <a:ext uri="{FF2B5EF4-FFF2-40B4-BE49-F238E27FC236}">
                <a16:creationId xmlns:a16="http://schemas.microsoft.com/office/drawing/2014/main" id="{B6F63255-053D-4EBA-93B0-3079DC4E80B8}"/>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Tree>
    <p:extLst>
      <p:ext uri="{BB962C8B-B14F-4D97-AF65-F5344CB8AC3E}">
        <p14:creationId xmlns:p14="http://schemas.microsoft.com/office/powerpoint/2010/main" val="497409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 Column x 1 Image - Ligh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A4E331F-5057-4A83-ACCD-E14E93A09945}"/>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2" name="Date Placeholder 1">
            <a:extLst>
              <a:ext uri="{FF2B5EF4-FFF2-40B4-BE49-F238E27FC236}">
                <a16:creationId xmlns:a16="http://schemas.microsoft.com/office/drawing/2014/main" id="{A7FD670A-A5CC-4C98-90D2-B8BF8CFDF29A}"/>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AD4AC56-6FF7-4B46-B0EE-7E17ECA55FD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A324A7F4-2708-46E4-835E-07EF70C038D7}"/>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4D467522-DDF5-43E0-B973-A71340D863DC}"/>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0" name="Title 23">
            <a:extLst>
              <a:ext uri="{FF2B5EF4-FFF2-40B4-BE49-F238E27FC236}">
                <a16:creationId xmlns:a16="http://schemas.microsoft.com/office/drawing/2014/main" id="{74701466-85E6-48BD-8D62-594CA0E8189C}"/>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ED3F8081-5FD3-494E-A10C-69F88639914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C4B750BF-9846-4071-AB47-D4F78029009C}"/>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791999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1">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22" name="Text Placeholder 21">
            <a:extLst>
              <a:ext uri="{FF2B5EF4-FFF2-40B4-BE49-F238E27FC236}">
                <a16:creationId xmlns:a16="http://schemas.microsoft.com/office/drawing/2014/main" id="{3B866F7B-3FCC-4DB0-BD8C-1E166E1819B3}"/>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12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6" name="Freeform: Shape 5">
            <a:extLst>
              <a:ext uri="{FF2B5EF4-FFF2-40B4-BE49-F238E27FC236}">
                <a16:creationId xmlns:a16="http://schemas.microsoft.com/office/drawing/2014/main" id="{C79F75BC-9D31-40DB-8133-C5D26E6D9D8E}"/>
              </a:ext>
            </a:extLst>
          </p:cNvPr>
          <p:cNvSpPr/>
          <p:nvPr/>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D7B3CFD3-9B36-4BDD-928E-8BEC6BE7A65C}"/>
              </a:ext>
            </a:extLst>
          </p:cNvPr>
          <p:cNvSpPr/>
          <p:nvPr/>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0CD98170-2C3C-4E7A-8EDD-99D3AB1F7ED3}"/>
              </a:ext>
            </a:extLst>
          </p:cNvPr>
          <p:cNvSpPr/>
          <p:nvPr/>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E8BEFB58-C3E9-4CF7-81E7-A03371485FA9}"/>
              </a:ext>
            </a:extLst>
          </p:cNvPr>
          <p:cNvSpPr/>
          <p:nvPr/>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9F0F358-39C6-42E8-A3B6-9A73AF9D6E95}"/>
              </a:ext>
            </a:extLst>
          </p:cNvPr>
          <p:cNvSpPr/>
          <p:nvPr/>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2CC36AA8-1DEF-4A63-81D7-5494F7415766}"/>
              </a:ext>
            </a:extLst>
          </p:cNvPr>
          <p:cNvSpPr/>
          <p:nvPr/>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grpSp>
        <p:nvGrpSpPr>
          <p:cNvPr id="31" name="Graphic 27">
            <a:extLst>
              <a:ext uri="{FF2B5EF4-FFF2-40B4-BE49-F238E27FC236}">
                <a16:creationId xmlns:a16="http://schemas.microsoft.com/office/drawing/2014/main" id="{90885CBD-CB4B-44B4-903A-8C197AB669EC}"/>
              </a:ext>
            </a:extLst>
          </p:cNvPr>
          <p:cNvGrpSpPr/>
          <p:nvPr userDrawn="1"/>
        </p:nvGrpSpPr>
        <p:grpSpPr>
          <a:xfrm>
            <a:off x="211138" y="6093845"/>
            <a:ext cx="634650" cy="548640"/>
            <a:chOff x="3214686" y="1004887"/>
            <a:chExt cx="5765431" cy="4850549"/>
          </a:xfrm>
        </p:grpSpPr>
        <p:sp>
          <p:nvSpPr>
            <p:cNvPr id="32" name="Freeform: Shape 31">
              <a:extLst>
                <a:ext uri="{FF2B5EF4-FFF2-40B4-BE49-F238E27FC236}">
                  <a16:creationId xmlns:a16="http://schemas.microsoft.com/office/drawing/2014/main" id="{0C915305-9408-4471-B0D4-FC7C04034FE5}"/>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3" name="Graphic 27">
              <a:extLst>
                <a:ext uri="{FF2B5EF4-FFF2-40B4-BE49-F238E27FC236}">
                  <a16:creationId xmlns:a16="http://schemas.microsoft.com/office/drawing/2014/main" id="{D38FE882-7255-4042-BC39-5204B6AC1CEB}"/>
                </a:ext>
              </a:extLst>
            </p:cNvPr>
            <p:cNvGrpSpPr/>
            <p:nvPr/>
          </p:nvGrpSpPr>
          <p:grpSpPr>
            <a:xfrm>
              <a:off x="3588488" y="1366527"/>
              <a:ext cx="5031814" cy="4160789"/>
              <a:chOff x="3588488" y="1366527"/>
              <a:chExt cx="5031814" cy="4160789"/>
            </a:xfrm>
            <a:solidFill>
              <a:srgbClr val="FFFFFF"/>
            </a:solidFill>
          </p:grpSpPr>
          <p:grpSp>
            <p:nvGrpSpPr>
              <p:cNvPr id="35" name="Graphic 27">
                <a:extLst>
                  <a:ext uri="{FF2B5EF4-FFF2-40B4-BE49-F238E27FC236}">
                    <a16:creationId xmlns:a16="http://schemas.microsoft.com/office/drawing/2014/main" id="{904420B5-803F-4729-A108-FB0AA986EF8C}"/>
                  </a:ext>
                </a:extLst>
              </p:cNvPr>
              <p:cNvGrpSpPr/>
              <p:nvPr/>
            </p:nvGrpSpPr>
            <p:grpSpPr>
              <a:xfrm>
                <a:off x="3588488" y="4982639"/>
                <a:ext cx="5031814" cy="544677"/>
                <a:chOff x="3588488" y="4982639"/>
                <a:chExt cx="5031814" cy="544677"/>
              </a:xfrm>
              <a:solidFill>
                <a:srgbClr val="FFFFFF"/>
              </a:solidFill>
            </p:grpSpPr>
            <p:sp>
              <p:nvSpPr>
                <p:cNvPr id="43" name="Freeform: Shape 42">
                  <a:extLst>
                    <a:ext uri="{FF2B5EF4-FFF2-40B4-BE49-F238E27FC236}">
                      <a16:creationId xmlns:a16="http://schemas.microsoft.com/office/drawing/2014/main" id="{DB2B7EDF-40F8-4D42-B080-B5155F095E71}"/>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A1E4AD0E-137C-4CBE-81BD-A1BE80A8B50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40D14AC0-3048-4478-9862-BBB7E15F51F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3B01CBEE-C01F-4F87-9511-64E4554EC12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3FF1B80-A33E-4CA1-9C5C-74A3BB98E2E0}"/>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94F6DEC1-BD21-4C88-A4DB-AD93B4D2477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138045A8-F2F2-4D64-B058-FFC64EB4E66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6" name="Graphic 27">
                <a:extLst>
                  <a:ext uri="{FF2B5EF4-FFF2-40B4-BE49-F238E27FC236}">
                    <a16:creationId xmlns:a16="http://schemas.microsoft.com/office/drawing/2014/main" id="{9F59AD8B-6249-45DA-A913-01F4F96E65DC}"/>
                  </a:ext>
                </a:extLst>
              </p:cNvPr>
              <p:cNvGrpSpPr/>
              <p:nvPr/>
            </p:nvGrpSpPr>
            <p:grpSpPr>
              <a:xfrm>
                <a:off x="3603806" y="1366527"/>
                <a:ext cx="4995343" cy="3257719"/>
                <a:chOff x="3603806" y="1366527"/>
                <a:chExt cx="4995343" cy="3257719"/>
              </a:xfrm>
              <a:solidFill>
                <a:srgbClr val="FFFFFF"/>
              </a:solidFill>
            </p:grpSpPr>
            <p:sp>
              <p:nvSpPr>
                <p:cNvPr id="37" name="Freeform: Shape 36">
                  <a:extLst>
                    <a:ext uri="{FF2B5EF4-FFF2-40B4-BE49-F238E27FC236}">
                      <a16:creationId xmlns:a16="http://schemas.microsoft.com/office/drawing/2014/main" id="{BFBE3883-72BC-46EA-8880-99E0F8F9D62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780DC8B-6B22-4D2D-AC55-B72A3BF8C3D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93DCF14E-4C09-4E71-9C9F-FAE10FFC42F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D1B653BD-EE17-4E19-B94B-0B991040D44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B204428-BB56-4BB3-AB69-B1B9DE925A9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E3F5840-1BE5-4324-836F-644605582610}"/>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14" name="Date Placeholder 13">
            <a:extLst>
              <a:ext uri="{FF2B5EF4-FFF2-40B4-BE49-F238E27FC236}">
                <a16:creationId xmlns:a16="http://schemas.microsoft.com/office/drawing/2014/main" id="{0D533D95-26A9-40D5-82E0-965E7B893BE9}"/>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5" name="Footer Placeholder 14">
            <a:extLst>
              <a:ext uri="{FF2B5EF4-FFF2-40B4-BE49-F238E27FC236}">
                <a16:creationId xmlns:a16="http://schemas.microsoft.com/office/drawing/2014/main" id="{E84EF73E-8740-47B5-9ACE-8CA3FEE2680F}"/>
              </a:ext>
            </a:extLst>
          </p:cNvPr>
          <p:cNvSpPr>
            <a:spLocks noGrp="1"/>
          </p:cNvSpPr>
          <p:nvPr>
            <p:ph type="ftr" sz="quarter" idx="17"/>
          </p:nvPr>
        </p:nvSpPr>
        <p:spPr>
          <a:xfrm>
            <a:off x="1725618" y="6512719"/>
            <a:ext cx="1377945" cy="87751"/>
          </a:xfrm>
        </p:spPr>
        <p:txBody>
          <a:bodyPr/>
          <a:lstStyle>
            <a:lvl1pPr>
              <a:defRPr>
                <a:solidFill>
                  <a:schemeClr val="accent1"/>
                </a:solidFill>
              </a:defRPr>
            </a:lvl1pPr>
          </a:lstStyle>
          <a:p>
            <a:r>
              <a:rPr lang="en-US"/>
              <a:t>Mojang Studios</a:t>
            </a:r>
            <a:endParaRPr lang="en-US">
              <a:solidFill>
                <a:schemeClr val="accent1"/>
              </a:solidFill>
            </a:endParaRPr>
          </a:p>
        </p:txBody>
      </p:sp>
      <p:sp>
        <p:nvSpPr>
          <p:cNvPr id="17" name="Slide Number Placeholder 16">
            <a:extLst>
              <a:ext uri="{FF2B5EF4-FFF2-40B4-BE49-F238E27FC236}">
                <a16:creationId xmlns:a16="http://schemas.microsoft.com/office/drawing/2014/main" id="{5B10840F-E756-490A-A3AB-DA586637E1EA}"/>
              </a:ext>
            </a:extLst>
          </p:cNvPr>
          <p:cNvSpPr>
            <a:spLocks noGrp="1"/>
          </p:cNvSpPr>
          <p:nvPr>
            <p:ph type="sldNum" sz="quarter" idx="18"/>
          </p:nvPr>
        </p:nvSpPr>
        <p:spPr/>
        <p:txBody>
          <a:bodyPr/>
          <a:lstStyle>
            <a:lvl1pPr>
              <a:defRPr>
                <a:solidFill>
                  <a:schemeClr val="accent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120335256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 Column x 1 Image - Dark">
    <p:bg>
      <p:bgRef idx="1001">
        <a:schemeClr val="bg1"/>
      </p:bgRef>
    </p:bg>
    <p:spTree>
      <p:nvGrpSpPr>
        <p:cNvPr id="1" name=""/>
        <p:cNvGrpSpPr/>
        <p:nvPr/>
      </p:nvGrpSpPr>
      <p:grpSpPr>
        <a:xfrm>
          <a:off x="0" y="0"/>
          <a:ext cx="0" cy="0"/>
          <a:chOff x="0" y="0"/>
          <a:chExt cx="0" cy="0"/>
        </a:xfrm>
      </p:grpSpPr>
      <p:sp>
        <p:nvSpPr>
          <p:cNvPr id="19" name="Picture Placeholder 8">
            <a:extLst>
              <a:ext uri="{FF2B5EF4-FFF2-40B4-BE49-F238E27FC236}">
                <a16:creationId xmlns:a16="http://schemas.microsoft.com/office/drawing/2014/main" id="{AD2F2857-10A0-4AF6-8F1E-C92EB905FDB3}"/>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2" name="Date Placeholder 1">
            <a:extLst>
              <a:ext uri="{FF2B5EF4-FFF2-40B4-BE49-F238E27FC236}">
                <a16:creationId xmlns:a16="http://schemas.microsoft.com/office/drawing/2014/main" id="{3A763EEF-9A0B-4ACD-81D8-E66CCD0B54ED}"/>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002312C-0587-4ED0-A2E1-B9264092777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CAAC97FB-A9BC-4D12-BE65-61325D0FDD6C}"/>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8C34146-72FB-44A9-BCF2-140A696958E4}"/>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4AD4405B-9EDD-43B7-89E2-E0133A96CFA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714A5682-5B2A-43B4-A6A1-D4E8F9C0DBFE}"/>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A8B66060-5378-4B44-979C-2F8319CA60D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41757699"/>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 Column Bullet x 1 Image - Light">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5C9C6707-A6E4-4839-B4F7-651B5E39EC77}"/>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3" name="Footer Placeholder 2">
            <a:extLst>
              <a:ext uri="{FF2B5EF4-FFF2-40B4-BE49-F238E27FC236}">
                <a16:creationId xmlns:a16="http://schemas.microsoft.com/office/drawing/2014/main" id="{0707CECB-07DD-41B2-8C9D-9DEAEC225A67}"/>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3DB0151F-30B5-4A0D-B822-82F610AC0E6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F02AEE6-3783-4147-B00A-2C94E52BB9ED}"/>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8" name="Title 23">
            <a:extLst>
              <a:ext uri="{FF2B5EF4-FFF2-40B4-BE49-F238E27FC236}">
                <a16:creationId xmlns:a16="http://schemas.microsoft.com/office/drawing/2014/main" id="{CF6F64F4-DEB5-4E3E-A44B-4C96455E7178}"/>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C0ADAC8D-0AC8-44DF-8D11-DB67002615D2}"/>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BF234427-528A-4AA6-BCD0-47E17B78065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31915DFC-6A36-49FA-9073-8E89F87498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766010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Column Bullet x 1 Image - Dark">
    <p:bg>
      <p:bgRef idx="1001">
        <a:schemeClr val="bg1"/>
      </p:bgRef>
    </p:bg>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962CCE9F-EB35-452F-9C5B-CB27E5AF8619}"/>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7" name="Title 23">
            <a:extLst>
              <a:ext uri="{FF2B5EF4-FFF2-40B4-BE49-F238E27FC236}">
                <a16:creationId xmlns:a16="http://schemas.microsoft.com/office/drawing/2014/main" id="{B0934A21-41C6-40BC-9CED-DB57B9F6EAE0}"/>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B26E788D-A585-4648-B01A-43AE77CD22B1}"/>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 name="Footer Placeholder 2">
            <a:extLst>
              <a:ext uri="{FF2B5EF4-FFF2-40B4-BE49-F238E27FC236}">
                <a16:creationId xmlns:a16="http://schemas.microsoft.com/office/drawing/2014/main" id="{7B71256F-D1E0-4E83-8F20-92965E48F5BB}"/>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55A4432-696B-4A68-9FB1-FA2523029DFB}"/>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E77C3230-1F6F-405E-903C-BE945F8499D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Text Placeholder 15">
            <a:extLst>
              <a:ext uri="{FF2B5EF4-FFF2-40B4-BE49-F238E27FC236}">
                <a16:creationId xmlns:a16="http://schemas.microsoft.com/office/drawing/2014/main" id="{FBAE777E-647F-440D-BCDE-F4B4F16ABC47}"/>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A098D37C-A518-4053-A187-804D38219F1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267624150"/>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 Column x 1 Floating Image - Ligh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38CD1AC-1C9D-4BD5-898E-6EB6BEB7CE63}"/>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2" name="Date Placeholder 1">
            <a:extLst>
              <a:ext uri="{FF2B5EF4-FFF2-40B4-BE49-F238E27FC236}">
                <a16:creationId xmlns:a16="http://schemas.microsoft.com/office/drawing/2014/main" id="{E268DA05-3080-47A8-A9BD-3BA2DFC78265}"/>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8974100-FB23-41BF-9702-49823F1EA78B}"/>
              </a:ext>
            </a:extLst>
          </p:cNvPr>
          <p:cNvSpPr>
            <a:spLocks noGrp="1"/>
          </p:cNvSpPr>
          <p:nvPr>
            <p:ph type="ftr" sz="quarter" idx="39"/>
          </p:nvPr>
        </p:nvSpPr>
        <p:spPr/>
        <p:txBody>
          <a:bodyPr/>
          <a:lstStyle/>
          <a:p>
            <a:r>
              <a:rPr lang="en-US"/>
              <a:t>Mojang Studios</a:t>
            </a:r>
          </a:p>
        </p:txBody>
      </p:sp>
      <p:sp>
        <p:nvSpPr>
          <p:cNvPr id="6" name="Slide Number Placeholder 5">
            <a:extLst>
              <a:ext uri="{FF2B5EF4-FFF2-40B4-BE49-F238E27FC236}">
                <a16:creationId xmlns:a16="http://schemas.microsoft.com/office/drawing/2014/main" id="{2810E26B-61FD-4FD2-B22D-859BC3DE9E21}"/>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4" name="Text Placeholder 3">
            <a:extLst>
              <a:ext uri="{FF2B5EF4-FFF2-40B4-BE49-F238E27FC236}">
                <a16:creationId xmlns:a16="http://schemas.microsoft.com/office/drawing/2014/main" id="{7CE45498-D888-4689-A3D1-627CF7011F95}"/>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0EB82E78-A0A9-4CD2-8349-C8522814CEA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itle 23">
            <a:extLst>
              <a:ext uri="{FF2B5EF4-FFF2-40B4-BE49-F238E27FC236}">
                <a16:creationId xmlns:a16="http://schemas.microsoft.com/office/drawing/2014/main" id="{2753A3BB-E4B0-4990-8F17-36C5CD6FDA3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C59FF4BF-F966-47AD-BC19-43A355BBBCB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9146910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 Column x 1 Floating Image - Dark">
    <p:bg>
      <p:bgRef idx="1001">
        <a:schemeClr val="bg1"/>
      </p:bgRef>
    </p:bg>
    <p:spTree>
      <p:nvGrpSpPr>
        <p:cNvPr id="1" name=""/>
        <p:cNvGrpSpPr/>
        <p:nvPr/>
      </p:nvGrpSpPr>
      <p:grpSpPr>
        <a:xfrm>
          <a:off x="0" y="0"/>
          <a:ext cx="0" cy="0"/>
          <a:chOff x="0" y="0"/>
          <a:chExt cx="0" cy="0"/>
        </a:xfrm>
      </p:grpSpPr>
      <p:sp>
        <p:nvSpPr>
          <p:cNvPr id="14" name="Picture Placeholder 3">
            <a:extLst>
              <a:ext uri="{FF2B5EF4-FFF2-40B4-BE49-F238E27FC236}">
                <a16:creationId xmlns:a16="http://schemas.microsoft.com/office/drawing/2014/main" id="{DA34A682-8DE5-4F01-B612-ABF5C84D75FA}"/>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2" name="Date Placeholder 1">
            <a:extLst>
              <a:ext uri="{FF2B5EF4-FFF2-40B4-BE49-F238E27FC236}">
                <a16:creationId xmlns:a16="http://schemas.microsoft.com/office/drawing/2014/main" id="{0038F9DF-9E01-41A6-9CE2-970E9AC2FFDB}"/>
              </a:ext>
            </a:extLst>
          </p:cNvPr>
          <p:cNvSpPr>
            <a:spLocks noGrp="1"/>
          </p:cNvSpPr>
          <p:nvPr>
            <p:ph type="dt" sz="half" idx="2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F2367E63-603E-4D51-808B-3FEED0583EBE}"/>
              </a:ext>
            </a:extLst>
          </p:cNvPr>
          <p:cNvSpPr>
            <a:spLocks noGrp="1"/>
          </p:cNvSpPr>
          <p:nvPr>
            <p:ph type="ftr" sz="quarter" idx="23"/>
          </p:nvPr>
        </p:nvSpPr>
        <p:spPr/>
        <p:txBody>
          <a:bodyPr/>
          <a:lstStyle/>
          <a:p>
            <a:r>
              <a:rPr lang="en-US"/>
              <a:t>Mojang Studios</a:t>
            </a:r>
          </a:p>
        </p:txBody>
      </p:sp>
      <p:sp>
        <p:nvSpPr>
          <p:cNvPr id="6" name="Slide Number Placeholder 5">
            <a:extLst>
              <a:ext uri="{FF2B5EF4-FFF2-40B4-BE49-F238E27FC236}">
                <a16:creationId xmlns:a16="http://schemas.microsoft.com/office/drawing/2014/main" id="{248B478F-8B60-4A27-BB97-4943620DA20F}"/>
              </a:ext>
            </a:extLst>
          </p:cNvPr>
          <p:cNvSpPr>
            <a:spLocks noGrp="1"/>
          </p:cNvSpPr>
          <p:nvPr>
            <p:ph type="sldNum" sz="quarter" idx="2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9E81FC83-F1FF-4246-B2BA-D8D6819E0DC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6AB23C00-2708-4AB1-8FD4-EBB34A58053D}"/>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478629E2-22DC-4151-A595-48D1269DA540}"/>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DFA42BCD-6D36-4E25-84A7-D750122554F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66005441"/>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Light">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0B42DB4A-FD16-4E5D-B860-9D4C0F4BB1E0}"/>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3" name="Footer Placeholder 2">
            <a:extLst>
              <a:ext uri="{FF2B5EF4-FFF2-40B4-BE49-F238E27FC236}">
                <a16:creationId xmlns:a16="http://schemas.microsoft.com/office/drawing/2014/main" id="{8A0BB66A-E084-4BA3-BD1F-ECA8C7967DE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6B2AC94-076D-4863-9C24-81E6F6391AB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A915C5CD-9C34-4714-8414-4A405B7A9B66}"/>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Title 23">
            <a:extLst>
              <a:ext uri="{FF2B5EF4-FFF2-40B4-BE49-F238E27FC236}">
                <a16:creationId xmlns:a16="http://schemas.microsoft.com/office/drawing/2014/main" id="{A824A7FA-850B-4FCF-80FE-56C61966456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D8926D3A-B02C-4B66-8E72-12E8A7B070B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38B7729F-91E6-4437-B274-D2416E49636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01DE1173-668B-460B-ABAE-F151CC455167}"/>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509800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Dark">
    <p:bg>
      <p:bgRef idx="1001">
        <a:schemeClr val="bg1"/>
      </p:bgRef>
    </p:bg>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BE7BA28A-1758-4964-BACD-549DA328BB08}"/>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3" name="Footer Placeholder 2">
            <a:extLst>
              <a:ext uri="{FF2B5EF4-FFF2-40B4-BE49-F238E27FC236}">
                <a16:creationId xmlns:a16="http://schemas.microsoft.com/office/drawing/2014/main" id="{29731D9C-BED4-4F72-9259-64043DE0DFD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7514426-0ABE-4F64-B204-E996FF1EB57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22F30F85-91EE-44C7-9310-BD2760A012C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99E902-0C06-4342-90CB-A8CA85BFD22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E1455412-4D1E-4313-A743-8508ECA8A7D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CD368D9B-2C7D-4E02-A9EC-9610AF7877A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60BEE571-DE26-4210-B1B9-0C081C76DF23}"/>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078211924"/>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 Column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BA60705-BB8D-4549-8499-B4D37AFBC37B}"/>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Date Placeholder 2">
            <a:extLst>
              <a:ext uri="{FF2B5EF4-FFF2-40B4-BE49-F238E27FC236}">
                <a16:creationId xmlns:a16="http://schemas.microsoft.com/office/drawing/2014/main" id="{FB3E2CD5-1C11-4760-BBAB-7142553DB4D6}"/>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5EBDDAE-0465-420D-BBA2-F47144C79778}"/>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7DB3DBE4-41AD-4BFC-89AB-849F11CFDB56}"/>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27" name="Title 23">
            <a:extLst>
              <a:ext uri="{FF2B5EF4-FFF2-40B4-BE49-F238E27FC236}">
                <a16:creationId xmlns:a16="http://schemas.microsoft.com/office/drawing/2014/main" id="{CCA68599-0BD8-4C66-89D9-81650063D29D}"/>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8" name="Text Placeholder 21">
            <a:extLst>
              <a:ext uri="{FF2B5EF4-FFF2-40B4-BE49-F238E27FC236}">
                <a16:creationId xmlns:a16="http://schemas.microsoft.com/office/drawing/2014/main" id="{A09FFD54-5B6A-41D8-9AD0-ACE32878E14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3" name="Text Placeholder 3">
            <a:extLst>
              <a:ext uri="{FF2B5EF4-FFF2-40B4-BE49-F238E27FC236}">
                <a16:creationId xmlns:a16="http://schemas.microsoft.com/office/drawing/2014/main" id="{CF64A4C4-521F-4700-A54F-1342673D23B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4" name="Text Placeholder 3">
            <a:extLst>
              <a:ext uri="{FF2B5EF4-FFF2-40B4-BE49-F238E27FC236}">
                <a16:creationId xmlns:a16="http://schemas.microsoft.com/office/drawing/2014/main" id="{FDD581BC-D17B-4EF3-9857-3E0140EBE3FA}"/>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9E75591B-E3FD-4BD4-8684-3F7C0221042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6" name="Text Placeholder 3">
            <a:extLst>
              <a:ext uri="{FF2B5EF4-FFF2-40B4-BE49-F238E27FC236}">
                <a16:creationId xmlns:a16="http://schemas.microsoft.com/office/drawing/2014/main" id="{6D6603CD-B303-422D-86B2-A767F1F323DD}"/>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3256425754"/>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 Column x 1 Image - Dark">
    <p:bg>
      <p:bgRef idx="1001">
        <a:schemeClr val="bg1"/>
      </p:bgRef>
    </p:bg>
    <p:spTree>
      <p:nvGrpSpPr>
        <p:cNvPr id="1" name=""/>
        <p:cNvGrpSpPr/>
        <p:nvPr/>
      </p:nvGrpSpPr>
      <p:grpSpPr>
        <a:xfrm>
          <a:off x="0" y="0"/>
          <a:ext cx="0" cy="0"/>
          <a:chOff x="0" y="0"/>
          <a:chExt cx="0" cy="0"/>
        </a:xfrm>
      </p:grpSpPr>
      <p:sp>
        <p:nvSpPr>
          <p:cNvPr id="19" name="Picture Placeholder 5">
            <a:extLst>
              <a:ext uri="{FF2B5EF4-FFF2-40B4-BE49-F238E27FC236}">
                <a16:creationId xmlns:a16="http://schemas.microsoft.com/office/drawing/2014/main" id="{02E52822-2FF1-4477-B040-0C6FF426F85E}"/>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A3A0EA6F-38DC-4AB3-A768-7CB44A691814}"/>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7968762-C2DF-476C-81FA-AAB854BB1D1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2479A1C-73DB-47CC-8E57-042DC35845E1}"/>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3" name="Title 23">
            <a:extLst>
              <a:ext uri="{FF2B5EF4-FFF2-40B4-BE49-F238E27FC236}">
                <a16:creationId xmlns:a16="http://schemas.microsoft.com/office/drawing/2014/main" id="{DE85238A-55AF-4C43-A439-2325D1C51B63}"/>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48977EBB-A443-4628-A5A8-5CB6FDE4435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5" name="Text Placeholder 3">
            <a:extLst>
              <a:ext uri="{FF2B5EF4-FFF2-40B4-BE49-F238E27FC236}">
                <a16:creationId xmlns:a16="http://schemas.microsoft.com/office/drawing/2014/main" id="{7E35CE5D-0308-4494-824F-F62C297FC0E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AD7C2A6F-D5A0-4C58-961D-C49FA1561CA6}"/>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D75121F7-D500-47FB-B2B1-F054B06251B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8" name="Text Placeholder 3">
            <a:extLst>
              <a:ext uri="{FF2B5EF4-FFF2-40B4-BE49-F238E27FC236}">
                <a16:creationId xmlns:a16="http://schemas.microsoft.com/office/drawing/2014/main" id="{6A11C9FF-93C1-4D79-BD03-3357C8304C3B}"/>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595703604"/>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 Column Bullet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0C45267-3A1A-43AE-A3A2-4D5C581D46E3}"/>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Footer Placeholder 2">
            <a:extLst>
              <a:ext uri="{FF2B5EF4-FFF2-40B4-BE49-F238E27FC236}">
                <a16:creationId xmlns:a16="http://schemas.microsoft.com/office/drawing/2014/main" id="{150E68E7-8405-4842-8009-AA9BA7BCD37F}"/>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44DDCFF-7A0E-46EA-950F-4CB1E08A0AF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F3D8CB9F-B4BB-41FF-A8B5-254C9C446AE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BB9541-6EC3-436F-A097-CB541F15D1D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2746B46B-AB2A-4BE6-B27B-EBCABAA9077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E58CAB41-E3E0-44CE-8045-F7FBD314BC3F}"/>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DF33715D-DF41-48B5-AD43-0EEE4A76133B}"/>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8C5DB9E1-F817-4A43-B5A3-FD93BD4F7CC0}"/>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BE910757-A351-4817-BAB1-789FC3BC4002}"/>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179509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p:bg>
      <p:bgPr>
        <a:solidFill>
          <a:schemeClr val="bg1"/>
        </a:solidFill>
        <a:effectLst/>
      </p:bgPr>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286" y="255588"/>
            <a:ext cx="7272464"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286" y="1955983"/>
            <a:ext cx="7272464"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4" name="Date Placeholder 3">
            <a:extLst>
              <a:ext uri="{FF2B5EF4-FFF2-40B4-BE49-F238E27FC236}">
                <a16:creationId xmlns:a16="http://schemas.microsoft.com/office/drawing/2014/main" id="{5A0FF23E-9523-43B2-807A-97CBE949D786}"/>
              </a:ext>
            </a:extLst>
          </p:cNvPr>
          <p:cNvSpPr>
            <a:spLocks noGrp="1"/>
          </p:cNvSpPr>
          <p:nvPr>
            <p:ph type="dt" sz="half" idx="16"/>
          </p:nvPr>
        </p:nvSpPr>
        <p:spPr>
          <a:xfrm>
            <a:off x="3195637"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3F1A9A0-938E-47D2-A7BC-A9F79C46F002}"/>
              </a:ext>
            </a:extLst>
          </p:cNvPr>
          <p:cNvSpPr>
            <a:spLocks noGrp="1"/>
          </p:cNvSpPr>
          <p:nvPr>
            <p:ph type="ftr" sz="quarter" idx="17"/>
          </p:nvPr>
        </p:nvSpPr>
        <p:spPr>
          <a:xfrm>
            <a:off x="1725618" y="6512718"/>
            <a:ext cx="1377945" cy="87751"/>
          </a:xfrm>
        </p:spPr>
        <p:txBody>
          <a:bodyPr/>
          <a:lstStyle>
            <a:lvl1pPr>
              <a:defRPr>
                <a:solidFill>
                  <a:schemeClr val="bg1"/>
                </a:solidFill>
              </a:defRPr>
            </a:lvl1pPr>
          </a:lstStyle>
          <a:p>
            <a:r>
              <a:rPr lang="en-US"/>
              <a:t>Mojang Studios</a:t>
            </a:r>
            <a:endParaRPr lang="en-US">
              <a:solidFill>
                <a:schemeClr val="bg1"/>
              </a:solidFill>
            </a:endParaRPr>
          </a:p>
        </p:txBody>
      </p:sp>
      <p:grpSp>
        <p:nvGrpSpPr>
          <p:cNvPr id="34" name="Graphic 27">
            <a:extLst>
              <a:ext uri="{FF2B5EF4-FFF2-40B4-BE49-F238E27FC236}">
                <a16:creationId xmlns:a16="http://schemas.microsoft.com/office/drawing/2014/main" id="{98A8F1BA-F4E9-4783-9EE5-FEBD28374C79}"/>
              </a:ext>
            </a:extLst>
          </p:cNvPr>
          <p:cNvGrpSpPr/>
          <p:nvPr userDrawn="1"/>
        </p:nvGrpSpPr>
        <p:grpSpPr>
          <a:xfrm>
            <a:off x="211138" y="6093845"/>
            <a:ext cx="634650" cy="548640"/>
            <a:chOff x="3214686" y="1004887"/>
            <a:chExt cx="5765431" cy="4850549"/>
          </a:xfrm>
        </p:grpSpPr>
        <p:sp>
          <p:nvSpPr>
            <p:cNvPr id="35" name="Freeform: Shape 34">
              <a:extLst>
                <a:ext uri="{FF2B5EF4-FFF2-40B4-BE49-F238E27FC236}">
                  <a16:creationId xmlns:a16="http://schemas.microsoft.com/office/drawing/2014/main" id="{9A1CADF1-EA35-4370-89A8-D5948679BE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6" name="Graphic 27">
              <a:extLst>
                <a:ext uri="{FF2B5EF4-FFF2-40B4-BE49-F238E27FC236}">
                  <a16:creationId xmlns:a16="http://schemas.microsoft.com/office/drawing/2014/main" id="{DF6F29A0-0E5B-4A26-9F62-73C86A474404}"/>
                </a:ext>
              </a:extLst>
            </p:cNvPr>
            <p:cNvGrpSpPr/>
            <p:nvPr/>
          </p:nvGrpSpPr>
          <p:grpSpPr>
            <a:xfrm>
              <a:off x="3588488" y="1366527"/>
              <a:ext cx="5031814" cy="4160789"/>
              <a:chOff x="3588488" y="1366527"/>
              <a:chExt cx="5031814" cy="4160789"/>
            </a:xfrm>
            <a:solidFill>
              <a:srgbClr val="FFFFFF"/>
            </a:solidFill>
          </p:grpSpPr>
          <p:grpSp>
            <p:nvGrpSpPr>
              <p:cNvPr id="37" name="Graphic 27">
                <a:extLst>
                  <a:ext uri="{FF2B5EF4-FFF2-40B4-BE49-F238E27FC236}">
                    <a16:creationId xmlns:a16="http://schemas.microsoft.com/office/drawing/2014/main" id="{DAB801CF-D8A7-4191-B26B-BD797A8EF61F}"/>
                  </a:ext>
                </a:extLst>
              </p:cNvPr>
              <p:cNvGrpSpPr/>
              <p:nvPr/>
            </p:nvGrpSpPr>
            <p:grpSpPr>
              <a:xfrm>
                <a:off x="3588488" y="4982639"/>
                <a:ext cx="5031814" cy="544677"/>
                <a:chOff x="3588488" y="4982639"/>
                <a:chExt cx="5031814" cy="544677"/>
              </a:xfrm>
              <a:solidFill>
                <a:srgbClr val="FFFFFF"/>
              </a:solidFill>
            </p:grpSpPr>
            <p:sp>
              <p:nvSpPr>
                <p:cNvPr id="45" name="Freeform: Shape 44">
                  <a:extLst>
                    <a:ext uri="{FF2B5EF4-FFF2-40B4-BE49-F238E27FC236}">
                      <a16:creationId xmlns:a16="http://schemas.microsoft.com/office/drawing/2014/main" id="{2B2592F0-EF39-47D4-B558-ACE193AE714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28FE4A95-9E63-413C-A60A-03415658DA6D}"/>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A5E97802-C380-4071-9C80-9DC24D9FC4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E1F4D864-5370-4FD6-BCA7-DC01F11A31D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22136697-AFB5-4DE1-B67E-F63B2B03724D}"/>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4A5CC49D-6D04-4343-8713-194B986FB41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B3C76F05-C293-4F1F-AF47-00E28FBC5F5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8" name="Graphic 27">
                <a:extLst>
                  <a:ext uri="{FF2B5EF4-FFF2-40B4-BE49-F238E27FC236}">
                    <a16:creationId xmlns:a16="http://schemas.microsoft.com/office/drawing/2014/main" id="{F57BB478-B82C-4CF8-A357-30A75368F28C}"/>
                  </a:ext>
                </a:extLst>
              </p:cNvPr>
              <p:cNvGrpSpPr/>
              <p:nvPr/>
            </p:nvGrpSpPr>
            <p:grpSpPr>
              <a:xfrm>
                <a:off x="3603806" y="1366527"/>
                <a:ext cx="4995343" cy="3257719"/>
                <a:chOff x="3603806" y="1366527"/>
                <a:chExt cx="4995343" cy="3257719"/>
              </a:xfrm>
              <a:solidFill>
                <a:srgbClr val="FFFFFF"/>
              </a:solidFill>
            </p:grpSpPr>
            <p:sp>
              <p:nvSpPr>
                <p:cNvPr id="39" name="Freeform: Shape 38">
                  <a:extLst>
                    <a:ext uri="{FF2B5EF4-FFF2-40B4-BE49-F238E27FC236}">
                      <a16:creationId xmlns:a16="http://schemas.microsoft.com/office/drawing/2014/main" id="{D34F6212-69C8-404F-92A4-5729FF1C3D3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A06404B4-0CA6-43E7-BCF2-87992FB624C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1E05CE0A-6B8D-4299-A45C-70F43B2019C6}"/>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8F657AE-A2D7-4C3C-B3E6-F29943926252}"/>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6A1AB80-6B00-4C68-8F33-31D5D87B761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E2318D4-FD31-46A4-B7AC-3949A7C49EF3}"/>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8" name="Freeform: Shape 7">
            <a:extLst>
              <a:ext uri="{FF2B5EF4-FFF2-40B4-BE49-F238E27FC236}">
                <a16:creationId xmlns:a16="http://schemas.microsoft.com/office/drawing/2014/main" id="{FA94F671-B099-4F31-B036-FD1C0520D70A}"/>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6F1F61AB-A11D-44E0-A7C0-956F48FC262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76FBEAEB-D74E-4044-9BC4-CF8305137C7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55A0CCEE-1332-43C6-A4D1-4587D214CB9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CDFADEB9-C4CA-4DDA-A586-EDD76771B9D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A7F280AC-24B0-4972-964C-564A6C05F91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64" name="Slide Number Placeholder 63">
            <a:extLst>
              <a:ext uri="{FF2B5EF4-FFF2-40B4-BE49-F238E27FC236}">
                <a16:creationId xmlns:a16="http://schemas.microsoft.com/office/drawing/2014/main" id="{2A479D62-A5FA-4484-8B52-F8DF34162695}"/>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2059954519"/>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 Column Bullet x 1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5EE5193-03FD-403A-AD09-57BA12DF3975}"/>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C7943FA6-5B04-4C9E-B86D-0A62A34DB50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2ED3423-7DE3-4AC2-80EC-A4853C60C8C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602CF1DA-060C-4395-BDD8-D9459619F46A}"/>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3A011259-E0AC-4557-931D-7AA98AC48278}"/>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3A18495F-7C83-4561-A4EE-BA836C601B7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A8C2F6AB-2F55-4A35-9E40-3CA2734C35E9}"/>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57353C32-30F2-4D25-8B2E-330AE439224E}"/>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3F866A4A-F747-40A8-B32C-66F4A46FA4E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C10D04FC-A2E6-44E8-8FD3-5AD4AC815C28}"/>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256544518"/>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 Paragraph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48F0A46-7288-4F1A-8BD0-3895B1CBDDD3}"/>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lvl1pPr>
          </a:lstStyle>
          <a:p>
            <a:r>
              <a:rPr lang="de-DE"/>
              <a:t>Add Image (481 x 720 pixels)</a:t>
            </a:r>
          </a:p>
        </p:txBody>
      </p:sp>
      <p:sp>
        <p:nvSpPr>
          <p:cNvPr id="19" name="Text Placeholder 3">
            <a:extLst>
              <a:ext uri="{FF2B5EF4-FFF2-40B4-BE49-F238E27FC236}">
                <a16:creationId xmlns:a16="http://schemas.microsoft.com/office/drawing/2014/main" id="{1256E494-700F-43AE-92D1-3760888E6232}"/>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3" name="Text Placeholder 3">
            <a:extLst>
              <a:ext uri="{FF2B5EF4-FFF2-40B4-BE49-F238E27FC236}">
                <a16:creationId xmlns:a16="http://schemas.microsoft.com/office/drawing/2014/main" id="{7AC9AECC-728A-4BEF-82CE-A461B07B67DE}"/>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4" name="Text Placeholder 3">
            <a:extLst>
              <a:ext uri="{FF2B5EF4-FFF2-40B4-BE49-F238E27FC236}">
                <a16:creationId xmlns:a16="http://schemas.microsoft.com/office/drawing/2014/main" id="{CE4A5F30-6979-471B-B82D-17578C3BA7FD}"/>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5" name="Text Placeholder 3">
            <a:extLst>
              <a:ext uri="{FF2B5EF4-FFF2-40B4-BE49-F238E27FC236}">
                <a16:creationId xmlns:a16="http://schemas.microsoft.com/office/drawing/2014/main" id="{E40DD6A3-EDC5-4FC5-A1B8-96D33D6D80EA}"/>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 name="Date Placeholder 1">
            <a:extLst>
              <a:ext uri="{FF2B5EF4-FFF2-40B4-BE49-F238E27FC236}">
                <a16:creationId xmlns:a16="http://schemas.microsoft.com/office/drawing/2014/main" id="{6C7C1C99-7455-470F-AB4D-94E62CF786EC}"/>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D75DEA5-0721-4C17-A8F0-4EEF0AAE4030}"/>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07E253B8-F31E-4582-B583-AD22140A2AF0}"/>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632E8DC-5B53-4FD8-8FD7-A0A7407B238F}"/>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6" name="Text Placeholder 21">
            <a:extLst>
              <a:ext uri="{FF2B5EF4-FFF2-40B4-BE49-F238E27FC236}">
                <a16:creationId xmlns:a16="http://schemas.microsoft.com/office/drawing/2014/main" id="{D86151B2-BB20-4348-91C1-20EDA8497F21}"/>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72231802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Paragraph x 1 Image - Dark">
    <p:bg>
      <p:bgPr>
        <a:solidFill>
          <a:schemeClr val="bg1"/>
        </a:solidFill>
        <a:effectLst/>
      </p:bgPr>
    </p:bg>
    <p:spTree>
      <p:nvGrpSpPr>
        <p:cNvPr id="1" name=""/>
        <p:cNvGrpSpPr/>
        <p:nvPr/>
      </p:nvGrpSpPr>
      <p:grpSpPr>
        <a:xfrm>
          <a:off x="0" y="0"/>
          <a:ext cx="0" cy="0"/>
          <a:chOff x="0" y="0"/>
          <a:chExt cx="0" cy="0"/>
        </a:xfrm>
      </p:grpSpPr>
      <p:sp>
        <p:nvSpPr>
          <p:cNvPr id="24" name="Picture Placeholder 5">
            <a:extLst>
              <a:ext uri="{FF2B5EF4-FFF2-40B4-BE49-F238E27FC236}">
                <a16:creationId xmlns:a16="http://schemas.microsoft.com/office/drawing/2014/main" id="{A1E25804-7EC9-4647-9638-1803A3211672}"/>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(481 x 720 pixels)</a:t>
            </a:r>
          </a:p>
        </p:txBody>
      </p:sp>
      <p:sp>
        <p:nvSpPr>
          <p:cNvPr id="2" name="Date Placeholder 1">
            <a:extLst>
              <a:ext uri="{FF2B5EF4-FFF2-40B4-BE49-F238E27FC236}">
                <a16:creationId xmlns:a16="http://schemas.microsoft.com/office/drawing/2014/main" id="{EF4C5C3A-AA6F-40D8-A29B-BF6F4E2012C2}"/>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58844DD-6203-4296-BF3C-E3663FFD97BD}"/>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5CEAED78-AAD2-4D8D-9EED-D6A37D2AF367}"/>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4E1C8F4-0D46-46F7-B478-974B27F97ED3}"/>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3" name="Text Placeholder 3">
            <a:extLst>
              <a:ext uri="{FF2B5EF4-FFF2-40B4-BE49-F238E27FC236}">
                <a16:creationId xmlns:a16="http://schemas.microsoft.com/office/drawing/2014/main" id="{87CDEDE5-35B2-421B-B107-B29FA980EAA6}"/>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6" name="Text Placeholder 3">
            <a:extLst>
              <a:ext uri="{FF2B5EF4-FFF2-40B4-BE49-F238E27FC236}">
                <a16:creationId xmlns:a16="http://schemas.microsoft.com/office/drawing/2014/main" id="{917EB0C3-4AB2-43C5-927D-7A124F9B8AF3}"/>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7" name="Text Placeholder 3">
            <a:extLst>
              <a:ext uri="{FF2B5EF4-FFF2-40B4-BE49-F238E27FC236}">
                <a16:creationId xmlns:a16="http://schemas.microsoft.com/office/drawing/2014/main" id="{2AD7211E-A5D2-4B7E-ACD5-F55DC284C3A7}"/>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0" name="Title 23">
            <a:extLst>
              <a:ext uri="{FF2B5EF4-FFF2-40B4-BE49-F238E27FC236}">
                <a16:creationId xmlns:a16="http://schemas.microsoft.com/office/drawing/2014/main" id="{2B4D779D-11F4-47C8-886A-B3CA8EC627DE}"/>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2" name="Text Placeholder 21">
            <a:extLst>
              <a:ext uri="{FF2B5EF4-FFF2-40B4-BE49-F238E27FC236}">
                <a16:creationId xmlns:a16="http://schemas.microsoft.com/office/drawing/2014/main" id="{FE000978-1449-4132-B87A-8C887AC91DDF}"/>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7803609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List - Light">
    <p:spTree>
      <p:nvGrpSpPr>
        <p:cNvPr id="1" name=""/>
        <p:cNvGrpSpPr/>
        <p:nvPr/>
      </p:nvGrpSpPr>
      <p:grpSpPr>
        <a:xfrm>
          <a:off x="0" y="0"/>
          <a:ext cx="0" cy="0"/>
          <a:chOff x="0" y="0"/>
          <a:chExt cx="0" cy="0"/>
        </a:xfrm>
      </p:grpSpPr>
      <p:sp>
        <p:nvSpPr>
          <p:cNvPr id="11" name="Text Placeholder 3">
            <a:extLst>
              <a:ext uri="{FF2B5EF4-FFF2-40B4-BE49-F238E27FC236}">
                <a16:creationId xmlns:a16="http://schemas.microsoft.com/office/drawing/2014/main" id="{C18AC6B2-AB6E-4D88-B7DE-667AF7C8D829}"/>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8CE7CF3E-ACA0-46CD-A3A3-9BAFB8A02337}"/>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80E472-9E16-44B5-8B3A-D9981066D149}"/>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98CB385F-2238-45DF-B52B-822CB555E6FE}"/>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0B8999D7-14A1-4A4F-AD1F-32CE36C7426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F4D3F8DC-4E1D-43BD-A088-43843D697FB3}"/>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3237572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069F4CF2-F04E-4201-AA3B-546A2234E3F5}"/>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1EBE1187-857F-478D-B166-5D77D71F66BC}"/>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BF4F7F4-4DFE-4185-B5C4-848C6710BF57}"/>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BC88DF34-5E01-4B53-AF6D-CFF1F94F600A}"/>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CA54E288-119E-4B58-AE38-3C90A474B8D6}"/>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A7A20077-B813-4747-B78A-7EE5063872C2}"/>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870409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 Bullet List x 1 Image - Ligh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C28CD1E-49BB-4494-B643-C54FFF7DAA6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lvl1pPr>
          </a:lstStyle>
          <a:p>
            <a:r>
              <a:rPr lang="de-DE"/>
              <a:t>Add Image (636 x 720 pixels)</a:t>
            </a:r>
          </a:p>
        </p:txBody>
      </p:sp>
      <p:sp>
        <p:nvSpPr>
          <p:cNvPr id="10" name="Text Placeholder 3">
            <a:extLst>
              <a:ext uri="{FF2B5EF4-FFF2-40B4-BE49-F238E27FC236}">
                <a16:creationId xmlns:a16="http://schemas.microsoft.com/office/drawing/2014/main" id="{81D58C03-40BF-4AFA-BBD6-FDF280AC3BF8}"/>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C5C907-7F00-4847-82A3-7E6BD92E45E8}"/>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156569E-CB9C-4445-8752-EA063EE13509}"/>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183B51A4-70DC-4E27-8AF4-B37684A7958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BE8503C-2537-4998-81D2-9BCFAD81789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166F5277-C4DA-42DF-8F97-B8DD34562BD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679504071"/>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 Bullet List x 1 Image - Dark">
    <p:bg>
      <p:bgPr>
        <a:solidFill>
          <a:schemeClr val="bg1"/>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53439670-4192-4D74-B2ED-B26E22713E5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(636 x 720 pixels)</a:t>
            </a:r>
          </a:p>
        </p:txBody>
      </p:sp>
      <p:sp>
        <p:nvSpPr>
          <p:cNvPr id="10" name="Text Placeholder 3">
            <a:extLst>
              <a:ext uri="{FF2B5EF4-FFF2-40B4-BE49-F238E27FC236}">
                <a16:creationId xmlns:a16="http://schemas.microsoft.com/office/drawing/2014/main" id="{A2A3AB7A-65D2-48AA-A9CF-6CFC6B5EED9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DBC2FB-1432-41AB-86A9-C39D244C9B83}"/>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D9B8883-7897-498D-81C4-7D4B502C6FD6}"/>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C79733E3-CFED-47C1-8808-5ED9EF3B2BCA}"/>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9" name="Title 23">
            <a:extLst>
              <a:ext uri="{FF2B5EF4-FFF2-40B4-BE49-F238E27FC236}">
                <a16:creationId xmlns:a16="http://schemas.microsoft.com/office/drawing/2014/main" id="{7AFA82EA-33C8-4E46-B5A6-2972A702FDB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09ACE8E5-25EB-4758-AC24-51089CE32F57}"/>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89143951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 Bullet List x 2 Image - Light">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867F0B64-25A1-4725-90FE-80C724F655A8}"/>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8" name="Picture Placeholder 6">
            <a:extLst>
              <a:ext uri="{FF2B5EF4-FFF2-40B4-BE49-F238E27FC236}">
                <a16:creationId xmlns:a16="http://schemas.microsoft.com/office/drawing/2014/main" id="{A5318FB9-5B6A-4F64-80E0-012E15632AE9}"/>
              </a:ext>
            </a:extLst>
          </p:cNvPr>
          <p:cNvSpPr>
            <a:spLocks noGrp="1"/>
          </p:cNvSpPr>
          <p:nvPr>
            <p:ph type="pic" sz="quarter" idx="32"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1" name="Text Placeholder 3">
            <a:extLst>
              <a:ext uri="{FF2B5EF4-FFF2-40B4-BE49-F238E27FC236}">
                <a16:creationId xmlns:a16="http://schemas.microsoft.com/office/drawing/2014/main" id="{8E944901-FCD0-4206-B1E5-B826B97CA3CE}"/>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D0D2F2-CED6-403A-A1F1-A66952422A91}"/>
              </a:ext>
            </a:extLst>
          </p:cNvPr>
          <p:cNvSpPr>
            <a:spLocks noGrp="1"/>
          </p:cNvSpPr>
          <p:nvPr>
            <p:ph type="dt" sz="half" idx="2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2D828EA6-D04C-4F87-AE1C-C6E53BD05817}"/>
              </a:ext>
            </a:extLst>
          </p:cNvPr>
          <p:cNvSpPr>
            <a:spLocks noGrp="1"/>
          </p:cNvSpPr>
          <p:nvPr>
            <p:ph type="ftr" sz="quarter" idx="29"/>
          </p:nvPr>
        </p:nvSpPr>
        <p:spPr/>
        <p:txBody>
          <a:bodyPr/>
          <a:lstStyle/>
          <a:p>
            <a:r>
              <a:rPr lang="en-US"/>
              <a:t>Mojang Studios</a:t>
            </a:r>
          </a:p>
        </p:txBody>
      </p:sp>
      <p:sp>
        <p:nvSpPr>
          <p:cNvPr id="6" name="Slide Number Placeholder 5">
            <a:extLst>
              <a:ext uri="{FF2B5EF4-FFF2-40B4-BE49-F238E27FC236}">
                <a16:creationId xmlns:a16="http://schemas.microsoft.com/office/drawing/2014/main" id="{29733296-A61C-45CD-9B90-F2A7CF8D07A1}"/>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64A3994F-A6E4-4FC5-B425-6DEF3F7A76A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EFDFB7A9-B06A-4252-AECD-2016B1756929}"/>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663613397"/>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Bullet List x 2 Image - Dark">
    <p:bg>
      <p:bgPr>
        <a:solidFill>
          <a:schemeClr val="bg1"/>
        </a:solidFill>
        <a:effectLst/>
      </p:bgPr>
    </p:bg>
    <p:spTree>
      <p:nvGrpSpPr>
        <p:cNvPr id="1" name=""/>
        <p:cNvGrpSpPr/>
        <p:nvPr/>
      </p:nvGrpSpPr>
      <p:grpSpPr>
        <a:xfrm>
          <a:off x="0" y="0"/>
          <a:ext cx="0" cy="0"/>
          <a:chOff x="0" y="0"/>
          <a:chExt cx="0" cy="0"/>
        </a:xfrm>
      </p:grpSpPr>
      <p:sp>
        <p:nvSpPr>
          <p:cNvPr id="14" name="Picture Placeholder 6">
            <a:extLst>
              <a:ext uri="{FF2B5EF4-FFF2-40B4-BE49-F238E27FC236}">
                <a16:creationId xmlns:a16="http://schemas.microsoft.com/office/drawing/2014/main" id="{97F896BF-24DC-44E9-BF2A-3968F6917EEE}"/>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5" name="Picture Placeholder 6">
            <a:extLst>
              <a:ext uri="{FF2B5EF4-FFF2-40B4-BE49-F238E27FC236}">
                <a16:creationId xmlns:a16="http://schemas.microsoft.com/office/drawing/2014/main" id="{348EDCEA-A809-4025-B648-EA6935F7E8C1}"/>
              </a:ext>
            </a:extLst>
          </p:cNvPr>
          <p:cNvSpPr>
            <a:spLocks noGrp="1"/>
          </p:cNvSpPr>
          <p:nvPr>
            <p:ph type="pic" sz="quarter" idx="35"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2" name="Date Placeholder 1">
            <a:extLst>
              <a:ext uri="{FF2B5EF4-FFF2-40B4-BE49-F238E27FC236}">
                <a16:creationId xmlns:a16="http://schemas.microsoft.com/office/drawing/2014/main" id="{7B0364DE-63A8-4168-909C-98793A980F93}"/>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901EDF4-DD78-4D22-899F-6F0CAC01C53B}"/>
              </a:ext>
            </a:extLst>
          </p:cNvPr>
          <p:cNvSpPr>
            <a:spLocks noGrp="1"/>
          </p:cNvSpPr>
          <p:nvPr>
            <p:ph type="ftr" sz="quarter" idx="32"/>
          </p:nvPr>
        </p:nvSpPr>
        <p:spPr/>
        <p:txBody>
          <a:bodyPr/>
          <a:lstStyle/>
          <a:p>
            <a:r>
              <a:rPr lang="en-US"/>
              <a:t>Mojang Studios</a:t>
            </a:r>
          </a:p>
        </p:txBody>
      </p:sp>
      <p:sp>
        <p:nvSpPr>
          <p:cNvPr id="8" name="Slide Number Placeholder 7">
            <a:extLst>
              <a:ext uri="{FF2B5EF4-FFF2-40B4-BE49-F238E27FC236}">
                <a16:creationId xmlns:a16="http://schemas.microsoft.com/office/drawing/2014/main" id="{05C71EFC-0E06-462A-B1B8-2BF6CE11FD8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36BC3184-5C9E-466D-BE99-9774B9BA5356}"/>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0" name="Title 23">
            <a:extLst>
              <a:ext uri="{FF2B5EF4-FFF2-40B4-BE49-F238E27FC236}">
                <a16:creationId xmlns:a16="http://schemas.microsoft.com/office/drawing/2014/main" id="{7962C2B5-FFE6-4235-AB5F-C251297FFB2D}"/>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F254BE5C-F5C3-4661-A8EF-481EF2EA4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2584877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 Bullet List x 3 Image - Light">
    <p:spTree>
      <p:nvGrpSpPr>
        <p:cNvPr id="1" name=""/>
        <p:cNvGrpSpPr/>
        <p:nvPr/>
      </p:nvGrpSpPr>
      <p:grpSpPr>
        <a:xfrm>
          <a:off x="0" y="0"/>
          <a:ext cx="0" cy="0"/>
          <a:chOff x="0" y="0"/>
          <a:chExt cx="0" cy="0"/>
        </a:xfrm>
      </p:grpSpPr>
      <p:sp>
        <p:nvSpPr>
          <p:cNvPr id="19" name="Picture Placeholder 6">
            <a:extLst>
              <a:ext uri="{FF2B5EF4-FFF2-40B4-BE49-F238E27FC236}">
                <a16:creationId xmlns:a16="http://schemas.microsoft.com/office/drawing/2014/main" id="{AE7D80B9-7AFF-45A9-A681-008A02E3ED07}"/>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20" name="Picture Placeholder 6">
            <a:extLst>
              <a:ext uri="{FF2B5EF4-FFF2-40B4-BE49-F238E27FC236}">
                <a16:creationId xmlns:a16="http://schemas.microsoft.com/office/drawing/2014/main" id="{C0A1C9D9-FEBE-456A-8284-43E835976D6C}"/>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21" name="Picture Placeholder 6">
            <a:extLst>
              <a:ext uri="{FF2B5EF4-FFF2-40B4-BE49-F238E27FC236}">
                <a16:creationId xmlns:a16="http://schemas.microsoft.com/office/drawing/2014/main" id="{CDBFD844-4214-49FF-9083-067CB5AA0593}"/>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5" name="Date Placeholder 4">
            <a:extLst>
              <a:ext uri="{FF2B5EF4-FFF2-40B4-BE49-F238E27FC236}">
                <a16:creationId xmlns:a16="http://schemas.microsoft.com/office/drawing/2014/main" id="{83E927F8-E8AF-4F74-85FE-1EFD789DAEA6}"/>
              </a:ext>
            </a:extLst>
          </p:cNvPr>
          <p:cNvSpPr>
            <a:spLocks noGrp="1"/>
          </p:cNvSpPr>
          <p:nvPr>
            <p:ph type="dt" sz="half" idx="27"/>
          </p:nvPr>
        </p:nvSpPr>
        <p:spPr>
          <a:xfrm>
            <a:off x="3203575" y="6512719"/>
            <a:ext cx="2743200" cy="91280"/>
          </a:xfrm>
          <a:prstGeom prst="rect">
            <a:avLst/>
          </a:prstGeom>
        </p:spPr>
        <p:txBody>
          <a:bodyPr/>
          <a:lstStyle/>
          <a:p>
            <a:r>
              <a:rPr lang="en-US"/>
              <a:t>Microsoft Confidential</a:t>
            </a:r>
          </a:p>
        </p:txBody>
      </p:sp>
      <p:sp>
        <p:nvSpPr>
          <p:cNvPr id="6" name="Footer Placeholder 5">
            <a:extLst>
              <a:ext uri="{FF2B5EF4-FFF2-40B4-BE49-F238E27FC236}">
                <a16:creationId xmlns:a16="http://schemas.microsoft.com/office/drawing/2014/main" id="{7F834FD5-D427-47BE-9C22-F216B10E324E}"/>
              </a:ext>
            </a:extLst>
          </p:cNvPr>
          <p:cNvSpPr>
            <a:spLocks noGrp="1"/>
          </p:cNvSpPr>
          <p:nvPr>
            <p:ph type="ftr" sz="quarter" idx="28"/>
          </p:nvPr>
        </p:nvSpPr>
        <p:spPr/>
        <p:txBody>
          <a:bodyPr/>
          <a:lstStyle/>
          <a:p>
            <a:pPr algn="l"/>
            <a:r>
              <a:rPr lang="en-US"/>
              <a:t>Mojang Studios</a:t>
            </a:r>
          </a:p>
        </p:txBody>
      </p:sp>
      <p:sp>
        <p:nvSpPr>
          <p:cNvPr id="7" name="Slide Number Placeholder 6">
            <a:extLst>
              <a:ext uri="{FF2B5EF4-FFF2-40B4-BE49-F238E27FC236}">
                <a16:creationId xmlns:a16="http://schemas.microsoft.com/office/drawing/2014/main" id="{B8B9175D-9878-4708-BF0B-65222A4B212C}"/>
              </a:ext>
            </a:extLst>
          </p:cNvPr>
          <p:cNvSpPr>
            <a:spLocks noGrp="1"/>
          </p:cNvSpPr>
          <p:nvPr>
            <p:ph type="sldNum" sz="quarter" idx="29"/>
          </p:nvPr>
        </p:nvSpPr>
        <p:spPr/>
        <p:txBody>
          <a:bodyPr/>
          <a:lstStyle/>
          <a:p>
            <a:fld id="{7C84D469-983E-45D1-83D0-D0A54F8F126E}" type="slidenum">
              <a:rPr lang="en-US" smtClean="0"/>
              <a:pPr/>
              <a:t>‹#›</a:t>
            </a:fld>
            <a:endParaRPr lang="en-US">
              <a:latin typeface="Arial" panose="020B0604020202020204" pitchFamily="34" charset="0"/>
              <a:cs typeface="Arial" panose="020B0604020202020204" pitchFamily="34" charset="0"/>
            </a:endParaRPr>
          </a:p>
        </p:txBody>
      </p:sp>
      <p:sp>
        <p:nvSpPr>
          <p:cNvPr id="13" name="Text Placeholder 3">
            <a:extLst>
              <a:ext uri="{FF2B5EF4-FFF2-40B4-BE49-F238E27FC236}">
                <a16:creationId xmlns:a16="http://schemas.microsoft.com/office/drawing/2014/main" id="{3D112C90-5422-480C-B05F-0FEEB2C3DAB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itle 23">
            <a:extLst>
              <a:ext uri="{FF2B5EF4-FFF2-40B4-BE49-F238E27FC236}">
                <a16:creationId xmlns:a16="http://schemas.microsoft.com/office/drawing/2014/main" id="{704C6F69-3F21-4840-BE71-F51375ADFF46}"/>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8" name="Text Placeholder 21">
            <a:extLst>
              <a:ext uri="{FF2B5EF4-FFF2-40B4-BE49-F238E27FC236}">
                <a16:creationId xmlns:a16="http://schemas.microsoft.com/office/drawing/2014/main" id="{9C043131-B24B-43B6-9CF8-A1784034E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0753909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3">
    <p:bg>
      <p:bgRef idx="1001">
        <a:schemeClr val="bg1"/>
      </p:bgRef>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grpSp>
        <p:nvGrpSpPr>
          <p:cNvPr id="35" name="Graphic 27">
            <a:extLst>
              <a:ext uri="{FF2B5EF4-FFF2-40B4-BE49-F238E27FC236}">
                <a16:creationId xmlns:a16="http://schemas.microsoft.com/office/drawing/2014/main" id="{EF3B772A-DD5C-455C-AD76-E045FD4126A8}"/>
              </a:ext>
            </a:extLst>
          </p:cNvPr>
          <p:cNvGrpSpPr/>
          <p:nvPr userDrawn="1"/>
        </p:nvGrpSpPr>
        <p:grpSpPr>
          <a:xfrm>
            <a:off x="211138" y="6093845"/>
            <a:ext cx="634650" cy="548640"/>
            <a:chOff x="3214686" y="1004887"/>
            <a:chExt cx="5765431" cy="4850549"/>
          </a:xfrm>
        </p:grpSpPr>
        <p:sp>
          <p:nvSpPr>
            <p:cNvPr id="36" name="Freeform: Shape 35">
              <a:extLst>
                <a:ext uri="{FF2B5EF4-FFF2-40B4-BE49-F238E27FC236}">
                  <a16:creationId xmlns:a16="http://schemas.microsoft.com/office/drawing/2014/main" id="{6A92F6ED-8619-44DD-8F74-505C5048604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37" name="Graphic 27">
              <a:extLst>
                <a:ext uri="{FF2B5EF4-FFF2-40B4-BE49-F238E27FC236}">
                  <a16:creationId xmlns:a16="http://schemas.microsoft.com/office/drawing/2014/main" id="{D84D859D-15B6-4BD6-8208-8F6FA9ABC3E1}"/>
                </a:ext>
              </a:extLst>
            </p:cNvPr>
            <p:cNvGrpSpPr/>
            <p:nvPr/>
          </p:nvGrpSpPr>
          <p:grpSpPr>
            <a:xfrm>
              <a:off x="3588488" y="1366527"/>
              <a:ext cx="5031814" cy="4160789"/>
              <a:chOff x="3588488" y="1366527"/>
              <a:chExt cx="5031814" cy="4160789"/>
            </a:xfrm>
            <a:solidFill>
              <a:srgbClr val="FFFFFF"/>
            </a:solidFill>
          </p:grpSpPr>
          <p:grpSp>
            <p:nvGrpSpPr>
              <p:cNvPr id="38" name="Graphic 27">
                <a:extLst>
                  <a:ext uri="{FF2B5EF4-FFF2-40B4-BE49-F238E27FC236}">
                    <a16:creationId xmlns:a16="http://schemas.microsoft.com/office/drawing/2014/main" id="{FDDB0385-6706-47B1-980D-9E9B18EA4274}"/>
                  </a:ext>
                </a:extLst>
              </p:cNvPr>
              <p:cNvGrpSpPr/>
              <p:nvPr/>
            </p:nvGrpSpPr>
            <p:grpSpPr>
              <a:xfrm>
                <a:off x="3588488" y="4982639"/>
                <a:ext cx="5031814" cy="544677"/>
                <a:chOff x="3588488" y="4982639"/>
                <a:chExt cx="5031814" cy="544677"/>
              </a:xfrm>
              <a:solidFill>
                <a:srgbClr val="FFFFFF"/>
              </a:solidFill>
            </p:grpSpPr>
            <p:sp>
              <p:nvSpPr>
                <p:cNvPr id="46" name="Freeform: Shape 45">
                  <a:extLst>
                    <a:ext uri="{FF2B5EF4-FFF2-40B4-BE49-F238E27FC236}">
                      <a16:creationId xmlns:a16="http://schemas.microsoft.com/office/drawing/2014/main" id="{3FF2C054-2BBF-4D2E-BBDA-5ACF8083FBA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B935C445-FB28-48EF-927A-D6ED0861434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0DFEFC5-B69F-4D46-86D5-8DEEF0858C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35292D88-CB77-491D-B093-C7165C3D66C2}"/>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F8AB2E8C-5327-4FEC-9BF9-332036696007}"/>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A0B9D7E2-E187-4382-A49D-EF7F84EB4C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0B1C4EE2-1FCB-4592-AC60-1B10723CEC4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9" name="Graphic 27">
                <a:extLst>
                  <a:ext uri="{FF2B5EF4-FFF2-40B4-BE49-F238E27FC236}">
                    <a16:creationId xmlns:a16="http://schemas.microsoft.com/office/drawing/2014/main" id="{A8194D6E-E2CC-459C-918D-3C38AA2D56AD}"/>
                  </a:ext>
                </a:extLst>
              </p:cNvPr>
              <p:cNvGrpSpPr/>
              <p:nvPr/>
            </p:nvGrpSpPr>
            <p:grpSpPr>
              <a:xfrm>
                <a:off x="3603806" y="1366527"/>
                <a:ext cx="4995343" cy="3257719"/>
                <a:chOff x="3603806" y="1366527"/>
                <a:chExt cx="4995343" cy="3257719"/>
              </a:xfrm>
              <a:solidFill>
                <a:srgbClr val="FFFFFF"/>
              </a:solidFill>
            </p:grpSpPr>
            <p:sp>
              <p:nvSpPr>
                <p:cNvPr id="40" name="Freeform: Shape 39">
                  <a:extLst>
                    <a:ext uri="{FF2B5EF4-FFF2-40B4-BE49-F238E27FC236}">
                      <a16:creationId xmlns:a16="http://schemas.microsoft.com/office/drawing/2014/main" id="{BC61F51A-2670-49FB-B7C0-D3F6E2CEF6E4}"/>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7C17D90-2E03-4553-92D9-6E559C0C05E9}"/>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3D4AD200-A8BB-4DB6-8ADF-AB1780B7E7B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3689DB6-BBA0-4A70-AC2B-2452AE321BEB}"/>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86BDBC60-E5EE-49A7-B1B8-E698547FFF1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06FC048D-5D7A-44F1-A119-491EC856B668}"/>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2" name="Freeform: Shape 1">
            <a:extLst>
              <a:ext uri="{FF2B5EF4-FFF2-40B4-BE49-F238E27FC236}">
                <a16:creationId xmlns:a16="http://schemas.microsoft.com/office/drawing/2014/main" id="{5702EF9E-528D-4A45-A7D3-A3A79FEEAA51}"/>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3" name="Freeform: Shape 2">
            <a:extLst>
              <a:ext uri="{FF2B5EF4-FFF2-40B4-BE49-F238E27FC236}">
                <a16:creationId xmlns:a16="http://schemas.microsoft.com/office/drawing/2014/main" id="{7C9FBFD1-ABAF-4A5C-9CCE-123C51B13389}"/>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235D3E65-DA11-41F9-B304-81C17FB567F2}"/>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944D845-CEAD-42DC-8C67-F44E78DEA6E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A1F8AF90-15DA-4D4E-8F99-B48C49E80F6C}"/>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F1384225-2D3D-4E1D-A0FD-5248097A26F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3" name="Date Placeholder 62">
            <a:extLst>
              <a:ext uri="{FF2B5EF4-FFF2-40B4-BE49-F238E27FC236}">
                <a16:creationId xmlns:a16="http://schemas.microsoft.com/office/drawing/2014/main" id="{20DABCD6-B616-4DA9-8608-AAA8D5B0E4F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4" name="Footer Placeholder 63">
            <a:extLst>
              <a:ext uri="{FF2B5EF4-FFF2-40B4-BE49-F238E27FC236}">
                <a16:creationId xmlns:a16="http://schemas.microsoft.com/office/drawing/2014/main" id="{8950C096-1E7D-4EBE-AD8A-61F9598539B4}"/>
              </a:ext>
            </a:extLst>
          </p:cNvPr>
          <p:cNvSpPr>
            <a:spLocks noGrp="1"/>
          </p:cNvSpPr>
          <p:nvPr>
            <p:ph type="ftr" sz="quarter" idx="17"/>
          </p:nvPr>
        </p:nvSpPr>
        <p:spPr>
          <a:xfrm>
            <a:off x="1725618"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6" name="Slide Number Placeholder 65">
            <a:extLst>
              <a:ext uri="{FF2B5EF4-FFF2-40B4-BE49-F238E27FC236}">
                <a16:creationId xmlns:a16="http://schemas.microsoft.com/office/drawing/2014/main" id="{919B5AEA-EEAC-4192-801E-A1FD74E39276}"/>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372245682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 Bullet List x 3 Image - Dark">
    <p:bg>
      <p:bgPr>
        <a:solidFill>
          <a:schemeClr val="bg1"/>
        </a:solidFill>
        <a:effectLst/>
      </p:bgPr>
    </p:bg>
    <p:spTree>
      <p:nvGrpSpPr>
        <p:cNvPr id="1" name=""/>
        <p:cNvGrpSpPr/>
        <p:nvPr/>
      </p:nvGrpSpPr>
      <p:grpSpPr>
        <a:xfrm>
          <a:off x="0" y="0"/>
          <a:ext cx="0" cy="0"/>
          <a:chOff x="0" y="0"/>
          <a:chExt cx="0" cy="0"/>
        </a:xfrm>
      </p:grpSpPr>
      <p:sp>
        <p:nvSpPr>
          <p:cNvPr id="15" name="Picture Placeholder 6">
            <a:extLst>
              <a:ext uri="{FF2B5EF4-FFF2-40B4-BE49-F238E27FC236}">
                <a16:creationId xmlns:a16="http://schemas.microsoft.com/office/drawing/2014/main" id="{E2AB6D9E-1DB7-4239-8E06-3265AA98367A}"/>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9" name="Picture Placeholder 6">
            <a:extLst>
              <a:ext uri="{FF2B5EF4-FFF2-40B4-BE49-F238E27FC236}">
                <a16:creationId xmlns:a16="http://schemas.microsoft.com/office/drawing/2014/main" id="{90C31357-8836-432D-914F-225780ADD467}"/>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22" name="Picture Placeholder 6">
            <a:extLst>
              <a:ext uri="{FF2B5EF4-FFF2-40B4-BE49-F238E27FC236}">
                <a16:creationId xmlns:a16="http://schemas.microsoft.com/office/drawing/2014/main" id="{AC86E474-5D83-405C-8B66-44F051E15AFE}"/>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7" name="Date Placeholder 6">
            <a:extLst>
              <a:ext uri="{FF2B5EF4-FFF2-40B4-BE49-F238E27FC236}">
                <a16:creationId xmlns:a16="http://schemas.microsoft.com/office/drawing/2014/main" id="{226E9FE3-F9DA-4EFB-A5C6-46F2316499EB}"/>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F778CD9E-36D6-480C-85B7-F65FAA28E448}"/>
              </a:ext>
            </a:extLst>
          </p:cNvPr>
          <p:cNvSpPr>
            <a:spLocks noGrp="1"/>
          </p:cNvSpPr>
          <p:nvPr>
            <p:ph type="ftr" sz="quarter" idx="32"/>
          </p:nvPr>
        </p:nvSpPr>
        <p:spPr/>
        <p:txBody>
          <a:bodyPr/>
          <a:lstStyle/>
          <a:p>
            <a:r>
              <a:rPr lang="en-US"/>
              <a:t>Mojang Studios</a:t>
            </a:r>
          </a:p>
        </p:txBody>
      </p:sp>
      <p:sp>
        <p:nvSpPr>
          <p:cNvPr id="18" name="Slide Number Placeholder 17">
            <a:extLst>
              <a:ext uri="{FF2B5EF4-FFF2-40B4-BE49-F238E27FC236}">
                <a16:creationId xmlns:a16="http://schemas.microsoft.com/office/drawing/2014/main" id="{48A508D0-F6CC-419C-B7AE-D45BAC6EC7B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752A7C2C-001F-405E-A837-B16842C37B6D}"/>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3" name="Title 23">
            <a:extLst>
              <a:ext uri="{FF2B5EF4-FFF2-40B4-BE49-F238E27FC236}">
                <a16:creationId xmlns:a16="http://schemas.microsoft.com/office/drawing/2014/main" id="{7FAF7466-A3B0-48E8-9330-CD40B9B396DB}"/>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38F76D4-5260-4577-BC05-4F7EE1DA7AFA}"/>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173914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 Bullet List x 4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C3C61AF-AF2C-421B-9E65-74C3468F99B4}"/>
              </a:ext>
            </a:extLst>
          </p:cNvPr>
          <p:cNvSpPr>
            <a:spLocks noGrp="1"/>
          </p:cNvSpPr>
          <p:nvPr>
            <p:ph type="pic" sz="quarter" idx="37" hasCustomPrompt="1"/>
          </p:nvPr>
        </p:nvSpPr>
        <p:spPr>
          <a:xfrm>
            <a:off x="6142039"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6" name="Picture Placeholder 5">
            <a:extLst>
              <a:ext uri="{FF2B5EF4-FFF2-40B4-BE49-F238E27FC236}">
                <a16:creationId xmlns:a16="http://schemas.microsoft.com/office/drawing/2014/main" id="{E7435E66-6A70-4AAC-B152-0B8E763992DF}"/>
              </a:ext>
            </a:extLst>
          </p:cNvPr>
          <p:cNvSpPr>
            <a:spLocks noGrp="1"/>
          </p:cNvSpPr>
          <p:nvPr>
            <p:ph type="pic" sz="quarter" idx="38" hasCustomPrompt="1"/>
          </p:nvPr>
        </p:nvSpPr>
        <p:spPr>
          <a:xfrm>
            <a:off x="9213275"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7" name="Picture Placeholder 5">
            <a:extLst>
              <a:ext uri="{FF2B5EF4-FFF2-40B4-BE49-F238E27FC236}">
                <a16:creationId xmlns:a16="http://schemas.microsoft.com/office/drawing/2014/main" id="{D8BF299B-B624-4015-BA3B-BB735D06B214}"/>
              </a:ext>
            </a:extLst>
          </p:cNvPr>
          <p:cNvSpPr>
            <a:spLocks noGrp="1"/>
          </p:cNvSpPr>
          <p:nvPr>
            <p:ph type="pic" sz="quarter" idx="39" hasCustomPrompt="1"/>
          </p:nvPr>
        </p:nvSpPr>
        <p:spPr>
          <a:xfrm>
            <a:off x="6142039"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8" name="Picture Placeholder 5">
            <a:extLst>
              <a:ext uri="{FF2B5EF4-FFF2-40B4-BE49-F238E27FC236}">
                <a16:creationId xmlns:a16="http://schemas.microsoft.com/office/drawing/2014/main" id="{C8045A3F-5E42-4700-AE7F-A732082D6339}"/>
              </a:ext>
            </a:extLst>
          </p:cNvPr>
          <p:cNvSpPr>
            <a:spLocks noGrp="1"/>
          </p:cNvSpPr>
          <p:nvPr>
            <p:ph type="pic" sz="quarter" idx="40" hasCustomPrompt="1"/>
          </p:nvPr>
        </p:nvSpPr>
        <p:spPr>
          <a:xfrm>
            <a:off x="9213275"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3" name="Date Placeholder 2">
            <a:extLst>
              <a:ext uri="{FF2B5EF4-FFF2-40B4-BE49-F238E27FC236}">
                <a16:creationId xmlns:a16="http://schemas.microsoft.com/office/drawing/2014/main" id="{9B2046B8-430B-40EF-ABB4-28886A7C6725}"/>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C7324D-CA9D-4008-940E-34334AB4044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A042011C-02F2-43CB-AB80-4E9A4602812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DEC4FAB8-5FBD-49C7-93C1-7CB8CE54E4E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EA0C939F-96D1-400B-8BEB-756044515370}"/>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2B271E18-39A7-47F3-B20F-4289F368BBB3}"/>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34079172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Bullet List x 4 Image - Dark">
    <p:bg>
      <p:bgPr>
        <a:solidFill>
          <a:schemeClr val="bg1"/>
        </a:solidFill>
        <a:effectLst/>
      </p:bgPr>
    </p:bg>
    <p:spTree>
      <p:nvGrpSpPr>
        <p:cNvPr id="1" name=""/>
        <p:cNvGrpSpPr/>
        <p:nvPr/>
      </p:nvGrpSpPr>
      <p:grpSpPr>
        <a:xfrm>
          <a:off x="0" y="0"/>
          <a:ext cx="0" cy="0"/>
          <a:chOff x="0" y="0"/>
          <a:chExt cx="0" cy="0"/>
        </a:xfrm>
      </p:grpSpPr>
      <p:sp>
        <p:nvSpPr>
          <p:cNvPr id="14" name="Picture Placeholder 5">
            <a:extLst>
              <a:ext uri="{FF2B5EF4-FFF2-40B4-BE49-F238E27FC236}">
                <a16:creationId xmlns:a16="http://schemas.microsoft.com/office/drawing/2014/main" id="{0406AF05-7A79-46BD-8563-145F22BFCCB6}"/>
              </a:ext>
            </a:extLst>
          </p:cNvPr>
          <p:cNvSpPr>
            <a:spLocks noGrp="1"/>
          </p:cNvSpPr>
          <p:nvPr>
            <p:ph type="pic" sz="quarter" idx="38" hasCustomPrompt="1"/>
          </p:nvPr>
        </p:nvSpPr>
        <p:spPr>
          <a:xfrm>
            <a:off x="6142039"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5" name="Picture Placeholder 5">
            <a:extLst>
              <a:ext uri="{FF2B5EF4-FFF2-40B4-BE49-F238E27FC236}">
                <a16:creationId xmlns:a16="http://schemas.microsoft.com/office/drawing/2014/main" id="{BB31743B-4A22-40B4-A4A2-CB1BB95FC3CA}"/>
              </a:ext>
            </a:extLst>
          </p:cNvPr>
          <p:cNvSpPr>
            <a:spLocks noGrp="1"/>
          </p:cNvSpPr>
          <p:nvPr>
            <p:ph type="pic" sz="quarter" idx="39" hasCustomPrompt="1"/>
          </p:nvPr>
        </p:nvSpPr>
        <p:spPr>
          <a:xfrm>
            <a:off x="9213275"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6" name="Picture Placeholder 5">
            <a:extLst>
              <a:ext uri="{FF2B5EF4-FFF2-40B4-BE49-F238E27FC236}">
                <a16:creationId xmlns:a16="http://schemas.microsoft.com/office/drawing/2014/main" id="{2A45D354-52B5-466E-A965-BFDD0260C0A7}"/>
              </a:ext>
            </a:extLst>
          </p:cNvPr>
          <p:cNvSpPr>
            <a:spLocks noGrp="1"/>
          </p:cNvSpPr>
          <p:nvPr>
            <p:ph type="pic" sz="quarter" idx="40" hasCustomPrompt="1"/>
          </p:nvPr>
        </p:nvSpPr>
        <p:spPr>
          <a:xfrm>
            <a:off x="6142039"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7" name="Picture Placeholder 5">
            <a:extLst>
              <a:ext uri="{FF2B5EF4-FFF2-40B4-BE49-F238E27FC236}">
                <a16:creationId xmlns:a16="http://schemas.microsoft.com/office/drawing/2014/main" id="{E7AB98ED-7269-4711-863F-7B245DF149A2}"/>
              </a:ext>
            </a:extLst>
          </p:cNvPr>
          <p:cNvSpPr>
            <a:spLocks noGrp="1"/>
          </p:cNvSpPr>
          <p:nvPr>
            <p:ph type="pic" sz="quarter" idx="41" hasCustomPrompt="1"/>
          </p:nvPr>
        </p:nvSpPr>
        <p:spPr>
          <a:xfrm>
            <a:off x="9213275"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3" name="Date Placeholder 2">
            <a:extLst>
              <a:ext uri="{FF2B5EF4-FFF2-40B4-BE49-F238E27FC236}">
                <a16:creationId xmlns:a16="http://schemas.microsoft.com/office/drawing/2014/main" id="{8BA5D4A1-6494-48AB-8EA1-CA33ED422F33}"/>
              </a:ext>
            </a:extLst>
          </p:cNvPr>
          <p:cNvSpPr>
            <a:spLocks noGrp="1"/>
          </p:cNvSpPr>
          <p:nvPr>
            <p:ph type="dt" sz="half" idx="35"/>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1860CD4-A477-4E65-8712-6C9D26521155}"/>
              </a:ext>
            </a:extLst>
          </p:cNvPr>
          <p:cNvSpPr>
            <a:spLocks noGrp="1"/>
          </p:cNvSpPr>
          <p:nvPr>
            <p:ph type="ftr" sz="quarter" idx="36"/>
          </p:nvPr>
        </p:nvSpPr>
        <p:spPr/>
        <p:txBody>
          <a:bodyPr/>
          <a:lstStyle/>
          <a:p>
            <a:r>
              <a:rPr lang="en-US"/>
              <a:t>Mojang Studios</a:t>
            </a:r>
          </a:p>
        </p:txBody>
      </p:sp>
      <p:sp>
        <p:nvSpPr>
          <p:cNvPr id="5" name="Slide Number Placeholder 4">
            <a:extLst>
              <a:ext uri="{FF2B5EF4-FFF2-40B4-BE49-F238E27FC236}">
                <a16:creationId xmlns:a16="http://schemas.microsoft.com/office/drawing/2014/main" id="{FABD9B67-7E85-46E5-B0AC-DD7A9B199818}"/>
              </a:ext>
            </a:extLst>
          </p:cNvPr>
          <p:cNvSpPr>
            <a:spLocks noGrp="1"/>
          </p:cNvSpPr>
          <p:nvPr>
            <p:ph type="sldNum" sz="quarter" idx="37"/>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AC8928A5-12E5-4789-8AC7-5A8AA7AC8E2B}"/>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97E35436-EA3F-4ABB-AF7A-379D4F0A24A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C6CA48C3-AEA2-4E10-A6DB-B6A9360E8385}"/>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27190835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Light">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493E48E2-312F-4E85-AF42-A09445E147A1}"/>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27AAEAA0-7D65-4C3E-B6F3-C9AAD4EDBC92}"/>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72E702F-C24B-4187-AD62-62EF7B7513F2}"/>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EDAE4ECA-E6F4-459E-9553-866F0588D78C}"/>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EB10EA14-E339-43DD-95FF-1AE16E66B2E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916E718A-736C-40B2-BBA5-02740408845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15225508"/>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9B8CD8F-C5B6-4B4E-97FF-5458F79F70A7}"/>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D211FC2-F4A0-4FE9-B146-4DDEEB51CD70}"/>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E9F0B91-0D6C-4871-BBEA-1280ED9B9AF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1" name="Text Placeholder 3">
            <a:extLst>
              <a:ext uri="{FF2B5EF4-FFF2-40B4-BE49-F238E27FC236}">
                <a16:creationId xmlns:a16="http://schemas.microsoft.com/office/drawing/2014/main" id="{7EDFA995-3593-43C8-8D1E-BB74D4C8A69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itle 23">
            <a:extLst>
              <a:ext uri="{FF2B5EF4-FFF2-40B4-BE49-F238E27FC236}">
                <a16:creationId xmlns:a16="http://schemas.microsoft.com/office/drawing/2014/main" id="{A28A0973-D066-460D-A0B9-2A4ABDB142D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4C55E782-01EF-483A-A05D-9AED6491D362}"/>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2317423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op Image x Bullet List - Ligh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C7BB4A8-8334-4847-B9AC-64BB48682C17}"/>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DA277FF-C510-45C7-A4BD-C6A55760D8A7}"/>
              </a:ext>
            </a:extLst>
          </p:cNvPr>
          <p:cNvSpPr>
            <a:spLocks noGrp="1"/>
          </p:cNvSpPr>
          <p:nvPr>
            <p:ph type="ftr" sz="quarter" idx="18"/>
          </p:nvPr>
        </p:nvSpPr>
        <p:spPr/>
        <p:txBody>
          <a:bodyPr/>
          <a:lstStyle/>
          <a:p>
            <a:r>
              <a:rPr lang="en-US"/>
              <a:t>Mojang Studios</a:t>
            </a:r>
          </a:p>
        </p:txBody>
      </p:sp>
      <p:sp>
        <p:nvSpPr>
          <p:cNvPr id="6" name="Slide Number Placeholder 5">
            <a:extLst>
              <a:ext uri="{FF2B5EF4-FFF2-40B4-BE49-F238E27FC236}">
                <a16:creationId xmlns:a16="http://schemas.microsoft.com/office/drawing/2014/main" id="{E294886E-39BA-43C4-94FA-2F6AA8CB38F2}"/>
              </a:ext>
            </a:extLst>
          </p:cNvPr>
          <p:cNvSpPr>
            <a:spLocks noGrp="1"/>
          </p:cNvSpPr>
          <p:nvPr>
            <p:ph type="sldNum" sz="quarter" idx="19"/>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A801B7D-D114-4A58-A3C7-B58EADDE083D}"/>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A719CEBF-5CAB-466C-9A25-314B57496C7E}"/>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7" name="Picture Placeholder 6">
            <a:extLst>
              <a:ext uri="{FF2B5EF4-FFF2-40B4-BE49-F238E27FC236}">
                <a16:creationId xmlns:a16="http://schemas.microsoft.com/office/drawing/2014/main" id="{00A9760E-635A-46CB-8249-F852BF8F44BD}"/>
              </a:ext>
            </a:extLst>
          </p:cNvPr>
          <p:cNvSpPr>
            <a:spLocks noGrp="1"/>
          </p:cNvSpPr>
          <p:nvPr>
            <p:ph type="pic" sz="quarter" idx="27" hasCustomPrompt="1"/>
          </p:nvPr>
        </p:nvSpPr>
        <p:spPr>
          <a:xfrm>
            <a:off x="0" y="0"/>
            <a:ext cx="12192000" cy="3367088"/>
          </a:xfrm>
          <a:prstGeom prst="rect">
            <a:avLst/>
          </a:prstGeom>
          <a:solidFill>
            <a:schemeClr val="accent2"/>
          </a:solidFill>
        </p:spPr>
        <p:txBody>
          <a:bodyPr lIns="0" tIns="1097280" rIns="0" bIns="0"/>
          <a:lstStyle>
            <a:lvl1pPr algn="ctr">
              <a:defRPr sz="1400"/>
            </a:lvl1pPr>
          </a:lstStyle>
          <a:p>
            <a:r>
              <a:rPr lang="de-DE"/>
              <a:t>Add Image (1280 x 353 pixels)</a:t>
            </a:r>
          </a:p>
        </p:txBody>
      </p:sp>
    </p:spTree>
    <p:extLst>
      <p:ext uri="{BB962C8B-B14F-4D97-AF65-F5344CB8AC3E}">
        <p14:creationId xmlns:p14="http://schemas.microsoft.com/office/powerpoint/2010/main" val="1498398173"/>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op Image x 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884815C3-CE9D-4D4A-BA71-CDA75232A000}"/>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0DA856A7-AA12-4FFA-96C6-35B8D58F7C4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3" name="Date Placeholder 2">
            <a:extLst>
              <a:ext uri="{FF2B5EF4-FFF2-40B4-BE49-F238E27FC236}">
                <a16:creationId xmlns:a16="http://schemas.microsoft.com/office/drawing/2014/main" id="{7875687F-3B35-470F-99D7-A6E8C954C2B4}"/>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CEA1B056-2519-4386-8B42-68B5ADF5F1A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80251432-322A-4F57-AC9B-0B2A0245950E}"/>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Picture Placeholder 6">
            <a:extLst>
              <a:ext uri="{FF2B5EF4-FFF2-40B4-BE49-F238E27FC236}">
                <a16:creationId xmlns:a16="http://schemas.microsoft.com/office/drawing/2014/main" id="{3E0F6266-3798-4187-9BBF-55EE252A5907}"/>
              </a:ext>
            </a:extLst>
          </p:cNvPr>
          <p:cNvSpPr>
            <a:spLocks noGrp="1"/>
          </p:cNvSpPr>
          <p:nvPr>
            <p:ph type="pic" sz="quarter" idx="30" hasCustomPrompt="1"/>
          </p:nvPr>
        </p:nvSpPr>
        <p:spPr>
          <a:xfrm>
            <a:off x="0" y="0"/>
            <a:ext cx="12192000"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(1280 x 353 pixels)</a:t>
            </a:r>
          </a:p>
        </p:txBody>
      </p:sp>
    </p:spTree>
    <p:extLst>
      <p:ext uri="{BB962C8B-B14F-4D97-AF65-F5344CB8AC3E}">
        <p14:creationId xmlns:p14="http://schemas.microsoft.com/office/powerpoint/2010/main" val="6319787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Image x 1 Paragraph - Light">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BCC8AFD-3464-455A-A25C-17583E2AA73D}"/>
              </a:ext>
            </a:extLst>
          </p:cNvPr>
          <p:cNvSpPr>
            <a:spLocks noGrp="1"/>
          </p:cNvSpPr>
          <p:nvPr>
            <p:ph type="pic" sz="quarter" idx="42" hasCustomPrompt="1"/>
          </p:nvPr>
        </p:nvSpPr>
        <p:spPr>
          <a:xfrm>
            <a:off x="0" y="0"/>
            <a:ext cx="12192000" cy="6858000"/>
          </a:xfrm>
          <a:prstGeom prst="rect">
            <a:avLst/>
          </a:prstGeom>
          <a:solidFill>
            <a:schemeClr val="accent2"/>
          </a:solidFill>
        </p:spPr>
        <p:txBody>
          <a:bodyPr lIns="0" tIns="2834640" rIns="0" bIns="0"/>
          <a:lstStyle>
            <a:lvl1pPr algn="ctr">
              <a:defRPr sz="1400"/>
            </a:lvl1pPr>
          </a:lstStyle>
          <a:p>
            <a:r>
              <a:rPr lang="de-DE"/>
              <a:t>Add Image (1280 x 720 pixels)</a:t>
            </a:r>
          </a:p>
        </p:txBody>
      </p:sp>
      <p:sp>
        <p:nvSpPr>
          <p:cNvPr id="10" name="Title 23">
            <a:extLst>
              <a:ext uri="{FF2B5EF4-FFF2-40B4-BE49-F238E27FC236}">
                <a16:creationId xmlns:a16="http://schemas.microsoft.com/office/drawing/2014/main" id="{4FACAB4E-F6BB-4870-9B15-D6FBFC8A0157}"/>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3" name="Text Placeholder 3">
            <a:extLst>
              <a:ext uri="{FF2B5EF4-FFF2-40B4-BE49-F238E27FC236}">
                <a16:creationId xmlns:a16="http://schemas.microsoft.com/office/drawing/2014/main" id="{7BA70E0C-F081-4A07-AF8B-B6200D75A419}"/>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86757E31-8A11-4881-9823-18FE0B8BF4E7}"/>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040BCE86-F326-42A3-BC7F-55CF2E812E70}"/>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D4F3030C-9D52-43E4-8B76-9226BFC3EA13}"/>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79787107"/>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ull Image x 1 Paragraph - Dark">
    <p:bg>
      <p:bgPr>
        <a:solidFill>
          <a:schemeClr val="bg1"/>
        </a:solidFill>
        <a:effectLst/>
      </p:bgPr>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F9DD00C6-F868-4C47-9FBC-E15552111B51}"/>
              </a:ext>
            </a:extLst>
          </p:cNvPr>
          <p:cNvSpPr>
            <a:spLocks noGrp="1"/>
          </p:cNvSpPr>
          <p:nvPr>
            <p:ph type="pic" sz="quarter" idx="42" hasCustomPrompt="1"/>
          </p:nvPr>
        </p:nvSpPr>
        <p:spPr>
          <a:xfrm>
            <a:off x="0" y="0"/>
            <a:ext cx="12192000" cy="6858000"/>
          </a:xfrm>
          <a:prstGeom prst="rect">
            <a:avLst/>
          </a:prstGeom>
          <a:solidFill>
            <a:schemeClr val="bg1"/>
          </a:solidFill>
        </p:spPr>
        <p:txBody>
          <a:bodyPr lIns="0" tIns="2834640" rIns="0" bIns="0"/>
          <a:lstStyle>
            <a:lvl1pPr algn="ctr">
              <a:defRPr sz="1400">
                <a:solidFill>
                  <a:schemeClr val="tx1"/>
                </a:solidFill>
              </a:defRPr>
            </a:lvl1pPr>
          </a:lstStyle>
          <a:p>
            <a:r>
              <a:rPr lang="de-DE"/>
              <a:t>Add Image (1280 x 720 pixels)</a:t>
            </a:r>
          </a:p>
        </p:txBody>
      </p:sp>
      <p:sp>
        <p:nvSpPr>
          <p:cNvPr id="14" name="Title 23">
            <a:extLst>
              <a:ext uri="{FF2B5EF4-FFF2-40B4-BE49-F238E27FC236}">
                <a16:creationId xmlns:a16="http://schemas.microsoft.com/office/drawing/2014/main" id="{824D52DB-93C0-440A-A01D-AA11CC5BF05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5" name="Text Placeholder 3">
            <a:extLst>
              <a:ext uri="{FF2B5EF4-FFF2-40B4-BE49-F238E27FC236}">
                <a16:creationId xmlns:a16="http://schemas.microsoft.com/office/drawing/2014/main" id="{880E76B3-C0B9-42F8-BC23-AE5159D3D4B3}"/>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45258FBC-C294-4EA7-B463-BC0A1E3DC442}"/>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1631E8-2AD8-4BCE-A327-8885FD75E1A8}"/>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12DD5916-92E1-409E-AAA0-E341303DC341}"/>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6755974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Image Grid- Light">
    <p:spTree>
      <p:nvGrpSpPr>
        <p:cNvPr id="1" name=""/>
        <p:cNvGrpSpPr/>
        <p:nvPr/>
      </p:nvGrpSpPr>
      <p:grpSpPr>
        <a:xfrm>
          <a:off x="0" y="0"/>
          <a:ext cx="0" cy="0"/>
          <a:chOff x="0" y="0"/>
          <a:chExt cx="0" cy="0"/>
        </a:xfrm>
      </p:grpSpPr>
      <p:sp>
        <p:nvSpPr>
          <p:cNvPr id="11" name="Picture Placeholder 6">
            <a:extLst>
              <a:ext uri="{FF2B5EF4-FFF2-40B4-BE49-F238E27FC236}">
                <a16:creationId xmlns:a16="http://schemas.microsoft.com/office/drawing/2014/main" id="{22DBDB2C-AD7C-4BD7-AB3C-5FC37556DEFF}"/>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12" name="Picture Placeholder 6">
            <a:extLst>
              <a:ext uri="{FF2B5EF4-FFF2-40B4-BE49-F238E27FC236}">
                <a16:creationId xmlns:a16="http://schemas.microsoft.com/office/drawing/2014/main" id="{5FDDC003-0C30-483E-A2AA-E8D84FD4946E}"/>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3" name="Date Placeholder 2">
            <a:extLst>
              <a:ext uri="{FF2B5EF4-FFF2-40B4-BE49-F238E27FC236}">
                <a16:creationId xmlns:a16="http://schemas.microsoft.com/office/drawing/2014/main" id="{DC798A3A-D409-43BC-B7F7-7C6DD20926B6}"/>
              </a:ext>
            </a:extLst>
          </p:cNvPr>
          <p:cNvSpPr>
            <a:spLocks noGrp="1"/>
          </p:cNvSpPr>
          <p:nvPr>
            <p:ph type="dt" sz="half" idx="1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A1C5B6-6D9A-4B86-B6F7-F36EF4EC8C7F}"/>
              </a:ext>
            </a:extLst>
          </p:cNvPr>
          <p:cNvSpPr>
            <a:spLocks noGrp="1"/>
          </p:cNvSpPr>
          <p:nvPr>
            <p:ph type="ftr" sz="quarter" idx="20"/>
          </p:nvPr>
        </p:nvSpPr>
        <p:spPr/>
        <p:txBody>
          <a:bodyPr/>
          <a:lstStyle/>
          <a:p>
            <a:r>
              <a:rPr lang="en-US"/>
              <a:t>Mojang Studios</a:t>
            </a:r>
          </a:p>
        </p:txBody>
      </p:sp>
      <p:sp>
        <p:nvSpPr>
          <p:cNvPr id="5" name="Slide Number Placeholder 4">
            <a:extLst>
              <a:ext uri="{FF2B5EF4-FFF2-40B4-BE49-F238E27FC236}">
                <a16:creationId xmlns:a16="http://schemas.microsoft.com/office/drawing/2014/main" id="{AF6E42FD-3807-48C6-B6E1-01BCAFA7F6A6}"/>
              </a:ext>
            </a:extLst>
          </p:cNvPr>
          <p:cNvSpPr>
            <a:spLocks noGrp="1"/>
          </p:cNvSpPr>
          <p:nvPr>
            <p:ph type="sldNum" sz="quarter" idx="2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83126141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tement/Quote">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3999"/>
            <a:ext cx="11687175" cy="5260975"/>
          </a:xfrm>
          <a:prstGeom prst="rect">
            <a:avLst/>
          </a:prstGeom>
        </p:spPr>
        <p:txBody>
          <a:bodyPr anchor="ctr" anchorCtr="0">
            <a:noAutofit/>
          </a:bodyPr>
          <a:lstStyle>
            <a:lvl1pPr>
              <a:lnSpc>
                <a:spcPct val="100000"/>
              </a:lnSpc>
              <a:spcAft>
                <a:spcPts val="600"/>
              </a:spcAft>
              <a:defRPr sz="4000">
                <a:solidFill>
                  <a:schemeClr val="tx1"/>
                </a:solidFill>
              </a:defRPr>
            </a:lvl1pPr>
          </a:lstStyle>
          <a:p>
            <a:r>
              <a:rPr lang="en-US"/>
              <a:t>Add your statement or quote here (40pt)</a:t>
            </a:r>
          </a:p>
        </p:txBody>
      </p:sp>
      <p:sp>
        <p:nvSpPr>
          <p:cNvPr id="4" name="Date Placeholder 3">
            <a:extLst>
              <a:ext uri="{FF2B5EF4-FFF2-40B4-BE49-F238E27FC236}">
                <a16:creationId xmlns:a16="http://schemas.microsoft.com/office/drawing/2014/main" id="{F3B712BF-AB0B-49E5-B1BD-8077CF89F80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F991C7A-F319-449C-BBAE-9BF89CFFC6D4}"/>
              </a:ext>
            </a:extLst>
          </p:cNvPr>
          <p:cNvSpPr>
            <a:spLocks noGrp="1"/>
          </p:cNvSpPr>
          <p:nvPr>
            <p:ph type="ftr" sz="quarter" idx="11"/>
          </p:nvPr>
        </p:nvSpPr>
        <p:spPr/>
        <p:txBody>
          <a:bodyPr/>
          <a:lstStyle/>
          <a:p>
            <a:r>
              <a:rPr lang="en-US"/>
              <a:t>Mojang Studios</a:t>
            </a:r>
          </a:p>
        </p:txBody>
      </p:sp>
      <p:sp>
        <p:nvSpPr>
          <p:cNvPr id="7" name="Slide Number Placeholder 6">
            <a:extLst>
              <a:ext uri="{FF2B5EF4-FFF2-40B4-BE49-F238E27FC236}">
                <a16:creationId xmlns:a16="http://schemas.microsoft.com/office/drawing/2014/main" id="{51AC678B-9E1F-4926-8DE7-492F9149934E}"/>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3290998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 Image Grid- Dark">
    <p:bg>
      <p:bgRef idx="1001">
        <a:schemeClr val="bg1"/>
      </p:bgRef>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941606D1-5160-4399-B927-1AE85C6AC2C7}"/>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9" name="Picture Placeholder 6">
            <a:extLst>
              <a:ext uri="{FF2B5EF4-FFF2-40B4-BE49-F238E27FC236}">
                <a16:creationId xmlns:a16="http://schemas.microsoft.com/office/drawing/2014/main" id="{ACA31C2D-86A4-4724-B48C-75021011955B}"/>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08DE7795-8A44-4CF4-A2AB-33D3C4BB25A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FD67D96A-E918-4C87-A6ED-15BBFA27A39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1A019F5-A711-4233-A3C8-55AF2517E1B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2326304"/>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Image Grid- Light">
    <p:bg>
      <p:bgPr>
        <a:solidFill>
          <a:schemeClr val="bg2"/>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9A894DFD-ED21-4904-9054-2E24112F4449}"/>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tx1"/>
                </a:solidFill>
              </a:defRPr>
            </a:lvl1pPr>
          </a:lstStyle>
          <a:p>
            <a:r>
              <a:rPr lang="en-US"/>
              <a:t>Add Image (636 x 720 pixels)</a:t>
            </a:r>
          </a:p>
        </p:txBody>
      </p:sp>
      <p:sp>
        <p:nvSpPr>
          <p:cNvPr id="8" name="Picture Placeholder 6">
            <a:extLst>
              <a:ext uri="{FF2B5EF4-FFF2-40B4-BE49-F238E27FC236}">
                <a16:creationId xmlns:a16="http://schemas.microsoft.com/office/drawing/2014/main" id="{CE1F7351-DC71-4479-AA73-6C8FD75B582C}"/>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12" name="Picture Placeholder 6">
            <a:extLst>
              <a:ext uri="{FF2B5EF4-FFF2-40B4-BE49-F238E27FC236}">
                <a16:creationId xmlns:a16="http://schemas.microsoft.com/office/drawing/2014/main" id="{5892FC00-63D1-4ADB-A12F-E3D50BE1E108}"/>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3" name="Date Placeholder 2">
            <a:extLst>
              <a:ext uri="{FF2B5EF4-FFF2-40B4-BE49-F238E27FC236}">
                <a16:creationId xmlns:a16="http://schemas.microsoft.com/office/drawing/2014/main" id="{9175D855-BAB6-409E-A307-64BC869F56A0}"/>
              </a:ext>
            </a:extLst>
          </p:cNvPr>
          <p:cNvSpPr>
            <a:spLocks noGrp="1"/>
          </p:cNvSpPr>
          <p:nvPr>
            <p:ph type="dt" sz="half" idx="2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9435C9A-A9B6-41BC-B407-81D77378273E}"/>
              </a:ext>
            </a:extLst>
          </p:cNvPr>
          <p:cNvSpPr>
            <a:spLocks noGrp="1"/>
          </p:cNvSpPr>
          <p:nvPr>
            <p:ph type="ftr" sz="quarter" idx="21"/>
          </p:nvPr>
        </p:nvSpPr>
        <p:spPr/>
        <p:txBody>
          <a:bodyPr/>
          <a:lstStyle/>
          <a:p>
            <a:r>
              <a:rPr lang="en-US"/>
              <a:t>Mojang Studios</a:t>
            </a:r>
          </a:p>
        </p:txBody>
      </p:sp>
      <p:sp>
        <p:nvSpPr>
          <p:cNvPr id="5" name="Slide Number Placeholder 4">
            <a:extLst>
              <a:ext uri="{FF2B5EF4-FFF2-40B4-BE49-F238E27FC236}">
                <a16:creationId xmlns:a16="http://schemas.microsoft.com/office/drawing/2014/main" id="{E7101BB8-8552-47AF-8122-40A36DC279E3}"/>
              </a:ext>
            </a:extLst>
          </p:cNvPr>
          <p:cNvSpPr>
            <a:spLocks noGrp="1"/>
          </p:cNvSpPr>
          <p:nvPr>
            <p:ph type="sldNum" sz="quarter" idx="2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221075646"/>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Image Grid- Dark">
    <p:bg>
      <p:bgRef idx="1001">
        <a:schemeClr val="bg1"/>
      </p:bgRef>
    </p:bg>
    <p:spTree>
      <p:nvGrpSpPr>
        <p:cNvPr id="1" name=""/>
        <p:cNvGrpSpPr/>
        <p:nvPr/>
      </p:nvGrpSpPr>
      <p:grpSpPr>
        <a:xfrm>
          <a:off x="0" y="0"/>
          <a:ext cx="0" cy="0"/>
          <a:chOff x="0" y="0"/>
          <a:chExt cx="0" cy="0"/>
        </a:xfrm>
      </p:grpSpPr>
      <p:sp>
        <p:nvSpPr>
          <p:cNvPr id="9" name="Picture Placeholder 6">
            <a:extLst>
              <a:ext uri="{FF2B5EF4-FFF2-40B4-BE49-F238E27FC236}">
                <a16:creationId xmlns:a16="http://schemas.microsoft.com/office/drawing/2014/main" id="{32C832C9-5B8B-45D7-9665-A173BC7E6504}"/>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10" name="Picture Placeholder 6">
            <a:extLst>
              <a:ext uri="{FF2B5EF4-FFF2-40B4-BE49-F238E27FC236}">
                <a16:creationId xmlns:a16="http://schemas.microsoft.com/office/drawing/2014/main" id="{62481A0E-2AF3-45E2-B5E8-8E0EAF479B66}"/>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11" name="Picture Placeholder 6">
            <a:extLst>
              <a:ext uri="{FF2B5EF4-FFF2-40B4-BE49-F238E27FC236}">
                <a16:creationId xmlns:a16="http://schemas.microsoft.com/office/drawing/2014/main" id="{FAFB9FC2-C21A-4849-817C-675689C859D5}"/>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DC67B097-6E0C-4851-BAAD-DAE23C591A8C}"/>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4D616E6-C6EC-453E-803D-0139AA14CDAE}"/>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89A4410-3AA9-45DC-8206-3D0CF1214E0B}"/>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2893504"/>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Image Row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70580696-AABE-4788-AD07-90B7766A61A6}"/>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883024E-9F7C-4B93-A6CF-187B41AD121D}"/>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925741F-4003-4669-9541-C6800F2D75E3}"/>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D06DF80-6561-4A70-812D-7D332F56395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20673690-46C6-4174-A27D-76CB1195F79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Picture Placeholder 5">
            <a:extLst>
              <a:ext uri="{FF2B5EF4-FFF2-40B4-BE49-F238E27FC236}">
                <a16:creationId xmlns:a16="http://schemas.microsoft.com/office/drawing/2014/main" id="{308CEB6C-5F74-49FE-B0E4-2F0B4BB72DF0}"/>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5" name="Picture Placeholder 5">
            <a:extLst>
              <a:ext uri="{FF2B5EF4-FFF2-40B4-BE49-F238E27FC236}">
                <a16:creationId xmlns:a16="http://schemas.microsoft.com/office/drawing/2014/main" id="{B6762657-FAEF-447D-951F-AEB34FE80A88}"/>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8" name="Picture Placeholder 5">
            <a:extLst>
              <a:ext uri="{FF2B5EF4-FFF2-40B4-BE49-F238E27FC236}">
                <a16:creationId xmlns:a16="http://schemas.microsoft.com/office/drawing/2014/main" id="{10223F15-420E-4833-8114-93A2D94CECC3}"/>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Tree>
    <p:extLst>
      <p:ext uri="{BB962C8B-B14F-4D97-AF65-F5344CB8AC3E}">
        <p14:creationId xmlns:p14="http://schemas.microsoft.com/office/powerpoint/2010/main" val="3665530710"/>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 Image Row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4887D76-CD04-4508-8C39-407F9FD8035F}"/>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FE3352D-09CC-451C-8CA9-E4866259CFE2}"/>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C6BB4C1A-DB9B-4332-943F-93D4C03E35A1}"/>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571D4FB8-D5A9-496E-BDE6-D0BF4ECC37A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D04B49C1-DC86-4146-A50D-53BA9CD7143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Picture Placeholder 5">
            <a:extLst>
              <a:ext uri="{FF2B5EF4-FFF2-40B4-BE49-F238E27FC236}">
                <a16:creationId xmlns:a16="http://schemas.microsoft.com/office/drawing/2014/main" id="{158672AA-A84B-40F9-A741-F991A362C9B6}"/>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4" name="Picture Placeholder 5">
            <a:extLst>
              <a:ext uri="{FF2B5EF4-FFF2-40B4-BE49-F238E27FC236}">
                <a16:creationId xmlns:a16="http://schemas.microsoft.com/office/drawing/2014/main" id="{34396412-BB98-47F6-9FF2-33D996BC7233}"/>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5" name="Picture Placeholder 5">
            <a:extLst>
              <a:ext uri="{FF2B5EF4-FFF2-40B4-BE49-F238E27FC236}">
                <a16:creationId xmlns:a16="http://schemas.microsoft.com/office/drawing/2014/main" id="{69FDFE8C-7547-4678-B786-FB051464C1C6}"/>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Tree>
    <p:extLst>
      <p:ext uri="{BB962C8B-B14F-4D97-AF65-F5344CB8AC3E}">
        <p14:creationId xmlns:p14="http://schemas.microsoft.com/office/powerpoint/2010/main" val="3291742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 Image Grid- Light">
    <p:spTree>
      <p:nvGrpSpPr>
        <p:cNvPr id="1" name=""/>
        <p:cNvGrpSpPr/>
        <p:nvPr/>
      </p:nvGrpSpPr>
      <p:grpSpPr>
        <a:xfrm>
          <a:off x="0" y="0"/>
          <a:ext cx="0" cy="0"/>
          <a:chOff x="0" y="0"/>
          <a:chExt cx="0" cy="0"/>
        </a:xfrm>
      </p:grpSpPr>
      <p:sp>
        <p:nvSpPr>
          <p:cNvPr id="13" name="Picture Placeholder 5">
            <a:extLst>
              <a:ext uri="{FF2B5EF4-FFF2-40B4-BE49-F238E27FC236}">
                <a16:creationId xmlns:a16="http://schemas.microsoft.com/office/drawing/2014/main" id="{4F09476B-945C-45B4-B70D-5C4F88681A16}"/>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5" name="Picture Placeholder 5">
            <a:extLst>
              <a:ext uri="{FF2B5EF4-FFF2-40B4-BE49-F238E27FC236}">
                <a16:creationId xmlns:a16="http://schemas.microsoft.com/office/drawing/2014/main" id="{20D60E52-555F-4B92-A1B9-AC9F81C1124C}"/>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6" name="Picture Placeholder 5">
            <a:extLst>
              <a:ext uri="{FF2B5EF4-FFF2-40B4-BE49-F238E27FC236}">
                <a16:creationId xmlns:a16="http://schemas.microsoft.com/office/drawing/2014/main" id="{7B090983-B63E-494D-A89C-076C54A1CE79}"/>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2" name="Picture Placeholder 5">
            <a:extLst>
              <a:ext uri="{FF2B5EF4-FFF2-40B4-BE49-F238E27FC236}">
                <a16:creationId xmlns:a16="http://schemas.microsoft.com/office/drawing/2014/main" id="{145FB3A1-9398-49A4-A3D2-E92A49730209}"/>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3" name="Date Placeholder 2">
            <a:extLst>
              <a:ext uri="{FF2B5EF4-FFF2-40B4-BE49-F238E27FC236}">
                <a16:creationId xmlns:a16="http://schemas.microsoft.com/office/drawing/2014/main" id="{2F10EF3F-1C1F-43F2-9A55-4D0158595210}"/>
              </a:ext>
            </a:extLst>
          </p:cNvPr>
          <p:cNvSpPr>
            <a:spLocks noGrp="1"/>
          </p:cNvSpPr>
          <p:nvPr>
            <p:ph type="dt" sz="half" idx="2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F575A61-C52A-400F-BFE9-3AD5193FD562}"/>
              </a:ext>
            </a:extLst>
          </p:cNvPr>
          <p:cNvSpPr>
            <a:spLocks noGrp="1"/>
          </p:cNvSpPr>
          <p:nvPr>
            <p:ph type="ftr" sz="quarter" idx="22"/>
          </p:nvPr>
        </p:nvSpPr>
        <p:spPr/>
        <p:txBody>
          <a:bodyPr/>
          <a:lstStyle/>
          <a:p>
            <a:r>
              <a:rPr lang="en-US"/>
              <a:t>Mojang Studios</a:t>
            </a:r>
          </a:p>
        </p:txBody>
      </p:sp>
      <p:sp>
        <p:nvSpPr>
          <p:cNvPr id="5" name="Slide Number Placeholder 4">
            <a:extLst>
              <a:ext uri="{FF2B5EF4-FFF2-40B4-BE49-F238E27FC236}">
                <a16:creationId xmlns:a16="http://schemas.microsoft.com/office/drawing/2014/main" id="{C2D1A42F-410F-4395-A112-863ADC175CA6}"/>
              </a:ext>
            </a:extLst>
          </p:cNvPr>
          <p:cNvSpPr>
            <a:spLocks noGrp="1"/>
          </p:cNvSpPr>
          <p:nvPr>
            <p:ph type="sldNum" sz="quarter" idx="23"/>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165060320"/>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 Image Grid- Dark">
    <p:bg>
      <p:bgRef idx="1001">
        <a:schemeClr val="bg1"/>
      </p:bgRef>
    </p:bg>
    <p:spTree>
      <p:nvGrpSpPr>
        <p:cNvPr id="1" name=""/>
        <p:cNvGrpSpPr/>
        <p:nvPr/>
      </p:nvGrpSpPr>
      <p:grpSpPr>
        <a:xfrm>
          <a:off x="0" y="0"/>
          <a:ext cx="0" cy="0"/>
          <a:chOff x="0" y="0"/>
          <a:chExt cx="0" cy="0"/>
        </a:xfrm>
      </p:grpSpPr>
      <p:sp>
        <p:nvSpPr>
          <p:cNvPr id="10" name="Picture Placeholder 5">
            <a:extLst>
              <a:ext uri="{FF2B5EF4-FFF2-40B4-BE49-F238E27FC236}">
                <a16:creationId xmlns:a16="http://schemas.microsoft.com/office/drawing/2014/main" id="{41CDF0DE-2CC7-4234-AE90-9BC9A50F9544}"/>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1" name="Picture Placeholder 5">
            <a:extLst>
              <a:ext uri="{FF2B5EF4-FFF2-40B4-BE49-F238E27FC236}">
                <a16:creationId xmlns:a16="http://schemas.microsoft.com/office/drawing/2014/main" id="{7151326A-157B-44C1-83A1-7204FB319405}"/>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2" name="Picture Placeholder 5">
            <a:extLst>
              <a:ext uri="{FF2B5EF4-FFF2-40B4-BE49-F238E27FC236}">
                <a16:creationId xmlns:a16="http://schemas.microsoft.com/office/drawing/2014/main" id="{F0C92F0F-1BB4-4481-938D-F79D8A2EC87E}"/>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3" name="Picture Placeholder 5">
            <a:extLst>
              <a:ext uri="{FF2B5EF4-FFF2-40B4-BE49-F238E27FC236}">
                <a16:creationId xmlns:a16="http://schemas.microsoft.com/office/drawing/2014/main" id="{69AF51A7-A159-4D42-9A44-911D357C15EE}"/>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3" name="Footer Placeholder 2">
            <a:extLst>
              <a:ext uri="{FF2B5EF4-FFF2-40B4-BE49-F238E27FC236}">
                <a16:creationId xmlns:a16="http://schemas.microsoft.com/office/drawing/2014/main" id="{7A613ACC-8831-433D-A1AF-4C6F5D56A12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C7AFED4-8688-440E-8201-3488A148CDF8}"/>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04B6F1C-F245-4835-B295-A5C907FABF0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2872474"/>
      </p:ext>
    </p:extLst>
  </p:cSld>
  <p:clrMapOvr>
    <a:overrideClrMapping bg1="dk1" tx1="lt1" bg2="dk2" tx2="lt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 Image Grid-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8BFB98E-7D0C-470F-905A-223897D4684C}"/>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13" name="Picture Placeholder 5">
            <a:extLst>
              <a:ext uri="{FF2B5EF4-FFF2-40B4-BE49-F238E27FC236}">
                <a16:creationId xmlns:a16="http://schemas.microsoft.com/office/drawing/2014/main" id="{4C0B48F5-0C21-40AC-B71B-DBC15C83F33E}"/>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0" name="Picture Placeholder 5">
            <a:extLst>
              <a:ext uri="{FF2B5EF4-FFF2-40B4-BE49-F238E27FC236}">
                <a16:creationId xmlns:a16="http://schemas.microsoft.com/office/drawing/2014/main" id="{36E044FA-E402-4230-82DC-EE245F3D597C}"/>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1" name="Picture Placeholder 5">
            <a:extLst>
              <a:ext uri="{FF2B5EF4-FFF2-40B4-BE49-F238E27FC236}">
                <a16:creationId xmlns:a16="http://schemas.microsoft.com/office/drawing/2014/main" id="{ABF020E0-44B0-4715-89F2-7E2D1375D3F0}"/>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2" name="Picture Placeholder 5">
            <a:extLst>
              <a:ext uri="{FF2B5EF4-FFF2-40B4-BE49-F238E27FC236}">
                <a16:creationId xmlns:a16="http://schemas.microsoft.com/office/drawing/2014/main" id="{7D2D8B5D-D958-411B-A809-A756F157D290}"/>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3" name="Picture Placeholder 5">
            <a:extLst>
              <a:ext uri="{FF2B5EF4-FFF2-40B4-BE49-F238E27FC236}">
                <a16:creationId xmlns:a16="http://schemas.microsoft.com/office/drawing/2014/main" id="{B71AD1A4-63E8-4D78-AE7B-4D7452685E4E}"/>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3" name="Date Placeholder 2">
            <a:extLst>
              <a:ext uri="{FF2B5EF4-FFF2-40B4-BE49-F238E27FC236}">
                <a16:creationId xmlns:a16="http://schemas.microsoft.com/office/drawing/2014/main" id="{13A3D95A-529A-4D19-8A83-D9E08C35DAF0}"/>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DE8EFC-E183-4700-87DC-611B53119959}"/>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7DF1F94A-FA42-46E9-A368-9354014CA5A0}"/>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696336177"/>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 Image Grid- Dark">
    <p:bg>
      <p:bgRef idx="1001">
        <a:schemeClr val="bg1"/>
      </p:bgRef>
    </p:bg>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8C3EDAEC-B974-463A-8E6C-A71E7403F492}"/>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2" name="Picture Placeholder 5">
            <a:extLst>
              <a:ext uri="{FF2B5EF4-FFF2-40B4-BE49-F238E27FC236}">
                <a16:creationId xmlns:a16="http://schemas.microsoft.com/office/drawing/2014/main" id="{843849CC-C6CC-4699-B3F8-F3103979DDBD}"/>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3" name="Picture Placeholder 5">
            <a:extLst>
              <a:ext uri="{FF2B5EF4-FFF2-40B4-BE49-F238E27FC236}">
                <a16:creationId xmlns:a16="http://schemas.microsoft.com/office/drawing/2014/main" id="{9E35DB53-2676-4EF8-9474-95C08D44CDE8}"/>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4" name="Picture Placeholder 5">
            <a:extLst>
              <a:ext uri="{FF2B5EF4-FFF2-40B4-BE49-F238E27FC236}">
                <a16:creationId xmlns:a16="http://schemas.microsoft.com/office/drawing/2014/main" id="{764B4D78-900E-4902-A52B-511E412C4D1C}"/>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5" name="Picture Placeholder 5">
            <a:extLst>
              <a:ext uri="{FF2B5EF4-FFF2-40B4-BE49-F238E27FC236}">
                <a16:creationId xmlns:a16="http://schemas.microsoft.com/office/drawing/2014/main" id="{6B7A7ABB-F4C2-4CD2-BB24-2A882DB68B3C}"/>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6" name="Picture Placeholder 5">
            <a:extLst>
              <a:ext uri="{FF2B5EF4-FFF2-40B4-BE49-F238E27FC236}">
                <a16:creationId xmlns:a16="http://schemas.microsoft.com/office/drawing/2014/main" id="{9EC24370-A568-493F-A56E-90C276325D64}"/>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3" name="Date Placeholder 2">
            <a:extLst>
              <a:ext uri="{FF2B5EF4-FFF2-40B4-BE49-F238E27FC236}">
                <a16:creationId xmlns:a16="http://schemas.microsoft.com/office/drawing/2014/main" id="{2F06053C-63FB-4EA8-B6EB-120541A76233}"/>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CBA1374-CB70-490E-8C5A-7B64509E7FAE}"/>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8D178328-A118-4DAE-94B5-BD8E7DBAB12D}"/>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3966038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9 Image Grid- Light">
    <p:spTree>
      <p:nvGrpSpPr>
        <p:cNvPr id="1" name=""/>
        <p:cNvGrpSpPr/>
        <p:nvPr/>
      </p:nvGrpSpPr>
      <p:grpSpPr>
        <a:xfrm>
          <a:off x="0" y="0"/>
          <a:ext cx="0" cy="0"/>
          <a:chOff x="0" y="0"/>
          <a:chExt cx="0" cy="0"/>
        </a:xfrm>
      </p:grpSpPr>
      <p:sp>
        <p:nvSpPr>
          <p:cNvPr id="29" name="Picture Placeholder 2">
            <a:extLst>
              <a:ext uri="{FF2B5EF4-FFF2-40B4-BE49-F238E27FC236}">
                <a16:creationId xmlns:a16="http://schemas.microsoft.com/office/drawing/2014/main" id="{56892A83-0FE4-407C-BCC8-9CC6D7D25E0B}"/>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30" name="Picture Placeholder 2">
            <a:extLst>
              <a:ext uri="{FF2B5EF4-FFF2-40B4-BE49-F238E27FC236}">
                <a16:creationId xmlns:a16="http://schemas.microsoft.com/office/drawing/2014/main" id="{D1649938-60B6-45C7-9781-BA91351DE215}"/>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31" name="Picture Placeholder 2">
            <a:extLst>
              <a:ext uri="{FF2B5EF4-FFF2-40B4-BE49-F238E27FC236}">
                <a16:creationId xmlns:a16="http://schemas.microsoft.com/office/drawing/2014/main" id="{F1AF5242-D2E4-4C32-8717-230F370FE5EB}"/>
              </a:ext>
            </a:extLst>
          </p:cNvPr>
          <p:cNvSpPr>
            <a:spLocks noGrp="1"/>
          </p:cNvSpPr>
          <p:nvPr>
            <p:ph type="pic" sz="quarter" idx="39" hasCustomPrompt="1"/>
          </p:nvPr>
        </p:nvSpPr>
        <p:spPr>
          <a:xfrm>
            <a:off x="8161845" y="4627213"/>
            <a:ext cx="4030155" cy="2230787"/>
          </a:xfrm>
          <a:prstGeom prst="rect">
            <a:avLst/>
          </a:prstGeom>
          <a:solidFill>
            <a:schemeClr val="accent2"/>
          </a:solidFill>
        </p:spPr>
        <p:txBody>
          <a:bodyPr lIns="0" tIns="548640" rIns="0" bIns="0"/>
          <a:lstStyle>
            <a:lvl1pPr algn="ctr">
              <a:defRPr sz="1400">
                <a:solidFill>
                  <a:schemeClr val="tx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3" name="Picture Placeholder 2">
            <a:extLst>
              <a:ext uri="{FF2B5EF4-FFF2-40B4-BE49-F238E27FC236}">
                <a16:creationId xmlns:a16="http://schemas.microsoft.com/office/drawing/2014/main" id="{15206625-D59D-4E4D-A502-C3A9B032DB9C}"/>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1" name="Picture Placeholder 2">
            <a:extLst>
              <a:ext uri="{FF2B5EF4-FFF2-40B4-BE49-F238E27FC236}">
                <a16:creationId xmlns:a16="http://schemas.microsoft.com/office/drawing/2014/main" id="{9A94E83E-B365-4AAB-8004-AEA71747502A}"/>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22" name="Picture Placeholder 2">
            <a:extLst>
              <a:ext uri="{FF2B5EF4-FFF2-40B4-BE49-F238E27FC236}">
                <a16:creationId xmlns:a16="http://schemas.microsoft.com/office/drawing/2014/main" id="{68762BE2-EC75-4299-A91A-9250B0871B59}"/>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6" name="Picture Placeholder 2">
            <a:extLst>
              <a:ext uri="{FF2B5EF4-FFF2-40B4-BE49-F238E27FC236}">
                <a16:creationId xmlns:a16="http://schemas.microsoft.com/office/drawing/2014/main" id="{505CE7C7-39C4-4FCC-9E1D-D59CBE1E2B85}"/>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lvl1pPr>
          </a:lstStyle>
          <a:p>
            <a:r>
              <a:rPr lang="de-DE"/>
              <a:t>Add Image (418 x 236 pixels)</a:t>
            </a:r>
          </a:p>
        </p:txBody>
      </p:sp>
      <p:sp>
        <p:nvSpPr>
          <p:cNvPr id="27" name="Picture Placeholder 2">
            <a:extLst>
              <a:ext uri="{FF2B5EF4-FFF2-40B4-BE49-F238E27FC236}">
                <a16:creationId xmlns:a16="http://schemas.microsoft.com/office/drawing/2014/main" id="{4D4F2DA7-7A45-4F68-B16D-F417B2E4EC58}"/>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lvl1pPr>
          </a:lstStyle>
          <a:p>
            <a:r>
              <a:rPr lang="de-DE"/>
              <a:t>Add Image (418 x 236 pixels)</a:t>
            </a:r>
          </a:p>
        </p:txBody>
      </p:sp>
      <p:sp>
        <p:nvSpPr>
          <p:cNvPr id="28" name="Picture Placeholder 2">
            <a:extLst>
              <a:ext uri="{FF2B5EF4-FFF2-40B4-BE49-F238E27FC236}">
                <a16:creationId xmlns:a16="http://schemas.microsoft.com/office/drawing/2014/main" id="{324CD984-8689-4560-9521-3AE03BA3046B}"/>
              </a:ext>
            </a:extLst>
          </p:cNvPr>
          <p:cNvSpPr>
            <a:spLocks noGrp="1"/>
          </p:cNvSpPr>
          <p:nvPr>
            <p:ph type="pic" sz="quarter" idx="36" hasCustomPrompt="1"/>
          </p:nvPr>
        </p:nvSpPr>
        <p:spPr>
          <a:xfrm>
            <a:off x="8161845" y="2309813"/>
            <a:ext cx="4030155" cy="2219325"/>
          </a:xfrm>
          <a:prstGeom prst="rect">
            <a:avLst/>
          </a:prstGeom>
          <a:solidFill>
            <a:schemeClr val="tx1"/>
          </a:solidFill>
        </p:spPr>
        <p:txBody>
          <a:bodyPr lIns="0" tIns="548640" rIns="0" bIns="0"/>
          <a:lstStyle>
            <a:lvl1pPr algn="ctr">
              <a:defRPr sz="1400">
                <a:solidFill>
                  <a:schemeClr val="bg1"/>
                </a:solidFill>
              </a:defRPr>
            </a:lvl1pPr>
          </a:lstStyle>
          <a:p>
            <a:r>
              <a:rPr lang="de-DE"/>
              <a:t>Add Image (418 x 236 pixels)</a:t>
            </a:r>
          </a:p>
        </p:txBody>
      </p:sp>
    </p:spTree>
    <p:extLst>
      <p:ext uri="{BB962C8B-B14F-4D97-AF65-F5344CB8AC3E}">
        <p14:creationId xmlns:p14="http://schemas.microsoft.com/office/powerpoint/2010/main" val="115116086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chemeClr val="accent1"/>
        </a:solidFill>
        <a:effectLst/>
      </p:bgPr>
    </p:bg>
    <p:spTree>
      <p:nvGrpSpPr>
        <p:cNvPr id="1" name=""/>
        <p:cNvGrpSpPr/>
        <p:nvPr/>
      </p:nvGrpSpPr>
      <p:grpSpPr>
        <a:xfrm>
          <a:off x="0" y="0"/>
          <a:ext cx="0" cy="0"/>
          <a:chOff x="0" y="0"/>
          <a:chExt cx="0" cy="0"/>
        </a:xfrm>
      </p:grpSpPr>
      <p:sp>
        <p:nvSpPr>
          <p:cNvPr id="10" name="Title 23">
            <a:extLst>
              <a:ext uri="{FF2B5EF4-FFF2-40B4-BE49-F238E27FC236}">
                <a16:creationId xmlns:a16="http://schemas.microsoft.com/office/drawing/2014/main" id="{175AE02B-F932-426E-9D4B-1F034F6BFDFC}"/>
              </a:ext>
            </a:extLst>
          </p:cNvPr>
          <p:cNvSpPr>
            <a:spLocks noGrp="1"/>
          </p:cNvSpPr>
          <p:nvPr>
            <p:ph type="title" hasCustomPrompt="1"/>
          </p:nvPr>
        </p:nvSpPr>
        <p:spPr>
          <a:xfrm>
            <a:off x="252413" y="1327150"/>
            <a:ext cx="2851150" cy="203200"/>
          </a:xfrm>
          <a:prstGeom prst="rect">
            <a:avLst/>
          </a:prstGeom>
        </p:spPr>
        <p:txBody>
          <a:bodyPr rIns="274320" anchor="t" anchorCtr="0">
            <a:noAutofit/>
          </a:bodyPr>
          <a:lstStyle>
            <a:lvl1pPr>
              <a:lnSpc>
                <a:spcPct val="105000"/>
              </a:lnSpc>
              <a:defRPr/>
            </a:lvl1pPr>
          </a:lstStyle>
          <a:p>
            <a:r>
              <a:rPr lang="en-US"/>
              <a:t>Agenda Title (14pt)</a:t>
            </a:r>
          </a:p>
        </p:txBody>
      </p:sp>
      <p:sp>
        <p:nvSpPr>
          <p:cNvPr id="11" name="Text Placeholder 21">
            <a:extLst>
              <a:ext uri="{FF2B5EF4-FFF2-40B4-BE49-F238E27FC236}">
                <a16:creationId xmlns:a16="http://schemas.microsoft.com/office/drawing/2014/main" id="{074F5F42-0B9D-482D-91F6-F8895E2A6C8E}"/>
              </a:ext>
            </a:extLst>
          </p:cNvPr>
          <p:cNvSpPr>
            <a:spLocks noGrp="1"/>
          </p:cNvSpPr>
          <p:nvPr>
            <p:ph type="body" sz="quarter" idx="15" hasCustomPrompt="1"/>
          </p:nvPr>
        </p:nvSpPr>
        <p:spPr>
          <a:xfrm>
            <a:off x="252413" y="1530350"/>
            <a:ext cx="2851150" cy="234950"/>
          </a:xfrm>
          <a:prstGeom prst="rect">
            <a:avLst/>
          </a:prstGeom>
        </p:spPr>
        <p:txBody>
          <a:bodyPr lIns="0" tIns="18288" rIns="274320" bIns="0" anchor="t" anchorCtr="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Agenda Subtitle (14pt)</a:t>
            </a:r>
          </a:p>
        </p:txBody>
      </p:sp>
      <p:sp>
        <p:nvSpPr>
          <p:cNvPr id="16" name="Date Placeholder 15">
            <a:extLst>
              <a:ext uri="{FF2B5EF4-FFF2-40B4-BE49-F238E27FC236}">
                <a16:creationId xmlns:a16="http://schemas.microsoft.com/office/drawing/2014/main" id="{3A9995C4-EC49-4060-A006-D4B8A51F6BC9}"/>
              </a:ext>
            </a:extLst>
          </p:cNvPr>
          <p:cNvSpPr>
            <a:spLocks noGrp="1"/>
          </p:cNvSpPr>
          <p:nvPr>
            <p:ph type="dt" sz="half" idx="24"/>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3D5251FB-8B5B-4CAF-A625-783C38759352}"/>
              </a:ext>
            </a:extLst>
          </p:cNvPr>
          <p:cNvSpPr>
            <a:spLocks noGrp="1"/>
          </p:cNvSpPr>
          <p:nvPr>
            <p:ph type="ftr" sz="quarter" idx="25"/>
          </p:nvPr>
        </p:nvSpPr>
        <p:spPr/>
        <p:txBody>
          <a:bodyPr/>
          <a:lstStyle/>
          <a:p>
            <a:r>
              <a:rPr lang="en-US"/>
              <a:t>Mojang Studios</a:t>
            </a:r>
          </a:p>
        </p:txBody>
      </p:sp>
      <p:sp>
        <p:nvSpPr>
          <p:cNvPr id="18" name="Slide Number Placeholder 17">
            <a:extLst>
              <a:ext uri="{FF2B5EF4-FFF2-40B4-BE49-F238E27FC236}">
                <a16:creationId xmlns:a16="http://schemas.microsoft.com/office/drawing/2014/main" id="{F0ED848A-2AF9-4328-AF5E-8BBB63F6033C}"/>
              </a:ext>
            </a:extLst>
          </p:cNvPr>
          <p:cNvSpPr>
            <a:spLocks noGrp="1"/>
          </p:cNvSpPr>
          <p:nvPr>
            <p:ph type="sldNum" sz="quarter" idx="26"/>
          </p:nvPr>
        </p:nvSpPr>
        <p:spPr/>
        <p:txBody>
          <a:bodyPr/>
          <a:lstStyle/>
          <a:p>
            <a:fld id="{7C84D469-983E-45D1-83D0-D0A54F8F126E}" type="slidenum">
              <a:rPr lang="en-US" smtClean="0"/>
              <a:pPr/>
              <a:t>‹#›</a:t>
            </a:fld>
            <a:endParaRPr lang="en-US"/>
          </a:p>
        </p:txBody>
      </p:sp>
      <p:sp>
        <p:nvSpPr>
          <p:cNvPr id="21" name="Text Placeholder 4">
            <a:extLst>
              <a:ext uri="{FF2B5EF4-FFF2-40B4-BE49-F238E27FC236}">
                <a16:creationId xmlns:a16="http://schemas.microsoft.com/office/drawing/2014/main" id="{ADE19464-F610-4AAC-88D5-154900105F61}"/>
              </a:ext>
            </a:extLst>
          </p:cNvPr>
          <p:cNvSpPr>
            <a:spLocks noGrp="1"/>
          </p:cNvSpPr>
          <p:nvPr>
            <p:ph type="body" sz="quarter" idx="23" hasCustomPrompt="1"/>
          </p:nvPr>
        </p:nvSpPr>
        <p:spPr>
          <a:xfrm>
            <a:off x="3195639" y="1327150"/>
            <a:ext cx="7269162" cy="4187825"/>
          </a:xfrm>
          <a:prstGeom prst="rect">
            <a:avLst/>
          </a:prstGeom>
          <a:noFill/>
        </p:spPr>
        <p:txBody>
          <a:bodyPr lIns="0" tIns="0" rIns="0" bIns="0"/>
          <a:lstStyle>
            <a:lvl1pPr indent="-182880">
              <a:lnSpc>
                <a:spcPct val="105000"/>
              </a:lnSpc>
              <a:spcBef>
                <a:spcPts val="1800"/>
              </a:spcBef>
              <a:spcAft>
                <a:spcPts val="0"/>
              </a:spcAft>
              <a:buClr>
                <a:schemeClr val="tx1"/>
              </a:buClr>
              <a:buSzPct val="90000"/>
              <a:buFont typeface="Arial" panose="020B0604020202020204" pitchFamily="34" charset="0"/>
              <a:buChar char="●"/>
              <a:defRPr sz="1400">
                <a:solidFill>
                  <a:schemeClr val="tx1"/>
                </a:solidFill>
              </a:defRPr>
            </a:lvl1pPr>
            <a:lvl2pPr marL="365760" indent="-182880">
              <a:lnSpc>
                <a:spcPct val="105000"/>
              </a:lnSpc>
              <a:spcAft>
                <a:spcPts val="0"/>
              </a:spcAft>
              <a:buClr>
                <a:schemeClr val="tx1"/>
              </a:buClr>
              <a:buSzPct val="90000"/>
              <a:buFont typeface="Courier New" panose="02070309020205020404" pitchFamily="49" charset="0"/>
              <a:buChar char="o"/>
              <a:defRPr sz="1400">
                <a:solidFill>
                  <a:schemeClr val="tx1"/>
                </a:solidFill>
              </a:defRPr>
            </a:lvl2pPr>
          </a:lstStyle>
          <a:p>
            <a:r>
              <a:rPr lang="en-US"/>
              <a:t>Topic A (14pt)</a:t>
            </a:r>
          </a:p>
          <a:p>
            <a:pPr lvl="1"/>
            <a:r>
              <a:rPr lang="en-US"/>
              <a:t>Add Sup-Topic or Description. (14pt)</a:t>
            </a:r>
          </a:p>
          <a:p>
            <a:r>
              <a:rPr lang="en-US"/>
              <a:t>Topic B (14pt)</a:t>
            </a:r>
          </a:p>
          <a:p>
            <a:pPr lvl="1"/>
            <a:r>
              <a:rPr lang="en-US"/>
              <a:t>Add Sup-Topic or Description. (14pt)</a:t>
            </a:r>
          </a:p>
          <a:p>
            <a:r>
              <a:rPr lang="en-US"/>
              <a:t>Topic C (14pt)</a:t>
            </a:r>
          </a:p>
          <a:p>
            <a:pPr lvl="1"/>
            <a:r>
              <a:rPr lang="en-US"/>
              <a:t>Add Sup-Topic or Description. (14pt)</a:t>
            </a:r>
          </a:p>
          <a:p>
            <a:pPr lvl="1"/>
            <a:r>
              <a:rPr lang="en-US"/>
              <a:t>Add Sup-Topic or Description. (14pt)</a:t>
            </a:r>
          </a:p>
          <a:p>
            <a:pPr lvl="1"/>
            <a:r>
              <a:rPr lang="en-US"/>
              <a:t>Add Sup-Topic or Description. (14pt)</a:t>
            </a:r>
          </a:p>
        </p:txBody>
      </p:sp>
    </p:spTree>
    <p:extLst>
      <p:ext uri="{BB962C8B-B14F-4D97-AF65-F5344CB8AC3E}">
        <p14:creationId xmlns:p14="http://schemas.microsoft.com/office/powerpoint/2010/main" val="171815872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9 Image Grid- Dark">
    <p:bg>
      <p:bgRef idx="1001">
        <a:schemeClr val="bg1"/>
      </p:bgRef>
    </p:bg>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EBB4A695-EF54-44A4-BD5C-A7B66A0F406E}"/>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21" name="Picture Placeholder 2">
            <a:extLst>
              <a:ext uri="{FF2B5EF4-FFF2-40B4-BE49-F238E27FC236}">
                <a16:creationId xmlns:a16="http://schemas.microsoft.com/office/drawing/2014/main" id="{B88141BD-56A2-41B0-A2EF-1CB733F27EF3}"/>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2" name="Picture Placeholder 2">
            <a:extLst>
              <a:ext uri="{FF2B5EF4-FFF2-40B4-BE49-F238E27FC236}">
                <a16:creationId xmlns:a16="http://schemas.microsoft.com/office/drawing/2014/main" id="{0554DF8B-CAF6-4A77-A390-B1F4D474864A}"/>
              </a:ext>
            </a:extLst>
          </p:cNvPr>
          <p:cNvSpPr>
            <a:spLocks noGrp="1"/>
          </p:cNvSpPr>
          <p:nvPr>
            <p:ph type="pic" sz="quarter" idx="39" hasCustomPrompt="1"/>
          </p:nvPr>
        </p:nvSpPr>
        <p:spPr>
          <a:xfrm>
            <a:off x="8161845" y="4627213"/>
            <a:ext cx="4030155" cy="2230787"/>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3" name="Picture Placeholder 2">
            <a:extLst>
              <a:ext uri="{FF2B5EF4-FFF2-40B4-BE49-F238E27FC236}">
                <a16:creationId xmlns:a16="http://schemas.microsoft.com/office/drawing/2014/main" id="{74E4E79B-E5EE-4D09-84F9-26E390340756}"/>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4" name="Picture Placeholder 2">
            <a:extLst>
              <a:ext uri="{FF2B5EF4-FFF2-40B4-BE49-F238E27FC236}">
                <a16:creationId xmlns:a16="http://schemas.microsoft.com/office/drawing/2014/main" id="{F8356964-830A-4689-8509-11DA4243C271}"/>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5" name="Picture Placeholder 2">
            <a:extLst>
              <a:ext uri="{FF2B5EF4-FFF2-40B4-BE49-F238E27FC236}">
                <a16:creationId xmlns:a16="http://schemas.microsoft.com/office/drawing/2014/main" id="{BF7ACF5A-9BAE-471C-B78E-C30DCD489AA3}"/>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6" name="Picture Placeholder 2">
            <a:extLst>
              <a:ext uri="{FF2B5EF4-FFF2-40B4-BE49-F238E27FC236}">
                <a16:creationId xmlns:a16="http://schemas.microsoft.com/office/drawing/2014/main" id="{32983BF1-C504-4888-A72A-28C3BB69D6C6}"/>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solidFill>
                  <a:schemeClr val="bg1"/>
                </a:solidFill>
              </a:defRPr>
            </a:lvl1pPr>
          </a:lstStyle>
          <a:p>
            <a:r>
              <a:rPr lang="de-DE"/>
              <a:t>Add Image (418 x 236 pixels)</a:t>
            </a:r>
          </a:p>
        </p:txBody>
      </p:sp>
      <p:sp>
        <p:nvSpPr>
          <p:cNvPr id="27" name="Picture Placeholder 2">
            <a:extLst>
              <a:ext uri="{FF2B5EF4-FFF2-40B4-BE49-F238E27FC236}">
                <a16:creationId xmlns:a16="http://schemas.microsoft.com/office/drawing/2014/main" id="{BEFACABE-FE2E-450F-B68F-32C3DB72AD67}"/>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solidFill>
                  <a:schemeClr val="bg1"/>
                </a:solidFill>
              </a:defRPr>
            </a:lvl1pPr>
          </a:lstStyle>
          <a:p>
            <a:r>
              <a:rPr lang="de-DE"/>
              <a:t>Add Image (418 x 236 pixels)</a:t>
            </a:r>
          </a:p>
        </p:txBody>
      </p:sp>
      <p:sp>
        <p:nvSpPr>
          <p:cNvPr id="28" name="Picture Placeholder 2">
            <a:extLst>
              <a:ext uri="{FF2B5EF4-FFF2-40B4-BE49-F238E27FC236}">
                <a16:creationId xmlns:a16="http://schemas.microsoft.com/office/drawing/2014/main" id="{15934269-7952-4047-A4BF-6830B547F66E}"/>
              </a:ext>
            </a:extLst>
          </p:cNvPr>
          <p:cNvSpPr>
            <a:spLocks noGrp="1"/>
          </p:cNvSpPr>
          <p:nvPr>
            <p:ph type="pic" sz="quarter" idx="36" hasCustomPrompt="1"/>
          </p:nvPr>
        </p:nvSpPr>
        <p:spPr>
          <a:xfrm>
            <a:off x="8161845" y="2309813"/>
            <a:ext cx="4030155" cy="2219325"/>
          </a:xfrm>
          <a:prstGeom prst="rect">
            <a:avLst/>
          </a:prstGeom>
          <a:solidFill>
            <a:schemeClr val="accent3"/>
          </a:solidFill>
        </p:spPr>
        <p:txBody>
          <a:bodyPr lIns="0" tIns="548640" rIns="0" bIns="0"/>
          <a:lstStyle>
            <a:lvl1pPr algn="ctr">
              <a:defRPr sz="1400">
                <a:solidFill>
                  <a:schemeClr val="bg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5506114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Full Image - Light">
    <p:bg>
      <p:bgPr>
        <a:solidFill>
          <a:schemeClr val="accent2"/>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F8BE0B0-67D2-4C99-A74A-F27434AF6590}"/>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2FC8226B-6F65-4AB4-BECE-7E81BBE21BDC}"/>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0FA9DFD-948D-4994-8664-DDFD709F0AF1}"/>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4EEE19AF-9827-4608-B6D9-392D0A79BF14}"/>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954705498"/>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ull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0BFEE63-18B0-4407-A5E2-D8E82FC3DCF2}"/>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07C6DF03-71B1-401D-B326-E840776E5E3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4FFFA1-CD5D-4DD2-BDF4-D41AB758CB1A}"/>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1A585CED-DDC6-4ADF-9C8A-CA276DA2915B}"/>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7844911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meline Graph A - Light">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7947103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ulleted Timeline Graph A -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214405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meline Graph A - Dark">
    <p:bg>
      <p:bgRef idx="1001">
        <a:schemeClr val="bg1"/>
      </p:bgRef>
    </p:bg>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947116310"/>
      </p:ext>
    </p:extLst>
  </p:cSld>
  <p:clrMapOvr>
    <a:overrideClrMapping bg1="dk1" tx1="lt1" bg2="dk2" tx2="lt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ulleted Timeline Graph A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9096358"/>
      </p:ext>
    </p:extLst>
  </p:cSld>
  <p:clrMapOvr>
    <a:overrideClrMapping bg1="dk1" tx1="lt1" bg2="dk2" tx2="lt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meline Graph - Light">
    <p:spTree>
      <p:nvGrpSpPr>
        <p:cNvPr id="1" name=""/>
        <p:cNvGrpSpPr/>
        <p:nvPr/>
      </p:nvGrpSpPr>
      <p:grpSpPr>
        <a:xfrm>
          <a:off x="0" y="0"/>
          <a:ext cx="0" cy="0"/>
          <a:chOff x="0" y="0"/>
          <a:chExt cx="0" cy="0"/>
        </a:xfrm>
      </p:grpSpPr>
      <p:cxnSp>
        <p:nvCxnSpPr>
          <p:cNvPr id="23" name="Straight Connector 22">
            <a:extLst>
              <a:ext uri="{FF2B5EF4-FFF2-40B4-BE49-F238E27FC236}">
                <a16:creationId xmlns:a16="http://schemas.microsoft.com/office/drawing/2014/main" id="{5AADF7C0-CAC0-45D6-8BF1-DD1678C5D69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C0EE900-11F7-4E88-AD24-70FAFF570343}"/>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90C38C1-F6AF-4109-9FBD-9E0590CC1D2D}"/>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FCA16BC-3054-49F0-A2D0-5AF4482EF160}"/>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3">
            <a:extLst>
              <a:ext uri="{FF2B5EF4-FFF2-40B4-BE49-F238E27FC236}">
                <a16:creationId xmlns:a16="http://schemas.microsoft.com/office/drawing/2014/main" id="{8DD0D77A-10A5-4D60-9B72-600163DF7D55}"/>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ext Placeholder 3">
            <a:extLst>
              <a:ext uri="{FF2B5EF4-FFF2-40B4-BE49-F238E27FC236}">
                <a16:creationId xmlns:a16="http://schemas.microsoft.com/office/drawing/2014/main" id="{71D3A709-3D5A-4E70-BDA9-13538C13D397}"/>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ext Placeholder 3">
            <a:extLst>
              <a:ext uri="{FF2B5EF4-FFF2-40B4-BE49-F238E27FC236}">
                <a16:creationId xmlns:a16="http://schemas.microsoft.com/office/drawing/2014/main" id="{DF90B9E2-930B-486A-A542-788D11877975}"/>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ext Placeholder 3">
            <a:extLst>
              <a:ext uri="{FF2B5EF4-FFF2-40B4-BE49-F238E27FC236}">
                <a16:creationId xmlns:a16="http://schemas.microsoft.com/office/drawing/2014/main" id="{27FC3224-30FF-456F-9B92-0DEA58DCBABB}"/>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ext Placeholder 3">
            <a:extLst>
              <a:ext uri="{FF2B5EF4-FFF2-40B4-BE49-F238E27FC236}">
                <a16:creationId xmlns:a16="http://schemas.microsoft.com/office/drawing/2014/main" id="{33311E9D-7361-4501-96C2-80649211EFA5}"/>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5" name="Straight Connector 14">
            <a:extLst>
              <a:ext uri="{FF2B5EF4-FFF2-40B4-BE49-F238E27FC236}">
                <a16:creationId xmlns:a16="http://schemas.microsoft.com/office/drawing/2014/main" id="{A3F7E6AF-E12F-43C6-988B-154028843BAE}"/>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Text Placeholder 26">
            <a:extLst>
              <a:ext uri="{FF2B5EF4-FFF2-40B4-BE49-F238E27FC236}">
                <a16:creationId xmlns:a16="http://schemas.microsoft.com/office/drawing/2014/main" id="{87623F24-DAE7-470A-9066-3541D4EB056A}"/>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4" name="Text Placeholder 26">
            <a:extLst>
              <a:ext uri="{FF2B5EF4-FFF2-40B4-BE49-F238E27FC236}">
                <a16:creationId xmlns:a16="http://schemas.microsoft.com/office/drawing/2014/main" id="{EF02754E-A789-42E1-947A-076363B93D31}"/>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6" name="Text Placeholder 26">
            <a:extLst>
              <a:ext uri="{FF2B5EF4-FFF2-40B4-BE49-F238E27FC236}">
                <a16:creationId xmlns:a16="http://schemas.microsoft.com/office/drawing/2014/main" id="{F43902E8-6CF1-497B-A3E1-FA61A56147A5}"/>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8" name="Text Placeholder 26">
            <a:extLst>
              <a:ext uri="{FF2B5EF4-FFF2-40B4-BE49-F238E27FC236}">
                <a16:creationId xmlns:a16="http://schemas.microsoft.com/office/drawing/2014/main" id="{33414733-52C8-46A3-B307-2BC3A48F8F10}"/>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26">
            <a:extLst>
              <a:ext uri="{FF2B5EF4-FFF2-40B4-BE49-F238E27FC236}">
                <a16:creationId xmlns:a16="http://schemas.microsoft.com/office/drawing/2014/main" id="{001CB4F3-A4D3-40CE-A156-B09787F280A8}"/>
              </a:ext>
            </a:extLst>
          </p:cNvPr>
          <p:cNvSpPr>
            <a:spLocks noGrp="1"/>
          </p:cNvSpPr>
          <p:nvPr>
            <p:ph type="body" sz="quarter" idx="40"/>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5" name="Text Placeholder 3">
            <a:extLst>
              <a:ext uri="{FF2B5EF4-FFF2-40B4-BE49-F238E27FC236}">
                <a16:creationId xmlns:a16="http://schemas.microsoft.com/office/drawing/2014/main" id="{FA0FFF0E-491E-48AD-86EA-D26AFE355695}"/>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2DAF3D16-C4C8-454C-A44B-69B6E0951E09}"/>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8691962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ulleted Timeline Graph - Light">
    <p:spTree>
      <p:nvGrpSpPr>
        <p:cNvPr id="1" name=""/>
        <p:cNvGrpSpPr/>
        <p:nvPr/>
      </p:nvGrpSpPr>
      <p:grpSpPr>
        <a:xfrm>
          <a:off x="0" y="0"/>
          <a:ext cx="0" cy="0"/>
          <a:chOff x="0" y="0"/>
          <a:chExt cx="0" cy="0"/>
        </a:xfrm>
      </p:grpSpPr>
      <p:cxnSp>
        <p:nvCxnSpPr>
          <p:cNvPr id="48" name="Straight Connector 47">
            <a:extLst>
              <a:ext uri="{FF2B5EF4-FFF2-40B4-BE49-F238E27FC236}">
                <a16:creationId xmlns:a16="http://schemas.microsoft.com/office/drawing/2014/main" id="{3E909EE7-1961-4971-8EBF-1A38712A1A34}"/>
              </a:ext>
            </a:extLst>
          </p:cNvPr>
          <p:cNvCxnSpPr>
            <a:cxnSpLocks/>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D59E49E-D747-4C0E-B027-3879AA735E7E}"/>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23D054B-C88F-415B-9ADD-55528CE40AAD}"/>
              </a:ext>
            </a:extLst>
          </p:cNvPr>
          <p:cNvCxnSpPr>
            <a:cxnSpLocks/>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905351F-49BA-4BDE-8A02-648BEBA9F569}"/>
              </a:ext>
            </a:extLst>
          </p:cNvPr>
          <p:cNvCxnSpPr>
            <a:cxnSpLocks/>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5" name="Straight Connector 14">
            <a:extLst>
              <a:ext uri="{FF2B5EF4-FFF2-40B4-BE49-F238E27FC236}">
                <a16:creationId xmlns:a16="http://schemas.microsoft.com/office/drawing/2014/main" id="{A3F7E6AF-E12F-43C6-988B-154028843BAE}"/>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3">
            <a:extLst>
              <a:ext uri="{FF2B5EF4-FFF2-40B4-BE49-F238E27FC236}">
                <a16:creationId xmlns:a16="http://schemas.microsoft.com/office/drawing/2014/main" id="{7658603B-2D54-4126-9762-E08B29741319}"/>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3">
            <a:extLst>
              <a:ext uri="{FF2B5EF4-FFF2-40B4-BE49-F238E27FC236}">
                <a16:creationId xmlns:a16="http://schemas.microsoft.com/office/drawing/2014/main" id="{D5472CD2-8B33-4B89-8EA7-44AE47FD3F3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3">
            <a:extLst>
              <a:ext uri="{FF2B5EF4-FFF2-40B4-BE49-F238E27FC236}">
                <a16:creationId xmlns:a16="http://schemas.microsoft.com/office/drawing/2014/main" id="{D0822FC7-368A-4C2A-8E5F-D429D6A5A68D}"/>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FA2B6370-8FFE-4283-B19E-91D884F40C30}"/>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3" name="Text Placeholder 3">
            <a:extLst>
              <a:ext uri="{FF2B5EF4-FFF2-40B4-BE49-F238E27FC236}">
                <a16:creationId xmlns:a16="http://schemas.microsoft.com/office/drawing/2014/main" id="{E2FEB32E-11F3-4266-B1C6-A7A28311E5EB}"/>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65A653FE-B6B4-49CC-9495-CF60F4855182}"/>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55" name="Text Placeholder 3">
            <a:extLst>
              <a:ext uri="{FF2B5EF4-FFF2-40B4-BE49-F238E27FC236}">
                <a16:creationId xmlns:a16="http://schemas.microsoft.com/office/drawing/2014/main" id="{8C9E4F49-1B67-4D62-B9F5-729C5C6D82C9}"/>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00224983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42" name="Straight Connector 41">
            <a:extLst>
              <a:ext uri="{FF2B5EF4-FFF2-40B4-BE49-F238E27FC236}">
                <a16:creationId xmlns:a16="http://schemas.microsoft.com/office/drawing/2014/main" id="{656BB29C-C39B-45B8-B2F5-3FF28E6A6E6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9EFC0E4-88CF-4C54-A546-B8C0DBAE4044}"/>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02379AE7-A3BD-4195-897E-41BBDA028C95}"/>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723CF67-A828-4627-A232-C0B69776C584}"/>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46" name="Text Placeholder 3">
            <a:extLst>
              <a:ext uri="{FF2B5EF4-FFF2-40B4-BE49-F238E27FC236}">
                <a16:creationId xmlns:a16="http://schemas.microsoft.com/office/drawing/2014/main" id="{31B62DEE-E473-4936-82BB-BA619F8215BE}"/>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7" name="Text Placeholder 3">
            <a:extLst>
              <a:ext uri="{FF2B5EF4-FFF2-40B4-BE49-F238E27FC236}">
                <a16:creationId xmlns:a16="http://schemas.microsoft.com/office/drawing/2014/main" id="{724E09D1-7B23-440C-B3F6-84D0AB9CE61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8" name="Text Placeholder 3">
            <a:extLst>
              <a:ext uri="{FF2B5EF4-FFF2-40B4-BE49-F238E27FC236}">
                <a16:creationId xmlns:a16="http://schemas.microsoft.com/office/drawing/2014/main" id="{D6DA49F5-7483-4327-B606-466E45A38902}"/>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9" name="Text Placeholder 3">
            <a:extLst>
              <a:ext uri="{FF2B5EF4-FFF2-40B4-BE49-F238E27FC236}">
                <a16:creationId xmlns:a16="http://schemas.microsoft.com/office/drawing/2014/main" id="{F5BF9F7A-F23D-4C4D-95FB-1BAC8848FC34}"/>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FC57C1FD-423D-4A44-AB78-7A5276829A00}"/>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51" name="Text Placeholder 3">
            <a:extLst>
              <a:ext uri="{FF2B5EF4-FFF2-40B4-BE49-F238E27FC236}">
                <a16:creationId xmlns:a16="http://schemas.microsoft.com/office/drawing/2014/main" id="{B96FFABE-8874-45AC-B1E8-B2F3983C7664}"/>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2" name="Text Placeholder 3">
            <a:extLst>
              <a:ext uri="{FF2B5EF4-FFF2-40B4-BE49-F238E27FC236}">
                <a16:creationId xmlns:a16="http://schemas.microsoft.com/office/drawing/2014/main" id="{A890BC2D-CA63-4812-B701-1F2BD3E51585}"/>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3" name="Text Placeholder 3">
            <a:extLst>
              <a:ext uri="{FF2B5EF4-FFF2-40B4-BE49-F238E27FC236}">
                <a16:creationId xmlns:a16="http://schemas.microsoft.com/office/drawing/2014/main" id="{57F82266-45AF-4146-A3B0-5E31E7E18838}"/>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54" name="Straight Connector 53">
            <a:extLst>
              <a:ext uri="{FF2B5EF4-FFF2-40B4-BE49-F238E27FC236}">
                <a16:creationId xmlns:a16="http://schemas.microsoft.com/office/drawing/2014/main" id="{947FCB01-CF09-45B3-AE9C-7BEDF82423EF}"/>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55" name="Text Placeholder 26">
            <a:extLst>
              <a:ext uri="{FF2B5EF4-FFF2-40B4-BE49-F238E27FC236}">
                <a16:creationId xmlns:a16="http://schemas.microsoft.com/office/drawing/2014/main" id="{F0C0329C-DF58-4A1A-ADE5-D692076062FD}"/>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6" name="Text Placeholder 26">
            <a:extLst>
              <a:ext uri="{FF2B5EF4-FFF2-40B4-BE49-F238E27FC236}">
                <a16:creationId xmlns:a16="http://schemas.microsoft.com/office/drawing/2014/main" id="{E7D83BDE-1C40-499C-8B8F-4AE3A923C12F}"/>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7" name="Text Placeholder 26">
            <a:extLst>
              <a:ext uri="{FF2B5EF4-FFF2-40B4-BE49-F238E27FC236}">
                <a16:creationId xmlns:a16="http://schemas.microsoft.com/office/drawing/2014/main" id="{635686B1-C7F3-45E6-8DED-479C7F8BE032}"/>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8" name="Text Placeholder 26">
            <a:extLst>
              <a:ext uri="{FF2B5EF4-FFF2-40B4-BE49-F238E27FC236}">
                <a16:creationId xmlns:a16="http://schemas.microsoft.com/office/drawing/2014/main" id="{667B2187-3369-436B-902A-D238ED9D498C}"/>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9" name="Text Placeholder 26">
            <a:extLst>
              <a:ext uri="{FF2B5EF4-FFF2-40B4-BE49-F238E27FC236}">
                <a16:creationId xmlns:a16="http://schemas.microsoft.com/office/drawing/2014/main" id="{544426FA-AD3A-4C81-9E57-FC7A9CD55EA0}"/>
              </a:ext>
            </a:extLst>
          </p:cNvPr>
          <p:cNvSpPr>
            <a:spLocks noGrp="1"/>
          </p:cNvSpPr>
          <p:nvPr>
            <p:ph type="body" sz="quarter" idx="40"/>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60" name="Text Placeholder 3">
            <a:extLst>
              <a:ext uri="{FF2B5EF4-FFF2-40B4-BE49-F238E27FC236}">
                <a16:creationId xmlns:a16="http://schemas.microsoft.com/office/drawing/2014/main" id="{236731A4-B0F1-4BB9-AE21-57009C39BD64}"/>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61" name="Text Placeholder 3">
            <a:extLst>
              <a:ext uri="{FF2B5EF4-FFF2-40B4-BE49-F238E27FC236}">
                <a16:creationId xmlns:a16="http://schemas.microsoft.com/office/drawing/2014/main" id="{EE503F5F-10CD-4F8F-BBBA-903C7D70A02B}"/>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1327122"/>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Divider 1 - Light">
    <p:bg>
      <p:bgPr>
        <a:solidFill>
          <a:schemeClr val="bg1"/>
        </a:solidFill>
        <a:effectLst/>
      </p:bgPr>
    </p:bg>
    <p:spTree>
      <p:nvGrpSpPr>
        <p:cNvPr id="1" name=""/>
        <p:cNvGrpSpPr/>
        <p:nvPr/>
      </p:nvGrpSpPr>
      <p:grpSpPr>
        <a:xfrm>
          <a:off x="0" y="0"/>
          <a:ext cx="0" cy="0"/>
          <a:chOff x="0" y="0"/>
          <a:chExt cx="0" cy="0"/>
        </a:xfrm>
      </p:grpSpPr>
      <p:sp>
        <p:nvSpPr>
          <p:cNvPr id="14" name="Text Placeholder 20">
            <a:extLst>
              <a:ext uri="{FF2B5EF4-FFF2-40B4-BE49-F238E27FC236}">
                <a16:creationId xmlns:a16="http://schemas.microsoft.com/office/drawing/2014/main" id="{C03EA3E8-7D51-4B63-B1D3-02DEC1AE0C1A}"/>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8" name="Title 23">
            <a:extLst>
              <a:ext uri="{FF2B5EF4-FFF2-40B4-BE49-F238E27FC236}">
                <a16:creationId xmlns:a16="http://schemas.microsoft.com/office/drawing/2014/main" id="{8F8CA7B3-9B28-4A72-8AE3-6DFE3877B510}"/>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9" name="Text Placeholder 21">
            <a:extLst>
              <a:ext uri="{FF2B5EF4-FFF2-40B4-BE49-F238E27FC236}">
                <a16:creationId xmlns:a16="http://schemas.microsoft.com/office/drawing/2014/main" id="{54E41824-FC4A-4302-9BC0-DA845CE4986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
        <p:nvSpPr>
          <p:cNvPr id="5" name="Date Placeholder 4">
            <a:extLst>
              <a:ext uri="{FF2B5EF4-FFF2-40B4-BE49-F238E27FC236}">
                <a16:creationId xmlns:a16="http://schemas.microsoft.com/office/drawing/2014/main" id="{A588EDA6-F7BD-4444-B5C6-8388A7BF685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Footer Placeholder 5">
            <a:extLst>
              <a:ext uri="{FF2B5EF4-FFF2-40B4-BE49-F238E27FC236}">
                <a16:creationId xmlns:a16="http://schemas.microsoft.com/office/drawing/2014/main" id="{146CF0C6-C494-48D5-9405-ADD3F6FCD4F2}"/>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2" name="Freeform: Shape 31">
            <a:extLst>
              <a:ext uri="{FF2B5EF4-FFF2-40B4-BE49-F238E27FC236}">
                <a16:creationId xmlns:a16="http://schemas.microsoft.com/office/drawing/2014/main" id="{6DEB94C3-BA20-4989-A9E8-583A9042804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3" name="Slide Number Placeholder 32">
            <a:extLst>
              <a:ext uri="{FF2B5EF4-FFF2-40B4-BE49-F238E27FC236}">
                <a16:creationId xmlns:a16="http://schemas.microsoft.com/office/drawing/2014/main" id="{E40A02B5-84C8-4F99-A8AC-E73051D7CD9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11" name="Graphic 27">
            <a:extLst>
              <a:ext uri="{FF2B5EF4-FFF2-40B4-BE49-F238E27FC236}">
                <a16:creationId xmlns:a16="http://schemas.microsoft.com/office/drawing/2014/main" id="{F0FFCE5B-809F-4E2A-A396-CC88BAFBCA38}"/>
              </a:ext>
            </a:extLst>
          </p:cNvPr>
          <p:cNvGrpSpPr/>
          <p:nvPr userDrawn="1"/>
        </p:nvGrpSpPr>
        <p:grpSpPr>
          <a:xfrm>
            <a:off x="211138" y="6093845"/>
            <a:ext cx="634650" cy="548640"/>
            <a:chOff x="3214686" y="1004887"/>
            <a:chExt cx="5765431" cy="4850549"/>
          </a:xfrm>
        </p:grpSpPr>
        <p:sp>
          <p:nvSpPr>
            <p:cNvPr id="12" name="Freeform: Shape 11">
              <a:extLst>
                <a:ext uri="{FF2B5EF4-FFF2-40B4-BE49-F238E27FC236}">
                  <a16:creationId xmlns:a16="http://schemas.microsoft.com/office/drawing/2014/main" id="{B56FE822-FDD7-4699-9BF9-BA97A43C07D0}"/>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3" name="Graphic 27">
              <a:extLst>
                <a:ext uri="{FF2B5EF4-FFF2-40B4-BE49-F238E27FC236}">
                  <a16:creationId xmlns:a16="http://schemas.microsoft.com/office/drawing/2014/main" id="{689D3491-4CB9-42B7-A74E-FCF80AD48D95}"/>
                </a:ext>
              </a:extLst>
            </p:cNvPr>
            <p:cNvGrpSpPr/>
            <p:nvPr/>
          </p:nvGrpSpPr>
          <p:grpSpPr>
            <a:xfrm>
              <a:off x="3588488" y="1366527"/>
              <a:ext cx="5031814" cy="4160789"/>
              <a:chOff x="3588488" y="1366527"/>
              <a:chExt cx="5031814" cy="4160789"/>
            </a:xfrm>
            <a:solidFill>
              <a:srgbClr val="FFFFFF"/>
            </a:solidFill>
          </p:grpSpPr>
          <p:grpSp>
            <p:nvGrpSpPr>
              <p:cNvPr id="15" name="Graphic 27">
                <a:extLst>
                  <a:ext uri="{FF2B5EF4-FFF2-40B4-BE49-F238E27FC236}">
                    <a16:creationId xmlns:a16="http://schemas.microsoft.com/office/drawing/2014/main" id="{86E90DE0-20C4-475E-8237-72BA8F1667AE}"/>
                  </a:ext>
                </a:extLst>
              </p:cNvPr>
              <p:cNvGrpSpPr/>
              <p:nvPr/>
            </p:nvGrpSpPr>
            <p:grpSpPr>
              <a:xfrm>
                <a:off x="3588488" y="4982639"/>
                <a:ext cx="5031814" cy="544677"/>
                <a:chOff x="3588488" y="4982639"/>
                <a:chExt cx="5031814" cy="544677"/>
              </a:xfrm>
              <a:solidFill>
                <a:srgbClr val="FFFFFF"/>
              </a:solidFill>
            </p:grpSpPr>
            <p:sp>
              <p:nvSpPr>
                <p:cNvPr id="23" name="Freeform: Shape 22">
                  <a:extLst>
                    <a:ext uri="{FF2B5EF4-FFF2-40B4-BE49-F238E27FC236}">
                      <a16:creationId xmlns:a16="http://schemas.microsoft.com/office/drawing/2014/main" id="{C244BEE5-7FFF-4E05-9A95-A5028FC4646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7D7E67A-5965-4B34-9CC8-2B23E9BB34C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26E45F01-D6DB-4A09-AA98-AED9564CA1B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9E8CC897-61F0-428C-8DE1-F7C0D4E98E74}"/>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DDADCDE-8694-441F-B3D1-8EA5150BE7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EE457D6-0C90-4EB2-9638-93680AD1084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E299023-5A84-4B64-8DB0-74FFF35F371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6" name="Graphic 27">
                <a:extLst>
                  <a:ext uri="{FF2B5EF4-FFF2-40B4-BE49-F238E27FC236}">
                    <a16:creationId xmlns:a16="http://schemas.microsoft.com/office/drawing/2014/main" id="{23C39247-3150-469B-B287-15FDADD9EC64}"/>
                  </a:ext>
                </a:extLst>
              </p:cNvPr>
              <p:cNvGrpSpPr/>
              <p:nvPr/>
            </p:nvGrpSpPr>
            <p:grpSpPr>
              <a:xfrm>
                <a:off x="3603806" y="1366527"/>
                <a:ext cx="4995343" cy="3257719"/>
                <a:chOff x="3603806" y="1366527"/>
                <a:chExt cx="4995343" cy="3257719"/>
              </a:xfrm>
              <a:solidFill>
                <a:srgbClr val="FFFFFF"/>
              </a:solidFill>
            </p:grpSpPr>
            <p:sp>
              <p:nvSpPr>
                <p:cNvPr id="17" name="Freeform: Shape 16">
                  <a:extLst>
                    <a:ext uri="{FF2B5EF4-FFF2-40B4-BE49-F238E27FC236}">
                      <a16:creationId xmlns:a16="http://schemas.microsoft.com/office/drawing/2014/main" id="{03A9F332-93A6-411D-B8AD-F2CF96C465C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273DABE0-8DE8-4358-BE7F-B3F8A854090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5390640-73C9-4191-94E3-A93651D4F5A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05706ADE-DB11-45BD-A9CF-5DE642717CD7}"/>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F04583EB-1F77-4E84-8212-40D7821D040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2600BAE-2BF8-44B2-B8FF-0EBD5A677D2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77792453"/>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ulleted 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27" name="Straight Connector 26">
            <a:extLst>
              <a:ext uri="{FF2B5EF4-FFF2-40B4-BE49-F238E27FC236}">
                <a16:creationId xmlns:a16="http://schemas.microsoft.com/office/drawing/2014/main" id="{69EEA68B-4FA4-46B0-9E3B-091F2D42818F}"/>
              </a:ext>
            </a:extLst>
          </p:cNvPr>
          <p:cNvCxnSpPr>
            <a:cxnSpLocks/>
          </p:cNvCxnSpPr>
          <p:nvPr userDrawn="1"/>
        </p:nvCxnSpPr>
        <p:spPr>
          <a:xfrm flipV="1">
            <a:off x="9578659"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08B16D0-FA6B-472A-8980-B54598693C77}"/>
              </a:ext>
            </a:extLst>
          </p:cNvPr>
          <p:cNvCxnSpPr>
            <a:cxnSpLocks/>
          </p:cNvCxnSpPr>
          <p:nvPr userDrawn="1"/>
        </p:nvCxnSpPr>
        <p:spPr>
          <a:xfrm flipV="1">
            <a:off x="2495872" y="1343448"/>
            <a:ext cx="0" cy="4257252"/>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FF8547D-2D38-4163-877D-73FF852A7C39}"/>
              </a:ext>
            </a:extLst>
          </p:cNvPr>
          <p:cNvCxnSpPr>
            <a:cxnSpLocks/>
          </p:cNvCxnSpPr>
          <p:nvPr userDrawn="1"/>
        </p:nvCxnSpPr>
        <p:spPr>
          <a:xfrm flipV="1">
            <a:off x="4856801"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4B4DDBE-E59B-4D41-B954-B2594D11C822}"/>
              </a:ext>
            </a:extLst>
          </p:cNvPr>
          <p:cNvCxnSpPr>
            <a:cxnSpLocks/>
          </p:cNvCxnSpPr>
          <p:nvPr userDrawn="1"/>
        </p:nvCxnSpPr>
        <p:spPr>
          <a:xfrm flipV="1">
            <a:off x="7212937"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69E93A2C-0238-4FB1-9CC3-E55E2B06770C}"/>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6" name="Text Placeholder 3">
            <a:extLst>
              <a:ext uri="{FF2B5EF4-FFF2-40B4-BE49-F238E27FC236}">
                <a16:creationId xmlns:a16="http://schemas.microsoft.com/office/drawing/2014/main" id="{F9825AAC-0773-4330-85CE-B11E289BC96E}"/>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8" name="Text Placeholder 3">
            <a:extLst>
              <a:ext uri="{FF2B5EF4-FFF2-40B4-BE49-F238E27FC236}">
                <a16:creationId xmlns:a16="http://schemas.microsoft.com/office/drawing/2014/main" id="{AB2A3668-012B-4333-B1A0-46FAA698563F}"/>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5" name="Text Placeholder 3">
            <a:extLst>
              <a:ext uri="{FF2B5EF4-FFF2-40B4-BE49-F238E27FC236}">
                <a16:creationId xmlns:a16="http://schemas.microsoft.com/office/drawing/2014/main" id="{1F028C0E-446A-4433-A80B-A5B38A0D92E4}"/>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6" name="Text Placeholder 3">
            <a:extLst>
              <a:ext uri="{FF2B5EF4-FFF2-40B4-BE49-F238E27FC236}">
                <a16:creationId xmlns:a16="http://schemas.microsoft.com/office/drawing/2014/main" id="{0196A323-EB93-402B-81AB-FB4E6E0B500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7" name="Text Placeholder 3">
            <a:extLst>
              <a:ext uri="{FF2B5EF4-FFF2-40B4-BE49-F238E27FC236}">
                <a16:creationId xmlns:a16="http://schemas.microsoft.com/office/drawing/2014/main" id="{F0B2DCFE-4D4A-4235-8486-45807E0C0EF8}"/>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8" name="Text Placeholder 3">
            <a:extLst>
              <a:ext uri="{FF2B5EF4-FFF2-40B4-BE49-F238E27FC236}">
                <a16:creationId xmlns:a16="http://schemas.microsoft.com/office/drawing/2014/main" id="{17F48E59-F3FA-446F-A6DC-E8203A15622B}"/>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9" name="Text Placeholder 3">
            <a:extLst>
              <a:ext uri="{FF2B5EF4-FFF2-40B4-BE49-F238E27FC236}">
                <a16:creationId xmlns:a16="http://schemas.microsoft.com/office/drawing/2014/main" id="{AF67FBDD-7F45-42B1-86C8-57B48E4193D8}"/>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83830F32-D1E9-4A7C-A8F4-BED15303761A}"/>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51" name="Text Placeholder 3">
            <a:extLst>
              <a:ext uri="{FF2B5EF4-FFF2-40B4-BE49-F238E27FC236}">
                <a16:creationId xmlns:a16="http://schemas.microsoft.com/office/drawing/2014/main" id="{D58F168A-2DA9-46F9-BB6D-79EAD1598EB4}"/>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cxnSp>
        <p:nvCxnSpPr>
          <p:cNvPr id="44" name="Straight Connector 43">
            <a:extLst>
              <a:ext uri="{FF2B5EF4-FFF2-40B4-BE49-F238E27FC236}">
                <a16:creationId xmlns:a16="http://schemas.microsoft.com/office/drawing/2014/main" id="{FC21B682-9369-4ABB-9CCB-F3E68552CB68}"/>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0255004"/>
      </p:ext>
    </p:extLst>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Free Space for Images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A36EB8C-4C6E-4E99-B5AD-5C80EEDEB2F2}"/>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06A990-DDAF-4F02-BDA9-62E8DEB38F2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851F561-1DC7-4E49-AD88-BE36601C8F8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02A3B79A-E8F0-45EC-AD01-A692887CE60B}"/>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F4C5A1B9-6C6E-480D-B09B-9C20E441F22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955707973"/>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Free Space for Images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4E3535A-7B23-4322-9E4D-6FBBD361C6DB}"/>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4C15AA6-5926-4ADF-866C-F6ED7DBD92FC}"/>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54316AC3-EE9C-46A5-9BAD-D43CCD1E5AC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D5F806F2-CD2C-4E79-B4BE-E280A0ADF6C5}"/>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7F9F43A7-BE1E-40D6-9135-4510FB33D7CE}"/>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196351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hart/Graph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071748B-87B0-4480-9A7C-A04CAF1500E7}"/>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2960D54-80DD-4AA1-83C3-211175512BAF}"/>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5761EEF-F4D7-4D8D-B505-666F8396D6F0}"/>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DCE71C72-D8D7-42BB-A4B1-2973E2FE1BF0}"/>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7C8DD00-28DE-438E-B7D2-20FE65A03EB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45813958"/>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hart/Graph - Dark">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5874780-A5B2-4BDE-8042-2E6F61B7E9D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0B18E3C-0DA3-424D-B418-221A33B05CC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A705F1F7-44A5-483A-BAE9-D76917DBEBC6}"/>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BE871AA8-3862-4048-B207-A29DA19176C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3454E32-5C6E-406F-A5DE-E65FB626E903}"/>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536558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 Column Bullet x 1 Chart/Graph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867721A-6F3E-4E69-9B45-158155EB9D4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ECCDA768-9765-4302-AA41-24FE4DA3153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130D698-83FF-4246-8316-B8ED4921C23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33580FBB-CE5D-48F2-96DF-5527C69725D6}"/>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ext Placeholder 3">
            <a:extLst>
              <a:ext uri="{FF2B5EF4-FFF2-40B4-BE49-F238E27FC236}">
                <a16:creationId xmlns:a16="http://schemas.microsoft.com/office/drawing/2014/main" id="{BEE90973-3678-4C42-8230-87C12B1F3B7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itle 23">
            <a:extLst>
              <a:ext uri="{FF2B5EF4-FFF2-40B4-BE49-F238E27FC236}">
                <a16:creationId xmlns:a16="http://schemas.microsoft.com/office/drawing/2014/main" id="{B39A6103-0DEE-4D7B-95FA-739F88A0B1D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8AED3BA9-2042-40ED-9D80-BACC1FD84D4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62600799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 Column Bullet x 1 Chart/Graph - Dar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51A92CF-FC5C-4FC8-9D3A-E4A69C39E0A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B530B16-DC1F-4540-862A-C472934DD53A}"/>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15F1CC44-53C9-4CD7-BBCB-442C77BCECF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A7C207EB-BED4-4B89-B305-3A5756F08805}"/>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7" name="Text Placeholder 3">
            <a:extLst>
              <a:ext uri="{FF2B5EF4-FFF2-40B4-BE49-F238E27FC236}">
                <a16:creationId xmlns:a16="http://schemas.microsoft.com/office/drawing/2014/main" id="{89D984BA-E121-448B-A3EA-575F80E1463C}"/>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itle 23">
            <a:extLst>
              <a:ext uri="{FF2B5EF4-FFF2-40B4-BE49-F238E27FC236}">
                <a16:creationId xmlns:a16="http://schemas.microsoft.com/office/drawing/2014/main" id="{436E2539-ACFC-4AC3-813C-227F4A4441D2}"/>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6879650C-2228-40FD-982A-B9D52DA03D4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6165974"/>
      </p:ext>
    </p:extLst>
  </p:cSld>
  <p:clrMapOvr>
    <a:overrideClrMapping bg1="dk1" tx1="lt1" bg2="dk2" tx2="lt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anks">
    <p:bg>
      <p:bgPr>
        <a:solidFill>
          <a:schemeClr val="accent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2E2220F-02B4-444D-A06A-505F4C33076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50C00FA-B84C-4943-B5AE-CD84CED769EA}"/>
              </a:ext>
            </a:extLst>
          </p:cNvPr>
          <p:cNvSpPr>
            <a:spLocks noGrp="1"/>
          </p:cNvSpPr>
          <p:nvPr>
            <p:ph type="ftr" sz="quarter" idx="11"/>
          </p:nvPr>
        </p:nvSpPr>
        <p:spPr/>
        <p:txBody>
          <a:bodyPr/>
          <a:lstStyle/>
          <a:p>
            <a:r>
              <a:rPr lang="en-US"/>
              <a:t>Mojang Studios</a:t>
            </a:r>
          </a:p>
        </p:txBody>
      </p:sp>
      <p:sp>
        <p:nvSpPr>
          <p:cNvPr id="8" name="Slide Number Placeholder 7">
            <a:extLst>
              <a:ext uri="{FF2B5EF4-FFF2-40B4-BE49-F238E27FC236}">
                <a16:creationId xmlns:a16="http://schemas.microsoft.com/office/drawing/2014/main" id="{FE86193E-FAC8-4091-94FA-A3E836B13AF9}"/>
              </a:ext>
            </a:extLst>
          </p:cNvPr>
          <p:cNvSpPr>
            <a:spLocks noGrp="1"/>
          </p:cNvSpPr>
          <p:nvPr>
            <p:ph type="sldNum" sz="quarter" idx="12"/>
          </p:nvPr>
        </p:nvSpPr>
        <p:spPr/>
        <p:txBody>
          <a:bodyPr/>
          <a:lstStyle/>
          <a:p>
            <a:fld id="{7C84D469-983E-45D1-83D0-D0A54F8F126E}" type="slidenum">
              <a:rPr lang="en-US" smtClean="0"/>
              <a:pPr/>
              <a:t>‹#›</a:t>
            </a:fld>
            <a:endParaRPr lang="en-US"/>
          </a:p>
        </p:txBody>
      </p:sp>
      <p:pic>
        <p:nvPicPr>
          <p:cNvPr id="2" name="Graphic 1">
            <a:extLst>
              <a:ext uri="{FF2B5EF4-FFF2-40B4-BE49-F238E27FC236}">
                <a16:creationId xmlns:a16="http://schemas.microsoft.com/office/drawing/2014/main" id="{160851F6-A7A0-41AA-B20B-980CF7972094}"/>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266950" y="2573095"/>
            <a:ext cx="7658100" cy="1711810"/>
          </a:xfrm>
          <a:prstGeom prst="rect">
            <a:avLst/>
          </a:prstGeom>
        </p:spPr>
      </p:pic>
    </p:spTree>
    <p:extLst>
      <p:ext uri="{BB962C8B-B14F-4D97-AF65-F5344CB8AC3E}">
        <p14:creationId xmlns:p14="http://schemas.microsoft.com/office/powerpoint/2010/main" val="4022524246"/>
      </p:ext>
    </p:extLst>
  </p:cSld>
  <p:clrMapOvr>
    <a:overrideClrMapping bg1="dk1" tx1="lt1" bg2="dk2" tx2="lt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hank You - Light">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77875684-8A5E-4E5B-AF1E-794011838884}"/>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5" name="Date Placeholder 4">
            <a:extLst>
              <a:ext uri="{FF2B5EF4-FFF2-40B4-BE49-F238E27FC236}">
                <a16:creationId xmlns:a16="http://schemas.microsoft.com/office/drawing/2014/main" id="{680466BB-BDA0-48D6-8D97-84E83EC34B9A}"/>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Footer Placeholder 10">
            <a:extLst>
              <a:ext uri="{FF2B5EF4-FFF2-40B4-BE49-F238E27FC236}">
                <a16:creationId xmlns:a16="http://schemas.microsoft.com/office/drawing/2014/main" id="{B5EA2608-F0F0-4BB0-8142-5A986BC316B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3" name="Slide Number Placeholder 12">
            <a:extLst>
              <a:ext uri="{FF2B5EF4-FFF2-40B4-BE49-F238E27FC236}">
                <a16:creationId xmlns:a16="http://schemas.microsoft.com/office/drawing/2014/main" id="{4621DA91-52F8-4FC7-ACB9-59A9DBF053B3}"/>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20" name="Group 19">
            <a:extLst>
              <a:ext uri="{FF2B5EF4-FFF2-40B4-BE49-F238E27FC236}">
                <a16:creationId xmlns:a16="http://schemas.microsoft.com/office/drawing/2014/main" id="{2AD59A0F-7E28-4F56-A9D1-C18CB7E79C15}"/>
              </a:ext>
            </a:extLst>
          </p:cNvPr>
          <p:cNvGrpSpPr/>
          <p:nvPr userDrawn="1"/>
        </p:nvGrpSpPr>
        <p:grpSpPr>
          <a:xfrm>
            <a:off x="6791325" y="1335637"/>
            <a:ext cx="5146703" cy="5268788"/>
            <a:chOff x="8056926" y="2631259"/>
            <a:chExt cx="3881102" cy="3973166"/>
          </a:xfrm>
        </p:grpSpPr>
        <p:sp>
          <p:nvSpPr>
            <p:cNvPr id="14" name="Freeform: Shape 13">
              <a:extLst>
                <a:ext uri="{FF2B5EF4-FFF2-40B4-BE49-F238E27FC236}">
                  <a16:creationId xmlns:a16="http://schemas.microsoft.com/office/drawing/2014/main" id="{D810E860-E283-46FB-8811-4B21E8BC7B37}"/>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10AAD61E-5E1F-4DBC-B529-82A2970AC98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75F5247-B701-45B7-8875-02D4C167D66C}"/>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86DF7BB3-7F93-4BAD-BD35-4090E24D865D}"/>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63C3AD32-F332-4188-B316-5E69A3FF518E}"/>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38D9C89-CA09-42DA-8867-7FC2BC34945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1F6881A-C1E4-41DC-A6BA-48CC924480D8}"/>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8A329671-02AF-4AE0-AC3D-496E6B3483F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A0702A5B-10F5-4F08-8660-02095E0F47B6}"/>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B8A16BC8-E0B5-44B3-B058-48A4D1D42420}"/>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782AF873-EAC8-4255-8212-0EE106B4B5B2}"/>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40AD4A28-5679-4BD8-8483-3497C9EDE0E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BDB80720-6D3C-4D0B-AAF5-93454CE1E9F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21E6F195-0568-4052-8C1A-B5A3CE7CAFF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F094862-625A-42A2-BA10-EA6C108910C2}"/>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0E149F5B-4E41-44EE-B9D0-01A54397F986}"/>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7A08A471-A4FD-4687-BBA9-024FD6E531D9}"/>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8CB83978-B80B-42E4-978C-134C831BA0D5}"/>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76E74A8-203B-4674-99C1-DAB7053C168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2058AEBA-4D15-4580-8A66-6DD7D0D2BDF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407E4EFF-2CF8-47D9-BC43-0FF12CAB77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71743A85-FD31-4D49-B16D-CC16B506619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E2992771-DB21-4285-80AF-B0DC7450D13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62A0D503-355E-4D9B-8ECC-A7F0ED8FF4B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87703203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hank You - Dark">
    <p:bg>
      <p:bgPr>
        <a:solidFill>
          <a:schemeClr val="bg1"/>
        </a:solidFill>
        <a:effectLst/>
      </p:bgPr>
    </p:bg>
    <p:spTree>
      <p:nvGrpSpPr>
        <p:cNvPr id="1" name=""/>
        <p:cNvGrpSpPr/>
        <p:nvPr/>
      </p:nvGrpSpPr>
      <p:grpSpPr>
        <a:xfrm>
          <a:off x="0" y="0"/>
          <a:ext cx="0" cy="0"/>
          <a:chOff x="0" y="0"/>
          <a:chExt cx="0" cy="0"/>
        </a:xfrm>
      </p:grpSpPr>
      <p:sp>
        <p:nvSpPr>
          <p:cNvPr id="51" name="Title 1">
            <a:extLst>
              <a:ext uri="{FF2B5EF4-FFF2-40B4-BE49-F238E27FC236}">
                <a16:creationId xmlns:a16="http://schemas.microsoft.com/office/drawing/2014/main" id="{B8190588-FDDA-4531-B248-2C429C360BCE}"/>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2" name="Date Placeholder 1">
            <a:extLst>
              <a:ext uri="{FF2B5EF4-FFF2-40B4-BE49-F238E27FC236}">
                <a16:creationId xmlns:a16="http://schemas.microsoft.com/office/drawing/2014/main" id="{FD8A2C4E-162C-443F-8C1C-B51A356A40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44284B7-8D5E-4E57-BC0B-18DD9391B120}"/>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 name="Slide Number Placeholder 5">
            <a:extLst>
              <a:ext uri="{FF2B5EF4-FFF2-40B4-BE49-F238E27FC236}">
                <a16:creationId xmlns:a16="http://schemas.microsoft.com/office/drawing/2014/main" id="{501C087B-1E1A-4CF1-867C-1F50ABC8819B}"/>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52" name="Group 51">
            <a:extLst>
              <a:ext uri="{FF2B5EF4-FFF2-40B4-BE49-F238E27FC236}">
                <a16:creationId xmlns:a16="http://schemas.microsoft.com/office/drawing/2014/main" id="{C3F008DC-ED34-4EE9-AAE3-51A52671CEB0}"/>
              </a:ext>
            </a:extLst>
          </p:cNvPr>
          <p:cNvGrpSpPr/>
          <p:nvPr userDrawn="1"/>
        </p:nvGrpSpPr>
        <p:grpSpPr>
          <a:xfrm>
            <a:off x="6791325" y="1335637"/>
            <a:ext cx="5146703" cy="5268788"/>
            <a:chOff x="8056926" y="2631259"/>
            <a:chExt cx="3881102" cy="3973166"/>
          </a:xfrm>
          <a:solidFill>
            <a:schemeClr val="tx1"/>
          </a:solidFill>
        </p:grpSpPr>
        <p:sp>
          <p:nvSpPr>
            <p:cNvPr id="53" name="Freeform: Shape 52">
              <a:extLst>
                <a:ext uri="{FF2B5EF4-FFF2-40B4-BE49-F238E27FC236}">
                  <a16:creationId xmlns:a16="http://schemas.microsoft.com/office/drawing/2014/main" id="{5668FDC5-A339-4EEA-B276-3485D5EAA7E3}"/>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grpFill/>
            <a:ln w="424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BCBB8F02-E0DC-47D6-AA97-42A8C4926AA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grpFill/>
            <a:ln w="424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1D0072F3-47A0-499E-8D8C-B4C94CD035CA}"/>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grpFill/>
            <a:ln w="4242"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5F24BB55-FE52-4E47-A752-40C63F1D7606}"/>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grp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1504E987-B1ED-4717-A55D-17536F267491}"/>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grpFill/>
            <a:ln w="4242"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1DC0C27E-E80E-4374-86DB-ACED2E188E7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grp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BEF2948-88CA-47A9-91D3-926D57A2C2CF}"/>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5E3F28DF-B24B-4199-A2D0-8CDF95830BD7}"/>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C44675B0-F73C-463E-980E-294B8AEACB73}"/>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E43DF3D3-CF6D-42B7-B255-F24B2CD8799A}"/>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B79840D0-A473-4B1F-B984-6377D2F8D1D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3B052EC2-7942-4D48-8435-B3A5804EECF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605866FB-8920-436F-A17C-971502164CA3}"/>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4EE4D6D6-1545-40CD-B62B-5613FAA7FB85}"/>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BDB95CC-DD6B-4E4B-9BE2-CD61648DF21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5A38FC47-1EB1-4A98-BA11-6F2E2E77382B}"/>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08CAC418-1C08-4745-B2EC-073CD04E256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7A8CDD06-0D34-4B12-A9C8-0320E5F36708}"/>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F06AE5F-61FF-4A9D-A23B-678F822C1DA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D138A41-68DE-4335-98D0-EF0284856B6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3DC99A36-7B70-414D-981E-0689B4D62ED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EE53E596-8A0D-4037-9A68-755A1B7E9BA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F9197EBE-9CB0-42FC-838F-71938DC6FDEF}"/>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BA46118C-6957-4003-BC7D-42DD2AA9E28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049086722"/>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Divider 2 - Light">
    <p:bg>
      <p:bgPr>
        <a:solidFill>
          <a:schemeClr val="bg1"/>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05C7B8F-D079-4C7E-8DBE-3F049BDE1743}"/>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61E3F52-011A-43C4-8DE2-77D820D93D1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0" name="Date Placeholder 29">
            <a:extLst>
              <a:ext uri="{FF2B5EF4-FFF2-40B4-BE49-F238E27FC236}">
                <a16:creationId xmlns:a16="http://schemas.microsoft.com/office/drawing/2014/main" id="{65AB9350-B0BF-43F6-BC8C-B775426881E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1" name="Footer Placeholder 30">
            <a:extLst>
              <a:ext uri="{FF2B5EF4-FFF2-40B4-BE49-F238E27FC236}">
                <a16:creationId xmlns:a16="http://schemas.microsoft.com/office/drawing/2014/main" id="{29F42BCF-D5DE-4080-9107-132EBFFD4507}"/>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2" name="Slide Number Placeholder 31">
            <a:extLst>
              <a:ext uri="{FF2B5EF4-FFF2-40B4-BE49-F238E27FC236}">
                <a16:creationId xmlns:a16="http://schemas.microsoft.com/office/drawing/2014/main" id="{44500EB0-4F7D-4885-AB9E-F6AD327915D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6" name="Text Placeholder 20">
            <a:extLst>
              <a:ext uri="{FF2B5EF4-FFF2-40B4-BE49-F238E27FC236}">
                <a16:creationId xmlns:a16="http://schemas.microsoft.com/office/drawing/2014/main" id="{38047CAA-F6F1-43BE-B3A1-2A9FC39ED473}"/>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7" name="Title 23">
            <a:extLst>
              <a:ext uri="{FF2B5EF4-FFF2-40B4-BE49-F238E27FC236}">
                <a16:creationId xmlns:a16="http://schemas.microsoft.com/office/drawing/2014/main" id="{2581FE7D-2E30-4A7D-AFBE-23DFE66B5EF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8" name="Text Placeholder 21">
            <a:extLst>
              <a:ext uri="{FF2B5EF4-FFF2-40B4-BE49-F238E27FC236}">
                <a16:creationId xmlns:a16="http://schemas.microsoft.com/office/drawing/2014/main" id="{9492B3EF-B25E-4F88-B3FC-8FE4A559258A}"/>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20" name="Graphic 27">
            <a:extLst>
              <a:ext uri="{FF2B5EF4-FFF2-40B4-BE49-F238E27FC236}">
                <a16:creationId xmlns:a16="http://schemas.microsoft.com/office/drawing/2014/main" id="{1A724328-8C7F-4671-A51A-3DD5A5AFF9F4}"/>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44ECA61F-0341-4D61-A801-C5E0B525156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4C5233A-0583-4A8A-AB11-10A60B437ECD}"/>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A3623A9B-18C4-44FC-87DC-19E86F43BF7D}"/>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8F909E59-C574-4EF1-82DA-3941437F435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1E35BD2D-A3C4-445A-B83B-A9B5236EDC9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3E7E4D9C-CC4E-450F-B642-C666F50607C1}"/>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1CEB187D-5A08-4B70-AA32-C4A34404014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8660D54C-67AC-415B-9A67-08DB84E8BF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BD8BC9DA-7652-4AB6-9F18-A82139B83B8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30281C2B-F4FD-4EFD-AE14-70B4D5F34BB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4" name="Graphic 27">
                <a:extLst>
                  <a:ext uri="{FF2B5EF4-FFF2-40B4-BE49-F238E27FC236}">
                    <a16:creationId xmlns:a16="http://schemas.microsoft.com/office/drawing/2014/main" id="{D1EC8475-C7E6-40C0-B008-2C4E3C94562C}"/>
                  </a:ext>
                </a:extLst>
              </p:cNvPr>
              <p:cNvGrpSpPr/>
              <p:nvPr/>
            </p:nvGrpSpPr>
            <p:grpSpPr>
              <a:xfrm>
                <a:off x="3603806" y="1366527"/>
                <a:ext cx="4995343" cy="3257719"/>
                <a:chOff x="3603806" y="1366527"/>
                <a:chExt cx="4995343" cy="3257719"/>
              </a:xfrm>
              <a:solidFill>
                <a:srgbClr val="FFFFFF"/>
              </a:solidFill>
            </p:grpSpPr>
            <p:sp>
              <p:nvSpPr>
                <p:cNvPr id="25" name="Freeform: Shape 24">
                  <a:extLst>
                    <a:ext uri="{FF2B5EF4-FFF2-40B4-BE49-F238E27FC236}">
                      <a16:creationId xmlns:a16="http://schemas.microsoft.com/office/drawing/2014/main" id="{D86E21F9-B03D-479C-B611-21CF7AE53FF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23D094B-B590-4E07-8272-163E870689B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A177A2A-0DBF-4305-A6F1-5E389BFF64A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B1A77BD-A61F-4963-B0ED-B289028C374C}"/>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384137D5-1C5F-4140-BF54-86207968D2F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7EE2134F-EADC-46E7-AF8A-29C34B48023A}"/>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7612150"/>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Master Grid">
    <p:spTree>
      <p:nvGrpSpPr>
        <p:cNvPr id="1" name=""/>
        <p:cNvGrpSpPr/>
        <p:nvPr/>
      </p:nvGrpSpPr>
      <p:grpSpPr>
        <a:xfrm>
          <a:off x="0" y="0"/>
          <a:ext cx="0" cy="0"/>
          <a:chOff x="0" y="0"/>
          <a:chExt cx="0" cy="0"/>
        </a:xfrm>
      </p:grpSpPr>
      <p:sp>
        <p:nvSpPr>
          <p:cNvPr id="209" name="Rectangle 208">
            <a:extLst>
              <a:ext uri="{FF2B5EF4-FFF2-40B4-BE49-F238E27FC236}">
                <a16:creationId xmlns:a16="http://schemas.microsoft.com/office/drawing/2014/main" id="{63688470-779F-44D4-B3C7-66520BF964AB}"/>
              </a:ext>
            </a:extLst>
          </p:cNvPr>
          <p:cNvSpPr/>
          <p:nvPr userDrawn="1"/>
        </p:nvSpPr>
        <p:spPr>
          <a:xfrm>
            <a:off x="252413" y="254257"/>
            <a:ext cx="11687162" cy="6348154"/>
          </a:xfrm>
          <a:prstGeom prst="rect">
            <a:avLst/>
          </a:prstGeom>
          <a:solidFill>
            <a:schemeClr val="accent6">
              <a:lumMod val="40000"/>
              <a:lumOff val="60000"/>
            </a:schemeClr>
          </a:solidFill>
          <a:ln w="6350" cap="flat">
            <a:noFill/>
            <a:prstDash val="solid"/>
            <a:miter/>
          </a:ln>
        </p:spPr>
        <p:txBody>
          <a:bodyPr rtlCol="0" anchor="ctr"/>
          <a:lstStyle/>
          <a:p>
            <a:pPr algn="l"/>
            <a:endParaRPr lang="en-US"/>
          </a:p>
        </p:txBody>
      </p:sp>
      <p:sp>
        <p:nvSpPr>
          <p:cNvPr id="211" name="Rectangle 210">
            <a:extLst>
              <a:ext uri="{FF2B5EF4-FFF2-40B4-BE49-F238E27FC236}">
                <a16:creationId xmlns:a16="http://schemas.microsoft.com/office/drawing/2014/main" id="{B3D04192-487C-4228-9086-1FFB3D3AE6CB}"/>
              </a:ext>
            </a:extLst>
          </p:cNvPr>
          <p:cNvSpPr/>
          <p:nvPr userDrawn="1"/>
        </p:nvSpPr>
        <p:spPr>
          <a:xfrm>
            <a:off x="1633538"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13" name="Rectangle 212">
            <a:extLst>
              <a:ext uri="{FF2B5EF4-FFF2-40B4-BE49-F238E27FC236}">
                <a16:creationId xmlns:a16="http://schemas.microsoft.com/office/drawing/2014/main" id="{4FEEFEB8-944C-41DA-AA1F-42FD3CF17C44}"/>
              </a:ext>
            </a:extLst>
          </p:cNvPr>
          <p:cNvSpPr/>
          <p:nvPr userDrawn="1"/>
        </p:nvSpPr>
        <p:spPr>
          <a:xfrm>
            <a:off x="0"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5" name="Rectangle 214">
            <a:extLst>
              <a:ext uri="{FF2B5EF4-FFF2-40B4-BE49-F238E27FC236}">
                <a16:creationId xmlns:a16="http://schemas.microsoft.com/office/drawing/2014/main" id="{B16781CC-BF7D-407A-A5D2-35D859BC01EF}"/>
              </a:ext>
            </a:extLst>
          </p:cNvPr>
          <p:cNvSpPr/>
          <p:nvPr userDrawn="1"/>
        </p:nvSpPr>
        <p:spPr>
          <a:xfrm>
            <a:off x="0"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7" name="Rectangle 216">
            <a:extLst>
              <a:ext uri="{FF2B5EF4-FFF2-40B4-BE49-F238E27FC236}">
                <a16:creationId xmlns:a16="http://schemas.microsoft.com/office/drawing/2014/main" id="{11D92E83-96B4-4CE2-ACFE-DEAF976A38B7}"/>
              </a:ext>
            </a:extLst>
          </p:cNvPr>
          <p:cNvSpPr/>
          <p:nvPr userDrawn="1"/>
        </p:nvSpPr>
        <p:spPr>
          <a:xfrm>
            <a:off x="11939587"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9" name="Rectangle 218">
            <a:extLst>
              <a:ext uri="{FF2B5EF4-FFF2-40B4-BE49-F238E27FC236}">
                <a16:creationId xmlns:a16="http://schemas.microsoft.com/office/drawing/2014/main" id="{D85BCB14-E059-4807-BCBC-469477A5A872}"/>
              </a:ext>
            </a:extLst>
          </p:cNvPr>
          <p:cNvSpPr/>
          <p:nvPr userDrawn="1"/>
        </p:nvSpPr>
        <p:spPr>
          <a:xfrm>
            <a:off x="11939587"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21" name="Rectangle 220">
            <a:extLst>
              <a:ext uri="{FF2B5EF4-FFF2-40B4-BE49-F238E27FC236}">
                <a16:creationId xmlns:a16="http://schemas.microsoft.com/office/drawing/2014/main" id="{D7C3FFA3-B343-4A7B-A3C4-34DC2CBA2896}"/>
              </a:ext>
            </a:extLst>
          </p:cNvPr>
          <p:cNvSpPr/>
          <p:nvPr userDrawn="1"/>
        </p:nvSpPr>
        <p:spPr>
          <a:xfrm>
            <a:off x="3105149"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3" name="Rectangle 222">
            <a:extLst>
              <a:ext uri="{FF2B5EF4-FFF2-40B4-BE49-F238E27FC236}">
                <a16:creationId xmlns:a16="http://schemas.microsoft.com/office/drawing/2014/main" id="{459EB590-0D77-4446-9D26-B907F624D967}"/>
              </a:ext>
            </a:extLst>
          </p:cNvPr>
          <p:cNvSpPr/>
          <p:nvPr userDrawn="1"/>
        </p:nvSpPr>
        <p:spPr>
          <a:xfrm>
            <a:off x="4576760"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5" name="Rectangle 224">
            <a:extLst>
              <a:ext uri="{FF2B5EF4-FFF2-40B4-BE49-F238E27FC236}">
                <a16:creationId xmlns:a16="http://schemas.microsoft.com/office/drawing/2014/main" id="{A5C6BF9A-06EB-4A63-B02A-8615E41B0D1F}"/>
              </a:ext>
            </a:extLst>
          </p:cNvPr>
          <p:cNvSpPr/>
          <p:nvPr userDrawn="1"/>
        </p:nvSpPr>
        <p:spPr>
          <a:xfrm>
            <a:off x="6051551"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7" name="Rectangle 226">
            <a:extLst>
              <a:ext uri="{FF2B5EF4-FFF2-40B4-BE49-F238E27FC236}">
                <a16:creationId xmlns:a16="http://schemas.microsoft.com/office/drawing/2014/main" id="{6EA497FB-BAEC-43D8-8ADA-F8768D23AA7A}"/>
              </a:ext>
            </a:extLst>
          </p:cNvPr>
          <p:cNvSpPr/>
          <p:nvPr userDrawn="1"/>
        </p:nvSpPr>
        <p:spPr>
          <a:xfrm>
            <a:off x="7524755"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9" name="Rectangle 228">
            <a:extLst>
              <a:ext uri="{FF2B5EF4-FFF2-40B4-BE49-F238E27FC236}">
                <a16:creationId xmlns:a16="http://schemas.microsoft.com/office/drawing/2014/main" id="{DA9ED978-A47D-4142-8B1E-1DADCBA7D7DB}"/>
              </a:ext>
            </a:extLst>
          </p:cNvPr>
          <p:cNvSpPr/>
          <p:nvPr userDrawn="1"/>
        </p:nvSpPr>
        <p:spPr>
          <a:xfrm>
            <a:off x="8996366"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1" name="Rectangle 230">
            <a:extLst>
              <a:ext uri="{FF2B5EF4-FFF2-40B4-BE49-F238E27FC236}">
                <a16:creationId xmlns:a16="http://schemas.microsoft.com/office/drawing/2014/main" id="{5A9D5DF5-DAB6-4AE8-8A57-58F4FB7B9D06}"/>
              </a:ext>
            </a:extLst>
          </p:cNvPr>
          <p:cNvSpPr/>
          <p:nvPr userDrawn="1"/>
        </p:nvSpPr>
        <p:spPr>
          <a:xfrm>
            <a:off x="10467977"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3" name="Rectangle 232">
            <a:extLst>
              <a:ext uri="{FF2B5EF4-FFF2-40B4-BE49-F238E27FC236}">
                <a16:creationId xmlns:a16="http://schemas.microsoft.com/office/drawing/2014/main" id="{4E32F1EA-25F5-436A-BAB8-4A0976CEE279}"/>
              </a:ext>
            </a:extLst>
          </p:cNvPr>
          <p:cNvSpPr/>
          <p:nvPr userDrawn="1"/>
        </p:nvSpPr>
        <p:spPr>
          <a:xfrm rot="5400000">
            <a:off x="6050748" y="-4561685"/>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5" name="Rectangle 234">
            <a:extLst>
              <a:ext uri="{FF2B5EF4-FFF2-40B4-BE49-F238E27FC236}">
                <a16:creationId xmlns:a16="http://schemas.microsoft.com/office/drawing/2014/main" id="{45AB80E2-1650-4DAF-9B25-247CDCBC4E55}"/>
              </a:ext>
            </a:extLst>
          </p:cNvPr>
          <p:cNvSpPr/>
          <p:nvPr userDrawn="1"/>
        </p:nvSpPr>
        <p:spPr>
          <a:xfrm rot="5400000">
            <a:off x="6050751" y="-3490123"/>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7" name="Rectangle 236">
            <a:extLst>
              <a:ext uri="{FF2B5EF4-FFF2-40B4-BE49-F238E27FC236}">
                <a16:creationId xmlns:a16="http://schemas.microsoft.com/office/drawing/2014/main" id="{AC313219-5C28-4478-A0EF-27949DCFAEBF}"/>
              </a:ext>
            </a:extLst>
          </p:cNvPr>
          <p:cNvSpPr/>
          <p:nvPr userDrawn="1"/>
        </p:nvSpPr>
        <p:spPr>
          <a:xfrm rot="5400000">
            <a:off x="6050761" y="-2429244"/>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9" name="Rectangle 238">
            <a:extLst>
              <a:ext uri="{FF2B5EF4-FFF2-40B4-BE49-F238E27FC236}">
                <a16:creationId xmlns:a16="http://schemas.microsoft.com/office/drawing/2014/main" id="{4715F619-900E-4B88-A855-95AB2C41506C}"/>
              </a:ext>
            </a:extLst>
          </p:cNvPr>
          <p:cNvSpPr/>
          <p:nvPr userDrawn="1"/>
        </p:nvSpPr>
        <p:spPr>
          <a:xfrm>
            <a:off x="1636719"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1" name="Rectangle 240">
            <a:extLst>
              <a:ext uri="{FF2B5EF4-FFF2-40B4-BE49-F238E27FC236}">
                <a16:creationId xmlns:a16="http://schemas.microsoft.com/office/drawing/2014/main" id="{A67EB0E0-EC72-486A-BF58-23CF17528D1F}"/>
              </a:ext>
            </a:extLst>
          </p:cNvPr>
          <p:cNvSpPr/>
          <p:nvPr userDrawn="1"/>
        </p:nvSpPr>
        <p:spPr>
          <a:xfrm>
            <a:off x="1636719"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3" name="Rectangle 242">
            <a:extLst>
              <a:ext uri="{FF2B5EF4-FFF2-40B4-BE49-F238E27FC236}">
                <a16:creationId xmlns:a16="http://schemas.microsoft.com/office/drawing/2014/main" id="{158B71C3-6065-48A2-8823-E64D27C85378}"/>
              </a:ext>
            </a:extLst>
          </p:cNvPr>
          <p:cNvSpPr/>
          <p:nvPr userDrawn="1"/>
        </p:nvSpPr>
        <p:spPr>
          <a:xfrm rot="5400000">
            <a:off x="6050761" y="-1357681"/>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45" name="Rectangle 244">
            <a:extLst>
              <a:ext uri="{FF2B5EF4-FFF2-40B4-BE49-F238E27FC236}">
                <a16:creationId xmlns:a16="http://schemas.microsoft.com/office/drawing/2014/main" id="{6AA48DC9-001F-482D-8C72-AD12010F73A9}"/>
              </a:ext>
            </a:extLst>
          </p:cNvPr>
          <p:cNvSpPr/>
          <p:nvPr userDrawn="1"/>
        </p:nvSpPr>
        <p:spPr>
          <a:xfrm>
            <a:off x="1636719"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7" name="Rectangle 246">
            <a:extLst>
              <a:ext uri="{FF2B5EF4-FFF2-40B4-BE49-F238E27FC236}">
                <a16:creationId xmlns:a16="http://schemas.microsoft.com/office/drawing/2014/main" id="{542CDFFF-B51F-4CCF-96A2-9ED6A792541E}"/>
              </a:ext>
            </a:extLst>
          </p:cNvPr>
          <p:cNvSpPr/>
          <p:nvPr userDrawn="1"/>
        </p:nvSpPr>
        <p:spPr>
          <a:xfrm>
            <a:off x="1636719"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9" name="Rectangle 248">
            <a:extLst>
              <a:ext uri="{FF2B5EF4-FFF2-40B4-BE49-F238E27FC236}">
                <a16:creationId xmlns:a16="http://schemas.microsoft.com/office/drawing/2014/main" id="{0423CE5F-8CC8-4E79-B914-53B47EFCC98E}"/>
              </a:ext>
            </a:extLst>
          </p:cNvPr>
          <p:cNvSpPr/>
          <p:nvPr userDrawn="1"/>
        </p:nvSpPr>
        <p:spPr>
          <a:xfrm rot="5400000">
            <a:off x="6050761" y="-286118"/>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51" name="Rectangle 250">
            <a:extLst>
              <a:ext uri="{FF2B5EF4-FFF2-40B4-BE49-F238E27FC236}">
                <a16:creationId xmlns:a16="http://schemas.microsoft.com/office/drawing/2014/main" id="{2B98F61E-8DF8-4CBE-AF02-B47602CCF357}"/>
              </a:ext>
            </a:extLst>
          </p:cNvPr>
          <p:cNvSpPr/>
          <p:nvPr userDrawn="1"/>
        </p:nvSpPr>
        <p:spPr>
          <a:xfrm>
            <a:off x="1636719"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3" name="Rectangle 252">
            <a:extLst>
              <a:ext uri="{FF2B5EF4-FFF2-40B4-BE49-F238E27FC236}">
                <a16:creationId xmlns:a16="http://schemas.microsoft.com/office/drawing/2014/main" id="{F629AA0E-648E-488C-9AFD-D1B8639E20E7}"/>
              </a:ext>
            </a:extLst>
          </p:cNvPr>
          <p:cNvSpPr/>
          <p:nvPr userDrawn="1"/>
        </p:nvSpPr>
        <p:spPr>
          <a:xfrm>
            <a:off x="310535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5" name="Rectangle 254">
            <a:extLst>
              <a:ext uri="{FF2B5EF4-FFF2-40B4-BE49-F238E27FC236}">
                <a16:creationId xmlns:a16="http://schemas.microsoft.com/office/drawing/2014/main" id="{FC741EA8-6854-4328-911B-126D31BE039F}"/>
              </a:ext>
            </a:extLst>
          </p:cNvPr>
          <p:cNvSpPr/>
          <p:nvPr userDrawn="1"/>
        </p:nvSpPr>
        <p:spPr>
          <a:xfrm>
            <a:off x="310535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7" name="Rectangle 256">
            <a:extLst>
              <a:ext uri="{FF2B5EF4-FFF2-40B4-BE49-F238E27FC236}">
                <a16:creationId xmlns:a16="http://schemas.microsoft.com/office/drawing/2014/main" id="{1300D2D9-7C62-429A-AB84-3956C7A82426}"/>
              </a:ext>
            </a:extLst>
          </p:cNvPr>
          <p:cNvSpPr/>
          <p:nvPr userDrawn="1"/>
        </p:nvSpPr>
        <p:spPr>
          <a:xfrm>
            <a:off x="310535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9" name="Rectangle 258">
            <a:extLst>
              <a:ext uri="{FF2B5EF4-FFF2-40B4-BE49-F238E27FC236}">
                <a16:creationId xmlns:a16="http://schemas.microsoft.com/office/drawing/2014/main" id="{0ACA0E08-CC96-49FC-9BC7-24AEBE230EA5}"/>
              </a:ext>
            </a:extLst>
          </p:cNvPr>
          <p:cNvSpPr/>
          <p:nvPr userDrawn="1"/>
        </p:nvSpPr>
        <p:spPr>
          <a:xfrm>
            <a:off x="310535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1" name="Rectangle 260">
            <a:extLst>
              <a:ext uri="{FF2B5EF4-FFF2-40B4-BE49-F238E27FC236}">
                <a16:creationId xmlns:a16="http://schemas.microsoft.com/office/drawing/2014/main" id="{9C20C297-B04C-418A-8BF5-2D14F6E2AFA5}"/>
              </a:ext>
            </a:extLst>
          </p:cNvPr>
          <p:cNvSpPr/>
          <p:nvPr userDrawn="1"/>
        </p:nvSpPr>
        <p:spPr>
          <a:xfrm>
            <a:off x="3105356"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3" name="Rectangle 262">
            <a:extLst>
              <a:ext uri="{FF2B5EF4-FFF2-40B4-BE49-F238E27FC236}">
                <a16:creationId xmlns:a16="http://schemas.microsoft.com/office/drawing/2014/main" id="{7CA799E6-3CB1-4887-8A77-6B05A096CFEF}"/>
              </a:ext>
            </a:extLst>
          </p:cNvPr>
          <p:cNvSpPr/>
          <p:nvPr userDrawn="1"/>
        </p:nvSpPr>
        <p:spPr>
          <a:xfrm>
            <a:off x="4575182"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5" name="Rectangle 264">
            <a:extLst>
              <a:ext uri="{FF2B5EF4-FFF2-40B4-BE49-F238E27FC236}">
                <a16:creationId xmlns:a16="http://schemas.microsoft.com/office/drawing/2014/main" id="{A97D15CA-8B12-4116-BDD2-47D5366D6E0F}"/>
              </a:ext>
            </a:extLst>
          </p:cNvPr>
          <p:cNvSpPr/>
          <p:nvPr userDrawn="1"/>
        </p:nvSpPr>
        <p:spPr>
          <a:xfrm>
            <a:off x="4575182"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7" name="Rectangle 266">
            <a:extLst>
              <a:ext uri="{FF2B5EF4-FFF2-40B4-BE49-F238E27FC236}">
                <a16:creationId xmlns:a16="http://schemas.microsoft.com/office/drawing/2014/main" id="{297EB850-4D0A-4E83-B229-3A7B2AC02AA1}"/>
              </a:ext>
            </a:extLst>
          </p:cNvPr>
          <p:cNvSpPr/>
          <p:nvPr userDrawn="1"/>
        </p:nvSpPr>
        <p:spPr>
          <a:xfrm>
            <a:off x="4575182"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9" name="Rectangle 268">
            <a:extLst>
              <a:ext uri="{FF2B5EF4-FFF2-40B4-BE49-F238E27FC236}">
                <a16:creationId xmlns:a16="http://schemas.microsoft.com/office/drawing/2014/main" id="{A6772FE3-9874-4D02-A772-E4C24484CCE5}"/>
              </a:ext>
            </a:extLst>
          </p:cNvPr>
          <p:cNvSpPr/>
          <p:nvPr userDrawn="1"/>
        </p:nvSpPr>
        <p:spPr>
          <a:xfrm>
            <a:off x="4575182"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1" name="Rectangle 270">
            <a:extLst>
              <a:ext uri="{FF2B5EF4-FFF2-40B4-BE49-F238E27FC236}">
                <a16:creationId xmlns:a16="http://schemas.microsoft.com/office/drawing/2014/main" id="{81832DFA-EB80-4678-B280-386A9508AB3B}"/>
              </a:ext>
            </a:extLst>
          </p:cNvPr>
          <p:cNvSpPr/>
          <p:nvPr userDrawn="1"/>
        </p:nvSpPr>
        <p:spPr>
          <a:xfrm>
            <a:off x="4575182"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3" name="Rectangle 272">
            <a:extLst>
              <a:ext uri="{FF2B5EF4-FFF2-40B4-BE49-F238E27FC236}">
                <a16:creationId xmlns:a16="http://schemas.microsoft.com/office/drawing/2014/main" id="{A9E2B580-6475-4DB3-BBE8-A80FB9C3DC44}"/>
              </a:ext>
            </a:extLst>
          </p:cNvPr>
          <p:cNvSpPr/>
          <p:nvPr userDrawn="1"/>
        </p:nvSpPr>
        <p:spPr>
          <a:xfrm>
            <a:off x="6051543"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5" name="Rectangle 274">
            <a:extLst>
              <a:ext uri="{FF2B5EF4-FFF2-40B4-BE49-F238E27FC236}">
                <a16:creationId xmlns:a16="http://schemas.microsoft.com/office/drawing/2014/main" id="{0FAF2801-4CEB-4F68-8DCD-050047C13982}"/>
              </a:ext>
            </a:extLst>
          </p:cNvPr>
          <p:cNvSpPr/>
          <p:nvPr userDrawn="1"/>
        </p:nvSpPr>
        <p:spPr>
          <a:xfrm>
            <a:off x="6051543"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7" name="Rectangle 276">
            <a:extLst>
              <a:ext uri="{FF2B5EF4-FFF2-40B4-BE49-F238E27FC236}">
                <a16:creationId xmlns:a16="http://schemas.microsoft.com/office/drawing/2014/main" id="{AAA9CD82-A385-4172-ABE2-AB7A13D20DA5}"/>
              </a:ext>
            </a:extLst>
          </p:cNvPr>
          <p:cNvSpPr/>
          <p:nvPr userDrawn="1"/>
        </p:nvSpPr>
        <p:spPr>
          <a:xfrm>
            <a:off x="6051543"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9" name="Rectangle 278">
            <a:extLst>
              <a:ext uri="{FF2B5EF4-FFF2-40B4-BE49-F238E27FC236}">
                <a16:creationId xmlns:a16="http://schemas.microsoft.com/office/drawing/2014/main" id="{C25656CA-EA85-4016-B625-380BEC01E2D6}"/>
              </a:ext>
            </a:extLst>
          </p:cNvPr>
          <p:cNvSpPr/>
          <p:nvPr userDrawn="1"/>
        </p:nvSpPr>
        <p:spPr>
          <a:xfrm>
            <a:off x="6051543"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1" name="Rectangle 280">
            <a:extLst>
              <a:ext uri="{FF2B5EF4-FFF2-40B4-BE49-F238E27FC236}">
                <a16:creationId xmlns:a16="http://schemas.microsoft.com/office/drawing/2014/main" id="{0EF73623-607F-4FF6-A164-96A9BB2EB48D}"/>
              </a:ext>
            </a:extLst>
          </p:cNvPr>
          <p:cNvSpPr/>
          <p:nvPr userDrawn="1"/>
        </p:nvSpPr>
        <p:spPr>
          <a:xfrm>
            <a:off x="6051543"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3" name="Rectangle 282">
            <a:extLst>
              <a:ext uri="{FF2B5EF4-FFF2-40B4-BE49-F238E27FC236}">
                <a16:creationId xmlns:a16="http://schemas.microsoft.com/office/drawing/2014/main" id="{E5C7D7E0-E4F2-4FB0-B4C3-E584BADC7045}"/>
              </a:ext>
            </a:extLst>
          </p:cNvPr>
          <p:cNvSpPr/>
          <p:nvPr userDrawn="1"/>
        </p:nvSpPr>
        <p:spPr>
          <a:xfrm>
            <a:off x="7525540"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5" name="Rectangle 284">
            <a:extLst>
              <a:ext uri="{FF2B5EF4-FFF2-40B4-BE49-F238E27FC236}">
                <a16:creationId xmlns:a16="http://schemas.microsoft.com/office/drawing/2014/main" id="{F2536D87-7F7E-42DA-8388-18BF3E560841}"/>
              </a:ext>
            </a:extLst>
          </p:cNvPr>
          <p:cNvSpPr/>
          <p:nvPr userDrawn="1"/>
        </p:nvSpPr>
        <p:spPr>
          <a:xfrm>
            <a:off x="7525540"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7" name="Rectangle 286">
            <a:extLst>
              <a:ext uri="{FF2B5EF4-FFF2-40B4-BE49-F238E27FC236}">
                <a16:creationId xmlns:a16="http://schemas.microsoft.com/office/drawing/2014/main" id="{300B400D-5668-4E34-9E68-F3E0DD0B3EB1}"/>
              </a:ext>
            </a:extLst>
          </p:cNvPr>
          <p:cNvSpPr/>
          <p:nvPr userDrawn="1"/>
        </p:nvSpPr>
        <p:spPr>
          <a:xfrm>
            <a:off x="7525540"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9" name="Rectangle 288">
            <a:extLst>
              <a:ext uri="{FF2B5EF4-FFF2-40B4-BE49-F238E27FC236}">
                <a16:creationId xmlns:a16="http://schemas.microsoft.com/office/drawing/2014/main" id="{2A5E74A5-8600-4FC8-85C0-414EDB3704A0}"/>
              </a:ext>
            </a:extLst>
          </p:cNvPr>
          <p:cNvSpPr/>
          <p:nvPr userDrawn="1"/>
        </p:nvSpPr>
        <p:spPr>
          <a:xfrm>
            <a:off x="7525540"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1" name="Rectangle 290">
            <a:extLst>
              <a:ext uri="{FF2B5EF4-FFF2-40B4-BE49-F238E27FC236}">
                <a16:creationId xmlns:a16="http://schemas.microsoft.com/office/drawing/2014/main" id="{720A6E66-04DC-47A5-B853-61F36AD4AA25}"/>
              </a:ext>
            </a:extLst>
          </p:cNvPr>
          <p:cNvSpPr/>
          <p:nvPr userDrawn="1"/>
        </p:nvSpPr>
        <p:spPr>
          <a:xfrm>
            <a:off x="7525540"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3" name="Rectangle 292">
            <a:extLst>
              <a:ext uri="{FF2B5EF4-FFF2-40B4-BE49-F238E27FC236}">
                <a16:creationId xmlns:a16="http://schemas.microsoft.com/office/drawing/2014/main" id="{3CD7C180-9AD8-461F-B158-DD0AC6D0FC2F}"/>
              </a:ext>
            </a:extLst>
          </p:cNvPr>
          <p:cNvSpPr/>
          <p:nvPr userDrawn="1"/>
        </p:nvSpPr>
        <p:spPr>
          <a:xfrm>
            <a:off x="8996365"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5" name="Rectangle 294">
            <a:extLst>
              <a:ext uri="{FF2B5EF4-FFF2-40B4-BE49-F238E27FC236}">
                <a16:creationId xmlns:a16="http://schemas.microsoft.com/office/drawing/2014/main" id="{A10611A0-47F4-4106-AAF8-07084CE74BBD}"/>
              </a:ext>
            </a:extLst>
          </p:cNvPr>
          <p:cNvSpPr/>
          <p:nvPr userDrawn="1"/>
        </p:nvSpPr>
        <p:spPr>
          <a:xfrm>
            <a:off x="8996365"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7" name="Rectangle 296">
            <a:extLst>
              <a:ext uri="{FF2B5EF4-FFF2-40B4-BE49-F238E27FC236}">
                <a16:creationId xmlns:a16="http://schemas.microsoft.com/office/drawing/2014/main" id="{204C1CDD-C00B-41B2-ABCE-95BF909E0A6C}"/>
              </a:ext>
            </a:extLst>
          </p:cNvPr>
          <p:cNvSpPr/>
          <p:nvPr userDrawn="1"/>
        </p:nvSpPr>
        <p:spPr>
          <a:xfrm>
            <a:off x="8996365"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9" name="Rectangle 298">
            <a:extLst>
              <a:ext uri="{FF2B5EF4-FFF2-40B4-BE49-F238E27FC236}">
                <a16:creationId xmlns:a16="http://schemas.microsoft.com/office/drawing/2014/main" id="{AA95AA60-3DA7-4C79-9EDC-202757C75F83}"/>
              </a:ext>
            </a:extLst>
          </p:cNvPr>
          <p:cNvSpPr/>
          <p:nvPr userDrawn="1"/>
        </p:nvSpPr>
        <p:spPr>
          <a:xfrm>
            <a:off x="8996365"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1" name="Rectangle 300">
            <a:extLst>
              <a:ext uri="{FF2B5EF4-FFF2-40B4-BE49-F238E27FC236}">
                <a16:creationId xmlns:a16="http://schemas.microsoft.com/office/drawing/2014/main" id="{7DE7C40B-323D-45B4-8F07-C97F32FD3A70}"/>
              </a:ext>
            </a:extLst>
          </p:cNvPr>
          <p:cNvSpPr/>
          <p:nvPr userDrawn="1"/>
        </p:nvSpPr>
        <p:spPr>
          <a:xfrm>
            <a:off x="8996365"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3" name="Rectangle 302">
            <a:extLst>
              <a:ext uri="{FF2B5EF4-FFF2-40B4-BE49-F238E27FC236}">
                <a16:creationId xmlns:a16="http://schemas.microsoft.com/office/drawing/2014/main" id="{1A47EA8D-BE26-4831-9A3E-8E9C65DAB9AF}"/>
              </a:ext>
            </a:extLst>
          </p:cNvPr>
          <p:cNvSpPr/>
          <p:nvPr userDrawn="1"/>
        </p:nvSpPr>
        <p:spPr>
          <a:xfrm>
            <a:off x="1046797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5" name="Rectangle 304">
            <a:extLst>
              <a:ext uri="{FF2B5EF4-FFF2-40B4-BE49-F238E27FC236}">
                <a16:creationId xmlns:a16="http://schemas.microsoft.com/office/drawing/2014/main" id="{EC99DF7A-4174-499B-9801-5EA862E3AF6D}"/>
              </a:ext>
            </a:extLst>
          </p:cNvPr>
          <p:cNvSpPr/>
          <p:nvPr userDrawn="1"/>
        </p:nvSpPr>
        <p:spPr>
          <a:xfrm>
            <a:off x="1046797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7" name="Rectangle 306">
            <a:extLst>
              <a:ext uri="{FF2B5EF4-FFF2-40B4-BE49-F238E27FC236}">
                <a16:creationId xmlns:a16="http://schemas.microsoft.com/office/drawing/2014/main" id="{ABF502B3-C310-4840-BF4A-CBF486AE7869}"/>
              </a:ext>
            </a:extLst>
          </p:cNvPr>
          <p:cNvSpPr/>
          <p:nvPr userDrawn="1"/>
        </p:nvSpPr>
        <p:spPr>
          <a:xfrm>
            <a:off x="1046797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9" name="Rectangle 308">
            <a:extLst>
              <a:ext uri="{FF2B5EF4-FFF2-40B4-BE49-F238E27FC236}">
                <a16:creationId xmlns:a16="http://schemas.microsoft.com/office/drawing/2014/main" id="{C6D912B5-2C80-43F2-95D9-21CE80F28DE4}"/>
              </a:ext>
            </a:extLst>
          </p:cNvPr>
          <p:cNvSpPr/>
          <p:nvPr userDrawn="1"/>
        </p:nvSpPr>
        <p:spPr>
          <a:xfrm>
            <a:off x="1046797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11" name="Rectangle 310">
            <a:extLst>
              <a:ext uri="{FF2B5EF4-FFF2-40B4-BE49-F238E27FC236}">
                <a16:creationId xmlns:a16="http://schemas.microsoft.com/office/drawing/2014/main" id="{C18A157F-B3A7-471C-AA77-096EFEDA737E}"/>
              </a:ext>
            </a:extLst>
          </p:cNvPr>
          <p:cNvSpPr/>
          <p:nvPr userDrawn="1"/>
        </p:nvSpPr>
        <p:spPr>
          <a:xfrm>
            <a:off x="10464794" y="5514976"/>
            <a:ext cx="90487" cy="88062"/>
          </a:xfrm>
          <a:prstGeom prst="rect">
            <a:avLst/>
          </a:prstGeom>
          <a:solidFill>
            <a:schemeClr val="accent1"/>
          </a:solidFill>
          <a:ln w="6350" cap="flat">
            <a:noFill/>
            <a:prstDash val="solid"/>
            <a:miter/>
          </a:ln>
        </p:spPr>
        <p:txBody>
          <a:bodyPr rtlCol="0" anchor="ctr"/>
          <a:lstStyle/>
          <a:p>
            <a:pPr algn="l"/>
            <a:endParaRPr lang="en-US"/>
          </a:p>
        </p:txBody>
      </p:sp>
    </p:spTree>
    <p:extLst>
      <p:ext uri="{BB962C8B-B14F-4D97-AF65-F5344CB8AC3E}">
        <p14:creationId xmlns:p14="http://schemas.microsoft.com/office/powerpoint/2010/main" val="27549917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232A1-8191-48AE-9F70-9E3F0B8698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347E33D-1140-4E18-9029-15D8105BFC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AB290-D806-4D71-8678-75742C65F11E}"/>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89E4A1AE-8A2F-4114-9DA9-564F7583F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BFC7D9-1372-42DE-9517-E48F7E8E3949}"/>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65598442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235BF-3055-4075-8C06-39166A91EA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2276ED-5339-4BB6-9C95-F85333B7910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8BC781-1260-4D42-BD7A-605CF5CBA99A}"/>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706E58E5-B929-48FE-90AA-5ECD6F109A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932BDB-2969-4C80-9C6C-804C4500D86D}"/>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9421822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E4D4D-B84D-4C65-BE93-D1FA1F25544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1DA736-7AC4-4B77-BD88-B2B904E9CE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B02642-7748-4F37-9571-F3AC23F79B5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451962-69E8-4E67-B8EE-614D6AF404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53B67D-424A-4DA8-BDBA-471C9FAA3AC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FA700A-FE6C-4C38-BC1B-B103F9D95789}"/>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8" name="Footer Placeholder 7">
            <a:extLst>
              <a:ext uri="{FF2B5EF4-FFF2-40B4-BE49-F238E27FC236}">
                <a16:creationId xmlns:a16="http://schemas.microsoft.com/office/drawing/2014/main" id="{62D45FB7-F87C-4091-A5B1-5915988F84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0C961B-4F2E-43F0-BAD9-994B50EE859B}"/>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47140412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Minecraft Fullbleed Title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93362" cy="6858000"/>
          </a:xfrm>
          <a:prstGeom prst="rect">
            <a:avLst/>
          </a:prstGeom>
        </p:spPr>
      </p:pic>
      <p:sp>
        <p:nvSpPr>
          <p:cNvPr id="2" name="Title 1"/>
          <p:cNvSpPr>
            <a:spLocks noGrp="1"/>
          </p:cNvSpPr>
          <p:nvPr>
            <p:ph type="ctrTitle" hasCustomPrompt="1"/>
          </p:nvPr>
        </p:nvSpPr>
        <p:spPr>
          <a:xfrm>
            <a:off x="794891" y="2918692"/>
            <a:ext cx="3972315" cy="1944161"/>
          </a:xfrm>
        </p:spPr>
        <p:txBody>
          <a:bodyPr anchor="b"/>
          <a:lstStyle>
            <a:lvl1pPr algn="l">
              <a:defRPr sz="4800">
                <a:solidFill>
                  <a:schemeClr val="bg1">
                    <a:alpha val="99000"/>
                  </a:schemeClr>
                </a:solidFill>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794916" y="4862852"/>
            <a:ext cx="3972315" cy="577378"/>
          </a:xfrm>
        </p:spPr>
        <p:txBody>
          <a:bodyPr>
            <a:noAutofit/>
          </a:bodyPr>
          <a:lstStyle>
            <a:lvl1pPr marL="0" indent="0">
              <a:buNone/>
              <a:defRPr sz="2400">
                <a:solidFill>
                  <a:schemeClr val="bg1">
                    <a:alpha val="99000"/>
                  </a:schemeClr>
                </a:solidFill>
                <a:latin typeface="+mn-lt"/>
              </a:defRPr>
            </a:lvl1pPr>
          </a:lstStyle>
          <a:p>
            <a:pPr lvl="0"/>
            <a:r>
              <a:rPr lang="en-US"/>
              <a:t>Edit Master text styles</a:t>
            </a:r>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96B22149-4673-4D23-B0D5-9086E1A764A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404218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Minecraft Fullbleed Titl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7" name="Rectangle 6"/>
          <p:cNvSpPr/>
          <p:nvPr userDrawn="1"/>
        </p:nvSpPr>
        <p:spPr bwMode="auto">
          <a:xfrm>
            <a:off x="274710" y="2860696"/>
            <a:ext cx="5945148" cy="3471176"/>
          </a:xfrm>
          <a:prstGeom prst="rect">
            <a:avLst/>
          </a:prstGeom>
          <a:solidFill>
            <a:schemeClr val="tx2">
              <a:alpha val="9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710" y="2860698"/>
            <a:ext cx="5945147" cy="2178663"/>
          </a:xfrm>
        </p:spPr>
        <p:txBody>
          <a:bodyPr lIns="182880" tIns="18288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32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19E87D8C-141F-406F-B25B-50B115DEE5B2}"/>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021776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Minecraft Fullbleed Title 3">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4710" y="2833398"/>
            <a:ext cx="5945149" cy="3471176"/>
          </a:xfrm>
          <a:prstGeom prst="rect">
            <a:avLst/>
          </a:prstGeom>
        </p:spPr>
      </p:pic>
      <p:sp>
        <p:nvSpPr>
          <p:cNvPr id="2" name="Title 1"/>
          <p:cNvSpPr>
            <a:spLocks noGrp="1"/>
          </p:cNvSpPr>
          <p:nvPr>
            <p:ph type="ctrTitle" hasCustomPrompt="1"/>
          </p:nvPr>
        </p:nvSpPr>
        <p:spPr>
          <a:xfrm>
            <a:off x="274710" y="286069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28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907399D9-15C0-4BE2-9A37-92CC6486D5AA}"/>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01485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Minecraft Fullbleed Title 4">
    <p:spTree>
      <p:nvGrpSpPr>
        <p:cNvPr id="1" name=""/>
        <p:cNvGrpSpPr/>
        <p:nvPr/>
      </p:nvGrpSpPr>
      <p:grpSpPr>
        <a:xfrm>
          <a:off x="0" y="0"/>
          <a:ext cx="0" cy="0"/>
          <a:chOff x="0" y="0"/>
          <a:chExt cx="0" cy="0"/>
        </a:xfrm>
      </p:grpSpPr>
      <p:pic>
        <p:nvPicPr>
          <p:cNvPr id="9" name="Picture 8" descr="Een afbeelding van speelgoed, Lego, lucht, tafel&#10;&#10;Beschrijving automatisch gegenereerd">
            <a:extLst>
              <a:ext uri="{FF2B5EF4-FFF2-40B4-BE49-F238E27FC236}">
                <a16:creationId xmlns:a16="http://schemas.microsoft.com/office/drawing/2014/main" id="{83AF1D29-7DDB-4369-B18C-1868A13D4F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13" name="Rectangle 12">
            <a:extLst>
              <a:ext uri="{FF2B5EF4-FFF2-40B4-BE49-F238E27FC236}">
                <a16:creationId xmlns:a16="http://schemas.microsoft.com/office/drawing/2014/main" id="{C270170E-9DAD-487C-8F50-8A4C0FC5A4BD}"/>
              </a:ext>
            </a:extLst>
          </p:cNvPr>
          <p:cNvSpPr/>
          <p:nvPr userDrawn="1"/>
        </p:nvSpPr>
        <p:spPr bwMode="auto">
          <a:xfrm>
            <a:off x="0" y="0"/>
            <a:ext cx="9905806" cy="6858000"/>
          </a:xfrm>
          <a:prstGeom prst="rect">
            <a:avLst/>
          </a:prstGeom>
          <a:gradFill flip="none" rotWithShape="1">
            <a:gsLst>
              <a:gs pos="26000">
                <a:schemeClr val="tx1">
                  <a:alpha val="53000"/>
                </a:schemeClr>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474785"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458973"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0" name="Picture 9">
            <a:extLst>
              <a:ext uri="{FF2B5EF4-FFF2-40B4-BE49-F238E27FC236}">
                <a16:creationId xmlns:a16="http://schemas.microsoft.com/office/drawing/2014/main" id="{66AE3026-5C71-4F5D-9267-DC28432481E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3B2691B3-33CB-407F-8E1C-60D10C7A09E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9268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39">
          <p15:clr>
            <a:srgbClr val="FBAE40"/>
          </p15:clr>
        </p15:guide>
        <p15:guide id="2" pos="311">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Minecraft Title 1">
    <p:bg>
      <p:bgPr>
        <a:solidFill>
          <a:schemeClr val="tx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84F3513-7CDB-4D66-AF83-674551FEA35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1" name="Picture 10">
            <a:extLst>
              <a:ext uri="{FF2B5EF4-FFF2-40B4-BE49-F238E27FC236}">
                <a16:creationId xmlns:a16="http://schemas.microsoft.com/office/drawing/2014/main" id="{6E93AFDF-DBE8-4582-A98F-CAAE008DC85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969384" y="1466098"/>
            <a:ext cx="5506218" cy="5391902"/>
          </a:xfrm>
          <a:prstGeom prst="rect">
            <a:avLst/>
          </a:prstGeom>
        </p:spPr>
      </p:pic>
      <p:pic>
        <p:nvPicPr>
          <p:cNvPr id="8" name="Picture 7">
            <a:extLst>
              <a:ext uri="{FF2B5EF4-FFF2-40B4-BE49-F238E27FC236}">
                <a16:creationId xmlns:a16="http://schemas.microsoft.com/office/drawing/2014/main" id="{099851F6-815C-45F3-A61A-DFB152BE15E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Picture 11">
            <a:extLst>
              <a:ext uri="{FF2B5EF4-FFF2-40B4-BE49-F238E27FC236}">
                <a16:creationId xmlns:a16="http://schemas.microsoft.com/office/drawing/2014/main" id="{387DAD0B-1A20-4288-A0C7-78123817C0E9}"/>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2774694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Minecraft Title 2">
    <p:bg>
      <p:bgPr>
        <a:solidFill>
          <a:schemeClr val="accent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5E78B78-D336-4E33-BEDF-950B514D4B56}"/>
              </a:ext>
            </a:extLst>
          </p:cNvPr>
          <p:cNvGrpSpPr/>
          <p:nvPr userDrawn="1"/>
        </p:nvGrpSpPr>
        <p:grpSpPr>
          <a:xfrm>
            <a:off x="-1" y="0"/>
            <a:ext cx="12192001" cy="6858000"/>
            <a:chOff x="-1" y="0"/>
            <a:chExt cx="12188826" cy="6858000"/>
          </a:xfrm>
        </p:grpSpPr>
        <p:pic>
          <p:nvPicPr>
            <p:cNvPr id="11" name="Picture 10">
              <a:extLst>
                <a:ext uri="{FF2B5EF4-FFF2-40B4-BE49-F238E27FC236}">
                  <a16:creationId xmlns:a16="http://schemas.microsoft.com/office/drawing/2014/main" id="{9A37B178-5F5A-4C65-B142-3B4BED86A0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6094412" cy="6858000"/>
            </a:xfrm>
            <a:prstGeom prst="rect">
              <a:avLst/>
            </a:prstGeom>
          </p:spPr>
        </p:pic>
        <p:pic>
          <p:nvPicPr>
            <p:cNvPr id="13" name="Picture 12">
              <a:extLst>
                <a:ext uri="{FF2B5EF4-FFF2-40B4-BE49-F238E27FC236}">
                  <a16:creationId xmlns:a16="http://schemas.microsoft.com/office/drawing/2014/main" id="{5D8D962D-EDE5-47D4-A040-F08AA4F3D8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4413" y="0"/>
              <a:ext cx="6094412" cy="6858000"/>
            </a:xfrm>
            <a:prstGeom prst="rect">
              <a:avLst/>
            </a:prstGeom>
          </p:spPr>
        </p:pic>
      </p:grpSp>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solidFill>
                <a:srgbClr val="0070C0"/>
              </a:soli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8" name="Picture 7">
            <a:extLst>
              <a:ext uri="{FF2B5EF4-FFF2-40B4-BE49-F238E27FC236}">
                <a16:creationId xmlns:a16="http://schemas.microsoft.com/office/drawing/2014/main" id="{AAE276CB-4993-44A9-8C73-DA2AF3182E7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Graphic 11">
            <a:extLst>
              <a:ext uri="{FF2B5EF4-FFF2-40B4-BE49-F238E27FC236}">
                <a16:creationId xmlns:a16="http://schemas.microsoft.com/office/drawing/2014/main" id="{1CA3E0FE-DDBA-4BCA-B97F-3D709284F7A9}"/>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561209" y="1456024"/>
            <a:ext cx="5041748" cy="4875849"/>
          </a:xfrm>
          <a:prstGeom prst="rect">
            <a:avLst/>
          </a:prstGeom>
        </p:spPr>
      </p:pic>
      <p:pic>
        <p:nvPicPr>
          <p:cNvPr id="14" name="Picture 13">
            <a:extLst>
              <a:ext uri="{FF2B5EF4-FFF2-40B4-BE49-F238E27FC236}">
                <a16:creationId xmlns:a16="http://schemas.microsoft.com/office/drawing/2014/main" id="{B4057CAE-D1A3-48BB-92D8-907922B91802}"/>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469202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06.xml"/><Relationship Id="rId18" Type="http://schemas.openxmlformats.org/officeDocument/2006/relationships/slideLayout" Target="../slideLayouts/slideLayout111.xml"/><Relationship Id="rId26" Type="http://schemas.openxmlformats.org/officeDocument/2006/relationships/slideLayout" Target="../slideLayouts/slideLayout119.xml"/><Relationship Id="rId39" Type="http://schemas.openxmlformats.org/officeDocument/2006/relationships/slideLayout" Target="../slideLayouts/slideLayout132.xml"/><Relationship Id="rId21" Type="http://schemas.openxmlformats.org/officeDocument/2006/relationships/slideLayout" Target="../slideLayouts/slideLayout114.xml"/><Relationship Id="rId34" Type="http://schemas.openxmlformats.org/officeDocument/2006/relationships/slideLayout" Target="../slideLayouts/slideLayout127.xml"/><Relationship Id="rId42" Type="http://schemas.openxmlformats.org/officeDocument/2006/relationships/slideLayout" Target="../slideLayouts/slideLayout135.xml"/><Relationship Id="rId7" Type="http://schemas.openxmlformats.org/officeDocument/2006/relationships/slideLayout" Target="../slideLayouts/slideLayout100.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29" Type="http://schemas.openxmlformats.org/officeDocument/2006/relationships/slideLayout" Target="../slideLayouts/slideLayout122.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24" Type="http://schemas.openxmlformats.org/officeDocument/2006/relationships/slideLayout" Target="../slideLayouts/slideLayout117.xml"/><Relationship Id="rId32" Type="http://schemas.openxmlformats.org/officeDocument/2006/relationships/slideLayout" Target="../slideLayouts/slideLayout125.xml"/><Relationship Id="rId37" Type="http://schemas.openxmlformats.org/officeDocument/2006/relationships/slideLayout" Target="../slideLayouts/slideLayout130.xml"/><Relationship Id="rId40" Type="http://schemas.openxmlformats.org/officeDocument/2006/relationships/slideLayout" Target="../slideLayouts/slideLayout133.xml"/><Relationship Id="rId45" Type="http://schemas.openxmlformats.org/officeDocument/2006/relationships/slideLayout" Target="../slideLayouts/slideLayout138.xml"/><Relationship Id="rId5" Type="http://schemas.openxmlformats.org/officeDocument/2006/relationships/slideLayout" Target="../slideLayouts/slideLayout98.xml"/><Relationship Id="rId15" Type="http://schemas.openxmlformats.org/officeDocument/2006/relationships/slideLayout" Target="../slideLayouts/slideLayout108.xml"/><Relationship Id="rId23" Type="http://schemas.openxmlformats.org/officeDocument/2006/relationships/slideLayout" Target="../slideLayouts/slideLayout116.xml"/><Relationship Id="rId28" Type="http://schemas.openxmlformats.org/officeDocument/2006/relationships/slideLayout" Target="../slideLayouts/slideLayout121.xml"/><Relationship Id="rId36" Type="http://schemas.openxmlformats.org/officeDocument/2006/relationships/slideLayout" Target="../slideLayouts/slideLayout129.xml"/><Relationship Id="rId10" Type="http://schemas.openxmlformats.org/officeDocument/2006/relationships/slideLayout" Target="../slideLayouts/slideLayout103.xml"/><Relationship Id="rId19" Type="http://schemas.openxmlformats.org/officeDocument/2006/relationships/slideLayout" Target="../slideLayouts/slideLayout112.xml"/><Relationship Id="rId31" Type="http://schemas.openxmlformats.org/officeDocument/2006/relationships/slideLayout" Target="../slideLayouts/slideLayout124.xml"/><Relationship Id="rId44" Type="http://schemas.openxmlformats.org/officeDocument/2006/relationships/slideLayout" Target="../slideLayouts/slideLayout137.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 Id="rId22" Type="http://schemas.openxmlformats.org/officeDocument/2006/relationships/slideLayout" Target="../slideLayouts/slideLayout115.xml"/><Relationship Id="rId27" Type="http://schemas.openxmlformats.org/officeDocument/2006/relationships/slideLayout" Target="../slideLayouts/slideLayout120.xml"/><Relationship Id="rId30" Type="http://schemas.openxmlformats.org/officeDocument/2006/relationships/slideLayout" Target="../slideLayouts/slideLayout123.xml"/><Relationship Id="rId35" Type="http://schemas.openxmlformats.org/officeDocument/2006/relationships/slideLayout" Target="../slideLayouts/slideLayout128.xml"/><Relationship Id="rId43" Type="http://schemas.openxmlformats.org/officeDocument/2006/relationships/slideLayout" Target="../slideLayouts/slideLayout136.xml"/><Relationship Id="rId8" Type="http://schemas.openxmlformats.org/officeDocument/2006/relationships/slideLayout" Target="../slideLayouts/slideLayout101.xml"/><Relationship Id="rId3" Type="http://schemas.openxmlformats.org/officeDocument/2006/relationships/slideLayout" Target="../slideLayouts/slideLayout96.xml"/><Relationship Id="rId12" Type="http://schemas.openxmlformats.org/officeDocument/2006/relationships/slideLayout" Target="../slideLayouts/slideLayout105.xml"/><Relationship Id="rId17" Type="http://schemas.openxmlformats.org/officeDocument/2006/relationships/slideLayout" Target="../slideLayouts/slideLayout110.xml"/><Relationship Id="rId25" Type="http://schemas.openxmlformats.org/officeDocument/2006/relationships/slideLayout" Target="../slideLayouts/slideLayout118.xml"/><Relationship Id="rId33" Type="http://schemas.openxmlformats.org/officeDocument/2006/relationships/slideLayout" Target="../slideLayouts/slideLayout126.xml"/><Relationship Id="rId38" Type="http://schemas.openxmlformats.org/officeDocument/2006/relationships/slideLayout" Target="../slideLayouts/slideLayout131.xml"/><Relationship Id="rId46" Type="http://schemas.openxmlformats.org/officeDocument/2006/relationships/theme" Target="../theme/theme2.xml"/><Relationship Id="rId20" Type="http://schemas.openxmlformats.org/officeDocument/2006/relationships/slideLayout" Target="../slideLayouts/slideLayout113.xml"/><Relationship Id="rId41" Type="http://schemas.openxmlformats.org/officeDocument/2006/relationships/slideLayout" Target="../slideLayouts/slideLayout13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1.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image" Target="../media/image31.emf"/><Relationship Id="rId5" Type="http://schemas.openxmlformats.org/officeDocument/2006/relationships/theme" Target="../theme/theme3.xml"/><Relationship Id="rId4" Type="http://schemas.openxmlformats.org/officeDocument/2006/relationships/slideLayout" Target="../slideLayouts/slideLayout14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theme" Target="../theme/theme4.xml"/><Relationship Id="rId1" Type="http://schemas.openxmlformats.org/officeDocument/2006/relationships/slideLayout" Target="../slideLayouts/slideLayout1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12" name="Footer Placeholder 211">
            <a:extLst>
              <a:ext uri="{FF2B5EF4-FFF2-40B4-BE49-F238E27FC236}">
                <a16:creationId xmlns:a16="http://schemas.microsoft.com/office/drawing/2014/main" id="{4740729B-6B00-487E-8587-688E58469855}"/>
              </a:ext>
            </a:extLst>
          </p:cNvPr>
          <p:cNvSpPr>
            <a:spLocks noGrp="1"/>
          </p:cNvSpPr>
          <p:nvPr>
            <p:ph type="ftr" sz="quarter" idx="3"/>
          </p:nvPr>
        </p:nvSpPr>
        <p:spPr>
          <a:xfrm>
            <a:off x="255593" y="6512719"/>
            <a:ext cx="1377945" cy="87751"/>
          </a:xfrm>
          <a:prstGeom prst="rect">
            <a:avLst/>
          </a:prstGeom>
        </p:spPr>
        <p:txBody>
          <a:bodyPr vert="horz" lIns="0" tIns="0" rIns="0" bIns="0" rtlCol="0" anchor="ctr"/>
          <a:lstStyle>
            <a:lvl1pPr algn="l">
              <a:lnSpc>
                <a:spcPct val="100000"/>
              </a:lnSpc>
              <a:defRPr sz="1000">
                <a:solidFill>
                  <a:schemeClr val="tx1"/>
                </a:solidFill>
                <a:latin typeface="Arial" panose="020B0604020202020204" pitchFamily="34" charset="0"/>
                <a:cs typeface="Arial" panose="020B0604020202020204" pitchFamily="34" charset="0"/>
              </a:defRPr>
            </a:lvl1pPr>
          </a:lstStyle>
          <a:p>
            <a:r>
              <a:rPr lang="en-US"/>
              <a:t>Mojang Studios</a:t>
            </a:r>
          </a:p>
        </p:txBody>
      </p:sp>
      <p:sp>
        <p:nvSpPr>
          <p:cNvPr id="214" name="Title Placeholder 213">
            <a:extLst>
              <a:ext uri="{FF2B5EF4-FFF2-40B4-BE49-F238E27FC236}">
                <a16:creationId xmlns:a16="http://schemas.microsoft.com/office/drawing/2014/main" id="{96759E55-3644-4693-8FBA-C543A6DB67A5}"/>
              </a:ext>
            </a:extLst>
          </p:cNvPr>
          <p:cNvSpPr>
            <a:spLocks noGrp="1"/>
          </p:cNvSpPr>
          <p:nvPr>
            <p:ph type="title"/>
          </p:nvPr>
        </p:nvSpPr>
        <p:spPr>
          <a:xfrm>
            <a:off x="252413" y="258762"/>
            <a:ext cx="11683994" cy="207963"/>
          </a:xfrm>
          <a:prstGeom prst="rect">
            <a:avLst/>
          </a:prstGeom>
        </p:spPr>
        <p:txBody>
          <a:bodyPr vert="horz" lIns="0" tIns="0" rIns="0" bIns="0" rtlCol="0" anchor="t" anchorCtr="0">
            <a:noAutofit/>
          </a:bodyPr>
          <a:lstStyle/>
          <a:p>
            <a:r>
              <a:rPr lang="en-US"/>
              <a:t>Content page title (14pt)</a:t>
            </a:r>
          </a:p>
        </p:txBody>
      </p:sp>
      <p:sp>
        <p:nvSpPr>
          <p:cNvPr id="215" name="Slide Number Placeholder 214">
            <a:extLst>
              <a:ext uri="{FF2B5EF4-FFF2-40B4-BE49-F238E27FC236}">
                <a16:creationId xmlns:a16="http://schemas.microsoft.com/office/drawing/2014/main" id="{B3BFBA1F-35F4-47B0-80A6-BC82AAEEAAD5}"/>
              </a:ext>
            </a:extLst>
          </p:cNvPr>
          <p:cNvSpPr>
            <a:spLocks noGrp="1"/>
          </p:cNvSpPr>
          <p:nvPr>
            <p:ph type="sldNum" sz="quarter" idx="4"/>
          </p:nvPr>
        </p:nvSpPr>
        <p:spPr>
          <a:xfrm>
            <a:off x="11559383" y="6507956"/>
            <a:ext cx="380205" cy="91280"/>
          </a:xfrm>
          <a:prstGeom prst="rect">
            <a:avLst/>
          </a:prstGeom>
        </p:spPr>
        <p:txBody>
          <a:bodyPr vert="horz" lIns="0" tIns="0" rIns="0" bIns="0" rtlCol="0" anchor="ctr"/>
          <a:lstStyle>
            <a:lvl1pPr algn="r">
              <a:lnSpc>
                <a:spcPct val="100000"/>
              </a:lnSpc>
              <a:defRPr sz="1000">
                <a:solidFill>
                  <a:schemeClr val="tx1"/>
                </a:solidFill>
                <a:latin typeface="Arial" panose="020B0604020202020204" pitchFamily="34" charset="0"/>
                <a:cs typeface="Arial" panose="020B0604020202020204" pitchFamily="34" charset="0"/>
              </a:defRPr>
            </a:lvl1pPr>
          </a:lstStyle>
          <a:p>
            <a:fld id="{7C84D469-983E-45D1-83D0-D0A54F8F126E}" type="slidenum">
              <a:rPr lang="en-US" smtClean="0"/>
              <a:pPr/>
              <a:t>‹#›</a:t>
            </a:fld>
            <a:endParaRPr lang="en-US"/>
          </a:p>
        </p:txBody>
      </p:sp>
      <p:sp>
        <p:nvSpPr>
          <p:cNvPr id="217" name="Date Placeholder 216">
            <a:extLst>
              <a:ext uri="{FF2B5EF4-FFF2-40B4-BE49-F238E27FC236}">
                <a16:creationId xmlns:a16="http://schemas.microsoft.com/office/drawing/2014/main" id="{F99D94F4-273F-4746-96BB-CE7E602A7E82}"/>
              </a:ext>
            </a:extLst>
          </p:cNvPr>
          <p:cNvSpPr>
            <a:spLocks noGrp="1"/>
          </p:cNvSpPr>
          <p:nvPr>
            <p:ph type="dt" sz="half" idx="2"/>
          </p:nvPr>
        </p:nvSpPr>
        <p:spPr>
          <a:xfrm>
            <a:off x="3195637" y="6512718"/>
            <a:ext cx="2852737" cy="87752"/>
          </a:xfrm>
          <a:prstGeom prst="rect">
            <a:avLst/>
          </a:prstGeom>
        </p:spPr>
        <p:txBody>
          <a:bodyPr vert="horz" lIns="0" tIns="0" rIns="0" bIns="0" rtlCol="0" anchor="ctr"/>
          <a:lstStyle>
            <a:lvl1pPr algn="l">
              <a:defRPr sz="1000">
                <a:solidFill>
                  <a:schemeClr val="tx1"/>
                </a:solidFill>
                <a:latin typeface="Arial" panose="020B0604020202020204" pitchFamily="34" charset="0"/>
                <a:cs typeface="Arial" panose="020B0604020202020204" pitchFamily="34" charset="0"/>
              </a:defRPr>
            </a:lvl1p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62681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 id="2147483743" r:id="rId83"/>
    <p:sldLayoutId id="2147483744" r:id="rId84"/>
    <p:sldLayoutId id="2147483745" r:id="rId85"/>
    <p:sldLayoutId id="2147483746" r:id="rId86"/>
    <p:sldLayoutId id="2147483747" r:id="rId87"/>
    <p:sldLayoutId id="2147483748" r:id="rId88"/>
    <p:sldLayoutId id="2147483749" r:id="rId89"/>
    <p:sldLayoutId id="2147483750" r:id="rId90"/>
    <p:sldLayoutId id="2147483751" r:id="rId91"/>
    <p:sldLayoutId id="2147483752" r:id="rId92"/>
    <p:sldLayoutId id="2147483753" r:id="rId93"/>
  </p:sldLayoutIdLst>
  <p:hf hdr="0"/>
  <p:txStyles>
    <p:titleStyle>
      <a:lvl1pPr algn="l" defTabSz="914400" rtl="0" eaLnBrk="1" latinLnBrk="0" hangingPunct="1">
        <a:lnSpc>
          <a:spcPct val="105000"/>
        </a:lnSpc>
        <a:spcBef>
          <a:spcPct val="0"/>
        </a:spcBef>
        <a:spcAft>
          <a:spcPts val="1200"/>
        </a:spcAft>
        <a:buNone/>
        <a:defRPr lang="en-US" sz="1400" b="1" kern="1200" dirty="0" smtClean="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0"/>
        </a:spcBef>
        <a:spcAft>
          <a:spcPts val="1200"/>
        </a:spcAft>
        <a:buSzPct val="80000"/>
        <a:buFont typeface="Wingdings" panose="05000000000000000000" pitchFamily="2" charset="2"/>
        <a:buNone/>
        <a:defRPr lang="en-US" sz="1000" kern="1200" dirty="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73152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100584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28016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1">
          <p15:clr>
            <a:srgbClr val="F26B43"/>
          </p15:clr>
        </p15:guide>
        <p15:guide id="3" pos="159">
          <p15:clr>
            <a:srgbClr val="F26B43"/>
          </p15:clr>
        </p15:guide>
        <p15:guide id="4" pos="7521">
          <p15:clr>
            <a:srgbClr val="F26B43"/>
          </p15:clr>
        </p15:guide>
        <p15:guide id="5" orient="horz" pos="4160">
          <p15:clr>
            <a:srgbClr val="F26B43"/>
          </p15:clr>
        </p15:guide>
        <p15:guide id="6" orient="horz" pos="779">
          <p15:clr>
            <a:srgbClr val="F26B43"/>
          </p15:clr>
        </p15:guide>
        <p15:guide id="7" pos="1086">
          <p15:clr>
            <a:srgbClr val="F26B43"/>
          </p15:clr>
        </p15:guide>
        <p15:guide id="8" pos="1029">
          <p15:clr>
            <a:srgbClr val="F26B43"/>
          </p15:clr>
        </p15:guide>
        <p15:guide id="9" pos="1955">
          <p15:clr>
            <a:srgbClr val="F26B43"/>
          </p15:clr>
        </p15:guide>
        <p15:guide id="10" pos="2013">
          <p15:clr>
            <a:srgbClr val="F26B43"/>
          </p15:clr>
        </p15:guide>
        <p15:guide id="11" pos="2882">
          <p15:clr>
            <a:srgbClr val="F26B43"/>
          </p15:clr>
        </p15:guide>
        <p15:guide id="12" pos="3869">
          <p15:clr>
            <a:srgbClr val="F26B43"/>
          </p15:clr>
        </p15:guide>
        <p15:guide id="13" pos="3810">
          <p15:clr>
            <a:srgbClr val="F26B43"/>
          </p15:clr>
        </p15:guide>
        <p15:guide id="14" pos="2937">
          <p15:clr>
            <a:srgbClr val="F26B43"/>
          </p15:clr>
        </p15:guide>
        <p15:guide id="15" pos="4740">
          <p15:clr>
            <a:srgbClr val="F26B43"/>
          </p15:clr>
        </p15:guide>
        <p15:guide id="16" pos="4797">
          <p15:clr>
            <a:srgbClr val="F26B43"/>
          </p15:clr>
        </p15:guide>
        <p15:guide id="17" pos="5722">
          <p15:clr>
            <a:srgbClr val="F26B43"/>
          </p15:clr>
        </p15:guide>
        <p15:guide id="18" pos="5666">
          <p15:clr>
            <a:srgbClr val="F26B43"/>
          </p15:clr>
        </p15:guide>
        <p15:guide id="19" pos="6592">
          <p15:clr>
            <a:srgbClr val="F26B43"/>
          </p15:clr>
        </p15:guide>
        <p15:guide id="20" pos="6650">
          <p15:clr>
            <a:srgbClr val="F26B43"/>
          </p15:clr>
        </p15:guide>
        <p15:guide id="21" orient="horz" pos="836">
          <p15:clr>
            <a:srgbClr val="F26B43"/>
          </p15:clr>
        </p15:guide>
        <p15:guide id="22" orient="horz" pos="1455">
          <p15:clr>
            <a:srgbClr val="F26B43"/>
          </p15:clr>
        </p15:guide>
        <p15:guide id="23" orient="horz" pos="1509">
          <p15:clr>
            <a:srgbClr val="F26B43"/>
          </p15:clr>
        </p15:guide>
        <p15:guide id="24" orient="horz" pos="2121">
          <p15:clr>
            <a:srgbClr val="F26B43"/>
          </p15:clr>
        </p15:guide>
        <p15:guide id="25" orient="horz" pos="2178">
          <p15:clr>
            <a:srgbClr val="F26B43"/>
          </p15:clr>
        </p15:guide>
        <p15:guide id="26" orient="horz" pos="2796">
          <p15:clr>
            <a:srgbClr val="F26B43"/>
          </p15:clr>
        </p15:guide>
        <p15:guide id="27" orient="horz" pos="2853">
          <p15:clr>
            <a:srgbClr val="F26B43"/>
          </p15:clr>
        </p15:guide>
        <p15:guide id="28" orient="horz" pos="3474">
          <p15:clr>
            <a:srgbClr val="F26B43"/>
          </p15:clr>
        </p15:guide>
        <p15:guide id="29" orient="horz" pos="352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1344" y="393192"/>
            <a:ext cx="11149439" cy="795528"/>
          </a:xfrm>
          <a:prstGeom prst="rect">
            <a:avLst/>
          </a:prstGeom>
        </p:spPr>
        <p:txBody>
          <a:bodyPr vert="horz" wrap="square" lIns="0" tIns="45720" rIns="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521344" y="1290320"/>
            <a:ext cx="11149439" cy="4927600"/>
          </a:xfrm>
          <a:prstGeom prst="rect">
            <a:avLst/>
          </a:prstGeom>
        </p:spPr>
        <p:txBody>
          <a:bodyPr vert="horz" lIns="0" tIns="45720" rIns="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62185613"/>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77" r:id="rId23"/>
    <p:sldLayoutId id="2147483778" r:id="rId24"/>
    <p:sldLayoutId id="2147483779" r:id="rId25"/>
    <p:sldLayoutId id="2147483780" r:id="rId26"/>
    <p:sldLayoutId id="2147483781" r:id="rId27"/>
    <p:sldLayoutId id="2147483782" r:id="rId28"/>
    <p:sldLayoutId id="2147483783" r:id="rId29"/>
    <p:sldLayoutId id="2147483784" r:id="rId30"/>
    <p:sldLayoutId id="2147483785" r:id="rId31"/>
    <p:sldLayoutId id="2147483786" r:id="rId32"/>
    <p:sldLayoutId id="2147483787" r:id="rId33"/>
    <p:sldLayoutId id="2147483788" r:id="rId34"/>
    <p:sldLayoutId id="2147483789" r:id="rId35"/>
    <p:sldLayoutId id="2147483790" r:id="rId36"/>
    <p:sldLayoutId id="2147483791" r:id="rId37"/>
    <p:sldLayoutId id="2147483792" r:id="rId38"/>
    <p:sldLayoutId id="2147483793" r:id="rId39"/>
    <p:sldLayoutId id="2147483794" r:id="rId40"/>
    <p:sldLayoutId id="2147483795" r:id="rId41"/>
    <p:sldLayoutId id="2147483796" r:id="rId42"/>
    <p:sldLayoutId id="2147483797" r:id="rId43"/>
    <p:sldLayoutId id="2147483798" r:id="rId44"/>
    <p:sldLayoutId id="2147483799" r:id="rId4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cap="all" spc="-100" baseline="0">
          <a:solidFill>
            <a:schemeClr val="tx1">
              <a:alpha val="99000"/>
            </a:schemeClr>
          </a:solidFill>
          <a:latin typeface="+mj-lt"/>
          <a:ea typeface="+mj-ea"/>
          <a:cs typeface="+mj-cs"/>
        </a:defRPr>
      </a:lvl1pPr>
    </p:titleStyle>
    <p:bodyStyle>
      <a:lvl1pPr marL="0" indent="0" algn="l" defTabSz="914400" rtl="0" eaLnBrk="1" latinLnBrk="0" hangingPunct="1">
        <a:spcBef>
          <a:spcPts val="0"/>
        </a:spcBef>
        <a:spcAft>
          <a:spcPts val="600"/>
        </a:spcAft>
        <a:buSzPct val="90000"/>
        <a:buFont typeface="Wingdings" pitchFamily="2" charset="2"/>
        <a:buNone/>
        <a:defRPr sz="3200" kern="1200">
          <a:solidFill>
            <a:schemeClr val="tx2">
              <a:alpha val="99000"/>
            </a:schemeClr>
          </a:solidFill>
          <a:latin typeface="+mn-lt"/>
          <a:ea typeface="+mn-ea"/>
          <a:cs typeface="+mn-cs"/>
        </a:defRPr>
      </a:lvl1pPr>
      <a:lvl2pPr marL="230187" indent="0" algn="l" defTabSz="914400" rtl="0" eaLnBrk="1" latinLnBrk="0" hangingPunct="1">
        <a:spcBef>
          <a:spcPts val="0"/>
        </a:spcBef>
        <a:spcAft>
          <a:spcPts val="1200"/>
        </a:spcAft>
        <a:buSzPct val="90000"/>
        <a:buFont typeface="Wingdings" pitchFamily="2" charset="2"/>
        <a:buNone/>
        <a:defRPr sz="2400" kern="1200">
          <a:solidFill>
            <a:schemeClr val="tx1">
              <a:alpha val="99000"/>
            </a:schemeClr>
          </a:solidFill>
          <a:latin typeface="+mn-lt"/>
          <a:ea typeface="+mn-ea"/>
          <a:cs typeface="+mn-cs"/>
        </a:defRPr>
      </a:lvl2pPr>
      <a:lvl3pPr marL="403225" indent="0" algn="l" defTabSz="914400" rtl="0" eaLnBrk="1" latinLnBrk="0" hangingPunct="1">
        <a:spcBef>
          <a:spcPts val="0"/>
        </a:spcBef>
        <a:spcAft>
          <a:spcPts val="1200"/>
        </a:spcAft>
        <a:buSzPct val="90000"/>
        <a:buFont typeface="Wingdings" pitchFamily="2" charset="2"/>
        <a:buNone/>
        <a:defRPr sz="2000" kern="1200">
          <a:solidFill>
            <a:schemeClr val="tx1">
              <a:alpha val="99000"/>
            </a:schemeClr>
          </a:solidFill>
          <a:latin typeface="+mn-lt"/>
          <a:ea typeface="+mn-ea"/>
          <a:cs typeface="+mn-cs"/>
        </a:defRPr>
      </a:lvl3pPr>
      <a:lvl4pPr marL="568325"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4pPr>
      <a:lvl5pPr marL="741362"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Dit zijn kleuren van het Microsoft-merk. De kleurenbalk bevindt zich aan de zijkant van het themamodel, zodat deze zichtbaar is op alle dia's. Gebruikers kunnen de pipet gebruiken om eenvoudig de merkkleuren te selecteren.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633081345"/>
      </p:ext>
    </p:extLst>
  </p:cSld>
  <p:clrMap bg1="lt1" tx1="dk1" bg2="lt2" tx2="dk2" accent1="accent1" accent2="accent2" accent3="accent3" accent4="accent4" accent5="accent5" accent6="accent6" hlink="hlink" folHlink="folHlink"/>
  <p:sldLayoutIdLst>
    <p:sldLayoutId id="2147484820" r:id="rId1"/>
    <p:sldLayoutId id="2147484814" r:id="rId2"/>
    <p:sldLayoutId id="2147484810" r:id="rId3"/>
    <p:sldLayoutId id="2147484815" r:id="rId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50" name="Picture 49">
            <a:extLst>
              <a:ext uri="{FF2B5EF4-FFF2-40B4-BE49-F238E27FC236}">
                <a16:creationId xmlns:a16="http://schemas.microsoft.com/office/drawing/2014/main" id="{F7D1C1B0-B53E-499D-B47D-58586D6F44F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009218608"/>
      </p:ext>
    </p:extLst>
  </p:cSld>
  <p:clrMap bg1="dk1" tx1="lt1" bg2="dk2" tx2="lt2" accent1="accent1" accent2="accent2" accent3="accent3" accent4="accent4" accent5="accent5" accent6="accent6" hlink="hlink" folHlink="folHlink"/>
  <p:sldLayoutIdLst>
    <p:sldLayoutId id="2147484676" r:id="rId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143.xml"/><Relationship Id="rId7" Type="http://schemas.openxmlformats.org/officeDocument/2006/relationships/image" Target="../media/image3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7.emf"/><Relationship Id="rId5" Type="http://schemas.openxmlformats.org/officeDocument/2006/relationships/image" Target="../media/image3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46.pn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47.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9.xml"/><Relationship Id="rId7" Type="http://schemas.openxmlformats.org/officeDocument/2006/relationships/image" Target="../media/image49.jpeg"/><Relationship Id="rId2" Type="http://schemas.openxmlformats.org/officeDocument/2006/relationships/video" Target="https://www.youtube.com/embed/mcmYMb67HI0?feature=oembed" TargetMode="External"/><Relationship Id="rId1" Type="http://schemas.openxmlformats.org/officeDocument/2006/relationships/video" Target="https://www.youtube.com/embed/A0WkjCnKb6w?feature=oembed" TargetMode="External"/><Relationship Id="rId6" Type="http://schemas.openxmlformats.org/officeDocument/2006/relationships/image" Target="../media/image48.jpeg"/><Relationship Id="rId5" Type="http://schemas.openxmlformats.org/officeDocument/2006/relationships/image" Target="../media/image25.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0.jpe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3.jpe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xml"/><Relationship Id="rId1" Type="http://schemas.openxmlformats.org/officeDocument/2006/relationships/slideLayout" Target="../slideLayouts/slideLayout142.xml"/><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28.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8.jpe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9.jpe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0.jpe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4.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5.jpe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xml"/><Relationship Id="rId1" Type="http://schemas.openxmlformats.org/officeDocument/2006/relationships/slideLayout" Target="../slideLayouts/slideLayout14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7.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9.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72.png"/><Relationship Id="rId4" Type="http://schemas.openxmlformats.org/officeDocument/2006/relationships/image" Target="../media/image71.jpeg"/></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3.png"/></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4.jpeg"/></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5.jpeg"/></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6.png"/></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7.png"/></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8.png"/></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9.png"/></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0.jpe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99.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1.png"/></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2.jpeg"/></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83.pn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86.png"/><Relationship Id="rId4" Type="http://schemas.openxmlformats.org/officeDocument/2006/relationships/image" Target="../media/image85.png"/></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7.png"/></Relationships>
</file>

<file path=ppt/slides/_rels/slide5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xml"/><Relationship Id="rId1" Type="http://schemas.openxmlformats.org/officeDocument/2006/relationships/slideLayout" Target="../slideLayouts/slideLayout141.xml"/></Relationships>
</file>

<file path=ppt/slides/_rels/slide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jpeg"/><Relationship Id="rId1" Type="http://schemas.openxmlformats.org/officeDocument/2006/relationships/slideLayout" Target="../slideLayouts/slideLayout111.xml"/><Relationship Id="rId4" Type="http://schemas.openxmlformats.org/officeDocument/2006/relationships/image" Target="../media/image25.png"/></Relationships>
</file>

<file path=ppt/slides/_rels/slide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6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9.png"/></Relationships>
</file>

<file path=ppt/slides/_rels/slide6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0.png"/></Relationships>
</file>

<file path=ppt/slides/_rels/slide6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1.png"/></Relationships>
</file>

<file path=ppt/slides/_rels/slide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2.png"/></Relationships>
</file>

<file path=ppt/slides/_rels/slide6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3.png"/></Relationships>
</file>

<file path=ppt/slides/_rels/slide7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95.png"/><Relationship Id="rId4" Type="http://schemas.openxmlformats.org/officeDocument/2006/relationships/image" Target="../media/image94.png"/></Relationships>
</file>

<file path=ppt/slides/_rels/slide7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96.png"/></Relationships>
</file>

<file path=ppt/slides/_rels/slide7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xml"/><Relationship Id="rId1" Type="http://schemas.openxmlformats.org/officeDocument/2006/relationships/slideLayout" Target="../slideLayouts/slideLayout140.xml"/></Relationships>
</file>

<file path=ppt/slides/_rels/slide7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xml"/><Relationship Id="rId1" Type="http://schemas.openxmlformats.org/officeDocument/2006/relationships/slideLayout" Target="../slideLayouts/slideLayout141.xml"/></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7.xml"/><Relationship Id="rId1" Type="http://schemas.openxmlformats.org/officeDocument/2006/relationships/slideLayout" Target="../slideLayouts/slideLayout141.xml"/></Relationships>
</file>

<file path=ppt/slides/_rels/slide7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102.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9.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5229" y="1338422"/>
            <a:ext cx="5069789" cy="1354217"/>
          </a:xfrm>
        </p:spPr>
        <p:txBody>
          <a:bodyPr/>
          <a:lstStyle/>
          <a:p>
            <a:r>
              <a:rPr lang="nl-nl" sz="4400" dirty="0">
                <a:latin typeface="Torque Bold" panose="020B0803030202050203" pitchFamily="34" charset="0"/>
              </a:rPr>
              <a:t>Een Uur Code 2021 (TimeCraft)</a:t>
            </a:r>
          </a:p>
        </p:txBody>
      </p:sp>
      <p:sp>
        <p:nvSpPr>
          <p:cNvPr id="10" name="Content Placeholder 2">
            <a:extLst>
              <a:ext uri="{FF2B5EF4-FFF2-40B4-BE49-F238E27FC236}">
                <a16:creationId xmlns:a16="http://schemas.microsoft.com/office/drawing/2014/main" id="{8B288F94-31DE-4FDD-B96A-60493491BB80}"/>
              </a:ext>
            </a:extLst>
          </p:cNvPr>
          <p:cNvSpPr txBox="1">
            <a:spLocks/>
          </p:cNvSpPr>
          <p:nvPr/>
        </p:nvSpPr>
        <p:spPr>
          <a:xfrm>
            <a:off x="315229" y="3009612"/>
            <a:ext cx="4552785" cy="2042898"/>
          </a:xfrm>
          <a:prstGeom prst="rect">
            <a:avLst/>
          </a:prstGeom>
          <a:solidFill>
            <a:srgbClr val="3B2E58"/>
          </a:solidFill>
        </p:spPr>
        <p:txBody>
          <a:bodyPr vert="horz" lIns="0" tIns="0" rIns="0" bIns="0" rtlCol="0">
            <a:noAutofit/>
          </a:bodyPr>
          <a:lstStyle>
            <a:lvl1pPr marL="0" indent="0" algn="l" defTabSz="914400" rtl="0" eaLnBrk="1" latinLnBrk="0" hangingPunct="1">
              <a:lnSpc>
                <a:spcPct val="90000"/>
              </a:lnSpc>
              <a:spcBef>
                <a:spcPts val="1200"/>
              </a:spcBef>
              <a:buFont typeface="Arial" panose="020B0604020202020204" pitchFamily="34" charset="0"/>
              <a:buNone/>
              <a:defRPr sz="3200" kern="1200">
                <a:solidFill>
                  <a:schemeClr val="bg1"/>
                </a:solidFill>
                <a:latin typeface="+mn-lt"/>
                <a:ea typeface="+mn-ea"/>
                <a:cs typeface="+mn-cs"/>
              </a:defRPr>
            </a:lvl1pPr>
            <a:lvl2pPr marL="457200" indent="0" algn="ctr" defTabSz="914400" rtl="0" eaLnBrk="1" latinLnBrk="0" hangingPunct="1">
              <a:lnSpc>
                <a:spcPct val="90000"/>
              </a:lnSpc>
              <a:spcBef>
                <a:spcPts val="12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12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2000" b="1" dirty="0">
              <a:solidFill>
                <a:schemeClr val="tx1"/>
              </a:solidFill>
              <a:effectLst>
                <a:outerShdw blurRad="38100" dist="38100" dir="2700000" algn="tl">
                  <a:srgbClr val="000000">
                    <a:alpha val="43137"/>
                  </a:srgbClr>
                </a:outerShdw>
              </a:effectLst>
              <a:latin typeface="Torque Bold" panose="020B0803030202050203" pitchFamily="34" charset="0"/>
              <a:ea typeface="Segoe UI Black"/>
              <a:cs typeface="Segoe UI Semibold"/>
            </a:endParaRPr>
          </a:p>
          <a:p>
            <a:r>
              <a:rPr lang="nl-nl"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Lespresentatie</a:t>
            </a:r>
          </a:p>
          <a:p>
            <a:r>
              <a:rPr lang="nl-nl"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Voor gebruik in leeromgevingen met begeleiding, onafhankelijke leeromgevingen of hybride/externe leeromgevingen</a:t>
            </a:r>
          </a:p>
        </p:txBody>
      </p:sp>
      <p:pic>
        <p:nvPicPr>
          <p:cNvPr id="9" name="Picture Placeholder 7" descr="Een screenshot van de Minecraft Agent die een groene plant vasthoudt">
            <a:extLst>
              <a:ext uri="{FF2B5EF4-FFF2-40B4-BE49-F238E27FC236}">
                <a16:creationId xmlns:a16="http://schemas.microsoft.com/office/drawing/2014/main" id="{4FCA9B77-8881-4D13-A109-4A1C18EA21A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r="-53"/>
          <a:stretch/>
        </p:blipFill>
        <p:spPr>
          <a:xfrm>
            <a:off x="5297714" y="0"/>
            <a:ext cx="6897914" cy="6858000"/>
          </a:xfrm>
          <a:prstGeom prst="rect">
            <a:avLst/>
          </a:prstGeom>
        </p:spPr>
      </p:pic>
      <p:pic>
        <p:nvPicPr>
          <p:cNvPr id="8" name="MS logo white - EMF">
            <a:extLst>
              <a:ext uri="{FF2B5EF4-FFF2-40B4-BE49-F238E27FC236}">
                <a16:creationId xmlns:a16="http://schemas.microsoft.com/office/drawing/2014/main" id="{34EE9457-DB23-4C14-894E-F5834053BADF}"/>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bwMode="black">
          <a:xfrm>
            <a:off x="588263" y="583693"/>
            <a:ext cx="1821108" cy="390026"/>
          </a:xfrm>
          <a:prstGeom prst="rect">
            <a:avLst/>
          </a:prstGeom>
        </p:spPr>
      </p:pic>
      <p:pic>
        <p:nvPicPr>
          <p:cNvPr id="3" name="Picture 2">
            <a:extLst>
              <a:ext uri="{FF2B5EF4-FFF2-40B4-BE49-F238E27FC236}">
                <a16:creationId xmlns:a16="http://schemas.microsoft.com/office/drawing/2014/main" id="{2897E8C0-769F-418E-BD16-2BD20F66C8BB}"/>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487930" y="583693"/>
            <a:ext cx="2115807" cy="512378"/>
          </a:xfrm>
          <a:prstGeom prst="rect">
            <a:avLst/>
          </a:prstGeom>
        </p:spPr>
      </p:pic>
      <p:cxnSp>
        <p:nvCxnSpPr>
          <p:cNvPr id="11" name="Straight Connector 10">
            <a:extLst>
              <a:ext uri="{FF2B5EF4-FFF2-40B4-BE49-F238E27FC236}">
                <a16:creationId xmlns:a16="http://schemas.microsoft.com/office/drawing/2014/main" id="{595D20B4-21E0-449A-B7D2-A2AF39E83D5D}"/>
              </a:ext>
            </a:extLst>
          </p:cNvPr>
          <p:cNvCxnSpPr>
            <a:cxnSpLocks/>
          </p:cNvCxnSpPr>
          <p:nvPr/>
        </p:nvCxnSpPr>
        <p:spPr>
          <a:xfrm>
            <a:off x="285721" y="2894903"/>
            <a:ext cx="4247300" cy="0"/>
          </a:xfrm>
          <a:prstGeom prst="line">
            <a:avLst/>
          </a:prstGeom>
          <a:ln w="28575">
            <a:solidFill>
              <a:srgbClr val="D59DFF"/>
            </a:solidFill>
          </a:ln>
        </p:spPr>
        <p:style>
          <a:lnRef idx="1">
            <a:schemeClr val="accent1"/>
          </a:lnRef>
          <a:fillRef idx="0">
            <a:schemeClr val="accent1"/>
          </a:fillRef>
          <a:effectRef idx="0">
            <a:schemeClr val="accent1"/>
          </a:effectRef>
          <a:fontRef idx="minor">
            <a:schemeClr val="tx1"/>
          </a:fontRef>
        </p:style>
      </p:cxnSp>
      <p:pic>
        <p:nvPicPr>
          <p:cNvPr id="2" name="Vacation - AShamaluevMusic">
            <a:hlinkClick r:id="" action="ppaction://media"/>
            <a:extLst>
              <a:ext uri="{FF2B5EF4-FFF2-40B4-BE49-F238E27FC236}">
                <a16:creationId xmlns:a16="http://schemas.microsoft.com/office/drawing/2014/main" id="{732415E3-3CDD-4C18-A48E-0C9F6959AF63}"/>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73732" y="5894502"/>
            <a:ext cx="759610" cy="759610"/>
          </a:xfrm>
          <a:prstGeom prst="rect">
            <a:avLst/>
          </a:prstGeom>
        </p:spPr>
      </p:pic>
    </p:spTree>
    <p:extLst>
      <p:ext uri="{BB962C8B-B14F-4D97-AF65-F5344CB8AC3E}">
        <p14:creationId xmlns:p14="http://schemas.microsoft.com/office/powerpoint/2010/main" val="1998121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2165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showWhenStopped="0">
                <p:cTn id="12"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nl-nl" dirty="0"/>
              <a:t>Doel van de dag</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1015663"/>
          </a:xfrm>
          <a:prstGeom prst="rect">
            <a:avLst/>
          </a:prstGeom>
          <a:noFill/>
        </p:spPr>
        <p:txBody>
          <a:bodyPr wrap="square" rtlCol="0">
            <a:spAutoFit/>
          </a:bodyPr>
          <a:lstStyle/>
          <a:p>
            <a:pPr algn="ctr"/>
            <a:r>
              <a:rPr lang="nl-nl"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Zoals we net hebben gelezen, gebeuren er allerlei vreemde dingen met de tijdlijn van de geschiedenis van de aarde! </a:t>
            </a:r>
          </a:p>
          <a:p>
            <a:pPr algn="ctr"/>
            <a:r>
              <a:rPr lang="nl-nl"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Ons doel van de dag is om onze programmeervaardigheden te gebruiken om deze problemen op te lossen. </a:t>
            </a:r>
          </a:p>
          <a:p>
            <a:pPr algn="ctr"/>
            <a:r>
              <a:rPr lang="nl-nl"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Aan de slag! </a:t>
            </a:r>
            <a:endParaRPr lang="en-US" sz="2400" dirty="0">
              <a:solidFill>
                <a:schemeClr val="accent5"/>
              </a:solidFill>
            </a:endParaRPr>
          </a:p>
        </p:txBody>
      </p:sp>
      <p:graphicFrame>
        <p:nvGraphicFramePr>
          <p:cNvPr id="6" name="Table 6">
            <a:extLst>
              <a:ext uri="{FF2B5EF4-FFF2-40B4-BE49-F238E27FC236}">
                <a16:creationId xmlns:a16="http://schemas.microsoft.com/office/drawing/2014/main" id="{C95E2C7F-04AA-4CA5-9C07-0D9B5F4F2A1E}"/>
              </a:ext>
            </a:extLst>
          </p:cNvPr>
          <p:cNvGraphicFramePr>
            <a:graphicFrameLocks noGrp="1"/>
          </p:cNvGraphicFramePr>
          <p:nvPr>
            <p:extLst>
              <p:ext uri="{D42A27DB-BD31-4B8C-83A1-F6EECF244321}">
                <p14:modId xmlns:p14="http://schemas.microsoft.com/office/powerpoint/2010/main" val="1783148529"/>
              </p:ext>
            </p:extLst>
          </p:nvPr>
        </p:nvGraphicFramePr>
        <p:xfrm>
          <a:off x="1019175" y="2468777"/>
          <a:ext cx="10191750" cy="3474720"/>
        </p:xfrm>
        <a:graphic>
          <a:graphicData uri="http://schemas.openxmlformats.org/drawingml/2006/table">
            <a:tbl>
              <a:tblPr firstRow="1" bandRow="1">
                <a:tableStyleId>{5C22544A-7EE6-4342-B048-85BDC9FD1C3A}</a:tableStyleId>
              </a:tblPr>
              <a:tblGrid>
                <a:gridCol w="5095875">
                  <a:extLst>
                    <a:ext uri="{9D8B030D-6E8A-4147-A177-3AD203B41FA5}">
                      <a16:colId xmlns:a16="http://schemas.microsoft.com/office/drawing/2014/main" val="2663216045"/>
                    </a:ext>
                  </a:extLst>
                </a:gridCol>
                <a:gridCol w="5095875">
                  <a:extLst>
                    <a:ext uri="{9D8B030D-6E8A-4147-A177-3AD203B41FA5}">
                      <a16:colId xmlns:a16="http://schemas.microsoft.com/office/drawing/2014/main" val="1348181961"/>
                    </a:ext>
                  </a:extLst>
                </a:gridCol>
              </a:tblGrid>
              <a:tr h="370840">
                <a:tc>
                  <a:txBody>
                    <a:bodyPr/>
                    <a:lstStyle/>
                    <a:p>
                      <a:pPr algn="ctr"/>
                      <a:r>
                        <a:rPr lang="nl-nl" dirty="0">
                          <a:solidFill>
                            <a:schemeClr val="accent5"/>
                          </a:solidFill>
                          <a:latin typeface="Noto Sans" panose="020B0502040504020204" pitchFamily="34" charset="0"/>
                          <a:ea typeface="Noto Sans" panose="020B0502040504020204" pitchFamily="34" charset="0"/>
                          <a:cs typeface="Noto Sans" panose="020B0502040504020204" pitchFamily="34" charset="0"/>
                        </a:rPr>
                        <a:t>Als je een Minecraft: Education Edition-account hebt...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nl-nl" dirty="0">
                          <a:solidFill>
                            <a:schemeClr val="accent5"/>
                          </a:solidFill>
                          <a:latin typeface="Noto Sans" panose="020B0502040504020204" pitchFamily="34" charset="0"/>
                          <a:ea typeface="Noto Sans" panose="020B0502040504020204" pitchFamily="34" charset="0"/>
                          <a:cs typeface="Noto Sans" panose="020B0502040504020204" pitchFamily="34" charset="0"/>
                        </a:rPr>
                        <a:t>Als je geen Minecraft: Education Edition-account hebt...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0200535"/>
                  </a:ext>
                </a:extLst>
              </a:tr>
              <a:tr h="370840">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4504864"/>
                  </a:ext>
                </a:extLst>
              </a:tr>
            </a:tbl>
          </a:graphicData>
        </a:graphic>
      </p:graphicFrame>
      <p:pic>
        <p:nvPicPr>
          <p:cNvPr id="8" name="Picture 7">
            <a:extLst>
              <a:ext uri="{FF2B5EF4-FFF2-40B4-BE49-F238E27FC236}">
                <a16:creationId xmlns:a16="http://schemas.microsoft.com/office/drawing/2014/main" id="{7B68391E-AB8E-43A3-87D5-A3214AF3658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177276" y="3228295"/>
            <a:ext cx="2886907" cy="2429291"/>
          </a:xfrm>
          <a:prstGeom prst="rect">
            <a:avLst/>
          </a:prstGeom>
        </p:spPr>
      </p:pic>
      <p:pic>
        <p:nvPicPr>
          <p:cNvPr id="5" name="Picture 4">
            <a:extLst>
              <a:ext uri="{FF2B5EF4-FFF2-40B4-BE49-F238E27FC236}">
                <a16:creationId xmlns:a16="http://schemas.microsoft.com/office/drawing/2014/main" id="{0C78B38C-BB7C-49E8-90F7-E14DD58BD7C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127818" y="3228295"/>
            <a:ext cx="3244442" cy="2561897"/>
          </a:xfrm>
          <a:prstGeom prst="rect">
            <a:avLst/>
          </a:prstGeom>
        </p:spPr>
      </p:pic>
    </p:spTree>
    <p:extLst>
      <p:ext uri="{BB962C8B-B14F-4D97-AF65-F5344CB8AC3E}">
        <p14:creationId xmlns:p14="http://schemas.microsoft.com/office/powerpoint/2010/main" val="339873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Welkom bij Timecraft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8418F61E-1487-48E2-92C4-0986AACF8D68}"/>
              </a:ext>
            </a:extLst>
          </p:cNvPr>
          <p:cNvSpPr txBox="1"/>
          <p:nvPr/>
        </p:nvSpPr>
        <p:spPr>
          <a:xfrm>
            <a:off x="6786534" y="2628784"/>
            <a:ext cx="4263775" cy="1815882"/>
          </a:xfrm>
          <a:prstGeom prst="rect">
            <a:avLst/>
          </a:prstGeom>
          <a:noFill/>
        </p:spPr>
        <p:txBody>
          <a:bodyPr wrap="square" rtlCol="0">
            <a:spAutoFit/>
          </a:bodyPr>
          <a:lstStyle/>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Dit is je spawnpunt, de locatie waar je begint met spelen.</a:t>
            </a:r>
          </a:p>
        </p:txBody>
      </p:sp>
      <p:pic>
        <p:nvPicPr>
          <p:cNvPr id="3" name="Picture 2">
            <a:extLst>
              <a:ext uri="{FF2B5EF4-FFF2-40B4-BE49-F238E27FC236}">
                <a16:creationId xmlns:a16="http://schemas.microsoft.com/office/drawing/2014/main" id="{40B8EE85-A65C-4C03-BCA4-FEE924DAA45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550523"/>
            <a:ext cx="5418686" cy="4325842"/>
          </a:xfrm>
          <a:prstGeom prst="rect">
            <a:avLst/>
          </a:prstGeom>
        </p:spPr>
      </p:pic>
    </p:spTree>
    <p:extLst>
      <p:ext uri="{BB962C8B-B14F-4D97-AF65-F5344CB8AC3E}">
        <p14:creationId xmlns:p14="http://schemas.microsoft.com/office/powerpoint/2010/main" val="238971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Laten we oefenen met bewegen...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4"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2" name="Table 2">
            <a:extLst>
              <a:ext uri="{FF2B5EF4-FFF2-40B4-BE49-F238E27FC236}">
                <a16:creationId xmlns:a16="http://schemas.microsoft.com/office/drawing/2014/main" id="{D83E92CF-7E3D-458B-874B-09A32B9B40E7}"/>
              </a:ext>
            </a:extLst>
          </p:cNvPr>
          <p:cNvGraphicFramePr>
            <a:graphicFrameLocks noGrp="1"/>
          </p:cNvGraphicFramePr>
          <p:nvPr>
            <p:extLst>
              <p:ext uri="{D42A27DB-BD31-4B8C-83A1-F6EECF244321}">
                <p14:modId xmlns:p14="http://schemas.microsoft.com/office/powerpoint/2010/main" val="380193190"/>
              </p:ext>
            </p:extLst>
          </p:nvPr>
        </p:nvGraphicFramePr>
        <p:xfrm>
          <a:off x="521208" y="1274470"/>
          <a:ext cx="11149438" cy="4450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2309567890"/>
                    </a:ext>
                  </a:extLst>
                </a:gridCol>
                <a:gridCol w="5574719">
                  <a:extLst>
                    <a:ext uri="{9D8B030D-6E8A-4147-A177-3AD203B41FA5}">
                      <a16:colId xmlns:a16="http://schemas.microsoft.com/office/drawing/2014/main" val="2017653345"/>
                    </a:ext>
                  </a:extLst>
                </a:gridCol>
              </a:tblGrid>
              <a:tr h="370840">
                <a:tc>
                  <a:txBody>
                    <a:bodyPr/>
                    <a:lstStyle/>
                    <a:p>
                      <a:pPr algn="ctr"/>
                      <a:r>
                        <a:rPr lang="nl-nl"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Toetsenbord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nl-nl"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Touchbediening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5621307"/>
                  </a:ext>
                </a:extLst>
              </a:tr>
              <a:tr h="370840">
                <a:tc>
                  <a:txBody>
                    <a:bodyPr/>
                    <a:lstStyle/>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5079379"/>
                  </a:ext>
                </a:extLst>
              </a:tr>
            </a:tbl>
          </a:graphicData>
        </a:graphic>
      </p:graphicFrame>
      <p:pic>
        <p:nvPicPr>
          <p:cNvPr id="3" name="Online Media 2" title="How to use touch controls to play Minecraft: Education Edition">
            <a:hlinkClick r:id="" action="ppaction://media"/>
            <a:extLst>
              <a:ext uri="{FF2B5EF4-FFF2-40B4-BE49-F238E27FC236}">
                <a16:creationId xmlns:a16="http://schemas.microsoft.com/office/drawing/2014/main" id="{C6705991-0840-41B3-A146-9A971BBED12A}"/>
              </a:ext>
            </a:extLst>
          </p:cNvPr>
          <p:cNvPicPr>
            <a:picLocks noRot="1" noChangeAspect="1"/>
          </p:cNvPicPr>
          <p:nvPr>
            <a:videoFile r:link="rId1"/>
          </p:nvPr>
        </p:nvPicPr>
        <p:blipFill>
          <a:blip r:embed="rId6"/>
          <a:stretch>
            <a:fillRect/>
          </a:stretch>
        </p:blipFill>
        <p:spPr>
          <a:xfrm>
            <a:off x="6466047" y="1973352"/>
            <a:ext cx="4763037" cy="3410306"/>
          </a:xfrm>
          <a:prstGeom prst="rect">
            <a:avLst/>
          </a:prstGeom>
        </p:spPr>
      </p:pic>
      <p:pic>
        <p:nvPicPr>
          <p:cNvPr id="6" name="Online Media 5" title="Basic Controls in Minecraft: Education Edition">
            <a:hlinkClick r:id="" action="ppaction://media"/>
            <a:extLst>
              <a:ext uri="{FF2B5EF4-FFF2-40B4-BE49-F238E27FC236}">
                <a16:creationId xmlns:a16="http://schemas.microsoft.com/office/drawing/2014/main" id="{5C4A90E3-CCAC-4787-866E-44B1FC88219E}"/>
              </a:ext>
            </a:extLst>
          </p:cNvPr>
          <p:cNvPicPr>
            <a:picLocks noRot="1" noChangeAspect="1"/>
          </p:cNvPicPr>
          <p:nvPr>
            <a:videoFile r:link="rId2"/>
          </p:nvPr>
        </p:nvPicPr>
        <p:blipFill>
          <a:blip r:embed="rId7"/>
          <a:stretch>
            <a:fillRect/>
          </a:stretch>
        </p:blipFill>
        <p:spPr>
          <a:xfrm>
            <a:off x="782320" y="2064410"/>
            <a:ext cx="4943634" cy="3319248"/>
          </a:xfrm>
          <a:prstGeom prst="rect">
            <a:avLst/>
          </a:prstGeom>
        </p:spPr>
      </p:pic>
    </p:spTree>
    <p:extLst>
      <p:ext uri="{BB962C8B-B14F-4D97-AF65-F5344CB8AC3E}">
        <p14:creationId xmlns:p14="http://schemas.microsoft.com/office/powerpoint/2010/main" val="154528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video>
              <p:cMediaNode vol="80000">
                <p:cTn id="17" fill="hold" display="0">
                  <p:stCondLst>
                    <p:cond delay="indefinite"/>
                  </p:stCondLst>
                </p:cTn>
                <p:tgtEl>
                  <p:spTgt spid="6"/>
                </p:tgtEl>
              </p:cMediaNode>
            </p:video>
            <p:seq concurrent="1" nextAc="seek">
              <p:cTn id="18" restart="whenNotActive" fill="hold" evtFilter="cancelBubble" nodeType="interactiveSeq">
                <p:stCondLst>
                  <p:cond evt="onClick" delay="0">
                    <p:tgtEl>
                      <p:spTgt spid="6"/>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Laten we oefenen met bewegen...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7" name="Picture 6" descr="Technische tekening&#10;&#10;Beschrijving automatisch gegenereerd">
            <a:extLst>
              <a:ext uri="{FF2B5EF4-FFF2-40B4-BE49-F238E27FC236}">
                <a16:creationId xmlns:a16="http://schemas.microsoft.com/office/drawing/2014/main" id="{CB56018E-8DFC-42A0-8CFA-9801F58BA83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188720"/>
            <a:ext cx="5308766" cy="4784286"/>
          </a:xfrm>
          <a:prstGeom prst="rect">
            <a:avLst/>
          </a:prstGeom>
        </p:spPr>
      </p:pic>
      <p:sp>
        <p:nvSpPr>
          <p:cNvPr id="2" name="TextBox 1">
            <a:extLst>
              <a:ext uri="{FF2B5EF4-FFF2-40B4-BE49-F238E27FC236}">
                <a16:creationId xmlns:a16="http://schemas.microsoft.com/office/drawing/2014/main" id="{36F65CBE-63B0-4636-B6CA-A74A5F54F86F}"/>
              </a:ext>
            </a:extLst>
          </p:cNvPr>
          <p:cNvSpPr txBox="1"/>
          <p:nvPr/>
        </p:nvSpPr>
        <p:spPr>
          <a:xfrm>
            <a:off x="6269169" y="1994170"/>
            <a:ext cx="4962418" cy="2246769"/>
          </a:xfrm>
          <a:prstGeom prst="rect">
            <a:avLst/>
          </a:prstGeom>
          <a:noFill/>
        </p:spPr>
        <p:txBody>
          <a:bodyPr wrap="square" rtlCol="0">
            <a:spAutoFit/>
          </a:bodyPr>
          <a:lstStyle/>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Gebruik de bedieningselementen om je een weg voorbij deze obstakels te banen en de groene knop achterin te bereiken. </a:t>
            </a:r>
          </a:p>
        </p:txBody>
      </p:sp>
      <p:sp>
        <p:nvSpPr>
          <p:cNvPr id="5" name="Arrow: Left 4">
            <a:extLst>
              <a:ext uri="{FF2B5EF4-FFF2-40B4-BE49-F238E27FC236}">
                <a16:creationId xmlns:a16="http://schemas.microsoft.com/office/drawing/2014/main" id="{F5E5542B-FCC9-4FE9-8BEE-B860AF6FAB51}"/>
              </a:ext>
            </a:extLst>
          </p:cNvPr>
          <p:cNvSpPr/>
          <p:nvPr/>
        </p:nvSpPr>
        <p:spPr bwMode="auto">
          <a:xfrm>
            <a:off x="4117442" y="2134560"/>
            <a:ext cx="2027060" cy="452063"/>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Oval 5">
            <a:extLst>
              <a:ext uri="{FF2B5EF4-FFF2-40B4-BE49-F238E27FC236}">
                <a16:creationId xmlns:a16="http://schemas.microsoft.com/office/drawing/2014/main" id="{0AB31DAF-6CA0-4A94-8EA5-CFB00F9821F4}"/>
              </a:ext>
            </a:extLst>
          </p:cNvPr>
          <p:cNvSpPr/>
          <p:nvPr/>
        </p:nvSpPr>
        <p:spPr bwMode="auto">
          <a:xfrm>
            <a:off x="3271603" y="1994170"/>
            <a:ext cx="431514" cy="452063"/>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39308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Druk op de knop</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150815" y="1393693"/>
            <a:ext cx="4962418" cy="4401205"/>
          </a:xfrm>
          <a:prstGeom prst="rect">
            <a:avLst/>
          </a:prstGeom>
          <a:noFill/>
        </p:spPr>
        <p:txBody>
          <a:bodyPr wrap="square" rtlCol="0">
            <a:spAutoFit/>
          </a:bodyPr>
          <a:lstStyle/>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Knoppen maken een HEEL belangrijk deel uit van het spel.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Om op een knop te drukken, loop je ernaartoe en druk je met de rechtermuisknop of de knop (als je een toetsenbord gebruikt) of tik je simpelweg op de knop (als je touchbediening gebruikt).</a:t>
            </a:r>
          </a:p>
        </p:txBody>
      </p:sp>
      <p:pic>
        <p:nvPicPr>
          <p:cNvPr id="5" name="Picture 4">
            <a:extLst>
              <a:ext uri="{FF2B5EF4-FFF2-40B4-BE49-F238E27FC236}">
                <a16:creationId xmlns:a16="http://schemas.microsoft.com/office/drawing/2014/main" id="{D545575E-89A4-49A2-9DA0-9748DC4FFA5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14096"/>
            <a:ext cx="6473480" cy="4560401"/>
          </a:xfrm>
          <a:prstGeom prst="rect">
            <a:avLst/>
          </a:prstGeom>
        </p:spPr>
      </p:pic>
    </p:spTree>
    <p:extLst>
      <p:ext uri="{BB962C8B-B14F-4D97-AF65-F5344CB8AC3E}">
        <p14:creationId xmlns:p14="http://schemas.microsoft.com/office/powerpoint/2010/main" val="577715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Loop door de hal</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066776"/>
            <a:ext cx="5692951" cy="3046988"/>
          </a:xfrm>
          <a:prstGeom prst="rect">
            <a:avLst/>
          </a:prstGeom>
          <a:noFill/>
        </p:spPr>
        <p:txBody>
          <a:bodyPr wrap="square" rtlCol="0">
            <a:spAutoFit/>
          </a:bodyPr>
          <a:lstStyle/>
          <a:p>
            <a:pPr algn="ctr"/>
            <a:r>
              <a:rPr lang="nl-nl"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Dit is wat je ziet nadat je op de knop van de luchtsluis hebt gedrukt.</a:t>
            </a:r>
          </a:p>
          <a:p>
            <a:pPr algn="ctr"/>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l-nl"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Volg de schitteringen door de hal naar de volgende grote ruimte. Je bevindt je nu in het Instituut van Ernstige Tijdfouten. Je zult hier tijdens het spel vaker terugkomen.</a:t>
            </a:r>
          </a:p>
        </p:txBody>
      </p:sp>
      <p:pic>
        <p:nvPicPr>
          <p:cNvPr id="3" name="Picture 2">
            <a:extLst>
              <a:ext uri="{FF2B5EF4-FFF2-40B4-BE49-F238E27FC236}">
                <a16:creationId xmlns:a16="http://schemas.microsoft.com/office/drawing/2014/main" id="{FD0F81C3-ECBC-476E-A7B6-621F94F45F8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5527930" cy="4806454"/>
          </a:xfrm>
          <a:prstGeom prst="rect">
            <a:avLst/>
          </a:prstGeom>
        </p:spPr>
      </p:pic>
    </p:spTree>
    <p:extLst>
      <p:ext uri="{BB962C8B-B14F-4D97-AF65-F5344CB8AC3E}">
        <p14:creationId xmlns:p14="http://schemas.microsoft.com/office/powerpoint/2010/main" val="3841849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a:t>Maak kennis met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08967" y="1276093"/>
            <a:ext cx="4962418" cy="3970318"/>
          </a:xfrm>
          <a:prstGeom prst="rect">
            <a:avLst/>
          </a:prstGeom>
          <a:noFill/>
        </p:spPr>
        <p:txBody>
          <a:bodyPr wrap="square" rtlCol="0">
            <a:spAutoFit/>
          </a:bodyPr>
          <a:lstStyle/>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Maak kennis met T.A.R.R.A.!</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Zij is een robot met artificial intelligence (AI). Ze is een computerrobot die kan denken en taken kan uitvoeren zoals een mens dat doet. Zij is je gids voor TimeCraft.</a:t>
            </a:r>
          </a:p>
        </p:txBody>
      </p:sp>
      <p:pic>
        <p:nvPicPr>
          <p:cNvPr id="9" name="Picture 8" descr="Een afbeelding van tekst, tafel, werktafel&#10;&#10;Beschrijving automatisch gegenereerd">
            <a:extLst>
              <a:ext uri="{FF2B5EF4-FFF2-40B4-BE49-F238E27FC236}">
                <a16:creationId xmlns:a16="http://schemas.microsoft.com/office/drawing/2014/main" id="{3BC2FCDC-AAE8-44CF-AFFE-F304878AAC0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96270" y="1188720"/>
            <a:ext cx="4962418" cy="4742927"/>
          </a:xfrm>
          <a:prstGeom prst="rect">
            <a:avLst/>
          </a:prstGeom>
        </p:spPr>
      </p:pic>
      <p:sp>
        <p:nvSpPr>
          <p:cNvPr id="7" name="Arrow: Left 6">
            <a:extLst>
              <a:ext uri="{FF2B5EF4-FFF2-40B4-BE49-F238E27FC236}">
                <a16:creationId xmlns:a16="http://schemas.microsoft.com/office/drawing/2014/main" id="{257C8708-8780-488D-A93D-F6361A64B082}"/>
              </a:ext>
            </a:extLst>
          </p:cNvPr>
          <p:cNvSpPr/>
          <p:nvPr/>
        </p:nvSpPr>
        <p:spPr bwMode="auto">
          <a:xfrm>
            <a:off x="3172387" y="3339289"/>
            <a:ext cx="2923613" cy="441788"/>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75271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Praatscherm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3008" y="1543347"/>
            <a:ext cx="6174768" cy="3970318"/>
          </a:xfrm>
          <a:prstGeom prst="rect">
            <a:avLst/>
          </a:prstGeom>
          <a:noFill/>
        </p:spPr>
        <p:txBody>
          <a:bodyPr wrap="square" rtlCol="0">
            <a:spAutoFit/>
          </a:bodyPr>
          <a:lstStyle/>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Dit scherm verschijnt wanneer T.A.R.R.A. je iets wil zeggen.</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Lees deze informatie in het pop-upscherm. Als je moeite hebt de woorden te lezen, kun je de knop Insluitende lezer gebruiken. </a:t>
            </a:r>
          </a:p>
        </p:txBody>
      </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6835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Insluitende lezer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1" name="TextBox 10">
            <a:extLst>
              <a:ext uri="{FF2B5EF4-FFF2-40B4-BE49-F238E27FC236}">
                <a16:creationId xmlns:a16="http://schemas.microsoft.com/office/drawing/2014/main" id="{50EF8034-879E-4923-95CD-5718E391A290}"/>
              </a:ext>
            </a:extLst>
          </p:cNvPr>
          <p:cNvSpPr txBox="1"/>
          <p:nvPr/>
        </p:nvSpPr>
        <p:spPr>
          <a:xfrm>
            <a:off x="4241042" y="1969738"/>
            <a:ext cx="6629399" cy="2308324"/>
          </a:xfrm>
          <a:prstGeom prst="rect">
            <a:avLst/>
          </a:prstGeom>
          <a:noFill/>
        </p:spPr>
        <p:txBody>
          <a:bodyPr wrap="square">
            <a:spAutoFit/>
          </a:bodyPr>
          <a:lstStyle/>
          <a:p>
            <a:r>
              <a:rPr lang="nl-nl"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De Insluitende lezer </a:t>
            </a:r>
            <a:r>
              <a:rPr lang="nl-nl" dirty="0">
                <a:solidFill>
                  <a:srgbClr val="000000"/>
                </a:solidFill>
                <a:latin typeface="Noto Sans" panose="020B0502040504020204" pitchFamily="34" charset="0"/>
                <a:ea typeface="Noto Sans" panose="020B0502040504020204" pitchFamily="34" charset="0"/>
                <a:cs typeface="Noto Sans" panose="020B0502040504020204" pitchFamily="34" charset="0"/>
              </a:rPr>
              <a:t>kan worden geopend </a:t>
            </a:r>
            <a:r>
              <a:rPr lang="nl-nl"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in Minecraft om borden en NPC-dialogen voor te lezen</a:t>
            </a:r>
            <a:r>
              <a:rPr lang="nl-nl" dirty="0">
                <a:solidFill>
                  <a:srgbClr val="000000"/>
                </a:solidFill>
                <a:latin typeface="Noto Sans" panose="020B0502040504020204" pitchFamily="34" charset="0"/>
                <a:ea typeface="Noto Sans" panose="020B0502040504020204" pitchFamily="34" charset="0"/>
                <a:cs typeface="Noto Sans" panose="020B0502040504020204" pitchFamily="34" charset="0"/>
              </a:rPr>
              <a:t>. </a:t>
            </a:r>
            <a:r>
              <a:rPr lang="nl-nl"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Het is heel handig!</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nl-nl"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Perfect voor wat hulp bij het lezen, waaronder vertalingen.</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nl-nl"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Zo gebruik je de Insluitende lezer in Minecraft: Education Edition: </a:t>
            </a:r>
            <a:r>
              <a:rPr lang="nl-nl" b="0" i="0" dirty="0">
                <a:solidFill>
                  <a:srgbClr val="1D9BF0"/>
                </a:solidFill>
                <a:effectLst/>
                <a:latin typeface="Noto Sans" panose="020B0502040504020204" pitchFamily="34" charset="0"/>
                <a:ea typeface="Noto Sans" panose="020B0502040504020204" pitchFamily="34" charset="0"/>
                <a:cs typeface="Noto Sans" panose="020B0502040504020204" pitchFamily="34" charset="0"/>
              </a:rPr>
              <a:t>https://youtu.be/BkmFIpSDJ7A</a:t>
            </a:r>
            <a:r>
              <a:rPr lang="nl-nl"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 </a:t>
            </a:r>
            <a:endParaRPr lang="en-US" dirty="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41206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09368-9D6B-4410-9399-9F9F637BB10E}"/>
              </a:ext>
            </a:extLst>
          </p:cNvPr>
          <p:cNvSpPr>
            <a:spLocks noGrp="1"/>
          </p:cNvSpPr>
          <p:nvPr>
            <p:ph type="title"/>
          </p:nvPr>
        </p:nvSpPr>
        <p:spPr>
          <a:xfrm>
            <a:off x="588263" y="457200"/>
            <a:ext cx="11018520" cy="553998"/>
          </a:xfrm>
        </p:spPr>
        <p:txBody>
          <a:bodyPr/>
          <a:lstStyle/>
          <a:p>
            <a:r>
              <a:rPr lang="nl-nl" dirty="0"/>
              <a:t>Code is een reeks instructies</a:t>
            </a:r>
          </a:p>
        </p:txBody>
      </p:sp>
      <p:sp>
        <p:nvSpPr>
          <p:cNvPr id="21" name="Text Placeholder 2">
            <a:extLst>
              <a:ext uri="{FF2B5EF4-FFF2-40B4-BE49-F238E27FC236}">
                <a16:creationId xmlns:a16="http://schemas.microsoft.com/office/drawing/2014/main" id="{D8778BCD-D057-4C81-846D-B56B349BA5A1}"/>
              </a:ext>
            </a:extLst>
          </p:cNvPr>
          <p:cNvSpPr txBox="1">
            <a:spLocks/>
          </p:cNvSpPr>
          <p:nvPr/>
        </p:nvSpPr>
        <p:spPr>
          <a:xfrm>
            <a:off x="528139" y="849407"/>
            <a:ext cx="8577291" cy="699934"/>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nl-nl" sz="2200" dirty="0">
                <a:latin typeface="+mj-lt"/>
              </a:rPr>
              <a:t>Deze instructies kun je op tal van verschillende manieren schrijven:</a:t>
            </a:r>
          </a:p>
        </p:txBody>
      </p:sp>
      <p:sp>
        <p:nvSpPr>
          <p:cNvPr id="3" name="Text Placeholder 2">
            <a:extLst>
              <a:ext uri="{FF2B5EF4-FFF2-40B4-BE49-F238E27FC236}">
                <a16:creationId xmlns:a16="http://schemas.microsoft.com/office/drawing/2014/main" id="{BD58E1DE-3195-41D1-BE69-C3B54E50BBC0}"/>
              </a:ext>
            </a:extLst>
          </p:cNvPr>
          <p:cNvSpPr>
            <a:spLocks noGrp="1"/>
          </p:cNvSpPr>
          <p:nvPr>
            <p:ph type="body" sz="quarter" idx="16"/>
          </p:nvPr>
        </p:nvSpPr>
        <p:spPr>
          <a:xfrm>
            <a:off x="585217" y="1549341"/>
            <a:ext cx="4789063" cy="699934"/>
          </a:xfrm>
          <a:solidFill>
            <a:srgbClr val="3B2E58"/>
          </a:solidFill>
        </p:spPr>
        <p:txBody>
          <a:bodyPr lIns="91440" tIns="91440" rIns="91440" bIns="91440" anchor="ctr" anchorCtr="0"/>
          <a:lstStyle/>
          <a:p>
            <a:r>
              <a:rPr lang="nl-nl" sz="2200" dirty="0">
                <a:solidFill>
                  <a:srgbClr val="D59DFF"/>
                </a:solidFill>
                <a:latin typeface="+mj-lt"/>
              </a:rPr>
              <a:t>Blokgebaseerde code</a:t>
            </a:r>
          </a:p>
        </p:txBody>
      </p:sp>
      <p:pic>
        <p:nvPicPr>
          <p:cNvPr id="20" name="Picture Placeholder 19" descr="Een screenshot van de MakeCode-programmeerwerkruimte met een eenvoudig blokgebaseerd programma om de Minecraft Agent te verplaatsen">
            <a:extLst>
              <a:ext uri="{FF2B5EF4-FFF2-40B4-BE49-F238E27FC236}">
                <a16:creationId xmlns:a16="http://schemas.microsoft.com/office/drawing/2014/main" id="{73031301-9592-4158-B1D1-BF770B1A146F}"/>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l="-30"/>
          <a:stretch/>
        </p:blipFill>
        <p:spPr>
          <a:xfrm>
            <a:off x="585219" y="2316403"/>
            <a:ext cx="4789062" cy="3100245"/>
          </a:xfrm>
          <a:prstGeom prst="rect">
            <a:avLst/>
          </a:prstGeom>
        </p:spPr>
      </p:pic>
      <p:sp>
        <p:nvSpPr>
          <p:cNvPr id="5" name="Text Placeholder 4">
            <a:extLst>
              <a:ext uri="{FF2B5EF4-FFF2-40B4-BE49-F238E27FC236}">
                <a16:creationId xmlns:a16="http://schemas.microsoft.com/office/drawing/2014/main" id="{A1BF88CD-53C7-41C0-87EF-284D8303AAC6}"/>
              </a:ext>
            </a:extLst>
          </p:cNvPr>
          <p:cNvSpPr>
            <a:spLocks noGrp="1"/>
          </p:cNvSpPr>
          <p:nvPr>
            <p:ph type="body" sz="quarter" idx="18"/>
          </p:nvPr>
        </p:nvSpPr>
        <p:spPr>
          <a:xfrm>
            <a:off x="5593593" y="1549341"/>
            <a:ext cx="4790080" cy="699934"/>
          </a:xfrm>
          <a:solidFill>
            <a:srgbClr val="3B2E58"/>
          </a:solidFill>
        </p:spPr>
        <p:txBody>
          <a:bodyPr lIns="91440" tIns="91440" rIns="91440" bIns="91440" anchor="ctr" anchorCtr="0"/>
          <a:lstStyle/>
          <a:p>
            <a:r>
              <a:rPr lang="nl-nl" sz="2200">
                <a:solidFill>
                  <a:srgbClr val="D59DFF"/>
                </a:solidFill>
                <a:latin typeface="+mj-lt"/>
              </a:rPr>
              <a:t>Tekstgebaseerde code</a:t>
            </a:r>
          </a:p>
        </p:txBody>
      </p:sp>
      <p:pic>
        <p:nvPicPr>
          <p:cNvPr id="14" name="Picture Placeholder 13" descr="Een screenshot van de MakeCode-programmeerwerkruimte met een eenvoudig JavaScript-programma om de Minecraft Agent te verplaatsen">
            <a:extLst>
              <a:ext uri="{FF2B5EF4-FFF2-40B4-BE49-F238E27FC236}">
                <a16:creationId xmlns:a16="http://schemas.microsoft.com/office/drawing/2014/main" id="{203EF100-54DB-4CA3-B1BE-4742210DD7ED}"/>
              </a:ext>
            </a:extLst>
          </p:cNvPr>
          <p:cNvPicPr>
            <a:picLocks noGrp="1" noChangeAspect="1"/>
          </p:cNvPicPr>
          <p:nvPr>
            <p:ph type="pic" sz="quarter" idx="15"/>
          </p:nvPr>
        </p:nvPicPr>
        <p:blipFill rotWithShape="1">
          <a:blip r:embed="rId4" cstate="print">
            <a:extLst>
              <a:ext uri="{28A0092B-C50C-407E-A947-70E740481C1C}">
                <a14:useLocalDpi xmlns:a14="http://schemas.microsoft.com/office/drawing/2010/main"/>
              </a:ext>
            </a:extLst>
          </a:blip>
          <a:srcRect/>
          <a:stretch/>
        </p:blipFill>
        <p:spPr>
          <a:xfrm>
            <a:off x="5594611" y="2316403"/>
            <a:ext cx="4789062" cy="3100245"/>
          </a:xfrm>
          <a:prstGeom prst="rect">
            <a:avLst/>
          </a:prstGeom>
        </p:spPr>
      </p:pic>
      <p:sp>
        <p:nvSpPr>
          <p:cNvPr id="8" name="Title 1">
            <a:extLst>
              <a:ext uri="{FF2B5EF4-FFF2-40B4-BE49-F238E27FC236}">
                <a16:creationId xmlns:a16="http://schemas.microsoft.com/office/drawing/2014/main" id="{7D9FFC15-015F-42F8-82E4-78DDF31920F6}"/>
              </a:ext>
            </a:extLst>
          </p:cNvPr>
          <p:cNvSpPr txBox="1">
            <a:spLocks/>
          </p:cNvSpPr>
          <p:nvPr/>
        </p:nvSpPr>
        <p:spPr>
          <a:xfrm>
            <a:off x="471760" y="5483776"/>
            <a:ext cx="10765410" cy="1207269"/>
          </a:xfrm>
          <a:prstGeom prst="rect">
            <a:avLst/>
          </a:prstGeom>
        </p:spPr>
        <p:txBody>
          <a:bodyPr vert="horz" wrap="square" lIns="91440" tIns="45720" rIns="91440" bIns="45720" rtlCol="0" anchor="b">
            <a:normAutofit fontScale="97500"/>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r>
              <a:rPr lang="nl-nl" sz="3800" dirty="0"/>
              <a:t>Je moet een keuze maken tussen Blokken of Python.</a:t>
            </a:r>
            <a:br>
                    </a:br>
            <a:r>
              <a:rPr lang="nl-nl" sz="2700" dirty="0">
                <a:latin typeface="Noto Sans" panose="020B0502040504020204" pitchFamily="34" charset="0"/>
                <a:ea typeface="Noto Sans" panose="020B0502040504020204" pitchFamily="34" charset="0"/>
                <a:cs typeface="Noto Sans" panose="020B0502040504020204" pitchFamily="34" charset="0"/>
              </a:rPr>
              <a:t>(Voor beginners zijn Blokken aanbevolen)</a:t>
            </a:r>
          </a:p>
        </p:txBody>
      </p:sp>
    </p:spTree>
    <p:extLst>
      <p:ext uri="{BB962C8B-B14F-4D97-AF65-F5344CB8AC3E}">
        <p14:creationId xmlns:p14="http://schemas.microsoft.com/office/powerpoint/2010/main" val="166587748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9">
            <a:extLst>
              <a:ext uri="{FF2B5EF4-FFF2-40B4-BE49-F238E27FC236}">
                <a16:creationId xmlns:a16="http://schemas.microsoft.com/office/drawing/2014/main" id="{3149F381-DCD6-40B5-A58B-FB51571A6A0A}"/>
              </a:ext>
            </a:extLst>
          </p:cNvPr>
          <p:cNvSpPr txBox="1">
            <a:spLocks/>
          </p:cNvSpPr>
          <p:nvPr/>
        </p:nvSpPr>
        <p:spPr>
          <a:xfrm>
            <a:off x="-117405" y="2205879"/>
            <a:ext cx="4339450" cy="1223121"/>
          </a:xfrm>
          <a:prstGeom prst="rect">
            <a:avLst/>
          </a:prstGeom>
        </p:spPr>
        <p:txBody>
          <a:bodyPr vert="horz" wrap="square" lIns="182880" tIns="45720" rIns="182880" bIns="45720" rtlCol="0" anchor="ctr">
            <a:noAutofit/>
          </a:bodyP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cap="all" spc="-100" baseline="0" dirty="0" smtClean="0">
                <a:solidFill>
                  <a:schemeClr val="bg1">
                    <a:alpha val="99000"/>
                  </a:schemeClr>
                </a:solidFill>
                <a:latin typeface="+mj-lt"/>
                <a:ea typeface="+mn-ea"/>
                <a:cs typeface="+mn-cs"/>
              </a:defRPr>
            </a:lvl1pPr>
          </a:lstStyle>
          <a:p>
            <a:pPr marL="0" marR="0" lvl="0" indent="0" algn="ctr" defTabSz="914400" rtl="0" eaLnBrk="1" fontAlgn="auto" latinLnBrk="0" hangingPunct="1">
              <a:lnSpc>
                <a:spcPct val="90000"/>
              </a:lnSpc>
              <a:spcBef>
                <a:spcPts val="0"/>
              </a:spcBef>
              <a:spcAft>
                <a:spcPts val="600"/>
              </a:spcAft>
              <a:buClrTx/>
              <a:buSzPct val="90000"/>
              <a:buFont typeface="Wingdings" pitchFamily="2" charset="2"/>
              <a:buNone/>
              <a:tabLst/>
              <a:defRPr/>
            </a:pPr>
            <a:r>
              <a:rPr kumimoji="0" lang="nl-nl" sz="4800" b="0" i="0" u="none" strike="noStrike" kern="1200" cap="all" spc="-100" normalizeH="0" baseline="0" noProof="0" dirty="0">
                <a:ln>
                  <a:noFill/>
                </a:ln>
                <a:solidFill>
                  <a:srgbClr val="FFFFFF">
                    <a:alpha val="99000"/>
                  </a:srgbClr>
                </a:solidFill>
                <a:effectLst/>
                <a:uLnTx/>
                <a:uFillTx/>
                <a:latin typeface="Torque Bold"/>
                <a:ea typeface="+mn-ea"/>
                <a:cs typeface="+mn-cs"/>
              </a:rPr>
              <a:t>Wat </a:t>
            </a:r>
            <a:br>
                    </a:br>
            <a:r>
              <a:rPr kumimoji="0" lang="nl-nl" sz="4800" b="0" i="0" u="none" strike="noStrike" kern="1200" cap="all" spc="-100" normalizeH="0" baseline="0" noProof="0" dirty="0">
                <a:ln>
                  <a:noFill/>
                </a:ln>
                <a:solidFill>
                  <a:srgbClr val="FFFFFF">
                    <a:alpha val="99000"/>
                  </a:srgbClr>
                </a:solidFill>
                <a:effectLst/>
                <a:uLnTx/>
                <a:uFillTx/>
                <a:latin typeface="Torque Bold"/>
                <a:ea typeface="+mn-ea"/>
                <a:cs typeface="+mn-cs"/>
              </a:rPr>
              <a:t>leren we </a:t>
            </a:r>
            <a:br>
                    </a:br>
            <a:r>
              <a:rPr kumimoji="0" lang="nl-nl" sz="4800" b="0" i="0" u="none" strike="noStrike" kern="1200" cap="all" spc="-100" normalizeH="0" baseline="0" noProof="0" dirty="0">
                <a:ln>
                  <a:noFill/>
                </a:ln>
                <a:solidFill>
                  <a:srgbClr val="FFFFFF">
                    <a:alpha val="99000"/>
                  </a:srgbClr>
                </a:solidFill>
                <a:effectLst/>
                <a:uLnTx/>
                <a:uFillTx/>
                <a:latin typeface="Torque Bold"/>
                <a:ea typeface="+mn-ea"/>
                <a:cs typeface="+mn-cs"/>
              </a:rPr>
              <a:t>vandaag?</a:t>
            </a:r>
          </a:p>
        </p:txBody>
      </p:sp>
      <p:sp>
        <p:nvSpPr>
          <p:cNvPr id="9" name="Content Placeholder 3"/>
          <p:cNvSpPr txBox="1">
            <a:spLocks/>
          </p:cNvSpPr>
          <p:nvPr/>
        </p:nvSpPr>
        <p:spPr>
          <a:xfrm>
            <a:off x="4468542" y="-448641"/>
            <a:ext cx="7532958" cy="6858001"/>
          </a:xfrm>
          <a:prstGeom prst="rect">
            <a:avLst/>
          </a:prstGeom>
        </p:spPr>
        <p:txBody>
          <a:bodyPr anchor="ctr">
            <a:noAutofit/>
          </a:bodyPr>
          <a:lstStyle>
            <a:lvl1pPr marL="339669" marR="0" indent="-339669" algn="l" defTabSz="914211" rtl="0" eaLnBrk="1" fontAlgn="auto" latinLnBrk="0" hangingPunct="1">
              <a:lnSpc>
                <a:spcPct val="90000"/>
              </a:lnSpc>
              <a:spcBef>
                <a:spcPct val="20000"/>
              </a:spcBef>
              <a:spcAft>
                <a:spcPts val="0"/>
              </a:spcAft>
              <a:buClrTx/>
              <a:buSzPct val="90000"/>
              <a:buFont typeface="Arial" pitchFamily="34" charset="0"/>
              <a:buChar char="•"/>
              <a:tabLst/>
              <a:defRPr sz="3600" kern="1200" spc="-71" baseline="0">
                <a:gradFill>
                  <a:gsLst>
                    <a:gs pos="1250">
                      <a:schemeClr val="tx1"/>
                    </a:gs>
                    <a:gs pos="100000">
                      <a:schemeClr val="tx1"/>
                    </a:gs>
                  </a:gsLst>
                  <a:lin ang="5400000" scaled="0"/>
                </a:gradFill>
                <a:latin typeface="+mj-lt"/>
                <a:ea typeface="+mn-ea"/>
                <a:cs typeface="+mn-cs"/>
              </a:defRPr>
            </a:lvl1pPr>
            <a:lvl2pPr marL="572992" marR="0" indent="-233324" algn="l" defTabSz="914211"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380"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798380" algn="l"/>
              </a:tabLst>
              <a:defRPr sz="2400" kern="1200" spc="0" baseline="0">
                <a:gradFill>
                  <a:gsLst>
                    <a:gs pos="1250">
                      <a:schemeClr val="tx1"/>
                    </a:gs>
                    <a:gs pos="100000">
                      <a:schemeClr val="tx1"/>
                    </a:gs>
                  </a:gsLst>
                  <a:lin ang="5400000" scaled="0"/>
                </a:gradFill>
                <a:latin typeface="+mn-lt"/>
                <a:ea typeface="+mn-ea"/>
                <a:cs typeface="+mn-cs"/>
              </a:defRPr>
            </a:lvl3pPr>
            <a:lvl4pPr marL="1030117" marR="0" indent="-231735" algn="l" defTabSz="914211"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504"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1255504" algn="l"/>
              </a:tabLst>
              <a:defRPr sz="2000" kern="1200" spc="0" baseline="0">
                <a:gradFill>
                  <a:gsLst>
                    <a:gs pos="1250">
                      <a:schemeClr val="tx1"/>
                    </a:gs>
                    <a:gs pos="100000">
                      <a:schemeClr val="tx1"/>
                    </a:gs>
                  </a:gsLst>
                  <a:lin ang="5400000" scaled="0"/>
                </a:gradFill>
                <a:latin typeface="+mn-lt"/>
                <a:ea typeface="+mn-ea"/>
                <a:cs typeface="+mn-cs"/>
              </a:defRPr>
            </a:lvl5pPr>
            <a:lvl6pPr marL="2514083"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185"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292"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97"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ts val="1200"/>
              </a:spcBef>
              <a:spcAft>
                <a:spcPts val="1200"/>
              </a:spcAft>
              <a:defRPr/>
            </a:pPr>
            <a:r>
              <a:rPr lang="nl-nl"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Ik ga vroege programmeerconcepten verkennen. </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nl-nl"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Ik ga problemen analyseren en oplossen aan de hand van computational thinking.</a:t>
            </a:r>
          </a:p>
          <a:p>
            <a:pPr>
              <a:lnSpc>
                <a:spcPct val="100000"/>
              </a:lnSpc>
              <a:spcBef>
                <a:spcPts val="1200"/>
              </a:spcBef>
              <a:spcAft>
                <a:spcPts val="1200"/>
              </a:spcAft>
              <a:defRPr/>
            </a:pPr>
            <a:r>
              <a:rPr lang="nl-nl"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Ik train mijn Minecraft Tijd-Agent om problemen met behulp van code op te lossen.</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nl-nl"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Ik ontdek de invloed van computerwetenschappen </a:t>
            </a:r>
            <a:r>
              <a:rPr lang="nl-nl"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op alle aspecten van het leven.</a:t>
            </a:r>
          </a:p>
        </p:txBody>
      </p:sp>
      <p:grpSp>
        <p:nvGrpSpPr>
          <p:cNvPr id="4" name="Group 3">
            <a:extLst>
              <a:ext uri="{FF2B5EF4-FFF2-40B4-BE49-F238E27FC236}">
                <a16:creationId xmlns:a16="http://schemas.microsoft.com/office/drawing/2014/main" id="{AC51A034-C2AA-4B9E-89A9-1502ED5D48F4}"/>
              </a:ext>
            </a:extLst>
          </p:cNvPr>
          <p:cNvGrpSpPr/>
          <p:nvPr/>
        </p:nvGrpSpPr>
        <p:grpSpPr>
          <a:xfrm>
            <a:off x="0" y="6144061"/>
            <a:ext cx="12188825" cy="713939"/>
            <a:chOff x="0" y="6144061"/>
            <a:chExt cx="12188825" cy="713939"/>
          </a:xfrm>
        </p:grpSpPr>
        <p:pic>
          <p:nvPicPr>
            <p:cNvPr id="5" name="Picture 4">
              <a:extLst>
                <a:ext uri="{FF2B5EF4-FFF2-40B4-BE49-F238E27FC236}">
                  <a16:creationId xmlns:a16="http://schemas.microsoft.com/office/drawing/2014/main" id="{CFAA82BC-457A-4671-ACB2-645EB79060EB}"/>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7" name="Picture 6">
              <a:extLst>
                <a:ext uri="{FF2B5EF4-FFF2-40B4-BE49-F238E27FC236}">
                  <a16:creationId xmlns:a16="http://schemas.microsoft.com/office/drawing/2014/main" id="{E583D409-27B9-4E46-8C30-AED297F884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4107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a:t>T.A.R.R.A. en NPC'</a:t>
            </a:r>
            <a:r>
              <a:rPr lang="nl-nl" sz="3200" dirty="0" err="1"/>
              <a:t>S</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1188" y="1551563"/>
            <a:ext cx="6174768" cy="3754874"/>
          </a:xfrm>
          <a:prstGeom prst="rect">
            <a:avLst/>
          </a:prstGeom>
          <a:noFill/>
        </p:spPr>
        <p:txBody>
          <a:bodyPr wrap="square" rtlCol="0">
            <a:spAutoFit/>
          </a:bodyPr>
          <a:lstStyle/>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In TimeCraft kom je in aanraking met T.A.R.R.A. en andere NPC's (non-player characters). </a:t>
            </a:r>
          </a:p>
          <a:p>
            <a:pPr algn="ctr"/>
            <a:endParaRPr lang="en-US" sz="1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l-nl"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T.A.R.R.A. geeft je tijdens het spel belangrijke informatie. Je komt hierbij pop-upvensters van T.A.R.R.A. tegen – deze helpen je gedurende het spel.</a:t>
            </a:r>
          </a:p>
        </p:txBody>
      </p:sp>
      <p:pic>
        <p:nvPicPr>
          <p:cNvPr id="5" name="Picture 4">
            <a:extLst>
              <a:ext uri="{FF2B5EF4-FFF2-40B4-BE49-F238E27FC236}">
                <a16:creationId xmlns:a16="http://schemas.microsoft.com/office/drawing/2014/main" id="{85A66A76-A4FB-4160-B6D3-4FE25348E09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86764" y="1254543"/>
            <a:ext cx="3242136" cy="4348914"/>
          </a:xfrm>
          <a:prstGeom prst="rect">
            <a:avLst/>
          </a:prstGeom>
        </p:spPr>
      </p:pic>
    </p:spTree>
    <p:extLst>
      <p:ext uri="{BB962C8B-B14F-4D97-AF65-F5344CB8AC3E}">
        <p14:creationId xmlns:p14="http://schemas.microsoft.com/office/powerpoint/2010/main" val="298981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Kies een Tijd-Agent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896675"/>
            <a:ext cx="4962418" cy="3539430"/>
          </a:xfrm>
          <a:prstGeom prst="rect">
            <a:avLst/>
          </a:prstGeom>
          <a:noFill/>
        </p:spPr>
        <p:txBody>
          <a:bodyPr wrap="square" rtlCol="0">
            <a:spAutoFit/>
          </a:bodyPr>
          <a:lstStyle/>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Het is nu tijd om een Tijd-Agent te kiezen.</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Er zijn vijf verschillende kleuren. Kies welke kleur je mooi vindt.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CE7EF0D9-D253-4305-B233-DFEA198139E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74699" y="1744734"/>
            <a:ext cx="5319713" cy="3368532"/>
          </a:xfrm>
          <a:prstGeom prst="rect">
            <a:avLst/>
          </a:prstGeom>
        </p:spPr>
      </p:pic>
    </p:spTree>
    <p:extLst>
      <p:ext uri="{BB962C8B-B14F-4D97-AF65-F5344CB8AC3E}">
        <p14:creationId xmlns:p14="http://schemas.microsoft.com/office/powerpoint/2010/main" val="373042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Hoe kies je een Tijd-Agent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59175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Druk op de knop om een Tijd-Agent te kiezen.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C5DA35C9-C7F3-4FC2-B595-47957F4B4ED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286764" y="1631365"/>
            <a:ext cx="4409186" cy="3207160"/>
          </a:xfrm>
          <a:prstGeom prst="rect">
            <a:avLst/>
          </a:prstGeom>
        </p:spPr>
      </p:pic>
    </p:spTree>
    <p:extLst>
      <p:ext uri="{BB962C8B-B14F-4D97-AF65-F5344CB8AC3E}">
        <p14:creationId xmlns:p14="http://schemas.microsoft.com/office/powerpoint/2010/main" val="2479558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Je Tijd-Agent gebruiken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46490" y="2451931"/>
            <a:ext cx="4962418" cy="3108543"/>
          </a:xfrm>
          <a:prstGeom prst="rect">
            <a:avLst/>
          </a:prstGeom>
          <a:noFill/>
        </p:spPr>
        <p:txBody>
          <a:bodyPr wrap="square" rtlCol="0">
            <a:spAutoFit/>
          </a:bodyPr>
          <a:lstStyle/>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 Tijd-Agenten verdwijnen. Je moet op de knop C drukken om je Agent in te schakelen.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7C9112-D6B3-4A2B-840E-96B4D652046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07891" y="1772307"/>
            <a:ext cx="6059468" cy="3019486"/>
          </a:xfrm>
          <a:prstGeom prst="rect">
            <a:avLst/>
          </a:prstGeom>
        </p:spPr>
      </p:pic>
    </p:spTree>
    <p:extLst>
      <p:ext uri="{BB962C8B-B14F-4D97-AF65-F5344CB8AC3E}">
        <p14:creationId xmlns:p14="http://schemas.microsoft.com/office/powerpoint/2010/main" val="2259683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Code Builder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612864" y="1228397"/>
            <a:ext cx="7283861" cy="5693866"/>
          </a:xfrm>
          <a:prstGeom prst="rect">
            <a:avLst/>
          </a:prstGeom>
          <a:noFill/>
        </p:spPr>
        <p:txBody>
          <a:bodyPr wrap="square" rtlCol="0">
            <a:spAutoFit/>
          </a:bodyPr>
          <a:lstStyle/>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Als je op de knop C drukt, start je de Code Builder.</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Code Builder is een programmeerpalet dat je kunt gebruiken om je Tijd-Agent te programmeren om problemen in TimeCraft op te lossen.</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Druk op de </a:t>
            </a:r>
            <a:r>
              <a:rPr lang="nl-nl" sz="28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X</a:t>
            </a: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rechtsboven in het scherm om terug naar het spel te gaan.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9CAC7A7-62E3-4F43-AADE-8634DAE714C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60215" y="1450258"/>
            <a:ext cx="2892435" cy="3593690"/>
          </a:xfrm>
          <a:prstGeom prst="rect">
            <a:avLst/>
          </a:prstGeom>
        </p:spPr>
      </p:pic>
      <p:sp>
        <p:nvSpPr>
          <p:cNvPr id="10" name="Oval 9">
            <a:extLst>
              <a:ext uri="{FF2B5EF4-FFF2-40B4-BE49-F238E27FC236}">
                <a16:creationId xmlns:a16="http://schemas.microsoft.com/office/drawing/2014/main" id="{6B4E802A-6166-4FB1-81FE-35C764A4C851}"/>
              </a:ext>
            </a:extLst>
          </p:cNvPr>
          <p:cNvSpPr/>
          <p:nvPr/>
        </p:nvSpPr>
        <p:spPr bwMode="auto">
          <a:xfrm>
            <a:off x="3361379" y="1450258"/>
            <a:ext cx="391271" cy="38905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Rectangle 6">
            <a:extLst>
              <a:ext uri="{FF2B5EF4-FFF2-40B4-BE49-F238E27FC236}">
                <a16:creationId xmlns:a16="http://schemas.microsoft.com/office/drawing/2014/main" id="{1E59CC0B-5732-4945-9121-E6C21EB0FFD0}"/>
              </a:ext>
            </a:extLst>
          </p:cNvPr>
          <p:cNvSpPr/>
          <p:nvPr/>
        </p:nvSpPr>
        <p:spPr bwMode="auto">
          <a:xfrm>
            <a:off x="953729" y="1799303"/>
            <a:ext cx="2389239" cy="393291"/>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Up 8">
            <a:extLst>
              <a:ext uri="{FF2B5EF4-FFF2-40B4-BE49-F238E27FC236}">
                <a16:creationId xmlns:a16="http://schemas.microsoft.com/office/drawing/2014/main" id="{C0E0D681-9121-4217-B957-E75264AD7A4E}"/>
              </a:ext>
            </a:extLst>
          </p:cNvPr>
          <p:cNvSpPr/>
          <p:nvPr/>
        </p:nvSpPr>
        <p:spPr bwMode="auto">
          <a:xfrm rot="19644451">
            <a:off x="3889944" y="16882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58932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Je Tijd-Agent gebruiken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521059"/>
            <a:ext cx="4962418" cy="1815882"/>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 Tijd-Agent is klaar!</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EA3F0B1A-9947-4EB9-8254-96CBFD3EC19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315603" y="2762935"/>
            <a:ext cx="3072121" cy="2011358"/>
          </a:xfrm>
          <a:prstGeom prst="rect">
            <a:avLst/>
          </a:prstGeom>
        </p:spPr>
      </p:pic>
    </p:spTree>
    <p:extLst>
      <p:ext uri="{BB962C8B-B14F-4D97-AF65-F5344CB8AC3E}">
        <p14:creationId xmlns:p14="http://schemas.microsoft.com/office/powerpoint/2010/main" val="3635082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Bericht van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D7DF1968-2B81-485D-8871-AA3228F9A084}"/>
              </a:ext>
            </a:extLst>
          </p:cNvPr>
          <p:cNvSpPr txBox="1"/>
          <p:nvPr/>
        </p:nvSpPr>
        <p:spPr>
          <a:xfrm>
            <a:off x="4683760" y="1659285"/>
            <a:ext cx="5705209" cy="2554545"/>
          </a:xfrm>
          <a:prstGeom prst="rect">
            <a:avLst/>
          </a:prstGeom>
          <a:noFill/>
        </p:spPr>
        <p:txBody>
          <a:bodyPr wrap="square" rtlCol="0">
            <a:spAutoFit/>
          </a:bodyPr>
          <a:lstStyle/>
          <a:p>
            <a:pPr algn="ctr"/>
            <a:r>
              <a:rPr lang="nl-n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Goede keuze!</a:t>
            </a:r>
          </a:p>
          <a:p>
            <a:pPr algn="ctr"/>
            <a:r>
              <a:rPr lang="nl-n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Ga snel naar de schakelaar om de stroom weer in te schakelen. Er is geen tijd te verliezen!</a:t>
            </a:r>
          </a:p>
        </p:txBody>
      </p:sp>
      <p:pic>
        <p:nvPicPr>
          <p:cNvPr id="3" name="Picture 2">
            <a:extLst>
              <a:ext uri="{FF2B5EF4-FFF2-40B4-BE49-F238E27FC236}">
                <a16:creationId xmlns:a16="http://schemas.microsoft.com/office/drawing/2014/main" id="{959E75DA-649A-4BD1-923F-0A4BF57485F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589314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Ga naar de schakelaar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724456"/>
            <a:ext cx="4962418" cy="1815882"/>
          </a:xfrm>
          <a:prstGeom prst="rect">
            <a:avLst/>
          </a:prstGeom>
          <a:noFill/>
        </p:spPr>
        <p:txBody>
          <a:bodyPr wrap="square" rtlCol="0">
            <a:spAutoFit/>
          </a:bodyPr>
          <a:lstStyle/>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Volg de schitteringen om de schakelaar te vinden.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11" name="Picture 10">
            <a:extLst>
              <a:ext uri="{FF2B5EF4-FFF2-40B4-BE49-F238E27FC236}">
                <a16:creationId xmlns:a16="http://schemas.microsoft.com/office/drawing/2014/main" id="{1BFA46D3-1FDB-4008-BFAC-669BE837379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29594" y="1360916"/>
            <a:ext cx="5805002" cy="4331651"/>
          </a:xfrm>
          <a:prstGeom prst="rect">
            <a:avLst/>
          </a:prstGeom>
        </p:spPr>
      </p:pic>
      <p:cxnSp>
        <p:nvCxnSpPr>
          <p:cNvPr id="7" name="Straight Arrow Connector 6">
            <a:extLst>
              <a:ext uri="{FF2B5EF4-FFF2-40B4-BE49-F238E27FC236}">
                <a16:creationId xmlns:a16="http://schemas.microsoft.com/office/drawing/2014/main" id="{103A5F68-CFC8-4B5C-AA07-476193C42719}"/>
              </a:ext>
            </a:extLst>
          </p:cNvPr>
          <p:cNvCxnSpPr>
            <a:cxnSpLocks/>
          </p:cNvCxnSpPr>
          <p:nvPr/>
        </p:nvCxnSpPr>
        <p:spPr>
          <a:xfrm flipH="1" flipV="1">
            <a:off x="3705225" y="3320873"/>
            <a:ext cx="459826" cy="165035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265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Bericht van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5" name="TextBox 4">
            <a:extLst>
              <a:ext uri="{FF2B5EF4-FFF2-40B4-BE49-F238E27FC236}">
                <a16:creationId xmlns:a16="http://schemas.microsoft.com/office/drawing/2014/main" id="{634B410D-3EF4-4250-A597-C169CD1D50B8}"/>
              </a:ext>
            </a:extLst>
          </p:cNvPr>
          <p:cNvSpPr txBox="1"/>
          <p:nvPr/>
        </p:nvSpPr>
        <p:spPr>
          <a:xfrm>
            <a:off x="3572046" y="1953612"/>
            <a:ext cx="7509612" cy="3539430"/>
          </a:xfrm>
          <a:prstGeom prst="rect">
            <a:avLst/>
          </a:prstGeom>
          <a:noFill/>
        </p:spPr>
        <p:txBody>
          <a:bodyPr wrap="square" rtlCol="0">
            <a:spAutoFit/>
          </a:bodyPr>
          <a:lstStyle/>
          <a:p>
            <a:pPr algn="ctr"/>
            <a:r>
              <a:rPr lang="nl-n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Dat was snel! Kijk! </a:t>
            </a:r>
          </a:p>
          <a:p>
            <a:pPr algn="ctr"/>
            <a:r>
              <a:rPr lang="nl-n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Ik heb het T.A.L.K.-apparaat in je inventaris geplaatst. Gebruik de T.A.L.K. om je Tijd-Agent op te roepen of als je mij nodig hebt.</a:t>
            </a:r>
          </a:p>
          <a:p>
            <a:pPr algn="ctr"/>
            <a:r>
              <a:rPr lang="nl-n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Klik met de rechtermuisknop met het apparaat in je hand om dit te activeren.</a:t>
            </a:r>
          </a:p>
        </p:txBody>
      </p:sp>
      <p:pic>
        <p:nvPicPr>
          <p:cNvPr id="2" name="Picture 1">
            <a:extLst>
              <a:ext uri="{FF2B5EF4-FFF2-40B4-BE49-F238E27FC236}">
                <a16:creationId xmlns:a16="http://schemas.microsoft.com/office/drawing/2014/main" id="{D79E8191-4AA8-4C26-A659-679F2FBA0E0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59278" y="1700200"/>
            <a:ext cx="2786083" cy="3457600"/>
          </a:xfrm>
          <a:prstGeom prst="rect">
            <a:avLst/>
          </a:prstGeom>
        </p:spPr>
      </p:pic>
    </p:spTree>
    <p:extLst>
      <p:ext uri="{BB962C8B-B14F-4D97-AF65-F5344CB8AC3E}">
        <p14:creationId xmlns:p14="http://schemas.microsoft.com/office/powerpoint/2010/main" val="237835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Grafische gebruikersinterface, toepassing&#10;&#10;Beschrijving automatisch gegenereerd">
            <a:extLst>
              <a:ext uri="{FF2B5EF4-FFF2-40B4-BE49-F238E27FC236}">
                <a16:creationId xmlns:a16="http://schemas.microsoft.com/office/drawing/2014/main" id="{9162E91F-BC2E-43D5-A4C8-43D67821FCA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50664" y="1547233"/>
            <a:ext cx="5562484" cy="3548312"/>
          </a:xfrm>
          <a:prstGeom prst="rect">
            <a:avLst/>
          </a:prstGeom>
        </p:spPr>
      </p:pic>
      <p:sp>
        <p:nvSpPr>
          <p:cNvPr id="4" name="Title 3"/>
          <p:cNvSpPr>
            <a:spLocks noGrp="1"/>
          </p:cNvSpPr>
          <p:nvPr>
            <p:ph type="title"/>
          </p:nvPr>
        </p:nvSpPr>
        <p:spPr/>
        <p:txBody>
          <a:bodyPr/>
          <a:lstStyle/>
          <a:p>
            <a:r>
              <a:rPr lang="nl-nl" dirty="0"/>
              <a:t>Gebruik je T.A.L.K.- apparaat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10" name="TextBox 9">
            <a:extLst>
              <a:ext uri="{FF2B5EF4-FFF2-40B4-BE49-F238E27FC236}">
                <a16:creationId xmlns:a16="http://schemas.microsoft.com/office/drawing/2014/main" id="{A2655C5C-0CA0-4746-9660-A2315FA77501}"/>
              </a:ext>
            </a:extLst>
          </p:cNvPr>
          <p:cNvSpPr txBox="1"/>
          <p:nvPr/>
        </p:nvSpPr>
        <p:spPr>
          <a:xfrm>
            <a:off x="6413148" y="1435010"/>
            <a:ext cx="4962418" cy="4462760"/>
          </a:xfrm>
          <a:prstGeom prst="rect">
            <a:avLst/>
          </a:prstGeom>
          <a:noFill/>
        </p:spPr>
        <p:txBody>
          <a:bodyPr wrap="square" rtlCol="0">
            <a:spAutoFit/>
          </a:bodyPr>
          <a:lstStyle/>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 T.A.L.K.-apparaat bevindt zich in je snelbalk.</a:t>
            </a:r>
          </a:p>
          <a:p>
            <a:pPr algn="ctr"/>
            <a:endParaRPr lang="en-US" sz="1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Selecteer het T.A.L.K.-apparaat in de snelbalk. Zodra je het T.A.L.K.-apparaat hebt geselecteerd, zie je een nieuwe knop op het scherm:</a:t>
            </a:r>
          </a:p>
          <a:p>
            <a:pPr algn="ctr"/>
            <a:r>
              <a:rPr lang="nl-nl"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T.A.L.K.-apparaat gebruiken </a:t>
            </a:r>
          </a:p>
          <a:p>
            <a:pPr algn="ctr"/>
            <a:endParaRPr lang="en-US" sz="11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Druk op deze knop.</a:t>
            </a: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Rectangle 6">
            <a:extLst>
              <a:ext uri="{FF2B5EF4-FFF2-40B4-BE49-F238E27FC236}">
                <a16:creationId xmlns:a16="http://schemas.microsoft.com/office/drawing/2014/main" id="{F8A13050-395A-46E8-8B65-DC28381F8FE6}"/>
              </a:ext>
            </a:extLst>
          </p:cNvPr>
          <p:cNvSpPr/>
          <p:nvPr/>
        </p:nvSpPr>
        <p:spPr bwMode="auto">
          <a:xfrm>
            <a:off x="2427573" y="4642336"/>
            <a:ext cx="3438525" cy="544084"/>
          </a:xfrm>
          <a:prstGeom prst="rect">
            <a:avLst/>
          </a:prstGeom>
          <a:noFill/>
          <a:ln w="5715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2AF2CC00-4CEA-467F-8CAF-DFF6BCD92E40}"/>
              </a:ext>
            </a:extLst>
          </p:cNvPr>
          <p:cNvSpPr/>
          <p:nvPr/>
        </p:nvSpPr>
        <p:spPr bwMode="auto">
          <a:xfrm>
            <a:off x="1424523" y="4593319"/>
            <a:ext cx="894461" cy="372634"/>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46763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41424-0A27-4676-96FE-FDBF3D6719E6}"/>
              </a:ext>
            </a:extLst>
          </p:cNvPr>
          <p:cNvSpPr>
            <a:spLocks noGrp="1"/>
          </p:cNvSpPr>
          <p:nvPr>
            <p:ph type="ctrTitle"/>
          </p:nvPr>
        </p:nvSpPr>
        <p:spPr>
          <a:xfrm>
            <a:off x="4697195" y="922107"/>
            <a:ext cx="6903228" cy="1470025"/>
          </a:xfrm>
        </p:spPr>
        <p:txBody>
          <a:bodyPr/>
          <a:lstStyle/>
          <a:p>
            <a:r>
              <a:rPr lang="nl-nl" dirty="0"/>
              <a:t>Wat is </a:t>
            </a:r>
            <a:br>
                    </a:br>
            <a:r>
              <a:rPr lang="nl-nl" dirty="0"/>
              <a:t>computerwetenschap?</a:t>
            </a:r>
          </a:p>
        </p:txBody>
      </p:sp>
      <p:sp>
        <p:nvSpPr>
          <p:cNvPr id="4" name="Subtitle 3">
            <a:extLst>
              <a:ext uri="{FF2B5EF4-FFF2-40B4-BE49-F238E27FC236}">
                <a16:creationId xmlns:a16="http://schemas.microsoft.com/office/drawing/2014/main" id="{5A6782AF-A5C6-4234-9673-F81DB539D92F}"/>
              </a:ext>
            </a:extLst>
          </p:cNvPr>
          <p:cNvSpPr txBox="1">
            <a:spLocks noGrp="1"/>
          </p:cNvSpPr>
          <p:nvPr>
            <p:ph type="subTitle" idx="1"/>
          </p:nvPr>
        </p:nvSpPr>
        <p:spPr>
          <a:xfrm>
            <a:off x="4561915" y="2624138"/>
            <a:ext cx="6904038" cy="2800767"/>
          </a:xfrm>
          <a:prstGeom prst="rect">
            <a:avLst/>
          </a:prstGeom>
          <a:noFill/>
        </p:spPr>
        <p:txBody>
          <a:bodyPr wrap="square" rtlCol="0">
            <a:spAutoFit/>
          </a:bodyPr>
          <a:lstStyle/>
          <a:p>
            <a:pPr algn="ctr"/>
            <a:r>
              <a:rPr lang="nl-nl" sz="4400" dirty="0">
                <a:solidFill>
                  <a:schemeClr val="accent2">
                    <a:alpha val="99000"/>
                  </a:schemeClr>
                </a:solidFill>
                <a:latin typeface="Noto Sans" panose="020B0502040504020204" pitchFamily="34" charset="0"/>
                <a:ea typeface="Noto Sans" panose="020B0502040504020204" pitchFamily="34" charset="0"/>
                <a:cs typeface="Noto Sans" panose="020B0502040504020204" pitchFamily="34" charset="0"/>
              </a:rPr>
              <a:t>Computerwetenschap draait om het gebruik van computers om problemen op te lossen.</a:t>
            </a:r>
          </a:p>
        </p:txBody>
      </p:sp>
    </p:spTree>
    <p:extLst>
      <p:ext uri="{BB962C8B-B14F-4D97-AF65-F5344CB8AC3E}">
        <p14:creationId xmlns:p14="http://schemas.microsoft.com/office/powerpoint/2010/main" val="519664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Bericht van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FD7CEDF3-3B1D-485B-9DF8-4C3F03BA7049}"/>
              </a:ext>
            </a:extLst>
          </p:cNvPr>
          <p:cNvSpPr txBox="1"/>
          <p:nvPr/>
        </p:nvSpPr>
        <p:spPr>
          <a:xfrm>
            <a:off x="5294622" y="2194973"/>
            <a:ext cx="3808469" cy="2062103"/>
          </a:xfrm>
          <a:prstGeom prst="rect">
            <a:avLst/>
          </a:prstGeom>
          <a:noFill/>
        </p:spPr>
        <p:txBody>
          <a:bodyPr wrap="square" rtlCol="0">
            <a:spAutoFit/>
          </a:bodyPr>
          <a:lstStyle/>
          <a:p>
            <a:pPr algn="ctr"/>
            <a:r>
              <a:rPr lang="nl-n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 kunt me nu met één klik bereiken! Druk op 'Activiteit starten' om te beginnen!</a:t>
            </a:r>
          </a:p>
        </p:txBody>
      </p:sp>
      <p:pic>
        <p:nvPicPr>
          <p:cNvPr id="3" name="Picture 2">
            <a:extLst>
              <a:ext uri="{FF2B5EF4-FFF2-40B4-BE49-F238E27FC236}">
                <a16:creationId xmlns:a16="http://schemas.microsoft.com/office/drawing/2014/main" id="{42617B42-59A7-4AA1-9F56-5988F47CDBE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654656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Bericht van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946823" y="2397948"/>
            <a:ext cx="4062469" cy="2062103"/>
          </a:xfrm>
          <a:prstGeom prst="rect">
            <a:avLst/>
          </a:prstGeom>
          <a:noFill/>
        </p:spPr>
        <p:txBody>
          <a:bodyPr wrap="square" rtlCol="0">
            <a:spAutoFit/>
          </a:bodyPr>
          <a:lstStyle/>
          <a:p>
            <a:pPr algn="ctr"/>
            <a:r>
              <a:rPr lang="nl-n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Programmeer je Tijd-Agent, zodat hij 3 stappen naar voren loopt en de tijdlijn van stroom voorziet. </a:t>
            </a:r>
          </a:p>
        </p:txBody>
      </p:sp>
      <p:pic>
        <p:nvPicPr>
          <p:cNvPr id="3" name="Picture 2">
            <a:extLst>
              <a:ext uri="{FF2B5EF4-FFF2-40B4-BE49-F238E27FC236}">
                <a16:creationId xmlns:a16="http://schemas.microsoft.com/office/drawing/2014/main" id="{8594D522-055B-4674-869F-EE39A4139D9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4095959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4200" y="469099"/>
            <a:ext cx="4158362" cy="1017073"/>
          </a:xfrm>
        </p:spPr>
        <p:txBody>
          <a:bodyPr/>
          <a:lstStyle/>
          <a:p>
            <a:pPr>
              <a:lnSpc>
                <a:spcPct val="114000"/>
              </a:lnSpc>
            </a:pPr>
            <a:r>
              <a:rPr lang="nl-nl" dirty="0">
                <a:solidFill>
                  <a:srgbClr val="D59DFF"/>
                </a:solidFill>
              </a:rPr>
              <a:t>Programmeerconcept: </a:t>
            </a:r>
            <a:br>
                    </a:br>
            <a:r>
              <a:rPr lang="nl-nl" sz="2400" dirty="0">
                <a:solidFill>
                  <a:srgbClr val="D59DFF"/>
                </a:solidFill>
              </a:rPr>
              <a:t>Sequentiëring</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11676"/>
          </a:xfrm>
        </p:spPr>
        <p:txBody>
          <a:bodyPr/>
          <a:lstStyle/>
          <a:p>
            <a:pPr>
              <a:lnSpc>
                <a:spcPct val="108000"/>
              </a:lnSpc>
              <a:spcBef>
                <a:spcPts val="1200"/>
              </a:spcBef>
            </a:pPr>
            <a:r>
              <a:rPr lang="nl-nl">
                <a:solidFill>
                  <a:srgbClr val="D59DFF"/>
                </a:solidFill>
                <a:latin typeface="+mj-lt"/>
              </a:rPr>
              <a:t>Wat betekent dit</a:t>
            </a:r>
          </a:p>
          <a:p>
            <a:pPr>
              <a:lnSpc>
                <a:spcPct val="108000"/>
              </a:lnSpc>
              <a:spcBef>
                <a:spcPts val="1200"/>
              </a:spcBef>
            </a:pPr>
            <a:r>
              <a:rPr lang="nl-nl" sz="2000">
                <a:solidFill>
                  <a:schemeClr val="bg1"/>
                </a:solidFill>
              </a:rPr>
              <a:t>De Agent beweegt zich in de volgorde die jij hebt ingesteld. In een reeks leidt een actie of gebeurtenis tot de volgende actie in een bepaalde volgorde.</a:t>
            </a:r>
            <a:endParaRPr lang="en-US">
              <a:solidFill>
                <a:schemeClr val="bg1"/>
              </a:solidFill>
            </a:endParaRPr>
          </a:p>
          <a:p>
            <a:pPr>
              <a:lnSpc>
                <a:spcPct val="108000"/>
              </a:lnSpc>
              <a:spcBef>
                <a:spcPts val="1200"/>
              </a:spcBef>
            </a:pPr>
            <a:r>
              <a:rPr lang="nl-nl">
                <a:solidFill>
                  <a:srgbClr val="D59DFF"/>
                </a:solidFill>
                <a:latin typeface="+mj-lt"/>
              </a:rPr>
              <a:t>Laten we er eens over nadenken</a:t>
            </a:r>
          </a:p>
          <a:p>
            <a:pPr>
              <a:lnSpc>
                <a:spcPct val="108000"/>
              </a:lnSpc>
              <a:spcBef>
                <a:spcPts val="1200"/>
              </a:spcBef>
            </a:pPr>
            <a:r>
              <a:rPr lang="nl-nl" sz="2000">
                <a:solidFill>
                  <a:schemeClr val="bg1"/>
                </a:solidFill>
              </a:rPr>
              <a:t>Zou je laatste programma hebben gewerkt als je </a:t>
            </a:r>
            <a:r>
              <a:rPr lang="nl-nl" sz="2000" b="1">
                <a:solidFill>
                  <a:schemeClr val="bg1"/>
                </a:solidFill>
                <a:latin typeface="Consolas" panose="020B0609020204030204" pitchFamily="49" charset="0"/>
              </a:rPr>
              <a:t>agent</a:t>
            </a:r>
            <a:r>
              <a:rPr lang="nl-nl" sz="2000" b="1">
                <a:solidFill>
                  <a:schemeClr val="bg1"/>
                </a:solidFill>
              </a:rPr>
              <a:t> </a:t>
            </a:r>
            <a:r>
              <a:rPr lang="nl-nl" sz="2000" b="1">
                <a:solidFill>
                  <a:schemeClr val="bg1"/>
                </a:solidFill>
                <a:latin typeface="Consolas" panose="020B0609020204030204" pitchFamily="49" charset="0"/>
              </a:rPr>
              <a:t>analyseren</a:t>
            </a:r>
            <a:r>
              <a:rPr lang="nl-nl" sz="2000">
                <a:solidFill>
                  <a:schemeClr val="bg1"/>
                </a:solidFill>
              </a:rPr>
              <a:t> voor </a:t>
            </a:r>
            <a:r>
              <a:rPr lang="nl-nl" sz="2000" b="1">
                <a:solidFill>
                  <a:schemeClr val="bg1"/>
                </a:solidFill>
                <a:latin typeface="Consolas" panose="020B0609020204030204" pitchFamily="49" charset="0"/>
              </a:rPr>
              <a:t>agent</a:t>
            </a:r>
            <a:r>
              <a:rPr lang="nl-nl" sz="2000" b="1">
                <a:solidFill>
                  <a:schemeClr val="bg1"/>
                </a:solidFill>
              </a:rPr>
              <a:t> </a:t>
            </a:r>
            <a:r>
              <a:rPr lang="nl-nl" sz="2000" b="1">
                <a:solidFill>
                  <a:schemeClr val="bg1"/>
                </a:solidFill>
                <a:latin typeface="Consolas" panose="020B0609020204030204" pitchFamily="49" charset="0"/>
              </a:rPr>
              <a:t>bewegen</a:t>
            </a:r>
            <a:r>
              <a:rPr lang="nl-nl" sz="2000">
                <a:solidFill>
                  <a:schemeClr val="bg1"/>
                </a:solidFill>
              </a:rPr>
              <a:t> zou hebben gezet? Waarom wel of niet?</a:t>
            </a:r>
          </a:p>
          <a:p>
            <a:pPr>
              <a:lnSpc>
                <a:spcPct val="108000"/>
              </a:lnSpc>
              <a:spcBef>
                <a:spcPts val="1200"/>
              </a:spcBef>
            </a:pPr>
            <a:r>
              <a:rPr lang="nl-nl">
                <a:solidFill>
                  <a:srgbClr val="D59DFF"/>
                </a:solidFill>
                <a:latin typeface="+mj-lt"/>
              </a:rPr>
              <a:t>Tip: </a:t>
            </a:r>
            <a:r>
              <a:rPr lang="nl-nl" sz="2000">
                <a:solidFill>
                  <a:schemeClr val="bg1"/>
                </a:solidFill>
              </a:rPr>
              <a:t>Probeer een plan te maken op papier!</a:t>
            </a:r>
          </a:p>
        </p:txBody>
      </p:sp>
      <p:pic>
        <p:nvPicPr>
          <p:cNvPr id="7" name="Picture Placeholder 6" descr="Een screenshot van een videospel&#10;&#10;Beschrijving automatisch gegenereerd">
            <a:extLst>
              <a:ext uri="{FF2B5EF4-FFF2-40B4-BE49-F238E27FC236}">
                <a16:creationId xmlns:a16="http://schemas.microsoft.com/office/drawing/2014/main" id="{C7CD90BF-0B50-4366-A7F1-CA7E8D656DE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a:xfrm>
            <a:off x="5554663" y="0"/>
            <a:ext cx="6637337" cy="6858000"/>
          </a:xfrm>
        </p:spPr>
      </p:pic>
    </p:spTree>
    <p:extLst>
      <p:ext uri="{BB962C8B-B14F-4D97-AF65-F5344CB8AC3E}">
        <p14:creationId xmlns:p14="http://schemas.microsoft.com/office/powerpoint/2010/main" val="354492590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Zorg voor stroom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7155411" y="2605403"/>
            <a:ext cx="4962418" cy="1384995"/>
          </a:xfrm>
          <a:prstGeom prst="rect">
            <a:avLst/>
          </a:prstGeom>
          <a:noFill/>
        </p:spPr>
        <p:txBody>
          <a:bodyPr wrap="square" rtlCol="0">
            <a:spAutoFit/>
          </a:bodyPr>
          <a:lstStyle/>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Druk op C om de Code Builder te openen.</a:t>
            </a: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DC1BB6C5-97DE-4055-BB63-7A7DEC776A1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909454"/>
            <a:ext cx="6843011" cy="2880470"/>
          </a:xfrm>
          <a:prstGeom prst="rect">
            <a:avLst/>
          </a:prstGeom>
        </p:spPr>
      </p:pic>
    </p:spTree>
    <p:extLst>
      <p:ext uri="{BB962C8B-B14F-4D97-AF65-F5344CB8AC3E}">
        <p14:creationId xmlns:p14="http://schemas.microsoft.com/office/powerpoint/2010/main" val="3589622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Code Builder gebruiken (blokken)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4212518" y="1732081"/>
            <a:ext cx="7639240" cy="3662541"/>
          </a:xfrm>
          <a:prstGeom prst="rect">
            <a:avLst/>
          </a:prstGeom>
          <a:noFill/>
        </p:spPr>
        <p:txBody>
          <a:bodyPr wrap="square" rtlCol="0">
            <a:spAutoFit/>
          </a:bodyPr>
          <a:lstStyle/>
          <a:p>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Stap 1: Lees de programmeertaak.</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Stap 2: Gebruik de MakeCode-woordblokken uit je werkset. Sleep ze en zet ze neer in het programmeervak.</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Stap 3: Druk op de groene startpijl om je code te testen. </a:t>
            </a:r>
          </a:p>
        </p:txBody>
      </p:sp>
      <p:pic>
        <p:nvPicPr>
          <p:cNvPr id="2" name="Picture 1">
            <a:extLst>
              <a:ext uri="{FF2B5EF4-FFF2-40B4-BE49-F238E27FC236}">
                <a16:creationId xmlns:a16="http://schemas.microsoft.com/office/drawing/2014/main" id="{612682EC-03CC-491B-BA4E-F70258E5C27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15" name="Arrow: Left 14">
            <a:extLst>
              <a:ext uri="{FF2B5EF4-FFF2-40B4-BE49-F238E27FC236}">
                <a16:creationId xmlns:a16="http://schemas.microsoft.com/office/drawing/2014/main" id="{8815F5DF-718F-4DF9-AC8C-88CF837BD85D}"/>
              </a:ext>
            </a:extLst>
          </p:cNvPr>
          <p:cNvSpPr/>
          <p:nvPr/>
        </p:nvSpPr>
        <p:spPr bwMode="auto">
          <a:xfrm>
            <a:off x="3275401" y="3984762"/>
            <a:ext cx="124530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599251" y="2206293"/>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685226" y="4779166"/>
            <a:ext cx="621655" cy="256012"/>
          </a:xfrm>
          <a:prstGeom prst="leftArrow">
            <a:avLst>
              <a:gd name="adj1" fmla="val 57219"/>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 name="Rectangle 4">
            <a:extLst>
              <a:ext uri="{FF2B5EF4-FFF2-40B4-BE49-F238E27FC236}">
                <a16:creationId xmlns:a16="http://schemas.microsoft.com/office/drawing/2014/main" id="{8FFF96F1-9642-4404-A101-D84A8EC796EF}"/>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52927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Code Builder gebruiken (blokken)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260871" y="1340184"/>
            <a:ext cx="5362575" cy="3416320"/>
          </a:xfrm>
          <a:prstGeom prst="rect">
            <a:avLst/>
          </a:prstGeom>
          <a:noFill/>
        </p:spPr>
        <p:txBody>
          <a:bodyPr wrap="square" rtlCol="0">
            <a:spAutoFit/>
          </a:bodyPr>
          <a:lstStyle/>
          <a:p>
            <a:r>
              <a:rPr lang="nl-nl"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Als de programmeertaak te lang is om op een half scherm te passen, druk je op deze </a:t>
            </a:r>
            <a:r>
              <a:rPr lang="nl-nl"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uitvouw</a:t>
            </a:r>
            <a:r>
              <a:rPr lang="nl-nl"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-knop om Code Builder te maximaliseren. </a:t>
            </a:r>
          </a:p>
          <a:p>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nl-nl"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Als je hulp nodig hebt met het oplossen van een programmeeruitdaging, selecteer je de </a:t>
            </a:r>
            <a:r>
              <a:rPr lang="nl-nl"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hint</a:t>
            </a:r>
            <a:r>
              <a:rPr lang="nl-nl"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-knop, een gloeilamp met een vraagteken. Deze hints zijn heel handig!</a:t>
            </a:r>
          </a:p>
        </p:txBody>
      </p:sp>
      <p:sp>
        <p:nvSpPr>
          <p:cNvPr id="6" name="Oval 5">
            <a:extLst>
              <a:ext uri="{FF2B5EF4-FFF2-40B4-BE49-F238E27FC236}">
                <a16:creationId xmlns:a16="http://schemas.microsoft.com/office/drawing/2014/main" id="{05D60F4F-CBA2-42F3-932A-E17D14ED9B6C}"/>
              </a:ext>
            </a:extLst>
          </p:cNvPr>
          <p:cNvSpPr/>
          <p:nvPr/>
        </p:nvSpPr>
        <p:spPr bwMode="auto">
          <a:xfrm>
            <a:off x="3844413" y="1651893"/>
            <a:ext cx="437535" cy="40971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3B891A60-D734-4B57-86DC-1C5D0E5B0B9F}"/>
              </a:ext>
            </a:extLst>
          </p:cNvPr>
          <p:cNvSpPr/>
          <p:nvPr/>
        </p:nvSpPr>
        <p:spPr bwMode="auto">
          <a:xfrm>
            <a:off x="734079" y="1201019"/>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2" name="Picture 1">
            <a:extLst>
              <a:ext uri="{FF2B5EF4-FFF2-40B4-BE49-F238E27FC236}">
                <a16:creationId xmlns:a16="http://schemas.microsoft.com/office/drawing/2014/main" id="{A3B0DC82-039F-474C-9135-0B4243CEFC5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7968" y="1188720"/>
            <a:ext cx="3922973" cy="4874076"/>
          </a:xfrm>
          <a:prstGeom prst="rect">
            <a:avLst/>
          </a:prstGeom>
        </p:spPr>
      </p:pic>
      <p:sp>
        <p:nvSpPr>
          <p:cNvPr id="3" name="Rectangle 2">
            <a:extLst>
              <a:ext uri="{FF2B5EF4-FFF2-40B4-BE49-F238E27FC236}">
                <a16:creationId xmlns:a16="http://schemas.microsoft.com/office/drawing/2014/main" id="{0097B3ED-E5C8-4148-946B-5DF1F6B2625E}"/>
              </a:ext>
            </a:extLst>
          </p:cNvPr>
          <p:cNvSpPr/>
          <p:nvPr/>
        </p:nvSpPr>
        <p:spPr bwMode="auto">
          <a:xfrm>
            <a:off x="634181" y="1736324"/>
            <a:ext cx="3210232" cy="535305"/>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Left 7">
            <a:extLst>
              <a:ext uri="{FF2B5EF4-FFF2-40B4-BE49-F238E27FC236}">
                <a16:creationId xmlns:a16="http://schemas.microsoft.com/office/drawing/2014/main" id="{520D2EC8-4BA7-46B5-8462-4B3CD5F71015}"/>
              </a:ext>
            </a:extLst>
          </p:cNvPr>
          <p:cNvSpPr/>
          <p:nvPr/>
        </p:nvSpPr>
        <p:spPr bwMode="auto">
          <a:xfrm>
            <a:off x="1568554" y="1279259"/>
            <a:ext cx="3692317"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Left 8">
            <a:extLst>
              <a:ext uri="{FF2B5EF4-FFF2-40B4-BE49-F238E27FC236}">
                <a16:creationId xmlns:a16="http://schemas.microsoft.com/office/drawing/2014/main" id="{340D13B5-27EA-4E50-8666-C78E93D8E220}"/>
              </a:ext>
            </a:extLst>
          </p:cNvPr>
          <p:cNvSpPr/>
          <p:nvPr/>
        </p:nvSpPr>
        <p:spPr bwMode="auto">
          <a:xfrm rot="3489368">
            <a:off x="3887064" y="2537804"/>
            <a:ext cx="1588874"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0" name="Oval 19">
            <a:extLst>
              <a:ext uri="{FF2B5EF4-FFF2-40B4-BE49-F238E27FC236}">
                <a16:creationId xmlns:a16="http://schemas.microsoft.com/office/drawing/2014/main" id="{C5355704-6472-4709-8CDA-AFE1946C79C9}"/>
              </a:ext>
            </a:extLst>
          </p:cNvPr>
          <p:cNvSpPr/>
          <p:nvPr/>
        </p:nvSpPr>
        <p:spPr bwMode="auto">
          <a:xfrm>
            <a:off x="734079" y="1213318"/>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9C756996-3193-4C95-8224-44D51D5EAA77}"/>
              </a:ext>
            </a:extLst>
          </p:cNvPr>
          <p:cNvSpPr/>
          <p:nvPr/>
        </p:nvSpPr>
        <p:spPr bwMode="auto">
          <a:xfrm>
            <a:off x="3844413" y="1664192"/>
            <a:ext cx="458992" cy="36033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4960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Code Builder gebruiken (Python)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974643" y="1878895"/>
            <a:ext cx="5398207" cy="3231654"/>
          </a:xfrm>
          <a:prstGeom prst="rect">
            <a:avLst/>
          </a:prstGeom>
          <a:noFill/>
        </p:spPr>
        <p:txBody>
          <a:bodyPr wrap="square" rtlCol="0">
            <a:spAutoFit/>
          </a:bodyPr>
          <a:lstStyle/>
          <a:p>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Stap 1: Lees de programmeertaak.</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Stap 2: Typ je Python-code onder Activiteit. </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Stap 3: Druk op de knop 'Uitvoeren' onderin het scherm.</a:t>
            </a: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331629" y="2007870"/>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508185" y="4836938"/>
            <a:ext cx="777594" cy="230848"/>
          </a:xfrm>
          <a:prstGeom prst="leftArrow">
            <a:avLst>
              <a:gd name="adj1" fmla="val 26764"/>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074" name="Picture 2">
            <a:extLst>
              <a:ext uri="{FF2B5EF4-FFF2-40B4-BE49-F238E27FC236}">
                <a16:creationId xmlns:a16="http://schemas.microsoft.com/office/drawing/2014/main" id="{9EFE5BD1-D47A-4DB6-AB51-4C759B809D0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19150" y="1260002"/>
            <a:ext cx="4894971" cy="468885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F03297F8-E116-4865-9517-3C4FFDCD7CBA}"/>
              </a:ext>
            </a:extLst>
          </p:cNvPr>
          <p:cNvSpPr/>
          <p:nvPr/>
        </p:nvSpPr>
        <p:spPr bwMode="auto">
          <a:xfrm>
            <a:off x="1160206" y="1538748"/>
            <a:ext cx="4080388" cy="109138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Arrow: Left 1">
            <a:extLst>
              <a:ext uri="{FF2B5EF4-FFF2-40B4-BE49-F238E27FC236}">
                <a16:creationId xmlns:a16="http://schemas.microsoft.com/office/drawing/2014/main" id="{593DD21A-583A-4C50-BFB4-B644FB1212D2}"/>
              </a:ext>
            </a:extLst>
          </p:cNvPr>
          <p:cNvSpPr/>
          <p:nvPr/>
        </p:nvSpPr>
        <p:spPr bwMode="auto">
          <a:xfrm>
            <a:off x="4993992" y="2007869"/>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Arrow: Left 6">
            <a:extLst>
              <a:ext uri="{FF2B5EF4-FFF2-40B4-BE49-F238E27FC236}">
                <a16:creationId xmlns:a16="http://schemas.microsoft.com/office/drawing/2014/main" id="{6020357A-0D99-48B7-9C44-2C775F446FA2}"/>
              </a:ext>
            </a:extLst>
          </p:cNvPr>
          <p:cNvSpPr/>
          <p:nvPr/>
        </p:nvSpPr>
        <p:spPr bwMode="auto">
          <a:xfrm rot="19729364">
            <a:off x="3958872" y="3919437"/>
            <a:ext cx="2070239"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Rectangle 7">
            <a:extLst>
              <a:ext uri="{FF2B5EF4-FFF2-40B4-BE49-F238E27FC236}">
                <a16:creationId xmlns:a16="http://schemas.microsoft.com/office/drawing/2014/main" id="{91A247E3-EE5A-44E3-B21B-52ED6CCEDFEF}"/>
              </a:ext>
            </a:extLst>
          </p:cNvPr>
          <p:cNvSpPr/>
          <p:nvPr/>
        </p:nvSpPr>
        <p:spPr bwMode="auto">
          <a:xfrm>
            <a:off x="1160206" y="473986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Rectangle 8">
            <a:extLst>
              <a:ext uri="{FF2B5EF4-FFF2-40B4-BE49-F238E27FC236}">
                <a16:creationId xmlns:a16="http://schemas.microsoft.com/office/drawing/2014/main" id="{06DD5264-9900-43DA-BD1A-99ED12CC7B6A}"/>
              </a:ext>
            </a:extLst>
          </p:cNvPr>
          <p:cNvSpPr/>
          <p:nvPr/>
        </p:nvSpPr>
        <p:spPr bwMode="auto">
          <a:xfrm>
            <a:off x="1204451" y="349472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 name="Arrow: Left 9">
            <a:extLst>
              <a:ext uri="{FF2B5EF4-FFF2-40B4-BE49-F238E27FC236}">
                <a16:creationId xmlns:a16="http://schemas.microsoft.com/office/drawing/2014/main" id="{20DC032A-68B2-4A74-9DF9-D990088D48E9}"/>
              </a:ext>
            </a:extLst>
          </p:cNvPr>
          <p:cNvSpPr/>
          <p:nvPr/>
        </p:nvSpPr>
        <p:spPr bwMode="auto">
          <a:xfrm rot="20968581">
            <a:off x="1394812" y="5135519"/>
            <a:ext cx="4586309" cy="351451"/>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1CEFDC7E-C655-4090-8FBA-C70076E6F332}"/>
              </a:ext>
            </a:extLst>
          </p:cNvPr>
          <p:cNvSpPr/>
          <p:nvPr/>
        </p:nvSpPr>
        <p:spPr bwMode="auto">
          <a:xfrm>
            <a:off x="875167" y="5569567"/>
            <a:ext cx="570271" cy="48839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0583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Bericht van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94380" y="2079611"/>
            <a:ext cx="4448549" cy="2554545"/>
          </a:xfrm>
          <a:prstGeom prst="rect">
            <a:avLst/>
          </a:prstGeom>
          <a:noFill/>
        </p:spPr>
        <p:txBody>
          <a:bodyPr wrap="square" rtlCol="0">
            <a:spAutoFit/>
          </a:bodyPr>
          <a:lstStyle/>
          <a:p>
            <a:pPr algn="ctr"/>
            <a:r>
              <a:rPr lang="nl-n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Goed gedaan! Je hebt de stroom hersteld en kunt nu beginnen met het rechtzetten van alle problemen.</a:t>
            </a:r>
          </a:p>
        </p:txBody>
      </p:sp>
      <p:pic>
        <p:nvPicPr>
          <p:cNvPr id="2" name="Picture 1">
            <a:extLst>
              <a:ext uri="{FF2B5EF4-FFF2-40B4-BE49-F238E27FC236}">
                <a16:creationId xmlns:a16="http://schemas.microsoft.com/office/drawing/2014/main" id="{305A30FA-9D6F-4F56-8432-642D5FBC8D3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899710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Tijdbreuken op de mainframe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grpSp>
        <p:nvGrpSpPr>
          <p:cNvPr id="16" name="Group 15">
            <a:extLst>
              <a:ext uri="{FF2B5EF4-FFF2-40B4-BE49-F238E27FC236}">
                <a16:creationId xmlns:a16="http://schemas.microsoft.com/office/drawing/2014/main" id="{2A52FB99-939C-4ED1-A52F-C65BE5A775DB}"/>
              </a:ext>
            </a:extLst>
          </p:cNvPr>
          <p:cNvGrpSpPr/>
          <p:nvPr/>
        </p:nvGrpSpPr>
        <p:grpSpPr>
          <a:xfrm>
            <a:off x="1419226" y="1188720"/>
            <a:ext cx="9020174" cy="4507229"/>
            <a:chOff x="1419226" y="1188720"/>
            <a:chExt cx="9020174" cy="4507229"/>
          </a:xfrm>
        </p:grpSpPr>
        <p:pic>
          <p:nvPicPr>
            <p:cNvPr id="15" name="Picture 14">
              <a:extLst>
                <a:ext uri="{FF2B5EF4-FFF2-40B4-BE49-F238E27FC236}">
                  <a16:creationId xmlns:a16="http://schemas.microsoft.com/office/drawing/2014/main" id="{8C3C0D41-2035-4880-B3BB-7E491707753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419226" y="1188720"/>
              <a:ext cx="9020174" cy="4507229"/>
            </a:xfrm>
            <a:prstGeom prst="rect">
              <a:avLst/>
            </a:prstGeom>
          </p:spPr>
        </p:pic>
        <p:pic>
          <p:nvPicPr>
            <p:cNvPr id="9" name="Picture 8">
              <a:extLst>
                <a:ext uri="{FF2B5EF4-FFF2-40B4-BE49-F238E27FC236}">
                  <a16:creationId xmlns:a16="http://schemas.microsoft.com/office/drawing/2014/main" id="{217B4514-3491-47B5-8D0A-B375E1AA74C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953251" y="3689511"/>
              <a:ext cx="400050" cy="406239"/>
            </a:xfrm>
            <a:prstGeom prst="rect">
              <a:avLst/>
            </a:prstGeom>
          </p:spPr>
        </p:pic>
      </p:grpSp>
    </p:spTree>
    <p:extLst>
      <p:ext uri="{BB962C8B-B14F-4D97-AF65-F5344CB8AC3E}">
        <p14:creationId xmlns:p14="http://schemas.microsoft.com/office/powerpoint/2010/main" val="2742883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Bericht van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305051" y="2145681"/>
            <a:ext cx="3920229" cy="2554545"/>
          </a:xfrm>
          <a:prstGeom prst="rect">
            <a:avLst/>
          </a:prstGeom>
          <a:noFill/>
        </p:spPr>
        <p:txBody>
          <a:bodyPr wrap="square" rtlCol="0">
            <a:spAutoFit/>
          </a:bodyPr>
          <a:lstStyle/>
          <a:p>
            <a:pPr algn="ctr"/>
            <a:r>
              <a:rPr lang="nl-n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Laten we dit probleem proberen op te lossen. Druk op de knop om deze op de Tijdlijncomputer te selecteren.</a:t>
            </a:r>
          </a:p>
        </p:txBody>
      </p:sp>
      <p:pic>
        <p:nvPicPr>
          <p:cNvPr id="2" name="Picture 1">
            <a:extLst>
              <a:ext uri="{FF2B5EF4-FFF2-40B4-BE49-F238E27FC236}">
                <a16:creationId xmlns:a16="http://schemas.microsoft.com/office/drawing/2014/main" id="{D058EEBB-3479-49AA-B116-15F8B019BD2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904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ABA493B-BA1A-4009-AAD2-EC7DF3C31EB3}"/>
              </a:ext>
            </a:extLst>
          </p:cNvPr>
          <p:cNvSpPr>
            <a:spLocks noGrp="1"/>
          </p:cNvSpPr>
          <p:nvPr>
            <p:ph type="body" sz="quarter" idx="13"/>
          </p:nvPr>
        </p:nvSpPr>
        <p:spPr>
          <a:xfrm>
            <a:off x="239848" y="2495138"/>
            <a:ext cx="6902856" cy="2120726"/>
          </a:xfrm>
        </p:spPr>
        <p:txBody>
          <a:bodyPr/>
          <a:lstStyle/>
          <a:p>
            <a:r>
              <a:rPr lang="nl-nl" dirty="0"/>
              <a:t>Hoe wordt computerwetenschap</a:t>
            </a:r>
            <a:r>
              <a:rPr lang="nl-nl" sz="4000" dirty="0"/>
              <a:t> </a:t>
            </a:r>
            <a:r>
              <a:rPr lang="nl-nl" dirty="0"/>
              <a:t>gebruikt op school?</a:t>
            </a:r>
          </a:p>
        </p:txBody>
      </p:sp>
    </p:spTree>
    <p:extLst>
      <p:ext uri="{BB962C8B-B14F-4D97-AF65-F5344CB8AC3E}">
        <p14:creationId xmlns:p14="http://schemas.microsoft.com/office/powerpoint/2010/main" val="3048960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Selecteer de tijdbreuk</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8" name="Picture 7">
            <a:extLst>
              <a:ext uri="{FF2B5EF4-FFF2-40B4-BE49-F238E27FC236}">
                <a16:creationId xmlns:a16="http://schemas.microsoft.com/office/drawing/2014/main" id="{C81001FE-9324-49A8-86C6-E8924CF0FB0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96292" y="1360916"/>
            <a:ext cx="4277844" cy="4609269"/>
          </a:xfrm>
          <a:prstGeom prst="rect">
            <a:avLst/>
          </a:prstGeom>
        </p:spPr>
      </p:pic>
      <p:sp>
        <p:nvSpPr>
          <p:cNvPr id="15" name="TextBox 14">
            <a:extLst>
              <a:ext uri="{FF2B5EF4-FFF2-40B4-BE49-F238E27FC236}">
                <a16:creationId xmlns:a16="http://schemas.microsoft.com/office/drawing/2014/main" id="{121FB720-3E6B-4BD8-90B3-6C4CE826906B}"/>
              </a:ext>
            </a:extLst>
          </p:cNvPr>
          <p:cNvSpPr txBox="1"/>
          <p:nvPr/>
        </p:nvSpPr>
        <p:spPr>
          <a:xfrm>
            <a:off x="6256337" y="254300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Druk op de knop om de tijdbreuk te kiezen.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4255478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Bericht van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801768" y="2151727"/>
            <a:ext cx="4539989" cy="2554545"/>
          </a:xfrm>
          <a:prstGeom prst="rect">
            <a:avLst/>
          </a:prstGeom>
          <a:noFill/>
        </p:spPr>
        <p:txBody>
          <a:bodyPr wrap="square" rtlCol="0">
            <a:spAutoFit/>
          </a:bodyPr>
          <a:lstStyle/>
          <a:p>
            <a:pPr algn="ctr"/>
            <a:r>
              <a:rPr lang="nl-n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 hebt een tijdbreuk geselecteerd. Ga nu naar de tijdpod om met je missie te beginnen.</a:t>
            </a:r>
          </a:p>
        </p:txBody>
      </p:sp>
      <p:pic>
        <p:nvPicPr>
          <p:cNvPr id="2" name="Picture 1">
            <a:extLst>
              <a:ext uri="{FF2B5EF4-FFF2-40B4-BE49-F238E27FC236}">
                <a16:creationId xmlns:a16="http://schemas.microsoft.com/office/drawing/2014/main" id="{2CF03193-6E57-45EC-A103-8FC343CC160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92731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Ga naar de tijdpod</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256338" y="2758449"/>
            <a:ext cx="4962418" cy="1815882"/>
          </a:xfrm>
          <a:prstGeom prst="rect">
            <a:avLst/>
          </a:prstGeom>
          <a:noFill/>
        </p:spPr>
        <p:txBody>
          <a:bodyPr wrap="square" rtlCol="0">
            <a:spAutoFit/>
          </a:bodyPr>
          <a:lstStyle/>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 tijdpod een machine waarmee je door de tijd kunt reizen!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D667342-DCFF-421B-8C6A-930D2452028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126427" y="1766306"/>
            <a:ext cx="4809236" cy="3149824"/>
          </a:xfrm>
          <a:prstGeom prst="rect">
            <a:avLst/>
          </a:prstGeom>
        </p:spPr>
      </p:pic>
    </p:spTree>
    <p:extLst>
      <p:ext uri="{BB962C8B-B14F-4D97-AF65-F5344CB8AC3E}">
        <p14:creationId xmlns:p14="http://schemas.microsoft.com/office/powerpoint/2010/main" val="344156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Bericht van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72972" y="1643568"/>
            <a:ext cx="3938010" cy="3046988"/>
          </a:xfrm>
          <a:prstGeom prst="rect">
            <a:avLst/>
          </a:prstGeom>
          <a:noFill/>
        </p:spPr>
        <p:txBody>
          <a:bodyPr wrap="square" rtlCol="0">
            <a:spAutoFit/>
          </a:bodyPr>
          <a:lstStyle/>
          <a:p>
            <a:pPr algn="ctr"/>
            <a:r>
              <a:rPr lang="nl-n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Ga nu naar de tijdpod en druk op de knop om deze te openen en je opdracht te krijgen.</a:t>
            </a:r>
          </a:p>
        </p:txBody>
      </p:sp>
      <p:pic>
        <p:nvPicPr>
          <p:cNvPr id="2" name="Picture 1">
            <a:extLst>
              <a:ext uri="{FF2B5EF4-FFF2-40B4-BE49-F238E27FC236}">
                <a16:creationId xmlns:a16="http://schemas.microsoft.com/office/drawing/2014/main" id="{1F8FEB90-A681-4C06-9DB9-F23E67175C4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070539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Tijdsprongen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333063"/>
            <a:ext cx="4962418" cy="4401205"/>
          </a:xfrm>
          <a:prstGeom prst="rect">
            <a:avLst/>
          </a:prstGeom>
          <a:noFill/>
        </p:spPr>
        <p:txBody>
          <a:bodyPr wrap="square" rtlCol="0">
            <a:spAutoFit/>
          </a:bodyPr>
          <a:lstStyle/>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 moet 3 tijdbreuken oplossen. Elke keer als je in de tijdpod stapt, geeft het getal aan de zijkant aan hoeveel tijdsprongen je nog moet maken.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Druk op de knop om de tijdpod te openen.</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255768"/>
            <a:ext cx="6031992" cy="2986851"/>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4062413" y="2100545"/>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9698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Open de tijdpod</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314926"/>
            <a:ext cx="4962418" cy="2246769"/>
          </a:xfrm>
          <a:prstGeom prst="rect">
            <a:avLst/>
          </a:prstGeom>
          <a:noFill/>
        </p:spPr>
        <p:txBody>
          <a:bodyPr wrap="square" rtlCol="0">
            <a:spAutoFit/>
          </a:bodyPr>
          <a:lstStyle/>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Druk op de knop om de tijdpod te openen en je opdracht te krijgen.</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255768"/>
            <a:ext cx="6031992" cy="4068707"/>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1757363" y="2114067"/>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29014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Opdracht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724764" y="1673869"/>
            <a:ext cx="5270135"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Laten we de opdracht lezen. </a:t>
            </a:r>
          </a:p>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Denk eraan dat je de Insluitende lezer kunt gebruiken als je hulp nodig hebt.</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7022BCD1-25F2-45D0-8B43-7DD084E8B59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457161" y="1535059"/>
            <a:ext cx="2867046" cy="3386162"/>
          </a:xfrm>
          <a:prstGeom prst="rect">
            <a:avLst/>
          </a:prstGeom>
        </p:spPr>
      </p:pic>
    </p:spTree>
    <p:extLst>
      <p:ext uri="{BB962C8B-B14F-4D97-AF65-F5344CB8AC3E}">
        <p14:creationId xmlns:p14="http://schemas.microsoft.com/office/powerpoint/2010/main" val="2173818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Stap in de tijdpod</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758449"/>
            <a:ext cx="5726113"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Druk op de knop op de tijdpod</a:t>
            </a:r>
            <a:r>
              <a:rPr lang="nl-nl" sz="2800" dirty="0">
                <a:solidFill>
                  <a:schemeClr val="accent5">
                    <a:alpha val="99000"/>
                  </a:schemeClr>
                </a:solidFill>
              </a:rPr>
              <a: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6D2BA8-FCBD-43D9-BE27-A865381EAED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78386" y="1303299"/>
            <a:ext cx="3981450" cy="4726182"/>
          </a:xfrm>
          <a:prstGeom prst="rect">
            <a:avLst/>
          </a:prstGeom>
        </p:spPr>
      </p:pic>
    </p:spTree>
    <p:extLst>
      <p:ext uri="{BB962C8B-B14F-4D97-AF65-F5344CB8AC3E}">
        <p14:creationId xmlns:p14="http://schemas.microsoft.com/office/powerpoint/2010/main" val="504911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Stap in de tijdpod</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1" y="2112118"/>
            <a:ext cx="5726113"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Nadat je op de knop hebt gedrukt, zie je het bericht "Teleporteren.", wat wil zeggen dat je door de tijd gaat reizen! </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082E8199-FD11-4006-9BE3-857ED327658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8650" y="1188720"/>
            <a:ext cx="5314950" cy="4562475"/>
          </a:xfrm>
          <a:prstGeom prst="rect">
            <a:avLst/>
          </a:prstGeom>
        </p:spPr>
      </p:pic>
      <p:sp>
        <p:nvSpPr>
          <p:cNvPr id="8" name="Oval 7">
            <a:extLst>
              <a:ext uri="{FF2B5EF4-FFF2-40B4-BE49-F238E27FC236}">
                <a16:creationId xmlns:a16="http://schemas.microsoft.com/office/drawing/2014/main" id="{9E0C3BF9-528E-4E8C-9DDC-488DB8B2F714}"/>
              </a:ext>
            </a:extLst>
          </p:cNvPr>
          <p:cNvSpPr/>
          <p:nvPr/>
        </p:nvSpPr>
        <p:spPr bwMode="auto">
          <a:xfrm>
            <a:off x="1451768" y="3469957"/>
            <a:ext cx="2943225" cy="80962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26334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Welkom bij Jazz met bigband!</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430267"/>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TextBox 6">
            <a:extLst>
              <a:ext uri="{FF2B5EF4-FFF2-40B4-BE49-F238E27FC236}">
                <a16:creationId xmlns:a16="http://schemas.microsoft.com/office/drawing/2014/main" id="{12EBAB88-BF92-4973-9609-28544A8BA440}"/>
              </a:ext>
            </a:extLst>
          </p:cNvPr>
          <p:cNvSpPr txBox="1"/>
          <p:nvPr/>
        </p:nvSpPr>
        <p:spPr>
          <a:xfrm>
            <a:off x="6898241" y="2625921"/>
            <a:ext cx="4962418" cy="1200329"/>
          </a:xfrm>
          <a:prstGeom prst="rect">
            <a:avLst/>
          </a:prstGeom>
          <a:noFill/>
        </p:spPr>
        <p:txBody>
          <a:bodyPr wrap="square" rtlCol="0">
            <a:spAutoFit/>
          </a:bodyPr>
          <a:lstStyle/>
          <a:p>
            <a:pPr algn="ctr"/>
            <a:r>
              <a:rPr lang="nl-nl"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Dit is je spawnpunt in deze wereld. Je krijgt precies dit beeld te zien wanneer je het spel start.</a:t>
            </a:r>
          </a:p>
        </p:txBody>
      </p:sp>
      <p:pic>
        <p:nvPicPr>
          <p:cNvPr id="2" name="Picture 1">
            <a:extLst>
              <a:ext uri="{FF2B5EF4-FFF2-40B4-BE49-F238E27FC236}">
                <a16:creationId xmlns:a16="http://schemas.microsoft.com/office/drawing/2014/main" id="{15BFD153-BE8F-43CB-B0DB-B4A222A1B37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200" y="1430267"/>
            <a:ext cx="5870165" cy="4232079"/>
          </a:xfrm>
          <a:prstGeom prst="rect">
            <a:avLst/>
          </a:prstGeom>
        </p:spPr>
      </p:pic>
    </p:spTree>
    <p:extLst>
      <p:ext uri="{BB962C8B-B14F-4D97-AF65-F5344CB8AC3E}">
        <p14:creationId xmlns:p14="http://schemas.microsoft.com/office/powerpoint/2010/main" val="1626979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23EEC04-5491-4AA0-A760-FD654DED6308}"/>
              </a:ext>
            </a:extLst>
          </p:cNvPr>
          <p:cNvSpPr>
            <a:spLocks noGrp="1"/>
          </p:cNvSpPr>
          <p:nvPr>
            <p:ph type="body" sz="quarter" idx="13"/>
          </p:nvPr>
        </p:nvSpPr>
        <p:spPr>
          <a:xfrm>
            <a:off x="209026" y="2618427"/>
            <a:ext cx="6902856" cy="2120726"/>
          </a:xfrm>
        </p:spPr>
        <p:txBody>
          <a:bodyPr/>
          <a:lstStyle/>
          <a:p>
            <a:r>
              <a:rPr lang="nl-nl" dirty="0"/>
              <a:t>Hoe wordt computerwetenschap in mijn hobby's gebruikt of bij verschillende beroepen?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26388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Bericht van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567283" y="1504394"/>
            <a:ext cx="7623231" cy="4031873"/>
          </a:xfrm>
          <a:prstGeom prst="rect">
            <a:avLst/>
          </a:prstGeom>
          <a:noFill/>
        </p:spPr>
        <p:txBody>
          <a:bodyPr wrap="square" rtlCol="0">
            <a:spAutoFit/>
          </a:bodyPr>
          <a:lstStyle/>
          <a:p>
            <a:pPr algn="ctr"/>
            <a:r>
              <a:rPr lang="nl-n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Het ziet ernaar uit dat de jazzmuzikant van streek is. Laten we kijken of we hem kunnen helpen!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l-n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Ik detecteer dat er iets is verstopt achter de muur achter de muzikant die voor je staat. Gebruik je T.A.L.K.-apparaat om je Agent naar de gedetecteerde </a:t>
            </a:r>
          </a:p>
          <a:p>
            <a:pPr algn="ctr"/>
            <a:r>
              <a:rPr lang="nl-n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locatie te sturen! </a:t>
            </a:r>
          </a:p>
        </p:txBody>
      </p:sp>
      <p:pic>
        <p:nvPicPr>
          <p:cNvPr id="2" name="Picture 1">
            <a:extLst>
              <a:ext uri="{FF2B5EF4-FFF2-40B4-BE49-F238E27FC236}">
                <a16:creationId xmlns:a16="http://schemas.microsoft.com/office/drawing/2014/main" id="{ACDC073B-B1CA-46A3-A672-3ADADF878B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3000592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Jazzmuzikant-NPC</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71166" y="1897653"/>
            <a:ext cx="5464550" cy="2554545"/>
          </a:xfrm>
          <a:prstGeom prst="rect">
            <a:avLst/>
          </a:prstGeom>
          <a:noFill/>
        </p:spPr>
        <p:txBody>
          <a:bodyPr wrap="square" rtlCol="0">
            <a:spAutoFit/>
          </a:bodyPr>
          <a:lstStyle/>
          <a:p>
            <a:pPr algn="ctr"/>
            <a:r>
              <a:rPr lang="nl-n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Nog een podium af gejoeld! Sinds ik mijn trompet kwijt ben, is alles anders! Rust er soms een vloek op mij?</a:t>
            </a:r>
          </a:p>
        </p:txBody>
      </p:sp>
      <p:pic>
        <p:nvPicPr>
          <p:cNvPr id="5" name="Picture 4">
            <a:extLst>
              <a:ext uri="{FF2B5EF4-FFF2-40B4-BE49-F238E27FC236}">
                <a16:creationId xmlns:a16="http://schemas.microsoft.com/office/drawing/2014/main" id="{5A28B592-86C7-445C-ACBE-9F8D5D8DAE0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597741" y="1707501"/>
            <a:ext cx="2394155" cy="3705157"/>
          </a:xfrm>
          <a:prstGeom prst="rect">
            <a:avLst/>
          </a:prstGeom>
        </p:spPr>
      </p:pic>
    </p:spTree>
    <p:extLst>
      <p:ext uri="{BB962C8B-B14F-4D97-AF65-F5344CB8AC3E}">
        <p14:creationId xmlns:p14="http://schemas.microsoft.com/office/powerpoint/2010/main" val="2665513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Jazz met bigband</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93422" y="1874728"/>
            <a:ext cx="4962418" cy="3108543"/>
          </a:xfrm>
          <a:prstGeom prst="rect">
            <a:avLst/>
          </a:prstGeom>
          <a:noFill/>
        </p:spPr>
        <p:txBody>
          <a:bodyPr wrap="square" rtlCol="0">
            <a:spAutoFit/>
          </a:bodyPr>
          <a:lstStyle/>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Zodra je het T.A.L.K.-apparaat in je hand hebt, zie je een nieuw grijs vak met de tekst </a:t>
            </a:r>
          </a:p>
          <a:p>
            <a:pPr algn="ctr"/>
            <a:r>
              <a:rPr lang="nl-nl"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"T.A.L.K.-apparaat gebruiken".</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Druk op de knop om het volgende pop-upscherm weer te geven.</a:t>
            </a:r>
          </a:p>
        </p:txBody>
      </p:sp>
      <p:pic>
        <p:nvPicPr>
          <p:cNvPr id="3" name="Picture 2">
            <a:extLst>
              <a:ext uri="{FF2B5EF4-FFF2-40B4-BE49-F238E27FC236}">
                <a16:creationId xmlns:a16="http://schemas.microsoft.com/office/drawing/2014/main" id="{A1EBD21C-BCF6-478C-8D62-8416BB97221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14615" y="2005338"/>
            <a:ext cx="6127242" cy="3108543"/>
          </a:xfrm>
          <a:prstGeom prst="rect">
            <a:avLst/>
          </a:prstGeom>
        </p:spPr>
      </p:pic>
    </p:spTree>
    <p:extLst>
      <p:ext uri="{BB962C8B-B14F-4D97-AF65-F5344CB8AC3E}">
        <p14:creationId xmlns:p14="http://schemas.microsoft.com/office/powerpoint/2010/main" val="1157674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6EDB01-C7A1-46F7-A5A2-9742CFC1E15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1047" t="2135"/>
          <a:stretch/>
        </p:blipFill>
        <p:spPr>
          <a:xfrm>
            <a:off x="894736" y="2021013"/>
            <a:ext cx="5442121" cy="2647354"/>
          </a:xfrm>
          <a:prstGeom prst="rect">
            <a:avLst/>
          </a:prstGeom>
        </p:spPr>
      </p:pic>
      <p:sp>
        <p:nvSpPr>
          <p:cNvPr id="4" name="Title 3"/>
          <p:cNvSpPr>
            <a:spLocks noGrp="1"/>
          </p:cNvSpPr>
          <p:nvPr>
            <p:ph type="title"/>
          </p:nvPr>
        </p:nvSpPr>
        <p:spPr/>
        <p:txBody>
          <a:bodyPr/>
          <a:lstStyle/>
          <a:p>
            <a:r>
              <a:rPr lang="nl-nl" dirty="0"/>
              <a:t>Jazz met bigband</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53158" y="2693783"/>
            <a:ext cx="4962418" cy="1815882"/>
          </a:xfrm>
          <a:prstGeom prst="rect">
            <a:avLst/>
          </a:prstGeom>
          <a:noFill/>
        </p:spPr>
        <p:txBody>
          <a:bodyPr wrap="square" rtlCol="0">
            <a:spAutoFit/>
          </a:bodyPr>
          <a:lstStyle/>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Klik op 'Activiteit starten'</a:t>
            </a:r>
          </a:p>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om je missie te beginnen!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1011037" y="4154659"/>
            <a:ext cx="1797977" cy="513708"/>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4BE6E08F-5A72-40DC-A171-5A5A7610DBC3}"/>
              </a:ext>
            </a:extLst>
          </p:cNvPr>
          <p:cNvSpPr/>
          <p:nvPr/>
        </p:nvSpPr>
        <p:spPr bwMode="auto">
          <a:xfrm rot="1815130">
            <a:off x="294640" y="3749039"/>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75821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Bericht van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92249" y="1599261"/>
            <a:ext cx="5454392" cy="3539430"/>
          </a:xfrm>
          <a:prstGeom prst="rect">
            <a:avLst/>
          </a:prstGeom>
          <a:noFill/>
        </p:spPr>
        <p:txBody>
          <a:bodyPr wrap="square" rtlCol="0">
            <a:spAutoFit/>
          </a:bodyPr>
          <a:lstStyle/>
          <a:p>
            <a:pPr algn="ctr"/>
            <a:r>
              <a:rPr lang="nl-n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Goed gedaan! </a:t>
            </a:r>
          </a:p>
          <a:p>
            <a:pPr algn="ctr"/>
            <a:r>
              <a:rPr lang="nl-n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 kunt altijd je T.A.L.K.-apparaat gebruiken om je Agent terug naar het startpunt te laten gaan.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l-n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Gebruik nu code om de trompet te pakken!</a:t>
            </a:r>
          </a:p>
        </p:txBody>
      </p:sp>
      <p:pic>
        <p:nvPicPr>
          <p:cNvPr id="2" name="Picture 1">
            <a:extLst>
              <a:ext uri="{FF2B5EF4-FFF2-40B4-BE49-F238E27FC236}">
                <a16:creationId xmlns:a16="http://schemas.microsoft.com/office/drawing/2014/main" id="{1A9200A9-162F-4DC5-9D72-D3C61D37C0B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84570" y="1482834"/>
            <a:ext cx="2786083" cy="3457600"/>
          </a:xfrm>
          <a:prstGeom prst="rect">
            <a:avLst/>
          </a:prstGeom>
        </p:spPr>
      </p:pic>
    </p:spTree>
    <p:extLst>
      <p:ext uri="{BB962C8B-B14F-4D97-AF65-F5344CB8AC3E}">
        <p14:creationId xmlns:p14="http://schemas.microsoft.com/office/powerpoint/2010/main" val="3633681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Jazz met bigband</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226407" y="1404553"/>
            <a:ext cx="4962418" cy="4832092"/>
          </a:xfrm>
          <a:prstGeom prst="rect">
            <a:avLst/>
          </a:prstGeom>
          <a:noFill/>
        </p:spPr>
        <p:txBody>
          <a:bodyPr wrap="square" rtlCol="0">
            <a:spAutoFit/>
          </a:bodyPr>
          <a:lstStyle/>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 Tijd-Agent neemt automatisch zijn startplek in.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Aan het eind van de doolhof ligt een trompet.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We moeten deze trompet terugbrengen naar de muzikant!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7F46FE6-5A24-4E4B-B417-C9843D63B90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91241" y="1456174"/>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558975" y="254443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6006492" y="2240376"/>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0402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Het algoritme maken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667928" y="1360916"/>
            <a:ext cx="5524072" cy="4924425"/>
          </a:xfrm>
          <a:prstGeom prst="rect">
            <a:avLst/>
          </a:prstGeom>
          <a:noFill/>
        </p:spPr>
        <p:txBody>
          <a:bodyPr wrap="square" rtlCol="0">
            <a:spAutoFit/>
          </a:bodyPr>
          <a:lstStyle/>
          <a:p>
            <a:pPr algn="ctr"/>
            <a:r>
              <a:rPr lang="nl-nl"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Laten we een algoritme gebruiken om deze uitdaging te voltooien.</a:t>
            </a:r>
          </a:p>
          <a:p>
            <a:pPr algn="ctr"/>
            <a:r>
              <a:rPr lang="nl-nl"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Hoe kunnen we de opdrachten</a:t>
            </a:r>
          </a:p>
          <a:p>
            <a:pPr algn="ctr"/>
            <a:r>
              <a:rPr lang="nl-nl"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naar voren</a:t>
            </a:r>
          </a:p>
          <a:p>
            <a:pPr algn="ctr"/>
            <a:r>
              <a:rPr lang="nl-nl"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naar achteren</a:t>
            </a:r>
          </a:p>
          <a:p>
            <a:pPr algn="ctr"/>
            <a:r>
              <a:rPr lang="nl-nl"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naar links</a:t>
            </a:r>
          </a:p>
          <a:p>
            <a:pPr algn="ctr"/>
            <a:r>
              <a:rPr lang="nl-nl"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naar rechts</a:t>
            </a:r>
          </a:p>
          <a:p>
            <a:pPr algn="ctr"/>
            <a:r>
              <a:rPr lang="nl-nl"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omhoog</a:t>
            </a:r>
          </a:p>
          <a:p>
            <a:pPr algn="ctr"/>
            <a:r>
              <a:rPr lang="nl-nl"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omlaag</a:t>
            </a:r>
          </a:p>
          <a:p>
            <a:pPr algn="ctr"/>
            <a:r>
              <a:rPr lang="nl-nl"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gebruiken om de Tijd-Agent naar de trompet te leiden?</a:t>
            </a:r>
          </a:p>
          <a:p>
            <a:pPr algn="ctr"/>
            <a:endParaRPr lang="en-US" sz="2800" dirty="0">
              <a:solidFill>
                <a:schemeClr val="accent5">
                  <a:alpha val="99000"/>
                </a:schemeClr>
              </a:solidFill>
            </a:endParaRPr>
          </a:p>
        </p:txBody>
      </p:sp>
      <p:pic>
        <p:nvPicPr>
          <p:cNvPr id="10" name="Picture 9">
            <a:extLst>
              <a:ext uri="{FF2B5EF4-FFF2-40B4-BE49-F238E27FC236}">
                <a16:creationId xmlns:a16="http://schemas.microsoft.com/office/drawing/2014/main" id="{8CA770D4-986A-4C03-85E0-529183B77F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6" y="1360916"/>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467110" y="244126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5908887" y="2081995"/>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18598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Het algoritme schrijven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20045" y="1311678"/>
            <a:ext cx="4948719" cy="4401205"/>
          </a:xfrm>
          <a:prstGeom prst="rect">
            <a:avLst/>
          </a:prstGeom>
          <a:noFill/>
        </p:spPr>
        <p:txBody>
          <a:bodyPr wrap="square" rtlCol="0">
            <a:spAutoFit/>
          </a:bodyPr>
          <a:lstStyle/>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Laten we nu een code schrijven zodat onze Tijd-Agent het algoritme volgt.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Open de Code Builder door op de knop C te drukken.</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Zodra Code Builder geopend is, zie je de richtingen, de werkset en hints.</a:t>
            </a:r>
          </a:p>
        </p:txBody>
      </p:sp>
      <p:graphicFrame>
        <p:nvGraphicFramePr>
          <p:cNvPr id="9" name="Table 9">
            <a:extLst>
              <a:ext uri="{FF2B5EF4-FFF2-40B4-BE49-F238E27FC236}">
                <a16:creationId xmlns:a16="http://schemas.microsoft.com/office/drawing/2014/main" id="{C6C19A12-73AA-410D-9E94-8E08112909D7}"/>
              </a:ext>
            </a:extLst>
          </p:cNvPr>
          <p:cNvGraphicFramePr>
            <a:graphicFrameLocks noGrp="1"/>
          </p:cNvGraphicFramePr>
          <p:nvPr>
            <p:extLst>
              <p:ext uri="{D42A27DB-BD31-4B8C-83A1-F6EECF244321}">
                <p14:modId xmlns:p14="http://schemas.microsoft.com/office/powerpoint/2010/main" val="1481879607"/>
              </p:ext>
            </p:extLst>
          </p:nvPr>
        </p:nvGraphicFramePr>
        <p:xfrm>
          <a:off x="521208" y="1373012"/>
          <a:ext cx="6218640" cy="4339871"/>
        </p:xfrm>
        <a:graphic>
          <a:graphicData uri="http://schemas.openxmlformats.org/drawingml/2006/table">
            <a:tbl>
              <a:tblPr firstRow="1" bandRow="1">
                <a:tableStyleId>{5C22544A-7EE6-4342-B048-85BDC9FD1C3A}</a:tableStyleId>
              </a:tblPr>
              <a:tblGrid>
                <a:gridCol w="3109320">
                  <a:extLst>
                    <a:ext uri="{9D8B030D-6E8A-4147-A177-3AD203B41FA5}">
                      <a16:colId xmlns:a16="http://schemas.microsoft.com/office/drawing/2014/main" val="420766927"/>
                    </a:ext>
                  </a:extLst>
                </a:gridCol>
                <a:gridCol w="3109320">
                  <a:extLst>
                    <a:ext uri="{9D8B030D-6E8A-4147-A177-3AD203B41FA5}">
                      <a16:colId xmlns:a16="http://schemas.microsoft.com/office/drawing/2014/main" val="1926644480"/>
                    </a:ext>
                  </a:extLst>
                </a:gridCol>
              </a:tblGrid>
              <a:tr h="407951">
                <a:tc>
                  <a:txBody>
                    <a:bodyPr/>
                    <a:lstStyle/>
                    <a:p>
                      <a:pPr algn="ctr"/>
                      <a:r>
                        <a:rPr lang="nl-nl" dirty="0" err="1">
                          <a:solidFill>
                            <a:schemeClr val="accent5"/>
                          </a:solidFill>
                          <a:latin typeface="Noto Sans" panose="020B0502040504020204" pitchFamily="34" charset="0"/>
                          <a:ea typeface="Noto Sans" panose="020B0502040504020204" pitchFamily="34" charset="0"/>
                          <a:cs typeface="Noto Sans" panose="020B0502040504020204" pitchFamily="34" charset="0"/>
                        </a:rPr>
                        <a:t>MakeCode-blokken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nl-nl" dirty="0">
                          <a:solidFill>
                            <a:schemeClr val="accent5"/>
                          </a:solidFill>
                          <a:latin typeface="Noto Sans" panose="020B0502040504020204" pitchFamily="34" charset="0"/>
                          <a:ea typeface="Noto Sans" panose="020B0502040504020204" pitchFamily="34" charset="0"/>
                          <a:cs typeface="Noto Sans" panose="020B0502040504020204" pitchFamily="34" charset="0"/>
                        </a:rPr>
                        <a:t>Python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9612323"/>
                  </a:ext>
                </a:extLst>
              </a:tr>
              <a:tr h="2063598">
                <a:tc>
                  <a:txBody>
                    <a:bodyPr/>
                    <a:lstStyle/>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2812063"/>
                  </a:ext>
                </a:extLst>
              </a:tr>
            </a:tbl>
          </a:graphicData>
        </a:graphic>
      </p:graphicFrame>
      <p:pic>
        <p:nvPicPr>
          <p:cNvPr id="2050" name="Picture 2">
            <a:extLst>
              <a:ext uri="{FF2B5EF4-FFF2-40B4-BE49-F238E27FC236}">
                <a16:creationId xmlns:a16="http://schemas.microsoft.com/office/drawing/2014/main" id="{31C96BD8-E115-441C-86D9-FC2664BB2094}"/>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786189" y="1910881"/>
            <a:ext cx="2767011" cy="357410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E597DCC0-B9FE-4F6D-8451-C3D57ACADD35}"/>
              </a:ext>
            </a:extLst>
          </p:cNvPr>
          <p:cNvGrpSpPr/>
          <p:nvPr/>
        </p:nvGrpSpPr>
        <p:grpSpPr>
          <a:xfrm>
            <a:off x="733272" y="1910881"/>
            <a:ext cx="2767012" cy="3243544"/>
            <a:chOff x="521208" y="1592825"/>
            <a:chExt cx="3219966" cy="4000629"/>
          </a:xfrm>
        </p:grpSpPr>
        <p:pic>
          <p:nvPicPr>
            <p:cNvPr id="2" name="Picture 1">
              <a:extLst>
                <a:ext uri="{FF2B5EF4-FFF2-40B4-BE49-F238E27FC236}">
                  <a16:creationId xmlns:a16="http://schemas.microsoft.com/office/drawing/2014/main" id="{227A265E-562F-4C4B-8D2E-BB73839B387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3" name="Rectangle 2">
              <a:extLst>
                <a:ext uri="{FF2B5EF4-FFF2-40B4-BE49-F238E27FC236}">
                  <a16:creationId xmlns:a16="http://schemas.microsoft.com/office/drawing/2014/main" id="{3A216FBF-BD9B-401C-BDFB-B4A4A6357E0B}"/>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Tree>
    <p:extLst>
      <p:ext uri="{BB962C8B-B14F-4D97-AF65-F5344CB8AC3E}">
        <p14:creationId xmlns:p14="http://schemas.microsoft.com/office/powerpoint/2010/main" val="89869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ACTIVITEIT OPNIEUW INSTELLEN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3" name="Picture 2">
            <a:extLst>
              <a:ext uri="{FF2B5EF4-FFF2-40B4-BE49-F238E27FC236}">
                <a16:creationId xmlns:a16="http://schemas.microsoft.com/office/drawing/2014/main" id="{4FF0E35B-6B7E-4664-8E74-D178831F13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6558868" cy="4287081"/>
          </a:xfrm>
          <a:prstGeom prst="rect">
            <a:avLst/>
          </a:prstGeom>
        </p:spPr>
      </p:pic>
      <p:sp>
        <p:nvSpPr>
          <p:cNvPr id="8" name="TextBox 7">
            <a:extLst>
              <a:ext uri="{FF2B5EF4-FFF2-40B4-BE49-F238E27FC236}">
                <a16:creationId xmlns:a16="http://schemas.microsoft.com/office/drawing/2014/main" id="{54B8B587-2C8D-45CD-A6C7-E1D2FCD9935B}"/>
              </a:ext>
            </a:extLst>
          </p:cNvPr>
          <p:cNvSpPr txBox="1"/>
          <p:nvPr/>
        </p:nvSpPr>
        <p:spPr>
          <a:xfrm>
            <a:off x="7163706" y="1465788"/>
            <a:ext cx="4962418" cy="4401205"/>
          </a:xfrm>
          <a:prstGeom prst="rect">
            <a:avLst/>
          </a:prstGeom>
          <a:noFill/>
        </p:spPr>
        <p:txBody>
          <a:bodyPr wrap="square" rtlCol="0">
            <a:spAutoFit/>
          </a:bodyPr>
          <a:lstStyle/>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Als je de activiteit opnieuw wilt instellen om opnieuw te beginnen, gebruik dan je T.A.L.K.-apparaat.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Druk op de knop </a:t>
            </a:r>
          </a:p>
          <a:p>
            <a:pPr algn="ctr"/>
            <a:r>
              <a:rPr lang="nl-nl"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Activiteit opnieuw instellen</a:t>
            </a: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om terug te gaan naar het spawnpunt.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1408937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469098"/>
            <a:ext cx="4158362" cy="1017073"/>
          </a:xfrm>
        </p:spPr>
        <p:txBody>
          <a:bodyPr/>
          <a:lstStyle/>
          <a:p>
            <a:pPr>
              <a:lnSpc>
                <a:spcPct val="114000"/>
              </a:lnSpc>
            </a:pPr>
            <a:r>
              <a:rPr lang="nl-nl">
                <a:solidFill>
                  <a:srgbClr val="D59DFF"/>
                </a:solidFill>
              </a:rPr>
              <a:t>Programmeerconcept: </a:t>
            </a:r>
            <a:br>
                    </a:br>
            <a:r>
              <a:rPr lang="nl-nl" sz="2400">
                <a:solidFill>
                  <a:srgbClr val="D59DFF"/>
                </a:solidFill>
              </a:rPr>
              <a:t>Foutopsporing</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168064"/>
          </a:xfrm>
        </p:spPr>
        <p:txBody>
          <a:bodyPr/>
          <a:lstStyle/>
          <a:p>
            <a:pPr>
              <a:lnSpc>
                <a:spcPct val="108000"/>
              </a:lnSpc>
              <a:spcBef>
                <a:spcPts val="1200"/>
              </a:spcBef>
            </a:pPr>
            <a:r>
              <a:rPr lang="nl-nl">
                <a:solidFill>
                  <a:srgbClr val="D59DFF"/>
                </a:solidFill>
                <a:latin typeface="+mj-lt"/>
              </a:rPr>
              <a:t>Wat betekent dit</a:t>
            </a:r>
          </a:p>
          <a:p>
            <a:pPr>
              <a:lnSpc>
                <a:spcPct val="108000"/>
              </a:lnSpc>
              <a:spcBef>
                <a:spcPts val="1200"/>
              </a:spcBef>
            </a:pPr>
            <a:r>
              <a:rPr lang="nl-nl" sz="2000">
                <a:solidFill>
                  <a:schemeClr val="bg1"/>
                </a:solidFill>
              </a:rPr>
              <a:t>Foutopsporing is het vinden en corrigeren van fouten in je code.</a:t>
            </a:r>
          </a:p>
          <a:p>
            <a:pPr>
              <a:lnSpc>
                <a:spcPct val="108000"/>
              </a:lnSpc>
              <a:spcBef>
                <a:spcPts val="1200"/>
              </a:spcBef>
            </a:pPr>
            <a:r>
              <a:rPr lang="nl-nl">
                <a:solidFill>
                  <a:srgbClr val="D59DFF"/>
                </a:solidFill>
                <a:latin typeface="+mj-lt"/>
              </a:rPr>
              <a:t>Laten we er eens over nadenken</a:t>
            </a:r>
          </a:p>
          <a:p>
            <a:pPr>
              <a:lnSpc>
                <a:spcPct val="108000"/>
              </a:lnSpc>
              <a:spcBef>
                <a:spcPts val="1200"/>
              </a:spcBef>
            </a:pPr>
            <a:r>
              <a:rPr lang="nl-nl" sz="2000">
                <a:solidFill>
                  <a:schemeClr val="bg1"/>
                </a:solidFill>
              </a:rPr>
              <a:t>Werkte jullie code gelijk bij de eerste poging?</a:t>
            </a:r>
          </a:p>
          <a:p>
            <a:pPr>
              <a:lnSpc>
                <a:spcPct val="108000"/>
              </a:lnSpc>
              <a:spcBef>
                <a:spcPts val="1200"/>
              </a:spcBef>
            </a:pPr>
            <a:r>
              <a:rPr lang="nl-nl" sz="2000">
                <a:solidFill>
                  <a:schemeClr val="bg1"/>
                </a:solidFill>
              </a:rPr>
              <a:t>Hoe vonden jullie eventuele fouten in jullie code?</a:t>
            </a:r>
          </a:p>
          <a:p>
            <a:pPr>
              <a:lnSpc>
                <a:spcPct val="108000"/>
              </a:lnSpc>
              <a:spcBef>
                <a:spcPts val="1200"/>
              </a:spcBef>
            </a:pPr>
            <a:r>
              <a:rPr lang="nl-nl">
                <a:solidFill>
                  <a:srgbClr val="D59DFF"/>
                </a:solidFill>
                <a:latin typeface="+mj-lt"/>
              </a:rPr>
              <a:t>Tip: </a:t>
            </a:r>
            <a:r>
              <a:rPr lang="nl-nl" sz="2000">
                <a:solidFill>
                  <a:schemeClr val="bg1"/>
                </a:solidFill>
              </a:rPr>
              <a:t>Wanneer je je code uitvoert, kijk dan goed naar de Agent om te kijken waar een probleem optreedt.</a:t>
            </a:r>
          </a:p>
        </p:txBody>
      </p:sp>
      <p:pic>
        <p:nvPicPr>
          <p:cNvPr id="6" name="Picture Placeholder 5" descr="Een screenshot van de Minecraft Agent in de doolhof van Een Uur Code-missie 4">
            <a:extLst>
              <a:ext uri="{FF2B5EF4-FFF2-40B4-BE49-F238E27FC236}">
                <a16:creationId xmlns:a16="http://schemas.microsoft.com/office/drawing/2014/main" id="{C14459E9-B03D-48FE-A944-3FD235953C7D}"/>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a:prstGeom prst="rect">
            <a:avLst/>
          </a:prstGeom>
        </p:spPr>
      </p:pic>
    </p:spTree>
    <p:extLst>
      <p:ext uri="{BB962C8B-B14F-4D97-AF65-F5344CB8AC3E}">
        <p14:creationId xmlns:p14="http://schemas.microsoft.com/office/powerpoint/2010/main" val="78791140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6949" y="4861035"/>
            <a:ext cx="4401403" cy="849463"/>
          </a:xfrm>
        </p:spPr>
        <p:txBody>
          <a:bodyPr wrap="square" anchor="b">
            <a:noAutofit/>
          </a:bodyPr>
          <a:lstStyle/>
          <a:p>
            <a:pPr algn="ctr">
              <a:lnSpc>
                <a:spcPct val="150000"/>
              </a:lnSpc>
            </a:pPr>
            <a:r>
              <a:rPr lang="nl-nl" sz="4000" dirty="0"/>
              <a:t>Computerwetenschap</a:t>
            </a:r>
            <a:br>
                    </a:br>
            <a:r>
              <a:rPr lang="nl-nl" sz="4000" dirty="0"/>
              <a:t>is </a:t>
            </a:r>
            <a:br>
                    </a:br>
            <a:r>
              <a:rPr lang="nl-nl" sz="4000" dirty="0"/>
              <a:t>overal </a:t>
            </a:r>
            <a:r>
              <a:rPr lang="nl-nl" sz="4000" b="1" u="sng" dirty="0"/>
              <a:t>en </a:t>
            </a:r>
            <a:br>
                    </a:br>
            <a:r>
              <a:rPr lang="nl-nl" sz="4000" dirty="0"/>
              <a:t>VOOR IEDEREEN!</a:t>
            </a:r>
          </a:p>
        </p:txBody>
      </p:sp>
      <p:pic>
        <p:nvPicPr>
          <p:cNvPr id="5122" name="Picture 2">
            <a:extLst>
              <a:ext uri="{FF2B5EF4-FFF2-40B4-BE49-F238E27FC236}">
                <a16:creationId xmlns:a16="http://schemas.microsoft.com/office/drawing/2014/main" id="{1DCC57D2-6A8B-4266-8407-7DCFDFC29416}"/>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b="-1"/>
          <a:stretch/>
        </p:blipFill>
        <p:spPr bwMode="auto">
          <a:xfrm>
            <a:off x="4907499" y="10805"/>
            <a:ext cx="7284501" cy="6179306"/>
          </a:xfrm>
          <a:prstGeom prst="rect">
            <a:avLst/>
          </a:prstGeom>
          <a:solidFill>
            <a:srgbClr val="FFFFFF"/>
          </a:solidFill>
        </p:spPr>
      </p:pic>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3878059482"/>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De hintknop gebruiken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33AB5D79-66D9-46F3-80C9-6E0C193E02D9}"/>
              </a:ext>
            </a:extLst>
          </p:cNvPr>
          <p:cNvGraphicFramePr>
            <a:graphicFrameLocks noGrp="1"/>
          </p:cNvGraphicFramePr>
          <p:nvPr>
            <p:extLst>
              <p:ext uri="{D42A27DB-BD31-4B8C-83A1-F6EECF244321}">
                <p14:modId xmlns:p14="http://schemas.microsoft.com/office/powerpoint/2010/main" val="1834713353"/>
              </p:ext>
            </p:extLst>
          </p:nvPr>
        </p:nvGraphicFramePr>
        <p:xfrm>
          <a:off x="600074" y="1360916"/>
          <a:ext cx="11149440" cy="4541520"/>
        </p:xfrm>
        <a:graphic>
          <a:graphicData uri="http://schemas.openxmlformats.org/drawingml/2006/table">
            <a:tbl>
              <a:tblPr firstRow="1" bandRow="1">
                <a:tableStyleId>{5C22544A-7EE6-4342-B048-85BDC9FD1C3A}</a:tableStyleId>
              </a:tblPr>
              <a:tblGrid>
                <a:gridCol w="2895601">
                  <a:extLst>
                    <a:ext uri="{9D8B030D-6E8A-4147-A177-3AD203B41FA5}">
                      <a16:colId xmlns:a16="http://schemas.microsoft.com/office/drawing/2014/main" val="4246669641"/>
                    </a:ext>
                  </a:extLst>
                </a:gridCol>
                <a:gridCol w="8253839">
                  <a:extLst>
                    <a:ext uri="{9D8B030D-6E8A-4147-A177-3AD203B41FA5}">
                      <a16:colId xmlns:a16="http://schemas.microsoft.com/office/drawing/2014/main" val="599930759"/>
                    </a:ext>
                  </a:extLst>
                </a:gridCol>
              </a:tblGrid>
              <a:tr h="370840">
                <a:tc>
                  <a:txBody>
                    <a:bodyPr/>
                    <a:lstStyle/>
                    <a:p>
                      <a:r>
                        <a:rPr lang="nl-nl" sz="2800" b="1" dirty="0">
                          <a:solidFill>
                            <a:schemeClr val="accent5"/>
                          </a:solidFill>
                        </a:rPr>
                        <a:t>Hint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nl-nl" sz="2800" b="0" dirty="0">
                          <a:solidFill>
                            <a:schemeClr val="accent5"/>
                          </a:solidFill>
                        </a:rPr>
                        <a:t>Je krijgt een afbeelding van de oplossing. Gebruik deze om je programmeeroplossing te plannen.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732490"/>
                  </a:ext>
                </a:extLst>
              </a:tr>
              <a:tr h="325644">
                <a:tc>
                  <a:txBody>
                    <a:bodyPr/>
                    <a:lstStyle/>
                    <a:p>
                      <a:r>
                        <a:rPr lang="nl-nl" sz="2800" b="1" dirty="0">
                          <a:solidFill>
                            <a:schemeClr val="accent5"/>
                          </a:solidFill>
                        </a:rPr>
                        <a:t>Hint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nl-nl" sz="2800" dirty="0">
                          <a:solidFill>
                            <a:schemeClr val="accent5"/>
                          </a:solidFill>
                        </a:rPr>
                        <a:t>Je ziet de begincode in Code Builder met een paar foute waarden. Je zult de fouten in de begincode moeten oplossen om tot de juiste code te komen.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6316604"/>
                  </a:ext>
                </a:extLst>
              </a:tr>
              <a:tr h="370840">
                <a:tc>
                  <a:txBody>
                    <a:bodyPr/>
                    <a:lstStyle/>
                    <a:p>
                      <a:r>
                        <a:rPr lang="nl-nl" sz="2800" b="1" dirty="0">
                          <a:solidFill>
                            <a:schemeClr val="accent5"/>
                          </a:solidFill>
                        </a:rPr>
                        <a:t>Hint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nl-nl" sz="2800" dirty="0">
                          <a:solidFill>
                            <a:schemeClr val="accent5"/>
                          </a:solidFill>
                        </a:rPr>
                        <a:t>Je ziet de volledige programmeeroplossing in Code Builder en wordt teruggebracht naar het Instituut van Ernstige Tijdfouten. </a:t>
                      </a:r>
                    </a:p>
                    <a:p>
                      <a:pPr algn="ctr"/>
                      <a:r>
                        <a:rPr lang="nl-nl" sz="2800" b="1" dirty="0">
                          <a:solidFill>
                            <a:srgbClr val="FF0000"/>
                          </a:solidFill>
                        </a:rPr>
                        <a:t>Als je alle drie de hints gebruikt, kun je NIET op zoek gaan naar de geheime knop om aanwijzingen te vinden.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44196406"/>
                  </a:ext>
                </a:extLst>
              </a:tr>
            </a:tbl>
          </a:graphicData>
        </a:graphic>
      </p:graphicFrame>
    </p:spTree>
    <p:extLst>
      <p:ext uri="{BB962C8B-B14F-4D97-AF65-F5344CB8AC3E}">
        <p14:creationId xmlns:p14="http://schemas.microsoft.com/office/powerpoint/2010/main" val="1117829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Bericht van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2421519"/>
            <a:ext cx="7198727" cy="1569660"/>
          </a:xfrm>
          <a:prstGeom prst="rect">
            <a:avLst/>
          </a:prstGeom>
          <a:noFill/>
        </p:spPr>
        <p:txBody>
          <a:bodyPr wrap="square" rtlCol="0">
            <a:spAutoFit/>
          </a:bodyPr>
          <a:lstStyle/>
          <a:p>
            <a:pPr algn="ctr"/>
            <a:r>
              <a:rPr lang="nl-n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Goed gedaan! Je hebt dit moment in de tijd gerepareerd en de toekomst van jazz is gered!</a:t>
            </a:r>
          </a:p>
        </p:txBody>
      </p:sp>
      <p:pic>
        <p:nvPicPr>
          <p:cNvPr id="2" name="Picture 1">
            <a:extLst>
              <a:ext uri="{FF2B5EF4-FFF2-40B4-BE49-F238E27FC236}">
                <a16:creationId xmlns:a16="http://schemas.microsoft.com/office/drawing/2014/main" id="{E85A7058-ED4A-4E5C-B234-01FC350DBB3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37203" y="1610020"/>
            <a:ext cx="2786083" cy="3457600"/>
          </a:xfrm>
          <a:prstGeom prst="rect">
            <a:avLst/>
          </a:prstGeom>
        </p:spPr>
      </p:pic>
    </p:spTree>
    <p:extLst>
      <p:ext uri="{BB962C8B-B14F-4D97-AF65-F5344CB8AC3E}">
        <p14:creationId xmlns:p14="http://schemas.microsoft.com/office/powerpoint/2010/main" val="4076179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Bericht van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1929077"/>
            <a:ext cx="7198727" cy="2554545"/>
          </a:xfrm>
          <a:prstGeom prst="rect">
            <a:avLst/>
          </a:prstGeom>
          <a:noFill/>
        </p:spPr>
        <p:txBody>
          <a:bodyPr wrap="square" rtlCol="0">
            <a:spAutoFit/>
          </a:bodyPr>
          <a:lstStyle/>
          <a:p>
            <a:pPr algn="ctr"/>
            <a:r>
              <a:rPr lang="nl-n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Wacht, o nee! Ik detecteer nog iets dat hier niet hoort te zijn. Ik ga een volledige scan van het gebied maken om eventuele geheime apparaten te vinden. </a:t>
            </a:r>
          </a:p>
        </p:txBody>
      </p:sp>
      <p:pic>
        <p:nvPicPr>
          <p:cNvPr id="2" name="Picture 1">
            <a:extLst>
              <a:ext uri="{FF2B5EF4-FFF2-40B4-BE49-F238E27FC236}">
                <a16:creationId xmlns:a16="http://schemas.microsoft.com/office/drawing/2014/main" id="{6EE3959B-0823-48B6-A309-631BDA472B7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42119" y="1517247"/>
            <a:ext cx="2786083" cy="3457600"/>
          </a:xfrm>
          <a:prstGeom prst="rect">
            <a:avLst/>
          </a:prstGeom>
        </p:spPr>
      </p:pic>
    </p:spTree>
    <p:extLst>
      <p:ext uri="{BB962C8B-B14F-4D97-AF65-F5344CB8AC3E}">
        <p14:creationId xmlns:p14="http://schemas.microsoft.com/office/powerpoint/2010/main" val="55507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Geheime knop</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736502"/>
            <a:ext cx="5584647" cy="1384995"/>
          </a:xfrm>
          <a:prstGeom prst="rect">
            <a:avLst/>
          </a:prstGeom>
          <a:noFill/>
        </p:spPr>
        <p:txBody>
          <a:bodyPr wrap="square" rtlCol="0">
            <a:spAutoFit/>
          </a:bodyPr>
          <a:lstStyle/>
          <a:p>
            <a:pPr algn="ctr"/>
            <a:r>
              <a:rPr lang="nl-nl"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Nadat T.A.R.R.A. de ruimte heeft gescand, is de geheime knop onthuld!</a:t>
            </a:r>
          </a:p>
        </p:txBody>
      </p:sp>
      <p:pic>
        <p:nvPicPr>
          <p:cNvPr id="3" name="Picture 2">
            <a:extLst>
              <a:ext uri="{FF2B5EF4-FFF2-40B4-BE49-F238E27FC236}">
                <a16:creationId xmlns:a16="http://schemas.microsoft.com/office/drawing/2014/main" id="{15C2D1B4-F9A7-434F-88BB-A3946F9AD47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0916"/>
            <a:ext cx="5717667" cy="3968224"/>
          </a:xfrm>
          <a:prstGeom prst="rect">
            <a:avLst/>
          </a:prstGeom>
        </p:spPr>
      </p:pic>
    </p:spTree>
    <p:extLst>
      <p:ext uri="{BB962C8B-B14F-4D97-AF65-F5344CB8AC3E}">
        <p14:creationId xmlns:p14="http://schemas.microsoft.com/office/powerpoint/2010/main" val="975883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Bericht van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065533" y="1645083"/>
            <a:ext cx="6063988" cy="4031873"/>
          </a:xfrm>
          <a:prstGeom prst="rect">
            <a:avLst/>
          </a:prstGeom>
          <a:noFill/>
        </p:spPr>
        <p:txBody>
          <a:bodyPr wrap="square" rtlCol="0">
            <a:spAutoFit/>
          </a:bodyPr>
          <a:lstStyle/>
          <a:p>
            <a:pPr algn="ctr"/>
            <a:r>
              <a:rPr lang="nl-n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Mijn scan heeft een geheime knop ergens in dit gebied onthuld!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l-n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Doorzoek het gebied en druk op de knop om meer informatie te verzamelen! </a:t>
            </a:r>
          </a:p>
        </p:txBody>
      </p:sp>
      <p:pic>
        <p:nvPicPr>
          <p:cNvPr id="3" name="Picture 2">
            <a:extLst>
              <a:ext uri="{FF2B5EF4-FFF2-40B4-BE49-F238E27FC236}">
                <a16:creationId xmlns:a16="http://schemas.microsoft.com/office/drawing/2014/main" id="{933966DB-DA09-4D99-B9F8-EF87289ADF6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1561463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Geheime knop</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303988"/>
            <a:ext cx="5584647" cy="1384995"/>
          </a:xfrm>
          <a:prstGeom prst="rect">
            <a:avLst/>
          </a:prstGeom>
          <a:noFill/>
        </p:spPr>
        <p:txBody>
          <a:bodyPr wrap="square" rtlCol="0">
            <a:spAutoFit/>
          </a:bodyPr>
          <a:lstStyle/>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Er is een geheime knop verborgen ergens in deze tijdbreuk. Volg de schitteringen naar de geheime knop.</a:t>
            </a:r>
          </a:p>
        </p:txBody>
      </p:sp>
      <p:pic>
        <p:nvPicPr>
          <p:cNvPr id="5" name="Picture 4">
            <a:extLst>
              <a:ext uri="{FF2B5EF4-FFF2-40B4-BE49-F238E27FC236}">
                <a16:creationId xmlns:a16="http://schemas.microsoft.com/office/drawing/2014/main" id="{7A2D27F3-ED0E-4B01-9232-5027671D7CF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74712" y="1188720"/>
            <a:ext cx="5372100" cy="4612005"/>
          </a:xfrm>
          <a:prstGeom prst="rect">
            <a:avLst/>
          </a:prstGeom>
        </p:spPr>
      </p:pic>
    </p:spTree>
    <p:extLst>
      <p:ext uri="{BB962C8B-B14F-4D97-AF65-F5344CB8AC3E}">
        <p14:creationId xmlns:p14="http://schemas.microsoft.com/office/powerpoint/2010/main" val="3719088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Geheime knop</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05561"/>
            <a:ext cx="4962418" cy="2646878"/>
          </a:xfrm>
          <a:prstGeom prst="rect">
            <a:avLst/>
          </a:prstGeom>
          <a:noFill/>
        </p:spPr>
        <p:txBody>
          <a:bodyPr wrap="square" rtlCol="0">
            <a:spAutoFit/>
          </a:bodyPr>
          <a:lstStyle/>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Dit is de locatie van de geheime knop.</a:t>
            </a:r>
          </a:p>
          <a:p>
            <a:pPr algn="ctr"/>
            <a:endParaRPr lang="en-US" sz="1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Als je deze knop indrukt, worden de witte deuren aan de linkerkant geopend.</a:t>
            </a:r>
          </a:p>
          <a:p>
            <a:pPr algn="ctr"/>
            <a:endParaRPr lang="en-US" sz="1400" dirty="0">
              <a:solidFill>
                <a:schemeClr val="accent5">
                  <a:alpha val="99000"/>
                </a:schemeClr>
              </a:solidFill>
            </a:endParaRPr>
          </a:p>
        </p:txBody>
      </p:sp>
      <p:pic>
        <p:nvPicPr>
          <p:cNvPr id="7" name="Picture 6">
            <a:extLst>
              <a:ext uri="{FF2B5EF4-FFF2-40B4-BE49-F238E27FC236}">
                <a16:creationId xmlns:a16="http://schemas.microsoft.com/office/drawing/2014/main" id="{8F92234C-2F64-4118-B45A-D2D6146686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90587" y="1162268"/>
            <a:ext cx="5343525" cy="4533464"/>
          </a:xfrm>
          <a:prstGeom prst="rect">
            <a:avLst/>
          </a:prstGeom>
        </p:spPr>
      </p:pic>
      <p:sp>
        <p:nvSpPr>
          <p:cNvPr id="3" name="Oval 2">
            <a:extLst>
              <a:ext uri="{FF2B5EF4-FFF2-40B4-BE49-F238E27FC236}">
                <a16:creationId xmlns:a16="http://schemas.microsoft.com/office/drawing/2014/main" id="{EB0EC058-7E64-4D80-AA2F-AC87086CE236}"/>
              </a:ext>
            </a:extLst>
          </p:cNvPr>
          <p:cNvSpPr/>
          <p:nvPr/>
        </p:nvSpPr>
        <p:spPr bwMode="auto">
          <a:xfrm>
            <a:off x="2742986" y="1857950"/>
            <a:ext cx="1067014" cy="990025"/>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672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Bericht van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624753" y="1413063"/>
            <a:ext cx="6324343" cy="4031873"/>
          </a:xfrm>
          <a:prstGeom prst="rect">
            <a:avLst/>
          </a:prstGeom>
          <a:noFill/>
        </p:spPr>
        <p:txBody>
          <a:bodyPr wrap="square" rtlCol="0">
            <a:spAutoFit/>
          </a:bodyPr>
          <a:lstStyle/>
          <a:p>
            <a:pPr algn="ctr"/>
            <a:r>
              <a:rPr lang="nl-n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 hebt de verborgen knop gevonden!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l-n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Het lijkt erop dat er een geheime kamer in dit gebied is geopend.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l-n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Ga de kamer in en zoek naar meer informatie! </a:t>
            </a:r>
          </a:p>
        </p:txBody>
      </p:sp>
      <p:pic>
        <p:nvPicPr>
          <p:cNvPr id="3" name="Picture 2">
            <a:extLst>
              <a:ext uri="{FF2B5EF4-FFF2-40B4-BE49-F238E27FC236}">
                <a16:creationId xmlns:a16="http://schemas.microsoft.com/office/drawing/2014/main" id="{CA71E749-2A51-4768-A86B-C79CD9F099B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0945" y="1502498"/>
            <a:ext cx="2786083" cy="3457600"/>
          </a:xfrm>
          <a:prstGeom prst="rect">
            <a:avLst/>
          </a:prstGeom>
        </p:spPr>
      </p:pic>
    </p:spTree>
    <p:extLst>
      <p:ext uri="{BB962C8B-B14F-4D97-AF65-F5344CB8AC3E}">
        <p14:creationId xmlns:p14="http://schemas.microsoft.com/office/powerpoint/2010/main" val="142490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Aanwijzingen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61104" y="2112862"/>
            <a:ext cx="4962418" cy="2462213"/>
          </a:xfrm>
          <a:prstGeom prst="rect">
            <a:avLst/>
          </a:prstGeom>
          <a:noFill/>
        </p:spPr>
        <p:txBody>
          <a:bodyPr wrap="square" rtlCol="0">
            <a:spAutoFit/>
          </a:bodyPr>
          <a:lstStyle/>
          <a:p>
            <a:pPr algn="ctr"/>
            <a:endParaRPr lang="en-US" sz="1400" dirty="0">
              <a:solidFill>
                <a:schemeClr val="accent5">
                  <a:alpha val="99000"/>
                </a:schemeClr>
              </a:solidFill>
            </a:endParaRPr>
          </a:p>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In deze kamer vind je aanwijzingen voor welke Tijd-Agent de dader is (de veroorzaker van de tijdbreuken!).</a:t>
            </a:r>
          </a:p>
        </p:txBody>
      </p:sp>
      <p:pic>
        <p:nvPicPr>
          <p:cNvPr id="7" name="Picture 6">
            <a:extLst>
              <a:ext uri="{FF2B5EF4-FFF2-40B4-BE49-F238E27FC236}">
                <a16:creationId xmlns:a16="http://schemas.microsoft.com/office/drawing/2014/main" id="{6895F082-7AB0-450F-83A0-EE6C6B96AE4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8674" y="1360916"/>
            <a:ext cx="5936141" cy="4400550"/>
          </a:xfrm>
          <a:prstGeom prst="rect">
            <a:avLst/>
          </a:prstGeom>
        </p:spPr>
      </p:pic>
    </p:spTree>
    <p:extLst>
      <p:ext uri="{BB962C8B-B14F-4D97-AF65-F5344CB8AC3E}">
        <p14:creationId xmlns:p14="http://schemas.microsoft.com/office/powerpoint/2010/main" val="2830110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Terug naar het instituut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AD8E184E-1531-46AC-803A-D6209A5918DA}"/>
              </a:ext>
            </a:extLst>
          </p:cNvPr>
          <p:cNvSpPr txBox="1"/>
          <p:nvPr/>
        </p:nvSpPr>
        <p:spPr>
          <a:xfrm>
            <a:off x="4047328" y="1905506"/>
            <a:ext cx="7294182" cy="3046988"/>
          </a:xfrm>
          <a:prstGeom prst="rect">
            <a:avLst/>
          </a:prstGeom>
          <a:noFill/>
        </p:spPr>
        <p:txBody>
          <a:bodyPr wrap="square" rtlCol="0">
            <a:spAutoFit/>
          </a:bodyPr>
          <a:lstStyle/>
          <a:p>
            <a:pPr algn="ctr"/>
            <a:r>
              <a:rPr lang="nl-n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Laten we eens proberen erachter te komen welke Tijd-Agent de dader is.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l-nl"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Wie denk je dat alle tijdbreuken veroorzaakt, op basis van al het bewijs dat je hebt verzameld?</a:t>
            </a:r>
          </a:p>
        </p:txBody>
      </p:sp>
      <p:pic>
        <p:nvPicPr>
          <p:cNvPr id="3" name="Picture 2">
            <a:extLst>
              <a:ext uri="{FF2B5EF4-FFF2-40B4-BE49-F238E27FC236}">
                <a16:creationId xmlns:a16="http://schemas.microsoft.com/office/drawing/2014/main" id="{8917FD17-553B-4533-A978-2234932E318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931480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21208" y="855074"/>
            <a:ext cx="11149439" cy="795528"/>
          </a:xfrm>
        </p:spPr>
        <p:txBody>
          <a:bodyPr/>
          <a:lstStyle/>
          <a:p>
            <a:r>
              <a:rPr lang="nl-nl" dirty="0"/>
              <a:t>Welkom bij Een Uur Code 2021 (TimeCraft)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A16C8E51-EFE8-47F4-A0D5-962A2BC6FE2D}"/>
              </a:ext>
            </a:extLst>
          </p:cNvPr>
          <p:cNvSpPr txBox="1"/>
          <p:nvPr/>
        </p:nvSpPr>
        <p:spPr>
          <a:xfrm>
            <a:off x="3197100" y="2574692"/>
            <a:ext cx="5794624" cy="1446550"/>
          </a:xfrm>
          <a:prstGeom prst="rect">
            <a:avLst/>
          </a:prstGeom>
          <a:noFill/>
        </p:spPr>
        <p:txBody>
          <a:bodyPr wrap="square" rtlCol="0">
            <a:spAutoFit/>
          </a:bodyPr>
          <a:lstStyle/>
          <a:p>
            <a:pPr algn="ctr"/>
            <a:r>
              <a:rPr lang="nl-nl" sz="4400" b="1" dirty="0">
                <a:solidFill>
                  <a:schemeClr val="accent2">
                    <a:alpha val="99000"/>
                  </a:schemeClr>
                </a:solidFill>
              </a:rPr>
              <a:t>Tijdelijke aanduiding voor Een Uur Code-trailer</a:t>
            </a:r>
          </a:p>
        </p:txBody>
      </p:sp>
    </p:spTree>
    <p:extLst>
      <p:ext uri="{BB962C8B-B14F-4D97-AF65-F5344CB8AC3E}">
        <p14:creationId xmlns:p14="http://schemas.microsoft.com/office/powerpoint/2010/main" val="1649220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Stemmen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10375" y="2448778"/>
            <a:ext cx="5052747" cy="2246769"/>
          </a:xfrm>
          <a:prstGeom prst="rect">
            <a:avLst/>
          </a:prstGeom>
          <a:noFill/>
        </p:spPr>
        <p:txBody>
          <a:bodyPr wrap="square" rtlCol="0">
            <a:spAutoFit/>
          </a:bodyPr>
          <a:lstStyle/>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Na elke tijdbreuk krijg je de kans om te stemmen op wie je denkt dat de tijddader is.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C9925498-282E-44CE-874F-30589CF36A4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4197"/>
            <a:ext cx="5995988" cy="4129605"/>
          </a:xfrm>
          <a:prstGeom prst="rect">
            <a:avLst/>
          </a:prstGeom>
        </p:spPr>
      </p:pic>
    </p:spTree>
    <p:extLst>
      <p:ext uri="{BB962C8B-B14F-4D97-AF65-F5344CB8AC3E}">
        <p14:creationId xmlns:p14="http://schemas.microsoft.com/office/powerpoint/2010/main" val="3261808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Gelukt!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113EA5AF-EDC4-4453-8075-61BE289F29A0}"/>
              </a:ext>
            </a:extLst>
          </p:cNvPr>
          <p:cNvGraphicFramePr>
            <a:graphicFrameLocks noGrp="1"/>
          </p:cNvGraphicFramePr>
          <p:nvPr>
            <p:extLst>
              <p:ext uri="{D42A27DB-BD31-4B8C-83A1-F6EECF244321}">
                <p14:modId xmlns:p14="http://schemas.microsoft.com/office/powerpoint/2010/main" val="660655965"/>
              </p:ext>
            </p:extLst>
          </p:nvPr>
        </p:nvGraphicFramePr>
        <p:xfrm>
          <a:off x="578495" y="1360916"/>
          <a:ext cx="11149438" cy="4577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3657340533"/>
                    </a:ext>
                  </a:extLst>
                </a:gridCol>
                <a:gridCol w="5574719">
                  <a:extLst>
                    <a:ext uri="{9D8B030D-6E8A-4147-A177-3AD203B41FA5}">
                      <a16:colId xmlns:a16="http://schemas.microsoft.com/office/drawing/2014/main" val="3023478726"/>
                    </a:ext>
                  </a:extLst>
                </a:gridCol>
              </a:tblGrid>
              <a:tr h="370840">
                <a:tc>
                  <a:txBody>
                    <a:bodyPr/>
                    <a:lstStyle/>
                    <a:p>
                      <a:pPr algn="ctr"/>
                      <a:r>
                        <a:rPr lang="nl-nl" dirty="0">
                          <a:solidFill>
                            <a:schemeClr val="accent5"/>
                          </a:solidFill>
                          <a:latin typeface="Noto Sans" panose="020B0502040504020204" pitchFamily="34" charset="0"/>
                          <a:ea typeface="Noto Sans" panose="020B0502040504020204" pitchFamily="34" charset="0"/>
                          <a:cs typeface="Noto Sans" panose="020B0502040504020204" pitchFamily="34" charset="0"/>
                        </a:rPr>
                        <a:t>VOOR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nl-nl" dirty="0">
                          <a:solidFill>
                            <a:schemeClr val="accent5"/>
                          </a:solidFill>
                          <a:latin typeface="Noto Sans" panose="020B0502040504020204" pitchFamily="34" charset="0"/>
                          <a:ea typeface="Noto Sans" panose="020B0502040504020204" pitchFamily="34" charset="0"/>
                          <a:cs typeface="Noto Sans" panose="020B0502040504020204" pitchFamily="34" charset="0"/>
                        </a:rPr>
                        <a:t>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2780259"/>
                  </a:ext>
                </a:extLst>
              </a:tr>
              <a:tr h="370840">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6469819"/>
                  </a:ext>
                </a:extLst>
              </a:tr>
            </a:tbl>
          </a:graphicData>
        </a:graphic>
      </p:graphicFrame>
      <p:pic>
        <p:nvPicPr>
          <p:cNvPr id="2" name="Picture 1">
            <a:extLst>
              <a:ext uri="{FF2B5EF4-FFF2-40B4-BE49-F238E27FC236}">
                <a16:creationId xmlns:a16="http://schemas.microsoft.com/office/drawing/2014/main" id="{538F1FCA-3E71-4B29-8935-06EF9CA41A2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289" y="1975338"/>
            <a:ext cx="3454332" cy="3720049"/>
          </a:xfrm>
          <a:prstGeom prst="rect">
            <a:avLst/>
          </a:prstGeom>
        </p:spPr>
      </p:pic>
      <p:pic>
        <p:nvPicPr>
          <p:cNvPr id="8" name="Picture 7">
            <a:extLst>
              <a:ext uri="{FF2B5EF4-FFF2-40B4-BE49-F238E27FC236}">
                <a16:creationId xmlns:a16="http://schemas.microsoft.com/office/drawing/2014/main" id="{4C28E446-4EC2-4054-AABE-B16F5A2F8E1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75438" y="1975337"/>
            <a:ext cx="3454331" cy="3720049"/>
          </a:xfrm>
          <a:prstGeom prst="rect">
            <a:avLst/>
          </a:prstGeom>
        </p:spPr>
      </p:pic>
    </p:spTree>
    <p:extLst>
      <p:ext uri="{BB962C8B-B14F-4D97-AF65-F5344CB8AC3E}">
        <p14:creationId xmlns:p14="http://schemas.microsoft.com/office/powerpoint/2010/main" val="793955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Jouw beurt om te spelen!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5943600" y="1311969"/>
            <a:ext cx="6134189" cy="5262979"/>
          </a:xfrm>
          <a:prstGeom prst="rect">
            <a:avLst/>
          </a:prstGeom>
          <a:noFill/>
        </p:spPr>
        <p:txBody>
          <a:bodyPr wrap="square" rtlCol="0">
            <a:spAutoFit/>
          </a:bodyPr>
          <a:lstStyle/>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Selecteer nu de volgende tijdbreuk om op te lossen. Let op het beeldscherm. Dit toont de volgende tijdbreuk.</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l-nl"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Ga nu naar de tijdpod voor je volgende opdracht.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l-nl"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 doel is om nog 2 tijdbreuken op te lossen.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C157570-479A-4A7E-BE17-D32A4CCAD1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9600" y="1438274"/>
            <a:ext cx="5261064" cy="3905251"/>
          </a:xfrm>
          <a:prstGeom prst="rect">
            <a:avLst/>
          </a:prstGeom>
        </p:spPr>
      </p:pic>
      <p:pic>
        <p:nvPicPr>
          <p:cNvPr id="10" name="Picture 9">
            <a:extLst>
              <a:ext uri="{FF2B5EF4-FFF2-40B4-BE49-F238E27FC236}">
                <a16:creationId xmlns:a16="http://schemas.microsoft.com/office/drawing/2014/main" id="{52355618-2040-44FE-83EB-F9B7B15257B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76005" y="3429000"/>
            <a:ext cx="234498" cy="238125"/>
          </a:xfrm>
          <a:prstGeom prst="rect">
            <a:avLst/>
          </a:prstGeom>
        </p:spPr>
      </p:pic>
      <p:sp>
        <p:nvSpPr>
          <p:cNvPr id="7" name="Arrow: Left 6">
            <a:extLst>
              <a:ext uri="{FF2B5EF4-FFF2-40B4-BE49-F238E27FC236}">
                <a16:creationId xmlns:a16="http://schemas.microsoft.com/office/drawing/2014/main" id="{DC87A5B4-47EA-412A-BCBF-1A8D8EF781D8}"/>
              </a:ext>
            </a:extLst>
          </p:cNvPr>
          <p:cNvSpPr/>
          <p:nvPr/>
        </p:nvSpPr>
        <p:spPr bwMode="auto">
          <a:xfrm>
            <a:off x="3864969" y="1752600"/>
            <a:ext cx="2119995" cy="713939"/>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5" name="Picture 4">
            <a:extLst>
              <a:ext uri="{FF2B5EF4-FFF2-40B4-BE49-F238E27FC236}">
                <a16:creationId xmlns:a16="http://schemas.microsoft.com/office/drawing/2014/main" id="{18E1329B-7B32-4C10-BF49-443A5906925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936943" y="1610436"/>
            <a:ext cx="873857" cy="1078173"/>
          </a:xfrm>
          <a:prstGeom prst="rect">
            <a:avLst/>
          </a:prstGeom>
        </p:spPr>
      </p:pic>
    </p:spTree>
    <p:extLst>
      <p:ext uri="{BB962C8B-B14F-4D97-AF65-F5344CB8AC3E}">
        <p14:creationId xmlns:p14="http://schemas.microsoft.com/office/powerpoint/2010/main" val="905440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096B5-8FEA-4E2B-AB3B-F32D33F9E1D7}"/>
              </a:ext>
            </a:extLst>
          </p:cNvPr>
          <p:cNvSpPr>
            <a:spLocks noGrp="1"/>
          </p:cNvSpPr>
          <p:nvPr>
            <p:ph type="title"/>
          </p:nvPr>
        </p:nvSpPr>
        <p:spPr>
          <a:xfrm>
            <a:off x="588263" y="862504"/>
            <a:ext cx="11018520" cy="561564"/>
          </a:xfrm>
        </p:spPr>
        <p:txBody>
          <a:bodyPr/>
          <a:lstStyle/>
          <a:p>
            <a:pPr>
              <a:lnSpc>
                <a:spcPct val="110000"/>
              </a:lnSpc>
              <a:spcAft>
                <a:spcPts val="1200"/>
              </a:spcAft>
            </a:pPr>
            <a:r>
              <a:rPr lang="nl-nl"/>
              <a:t>Goed gedaan!</a:t>
            </a:r>
          </a:p>
        </p:txBody>
      </p:sp>
      <p:pic>
        <p:nvPicPr>
          <p:cNvPr id="7" name="Picture Placeholder 10" descr="De Minecraft Agent en personages werken aan herbebossing na een brand">
            <a:extLst>
              <a:ext uri="{FF2B5EF4-FFF2-40B4-BE49-F238E27FC236}">
                <a16:creationId xmlns:a16="http://schemas.microsoft.com/office/drawing/2014/main" id="{D37F2E80-F45B-48B8-BF67-8C23CD5AB9D0}"/>
              </a:ext>
            </a:extLst>
          </p:cNvPr>
          <p:cNvPicPr>
            <a:picLocks noGrp="1" noChangeAspect="1"/>
          </p:cNvPicPr>
          <p:nvPr>
            <p:ph type="pic" sz="quarter" idx="11"/>
          </p:nvPr>
        </p:nvPicPr>
        <p:blipFill>
          <a:blip r:embed="rId3">
            <a:extLst>
              <a:ext uri="{28A0092B-C50C-407E-A947-70E740481C1C}">
                <a14:useLocalDpi xmlns:a14="http://schemas.microsoft.com/office/drawing/2010/main"/>
              </a:ext>
            </a:extLst>
          </a:blip>
          <a:srcRect/>
          <a:stretch>
            <a:fillRect/>
          </a:stretch>
        </p:blipFill>
        <p:spPr>
          <a:xfrm>
            <a:off x="-1588" y="2286000"/>
            <a:ext cx="12192001" cy="4572000"/>
          </a:xfrm>
        </p:spPr>
      </p:pic>
    </p:spTree>
    <p:extLst>
      <p:ext uri="{BB962C8B-B14F-4D97-AF65-F5344CB8AC3E}">
        <p14:creationId xmlns:p14="http://schemas.microsoft.com/office/powerpoint/2010/main" val="673929043"/>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nl-nl">
                <a:solidFill>
                  <a:srgbClr val="D59DFF"/>
                </a:solidFill>
              </a:rPr>
              <a:t>Samenvatting</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232505"/>
          </a:xfrm>
        </p:spPr>
        <p:txBody>
          <a:bodyPr/>
          <a:lstStyle/>
          <a:p>
            <a:pPr>
              <a:lnSpc>
                <a:spcPct val="150000"/>
              </a:lnSpc>
            </a:pPr>
            <a:r>
              <a:rPr lang="nl-nl" dirty="0">
                <a:solidFill>
                  <a:schemeClr val="bg1"/>
                </a:solidFill>
              </a:rPr>
              <a:t>Wat jullie vandaag hebben gedaan:</a:t>
            </a:r>
          </a:p>
          <a:p>
            <a:pPr marL="342900" indent="-342900">
              <a:lnSpc>
                <a:spcPct val="108000"/>
              </a:lnSpc>
              <a:spcBef>
                <a:spcPts val="1200"/>
              </a:spcBef>
              <a:buFont typeface="Arial" panose="020B0604020202020204" pitchFamily="34" charset="0"/>
              <a:buChar char="•"/>
            </a:pPr>
            <a:r>
              <a:rPr lang="nl-nl" dirty="0">
                <a:solidFill>
                  <a:schemeClr val="bg1"/>
                </a:solidFill>
              </a:rPr>
              <a:t>Geleerd over programmeerconcepten, zoals algoritmen, reeksen, foutopsporing en misschien zelfs lussen.</a:t>
            </a:r>
          </a:p>
          <a:p>
            <a:pPr marL="342900" indent="-342900">
              <a:lnSpc>
                <a:spcPct val="108000"/>
              </a:lnSpc>
              <a:spcBef>
                <a:spcPts val="1200"/>
              </a:spcBef>
              <a:buFont typeface="Arial" panose="020B0604020202020204" pitchFamily="34" charset="0"/>
              <a:buChar char="•"/>
            </a:pPr>
            <a:r>
              <a:rPr lang="nl-nl" dirty="0">
                <a:solidFill>
                  <a:schemeClr val="bg1"/>
                </a:solidFill>
              </a:rPr>
              <a:t>Geleerd over computerwetenschap en hoe dit overal terug te vinden is.</a:t>
            </a:r>
          </a:p>
          <a:p>
            <a:pPr marL="342900" indent="-342900">
              <a:lnSpc>
                <a:spcPct val="108000"/>
              </a:lnSpc>
              <a:spcBef>
                <a:spcPts val="1200"/>
              </a:spcBef>
              <a:buFont typeface="Arial" panose="020B0604020202020204" pitchFamily="34" charset="0"/>
              <a:buChar char="•"/>
            </a:pPr>
            <a:r>
              <a:rPr lang="nl-nl" dirty="0">
                <a:solidFill>
                  <a:schemeClr val="bg1"/>
                </a:solidFill>
              </a:rPr>
              <a:t>De Minecraft Tijd-Agent geprogrammeerd om de toekomst te redden!</a:t>
            </a:r>
          </a:p>
        </p:txBody>
      </p:sp>
      <p:pic>
        <p:nvPicPr>
          <p:cNvPr id="7" name="Picture Placeholder 6" descr="Een screenshot van een videospel&#10;&#10;Beschrijving automatisch gegenereerd">
            <a:extLst>
              <a:ext uri="{FF2B5EF4-FFF2-40B4-BE49-F238E27FC236}">
                <a16:creationId xmlns:a16="http://schemas.microsoft.com/office/drawing/2014/main" id="{7C5431A4-6F0A-473F-8A88-979086AE390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80179742"/>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Reflectie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1206186"/>
            <a:ext cx="11383766" cy="2862322"/>
          </a:xfrm>
          <a:prstGeom prst="rect">
            <a:avLst/>
          </a:prstGeom>
          <a:noFill/>
        </p:spPr>
        <p:txBody>
          <a:bodyPr wrap="square" rtlCol="0">
            <a:spAutoFit/>
          </a:bodyPr>
          <a:lstStyle/>
          <a:p>
            <a:pPr marL="914400" lvl="1" indent="-457200">
              <a:buFont typeface="Arial" panose="020B0604020202020204" pitchFamily="34" charset="0"/>
              <a:buChar char="•"/>
            </a:pPr>
            <a:r>
              <a:rPr lang="nl-nl"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Wat was je favoriete onderdeel van Een Uur Code?</a:t>
            </a:r>
          </a:p>
          <a:p>
            <a:pPr marL="914400" lvl="1" indent="-457200">
              <a:buFont typeface="Arial" panose="020B0604020202020204" pitchFamily="34" charset="0"/>
              <a:buChar char="•"/>
            </a:pPr>
            <a:r>
              <a:rPr lang="nl-nl"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Wat was het meest uitdagende onderdeel van Een Uur Code?</a:t>
            </a:r>
          </a:p>
          <a:p>
            <a:pPr marL="914400" lvl="1" indent="-457200">
              <a:buFont typeface="Arial" panose="020B0604020202020204" pitchFamily="34" charset="0"/>
              <a:buChar char="•"/>
            </a:pPr>
            <a:r>
              <a:rPr lang="nl-nl"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Hoe heb je vandaag vaardigheden op het gebied van computerwetenschap gebruikt?</a:t>
            </a:r>
          </a:p>
          <a:p>
            <a:pPr marL="914400" lvl="1" indent="-457200">
              <a:buFont typeface="Arial" panose="020B0604020202020204" pitchFamily="34" charset="0"/>
              <a:buChar char="•"/>
            </a:pPr>
            <a:r>
              <a:rPr lang="nl-nl"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Wat is iets nieuws dat je vandaag hebt geleerd?</a:t>
            </a:r>
          </a:p>
          <a:p>
            <a:pPr marL="914400" lvl="1" indent="-457200">
              <a:buFont typeface="Arial" panose="020B0604020202020204" pitchFamily="34" charset="0"/>
              <a:buChar char="•"/>
            </a:pPr>
            <a:r>
              <a:rPr lang="nl-nl"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Waarom is computerwetenschap voor iedereen belangrijk?</a:t>
            </a:r>
          </a:p>
          <a:p>
            <a:pPr marL="914400" lvl="1" indent="-457200">
              <a:buFont typeface="Arial" panose="020B0604020202020204" pitchFamily="34" charset="0"/>
              <a:buChar char="•"/>
            </a:pPr>
            <a:r>
              <a:rPr lang="nl-nl"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Zou je Minecraft: Education Edition nog eens willen spelen?</a:t>
            </a:r>
          </a:p>
        </p:txBody>
      </p:sp>
    </p:spTree>
    <p:extLst>
      <p:ext uri="{BB962C8B-B14F-4D97-AF65-F5344CB8AC3E}">
        <p14:creationId xmlns:p14="http://schemas.microsoft.com/office/powerpoint/2010/main" val="69629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nl-nl"/>
              <a:t>Meer programmeerpret</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09111"/>
          </a:xfrm>
        </p:spPr>
        <p:txBody>
          <a:bodyPr/>
          <a:lstStyle/>
          <a:p>
            <a:pPr>
              <a:lnSpc>
                <a:spcPct val="150000"/>
              </a:lnSpc>
            </a:pPr>
            <a:r>
              <a:rPr lang="nl-nl" dirty="0"/>
              <a:t>Na Een Uur Code 2021 (TimeCraft)</a:t>
            </a:r>
          </a:p>
          <a:p>
            <a:pPr marL="342900" indent="-342900">
              <a:lnSpc>
                <a:spcPct val="108000"/>
              </a:lnSpc>
              <a:spcBef>
                <a:spcPts val="1200"/>
              </a:spcBef>
              <a:buFont typeface="Arial" panose="020B0604020202020204" pitchFamily="34" charset="0"/>
              <a:buChar char="•"/>
            </a:pPr>
            <a:r>
              <a:rPr lang="nl-nl" dirty="0"/>
              <a:t>Blijf programmeren om extra tijdbreuken op te lossen!</a:t>
            </a:r>
          </a:p>
          <a:p>
            <a:pPr marL="342900" indent="-342900">
              <a:lnSpc>
                <a:spcPct val="108000"/>
              </a:lnSpc>
              <a:spcBef>
                <a:spcPts val="1200"/>
              </a:spcBef>
              <a:buFont typeface="Arial" panose="020B0604020202020204" pitchFamily="34" charset="0"/>
              <a:buChar char="•"/>
            </a:pPr>
            <a:r>
              <a:rPr lang="nl-nl" dirty="0"/>
              <a:t>Bezoek de geheime trofeeënkamer onder het controlecentrum!</a:t>
            </a:r>
          </a:p>
          <a:p>
            <a:pPr marL="342900" indent="-342900">
              <a:lnSpc>
                <a:spcPct val="108000"/>
              </a:lnSpc>
              <a:spcBef>
                <a:spcPts val="1200"/>
              </a:spcBef>
              <a:buFont typeface="Arial" panose="020B0604020202020204" pitchFamily="34" charset="0"/>
              <a:buChar char="•"/>
            </a:pPr>
            <a:r>
              <a:rPr lang="nl-nl" dirty="0"/>
              <a:t>Druk op</a:t>
            </a:r>
            <a:r>
              <a:rPr lang="nl-nl" dirty="0">
                <a:latin typeface="+mj-lt"/>
              </a:rPr>
              <a:t> Esc </a:t>
            </a:r>
            <a:r>
              <a:rPr lang="nl-nl" dirty="0"/>
              <a:t>en selecteer </a:t>
            </a:r>
            <a:r>
              <a:rPr lang="nl-nl" dirty="0">
                <a:latin typeface="+mj-lt"/>
              </a:rPr>
              <a:t>Ik ben klaar</a:t>
            </a:r>
            <a:r>
              <a:rPr lang="nl-nl" dirty="0"/>
              <a:t> om je certificaat van voltooiing te ontvangen.</a:t>
            </a:r>
          </a:p>
        </p:txBody>
      </p:sp>
      <p:pic>
        <p:nvPicPr>
          <p:cNvPr id="8" name="Picture Placeholder 7" descr="Twee kinderen die Surface-computers gebruiken en lachen naar de camera">
            <a:extLst>
              <a:ext uri="{FF2B5EF4-FFF2-40B4-BE49-F238E27FC236}">
                <a16:creationId xmlns:a16="http://schemas.microsoft.com/office/drawing/2014/main" id="{F96E1B75-2284-4955-86E2-0A94909A1954}"/>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p:spPr>
      </p:pic>
    </p:spTree>
    <p:extLst>
      <p:ext uri="{BB962C8B-B14F-4D97-AF65-F5344CB8AC3E}">
        <p14:creationId xmlns:p14="http://schemas.microsoft.com/office/powerpoint/2010/main" val="869490056"/>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Certificaat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683753"/>
            <a:ext cx="11383766" cy="2123658"/>
          </a:xfrm>
          <a:prstGeom prst="rect">
            <a:avLst/>
          </a:prstGeom>
          <a:noFill/>
        </p:spPr>
        <p:txBody>
          <a:bodyPr wrap="square" rtlCol="0">
            <a:spAutoFit/>
          </a:bodyPr>
          <a:lstStyle/>
          <a:p>
            <a:pPr lvl="1" algn="ctr"/>
            <a:endParaRPr lang="en-US" sz="36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lvl="1" algn="ctr"/>
            <a:r>
              <a:rPr lang="nl-nl"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Gefeliciteerd! </a:t>
            </a:r>
          </a:p>
          <a:p>
            <a:pPr lvl="1" algn="ctr"/>
            <a:r>
              <a:rPr lang="nl-nl"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Je hebt een certificaat van voltooiing ontvangen.</a:t>
            </a:r>
          </a:p>
          <a:p>
            <a:pPr lvl="1" algn="ctr"/>
            <a:r>
              <a:rPr lang="nl-nl"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Een Uur Code 2021: TimeCraft</a:t>
            </a:r>
            <a:endParaRPr lang="en-US"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3" name="Picture 2" descr="Een afbeelding van speelgoed&#10;&#10;Beschrijving automatisch gegenereerd">
            <a:extLst>
              <a:ext uri="{FF2B5EF4-FFF2-40B4-BE49-F238E27FC236}">
                <a16:creationId xmlns:a16="http://schemas.microsoft.com/office/drawing/2014/main" id="{73C03225-8597-484B-9DFC-8390449913D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90037" y="3072589"/>
            <a:ext cx="1627114" cy="2905561"/>
          </a:xfrm>
          <a:prstGeom prst="rect">
            <a:avLst/>
          </a:prstGeom>
        </p:spPr>
      </p:pic>
    </p:spTree>
    <p:extLst>
      <p:ext uri="{BB962C8B-B14F-4D97-AF65-F5344CB8AC3E}">
        <p14:creationId xmlns:p14="http://schemas.microsoft.com/office/powerpoint/2010/main" val="1155945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6EEC88-6DC1-4AAB-ACBD-78BD9B9FA087}"/>
              </a:ext>
            </a:extLst>
          </p:cNvPr>
          <p:cNvSpPr>
            <a:spLocks noGrp="1"/>
          </p:cNvSpPr>
          <p:nvPr>
            <p:ph type="title"/>
          </p:nvPr>
        </p:nvSpPr>
        <p:spPr>
          <a:xfrm>
            <a:off x="307688" y="2389269"/>
            <a:ext cx="3823295" cy="1107996"/>
          </a:xfrm>
        </p:spPr>
        <p:txBody>
          <a:bodyPr/>
          <a:lstStyle/>
          <a:p>
            <a:r>
              <a:rPr lang="nl-nl"/>
              <a:t>De pret stopt niet!</a:t>
            </a:r>
          </a:p>
        </p:txBody>
      </p:sp>
      <p:sp>
        <p:nvSpPr>
          <p:cNvPr id="6" name="Text Placeholder 5">
            <a:extLst>
              <a:ext uri="{FF2B5EF4-FFF2-40B4-BE49-F238E27FC236}">
                <a16:creationId xmlns:a16="http://schemas.microsoft.com/office/drawing/2014/main" id="{2347E789-8DD5-494A-8450-3881085A72E2}"/>
              </a:ext>
            </a:extLst>
          </p:cNvPr>
          <p:cNvSpPr>
            <a:spLocks noGrp="1"/>
          </p:cNvSpPr>
          <p:nvPr>
            <p:ph type="body" sz="quarter" idx="10"/>
          </p:nvPr>
        </p:nvSpPr>
        <p:spPr>
          <a:xfrm>
            <a:off x="4776844" y="2059782"/>
            <a:ext cx="7551634" cy="2160591"/>
          </a:xfrm>
        </p:spPr>
        <p:txBody>
          <a:bodyPr/>
          <a:lstStyle/>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u="sng"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lang="nl-nl" dirty="0">
                <a:solidFill>
                  <a:srgbClr val="3B2E58"/>
                </a:solidFill>
                <a:latin typeface="Segoe UI" panose="020B0502040204020203" pitchFamily="34" charset="0"/>
                <a:ea typeface="+mj-ea"/>
              </a:rPr>
              <a:t>Ontdek </a:t>
            </a:r>
            <a:r>
              <a:rPr lang="nl-nl" u="sng" dirty="0">
                <a:solidFill>
                  <a:srgbClr val="3B2E58"/>
                </a:solidFill>
                <a:latin typeface="Segoe UI" panose="020B0502040204020203" pitchFamily="34" charset="0"/>
                <a:ea typeface="+mj-ea"/>
              </a:rPr>
              <a:t>Minecraft: Education Edition</a:t>
            </a:r>
            <a:r>
              <a:rPr lang="nl-nl" dirty="0">
                <a:solidFill>
                  <a:srgbClr val="3B2E58"/>
                </a:solidFill>
                <a:latin typeface="Segoe UI" panose="020B0502040204020203" pitchFamily="34" charset="0"/>
                <a:ea typeface="+mj-ea"/>
              </a:rPr>
              <a:t> voor meer uitdagingen en lessen, en blijf programmeren!</a:t>
            </a:r>
          </a:p>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800" b="0" i="0" u="none" strike="noStrike" kern="1200" cap="none" spc="0" normalizeH="0" baseline="0" noProof="0" dirty="0">
              <a:ln>
                <a:noFill/>
              </a:ln>
              <a:solidFill>
                <a:srgbClr val="3B2E58"/>
              </a:solidFill>
              <a:effectLst/>
              <a:uLnTx/>
              <a:uFillTx/>
              <a:latin typeface="Segoe UI Semibold (Headings)"/>
              <a:ea typeface="+mj-ea"/>
            </a:endParaRPr>
          </a:p>
        </p:txBody>
      </p:sp>
    </p:spTree>
    <p:extLst>
      <p:ext uri="{BB962C8B-B14F-4D97-AF65-F5344CB8AC3E}">
        <p14:creationId xmlns:p14="http://schemas.microsoft.com/office/powerpoint/2010/main" val="301540605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1A36E2-6BDB-4244-863E-940EDFD79259}"/>
              </a:ext>
            </a:extLst>
          </p:cNvPr>
          <p:cNvSpPr/>
          <p:nvPr/>
        </p:nvSpPr>
        <p:spPr bwMode="auto">
          <a:xfrm>
            <a:off x="5933754" y="0"/>
            <a:ext cx="6258246"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19559D8F-CB1F-454C-86A2-004ABE98C4BD}"/>
              </a:ext>
            </a:extLst>
          </p:cNvPr>
          <p:cNvSpPr txBox="1"/>
          <p:nvPr/>
        </p:nvSpPr>
        <p:spPr>
          <a:xfrm>
            <a:off x="592219" y="1866385"/>
            <a:ext cx="4749316" cy="3477875"/>
          </a:xfrm>
          <a:prstGeom prst="rect">
            <a:avLst/>
          </a:prstGeom>
          <a:noFill/>
        </p:spPr>
        <p:txBody>
          <a:bodyPr wrap="square" rtlCol="0">
            <a:spAutoFit/>
          </a:bodyPr>
          <a:lstStyle/>
          <a:p>
            <a:r>
              <a:rPr lang="nl-nl"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Als een computerwetenschapper bij het Instituut van Ernstige Tijdfouten is het jouw taak om de mysterieuze tijdbreuken te corrigeren die her en der in de geschiedenis verschijnen en erachter te komen wie (of wat!) de oorzaak is.</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nl-nl" sz="2000" b="1" dirty="0">
                <a:solidFill>
                  <a:schemeClr val="accent4">
                    <a:alpha val="99000"/>
                  </a:schemeClr>
                </a:solidFill>
                <a:latin typeface="Noto Sans" panose="020B0502040504020204" pitchFamily="34" charset="0"/>
                <a:ea typeface="Noto Sans" panose="020B0502040504020204" pitchFamily="34" charset="0"/>
                <a:cs typeface="Noto Sans" panose="020B0502040504020204" pitchFamily="34" charset="0"/>
              </a:rPr>
              <a:t>Help jij de tijdbreuken op te lossen en de toekomst te redden met je programmeersuperkrachten?</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 name="TextBox 10">
            <a:extLst>
              <a:ext uri="{FF2B5EF4-FFF2-40B4-BE49-F238E27FC236}">
                <a16:creationId xmlns:a16="http://schemas.microsoft.com/office/drawing/2014/main" id="{C864029A-6F67-47B1-8D98-5B0CE499B827}"/>
              </a:ext>
            </a:extLst>
          </p:cNvPr>
          <p:cNvSpPr txBox="1"/>
          <p:nvPr/>
        </p:nvSpPr>
        <p:spPr>
          <a:xfrm>
            <a:off x="6403694" y="819720"/>
            <a:ext cx="5086817" cy="3677930"/>
          </a:xfrm>
          <a:prstGeom prst="rect">
            <a:avLst/>
          </a:prstGeom>
          <a:noFill/>
        </p:spPr>
        <p:txBody>
          <a:bodyPr wrap="square">
            <a:spAutoFit/>
          </a:bodyPr>
          <a:lstStyle/>
          <a:p>
            <a:r>
              <a:rPr lang="nl-nl" sz="2400" b="1" dirty="0">
                <a:solidFill>
                  <a:schemeClr val="tx1">
                    <a:alpha val="99000"/>
                  </a:schemeClr>
                </a:solidFill>
                <a:latin typeface="+mj-lt"/>
                <a:ea typeface="Noto Sans" panose="020B0502040504020204" pitchFamily="34" charset="0"/>
                <a:cs typeface="Noto Sans" panose="020B0502040504020204" pitchFamily="34" charset="0"/>
              </a:rPr>
              <a:t>In je TimeCraft-missie </a:t>
            </a:r>
          </a:p>
          <a:p>
            <a:r>
              <a:rPr lang="nl-nl" sz="2400" b="1" dirty="0">
                <a:solidFill>
                  <a:schemeClr val="tx1">
                    <a:alpha val="99000"/>
                  </a:schemeClr>
                </a:solidFill>
                <a:latin typeface="+mj-lt"/>
                <a:ea typeface="Noto Sans" panose="020B0502040504020204" pitchFamily="34" charset="0"/>
                <a:cs typeface="Noto Sans" panose="020B0502040504020204" pitchFamily="34" charset="0"/>
              </a:rPr>
              <a:t>ga je:</a:t>
            </a:r>
          </a:p>
          <a:p>
            <a:r>
              <a:rPr lang="nl-nl"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 </a:t>
            </a:r>
          </a:p>
          <a:p>
            <a:pPr marL="800100" lvl="1" indent="-342900">
              <a:spcBef>
                <a:spcPts val="600"/>
              </a:spcBef>
              <a:spcAft>
                <a:spcPts val="600"/>
              </a:spcAft>
              <a:buFont typeface="Arial" panose="020B0604020202020204" pitchFamily="34" charset="0"/>
              <a:buChar char="•"/>
            </a:pPr>
            <a:r>
              <a:rPr lang="nl-nl"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Terug in de tijd naar spannende momenten in de wereldgeschiedenis</a:t>
            </a:r>
          </a:p>
          <a:p>
            <a:pPr marL="800100" lvl="1" indent="-342900">
              <a:spcBef>
                <a:spcPts val="600"/>
              </a:spcBef>
              <a:spcAft>
                <a:spcPts val="600"/>
              </a:spcAft>
              <a:buFont typeface="Arial" panose="020B0604020202020204" pitchFamily="34" charset="0"/>
              <a:buChar char="•"/>
            </a:pPr>
            <a:r>
              <a:rPr lang="nl-nl"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Je Tijd-Agent programmeren om de tijdbreuken te corrigeren</a:t>
            </a:r>
          </a:p>
          <a:p>
            <a:pPr marL="800100" lvl="1" indent="-342900">
              <a:spcBef>
                <a:spcPts val="600"/>
              </a:spcBef>
              <a:spcAft>
                <a:spcPts val="600"/>
              </a:spcAft>
              <a:buFont typeface="Arial" panose="020B0604020202020204" pitchFamily="34" charset="0"/>
              <a:buChar char="•"/>
            </a:pPr>
            <a:r>
              <a:rPr lang="nl-nl"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Op zoek naar aanwijzingen om erachter te komen wie de dader is (wie of wat de tijdbreuken veroorzaakt)</a:t>
            </a:r>
          </a:p>
        </p:txBody>
      </p:sp>
      <p:sp>
        <p:nvSpPr>
          <p:cNvPr id="15" name="TextBox 14">
            <a:extLst>
              <a:ext uri="{FF2B5EF4-FFF2-40B4-BE49-F238E27FC236}">
                <a16:creationId xmlns:a16="http://schemas.microsoft.com/office/drawing/2014/main" id="{56838E97-67A0-4E2B-80E8-6DA2E1B0457B}"/>
              </a:ext>
            </a:extLst>
          </p:cNvPr>
          <p:cNvSpPr txBox="1"/>
          <p:nvPr/>
        </p:nvSpPr>
        <p:spPr>
          <a:xfrm>
            <a:off x="592219" y="740777"/>
            <a:ext cx="5169846" cy="830997"/>
          </a:xfrm>
          <a:prstGeom prst="rect">
            <a:avLst/>
          </a:prstGeom>
          <a:noFill/>
        </p:spPr>
        <p:txBody>
          <a:bodyPr wrap="square">
            <a:spAutoFit/>
          </a:bodyPr>
          <a:lstStyle/>
          <a:p>
            <a:r>
              <a:rPr lang="nl-nl" sz="2400" dirty="0">
                <a:solidFill>
                  <a:schemeClr val="accent5">
                    <a:alpha val="99000"/>
                  </a:schemeClr>
                </a:solidFill>
                <a:latin typeface="+mj-lt"/>
                <a:ea typeface="Noto Sans" panose="020B0502040504020204" pitchFamily="34" charset="0"/>
                <a:cs typeface="Noto Sans" panose="020B0502040504020204" pitchFamily="34" charset="0"/>
              </a:rPr>
              <a:t>Ben je klaar </a:t>
            </a:r>
          </a:p>
          <a:p>
            <a:r>
              <a:rPr lang="nl-nl" sz="2400" dirty="0">
                <a:solidFill>
                  <a:schemeClr val="accent5">
                    <a:alpha val="99000"/>
                  </a:schemeClr>
                </a:solidFill>
                <a:latin typeface="+mj-lt"/>
                <a:ea typeface="Noto Sans" panose="020B0502040504020204" pitchFamily="34" charset="0"/>
                <a:cs typeface="Noto Sans" panose="020B0502040504020204" pitchFamily="34" charset="0"/>
              </a:rPr>
              <a:t>voor een avontuur door de tijd heen?</a:t>
            </a:r>
            <a:endParaRPr lang="en-US" sz="2400" dirty="0">
              <a:latin typeface="+mj-lt"/>
            </a:endParaRPr>
          </a:p>
        </p:txBody>
      </p:sp>
    </p:spTree>
    <p:extLst>
      <p:ext uri="{BB962C8B-B14F-4D97-AF65-F5344CB8AC3E}">
        <p14:creationId xmlns:p14="http://schemas.microsoft.com/office/powerpoint/2010/main" val="294227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nl-nl" dirty="0"/>
              <a:t>Belangrijke termen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954107"/>
          </a:xfrm>
          <a:prstGeom prst="rect">
            <a:avLst/>
          </a:prstGeom>
          <a:noFill/>
        </p:spPr>
        <p:txBody>
          <a:bodyPr wrap="square" rtlCol="0">
            <a:spAutoFit/>
          </a:bodyPr>
          <a:lstStyle/>
          <a:p>
            <a:r>
              <a:rPr lang="nl-nl" sz="28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Er zijn een aantal belangrijke termen om te begrijpen voordat we kunnen gaan spelen. Laten we deze eens bekijken!</a:t>
            </a:r>
          </a:p>
        </p:txBody>
      </p:sp>
      <p:graphicFrame>
        <p:nvGraphicFramePr>
          <p:cNvPr id="3" name="Table 4">
            <a:extLst>
              <a:ext uri="{FF2B5EF4-FFF2-40B4-BE49-F238E27FC236}">
                <a16:creationId xmlns:a16="http://schemas.microsoft.com/office/drawing/2014/main" id="{9020A9FB-D3EC-4BA7-9528-336C3C0DAF21}"/>
              </a:ext>
            </a:extLst>
          </p:cNvPr>
          <p:cNvGraphicFramePr>
            <a:graphicFrameLocks noGrp="1"/>
          </p:cNvGraphicFramePr>
          <p:nvPr>
            <p:extLst>
              <p:ext uri="{D42A27DB-BD31-4B8C-83A1-F6EECF244321}">
                <p14:modId xmlns:p14="http://schemas.microsoft.com/office/powerpoint/2010/main" val="2051997604"/>
              </p:ext>
            </p:extLst>
          </p:nvPr>
        </p:nvGraphicFramePr>
        <p:xfrm>
          <a:off x="573207" y="2146834"/>
          <a:ext cx="11042406" cy="3479800"/>
        </p:xfrm>
        <a:graphic>
          <a:graphicData uri="http://schemas.openxmlformats.org/drawingml/2006/table">
            <a:tbl>
              <a:tblPr firstRow="1" bandRow="1">
                <a:tableStyleId>{5C22544A-7EE6-4342-B048-85BDC9FD1C3A}</a:tableStyleId>
              </a:tblPr>
              <a:tblGrid>
                <a:gridCol w="3680802">
                  <a:extLst>
                    <a:ext uri="{9D8B030D-6E8A-4147-A177-3AD203B41FA5}">
                      <a16:colId xmlns:a16="http://schemas.microsoft.com/office/drawing/2014/main" val="3884788328"/>
                    </a:ext>
                  </a:extLst>
                </a:gridCol>
                <a:gridCol w="3680802">
                  <a:extLst>
                    <a:ext uri="{9D8B030D-6E8A-4147-A177-3AD203B41FA5}">
                      <a16:colId xmlns:a16="http://schemas.microsoft.com/office/drawing/2014/main" val="3103910590"/>
                    </a:ext>
                  </a:extLst>
                </a:gridCol>
                <a:gridCol w="3680802">
                  <a:extLst>
                    <a:ext uri="{9D8B030D-6E8A-4147-A177-3AD203B41FA5}">
                      <a16:colId xmlns:a16="http://schemas.microsoft.com/office/drawing/2014/main" val="2537903168"/>
                    </a:ext>
                  </a:extLst>
                </a:gridCol>
              </a:tblGrid>
              <a:tr h="370840">
                <a:tc>
                  <a:txBody>
                    <a:bodyPr/>
                    <a:lstStyle/>
                    <a:p>
                      <a:pPr algn="ctr"/>
                      <a:r>
                        <a:rPr lang="nl-nl"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Tijd-Agent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nl-nl"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Instituut van Ernstige Tijdfouten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nl-nl"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Tijdbreuk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3234418"/>
                  </a:ext>
                </a:extLst>
              </a:tr>
              <a:tr h="370840">
                <a:tc>
                  <a:txBody>
                    <a:bodyPr/>
                    <a:lstStyle/>
                    <a:p>
                      <a:pPr algn="ctr"/>
                      <a:r>
                        <a:rPr lang="nl-nl" sz="1800" dirty="0">
                          <a:latin typeface="Noto Sans" panose="020B0502040504020204" pitchFamily="34" charset="0"/>
                          <a:ea typeface="Noto Sans" panose="020B0502040504020204" pitchFamily="34" charset="0"/>
                          <a:cs typeface="Noto Sans" panose="020B0502040504020204" pitchFamily="34" charset="0"/>
                        </a:rPr>
                        <a:t>Dit is de robot die we gaan programmeren om de tijdbreuken op te lossen.</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nl-nl" sz="1800" dirty="0">
                          <a:latin typeface="Noto Sans" panose="020B0502040504020204" pitchFamily="34" charset="0"/>
                          <a:ea typeface="Noto Sans" panose="020B0502040504020204" pitchFamily="34" charset="0"/>
                          <a:cs typeface="Noto Sans" panose="020B0502040504020204" pitchFamily="34" charset="0"/>
                        </a:rPr>
                        <a:t>Als computerwetenschapper werk je voor het Instituut van Ernstige Tijdfouten. Je volgt en bewaakt de volgorde van tijd. </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nl-nl" sz="1800" dirty="0">
                          <a:latin typeface="Noto Sans" panose="020B0502040504020204" pitchFamily="34" charset="0"/>
                          <a:ea typeface="Noto Sans" panose="020B0502040504020204" pitchFamily="34" charset="0"/>
                          <a:cs typeface="Noto Sans" panose="020B0502040504020204" pitchFamily="34" charset="0"/>
                        </a:rPr>
                        <a:t>Dit is een groot probleem (of verandering) in de tijdlijn van de geschiedenis van de aarde. Deze worden weergegeven in de mainframe.</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8817006"/>
                  </a:ext>
                </a:extLst>
              </a:tr>
            </a:tbl>
          </a:graphicData>
        </a:graphic>
      </p:graphicFrame>
      <p:pic>
        <p:nvPicPr>
          <p:cNvPr id="7" name="Picture 6">
            <a:extLst>
              <a:ext uri="{FF2B5EF4-FFF2-40B4-BE49-F238E27FC236}">
                <a16:creationId xmlns:a16="http://schemas.microsoft.com/office/drawing/2014/main" id="{D5B809D7-F6BA-45A3-874C-BC5A378098E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46610" y="3790950"/>
            <a:ext cx="2763840" cy="1561364"/>
          </a:xfrm>
          <a:prstGeom prst="rect">
            <a:avLst/>
          </a:prstGeom>
        </p:spPr>
      </p:pic>
      <p:pic>
        <p:nvPicPr>
          <p:cNvPr id="8" name="Picture 7">
            <a:extLst>
              <a:ext uri="{FF2B5EF4-FFF2-40B4-BE49-F238E27FC236}">
                <a16:creationId xmlns:a16="http://schemas.microsoft.com/office/drawing/2014/main" id="{BFC537D8-C713-4283-9901-1AB245CAC00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258176" y="4076700"/>
            <a:ext cx="3062514" cy="1275614"/>
          </a:xfrm>
          <a:prstGeom prst="rect">
            <a:avLst/>
          </a:prstGeom>
        </p:spPr>
      </p:pic>
      <p:pic>
        <p:nvPicPr>
          <p:cNvPr id="9" name="Picture 8" descr="Een afbeelding van tekst, voorwerpen, kantoor, rommel&#10;&#10;Beschrijving automatisch gegenereerd">
            <a:extLst>
              <a:ext uri="{FF2B5EF4-FFF2-40B4-BE49-F238E27FC236}">
                <a16:creationId xmlns:a16="http://schemas.microsoft.com/office/drawing/2014/main" id="{DF86B156-8584-428D-BA0D-61969F9B408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4917"/>
          <a:stretch/>
        </p:blipFill>
        <p:spPr>
          <a:xfrm>
            <a:off x="1324536" y="3307975"/>
            <a:ext cx="2253448" cy="2154393"/>
          </a:xfrm>
          <a:prstGeom prst="rect">
            <a:avLst/>
          </a:prstGeom>
        </p:spPr>
      </p:pic>
    </p:spTree>
    <p:extLst>
      <p:ext uri="{BB962C8B-B14F-4D97-AF65-F5344CB8AC3E}">
        <p14:creationId xmlns:p14="http://schemas.microsoft.com/office/powerpoint/2010/main" val="4239967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aster Slide">
  <a:themeElements>
    <a:clrScheme name="Mojang Studios RGB">
      <a:dk1>
        <a:sysClr val="windowText" lastClr="000000"/>
      </a:dk1>
      <a:lt1>
        <a:srgbClr val="FFFFFF"/>
      </a:lt1>
      <a:dk2>
        <a:srgbClr val="333330"/>
      </a:dk2>
      <a:lt2>
        <a:srgbClr val="FFFFFF"/>
      </a:lt2>
      <a:accent1>
        <a:srgbClr val="EF323D"/>
      </a:accent1>
      <a:accent2>
        <a:srgbClr val="E6E4E0"/>
      </a:accent2>
      <a:accent3>
        <a:srgbClr val="F8F6F5"/>
      </a:accent3>
      <a:accent4>
        <a:srgbClr val="000000"/>
      </a:accent4>
      <a:accent5>
        <a:srgbClr val="77776F"/>
      </a:accent5>
      <a:accent6>
        <a:srgbClr val="B1B1AB"/>
      </a:accent6>
      <a:hlink>
        <a:srgbClr val="EF323D"/>
      </a:hlink>
      <a:folHlink>
        <a:srgbClr val="A5A5A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6350" cap="flat">
          <a:noFill/>
          <a:prstDash val="solid"/>
          <a:miter/>
        </a:ln>
      </a:spPr>
      <a:bodyPr rtlCol="0" anchor="ctr"/>
      <a:lstStyle>
        <a:defPPr algn="l">
          <a:defRPr/>
        </a:defPPr>
      </a:lstStyle>
    </a:spDef>
    <a:txDef>
      <a:spPr/>
      <a:bodyPr vert="horz" wrap="square" lIns="0" tIns="0" rIns="0" bIns="0" rtlCol="0" anchor="t" anchorCtr="0">
        <a:no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inecraft EDU Template">
  <a:themeElements>
    <a:clrScheme name="Custom 4">
      <a:dk1>
        <a:srgbClr val="494949"/>
      </a:dk1>
      <a:lt1>
        <a:srgbClr val="FFFFFF"/>
      </a:lt1>
      <a:dk2>
        <a:srgbClr val="3FBF73"/>
      </a:dk2>
      <a:lt2>
        <a:srgbClr val="DCDCDC"/>
      </a:lt2>
      <a:accent1>
        <a:srgbClr val="3D9CCC"/>
      </a:accent1>
      <a:accent2>
        <a:srgbClr val="F4B349"/>
      </a:accent2>
      <a:accent3>
        <a:srgbClr val="F26060"/>
      </a:accent3>
      <a:accent4>
        <a:srgbClr val="CA5AE0"/>
      </a:accent4>
      <a:accent5>
        <a:srgbClr val="000000"/>
      </a:accent5>
      <a:accent6>
        <a:srgbClr val="AAAAAA"/>
      </a:accent6>
      <a:hlink>
        <a:srgbClr val="6B6B6B"/>
      </a:hlink>
      <a:folHlink>
        <a:srgbClr val="000000"/>
      </a:folHlink>
    </a:clrScheme>
    <a:fontScheme name="MinecraftEDU">
      <a:majorFont>
        <a:latin typeface="Torque Bold"/>
        <a:ea typeface=""/>
        <a:cs typeface=""/>
      </a:majorFont>
      <a:minorFont>
        <a:latin typeface="Gotham Book"/>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defPPr defTabSz="914099" fontAlgn="base">
          <a:spcBef>
            <a:spcPct val="0"/>
          </a:spcBef>
          <a:spcAft>
            <a:spcPct val="0"/>
          </a:spcAft>
          <a:defRPr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600" dirty="0" err="1">
            <a:solidFill>
              <a:schemeClr val="accent2">
                <a:alpha val="99000"/>
              </a:schemeClr>
            </a:solidFill>
          </a:defRPr>
        </a:defPPr>
      </a:lstStyle>
    </a:txDef>
  </a:objectDefaults>
  <a:extraClrSchemeLst/>
  <a:extLst>
    <a:ext uri="{05A4C25C-085E-4340-85A3-A5531E510DB2}">
      <thm15:themeFamily xmlns:thm15="http://schemas.microsoft.com/office/thememl/2012/main" name="Presentation1 [Autosaved]" id="{79EBDF59-A86D-41BE-8832-B10C7C41236B}" vid="{6A11FC32-22EC-4733-A755-10A754A32C44}"/>
    </a:ext>
  </a:extLst>
</a:theme>
</file>

<file path=ppt/theme/theme3.xml><?xml version="1.0" encoding="utf-8"?>
<a:theme xmlns:a="http://schemas.openxmlformats.org/drawingml/2006/main" name="Light Gray Template">
  <a:themeElements>
    <a:clrScheme name="ST_Purple on White/Lt Gray">
      <a:dk1>
        <a:srgbClr val="000000"/>
      </a:dk1>
      <a:lt1>
        <a:srgbClr val="FFFFFF"/>
      </a:lt1>
      <a:dk2>
        <a:srgbClr val="3B2E58"/>
      </a:dk2>
      <a:lt2>
        <a:srgbClr val="E6E6E6"/>
      </a:lt2>
      <a:accent1>
        <a:srgbClr val="8661C5"/>
      </a:accent1>
      <a:accent2>
        <a:srgbClr val="3B2E58"/>
      </a:accent2>
      <a:accent3>
        <a:srgbClr val="D83B01"/>
      </a:accent3>
      <a:accent4>
        <a:srgbClr val="243A5E"/>
      </a:accent4>
      <a:accent5>
        <a:srgbClr val="0078D4"/>
      </a:accent5>
      <a:accent6>
        <a:srgbClr val="737373"/>
      </a:accent6>
      <a:hlink>
        <a:srgbClr val="8661C5"/>
      </a:hlink>
      <a:folHlink>
        <a:srgbClr val="8661C5"/>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060A8F2B-E534-493E-AE65-6216CCC2B122}"/>
    </a:ext>
  </a:extLst>
</a:theme>
</file>

<file path=ppt/theme/theme4.xml><?xml version="1.0" encoding="utf-8"?>
<a:theme xmlns:a="http://schemas.openxmlformats.org/drawingml/2006/main" name="Black Template">
  <a:themeElements>
    <a:clrScheme name="ST_Purple on Black">
      <a:dk1>
        <a:srgbClr val="000000"/>
      </a:dk1>
      <a:lt1>
        <a:srgbClr val="FFFFFF"/>
      </a:lt1>
      <a:dk2>
        <a:srgbClr val="3B2E58"/>
      </a:dk2>
      <a:lt2>
        <a:srgbClr val="E6E6E6"/>
      </a:lt2>
      <a:accent1>
        <a:srgbClr val="8661C5"/>
      </a:accent1>
      <a:accent2>
        <a:srgbClr val="D59DFF"/>
      </a:accent2>
      <a:accent3>
        <a:srgbClr val="FFB900"/>
      </a:accent3>
      <a:accent4>
        <a:srgbClr val="30E5D0"/>
      </a:accent4>
      <a:accent5>
        <a:srgbClr val="D83B01"/>
      </a:accent5>
      <a:accent6>
        <a:srgbClr val="E6E6E6"/>
      </a:accent6>
      <a:hlink>
        <a:srgbClr val="D59DFF"/>
      </a:hlink>
      <a:folHlink>
        <a:srgbClr val="D59DFF"/>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A2CFDC08-323C-47CC-BD07-00E59A51A3E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87679a3-87ed-450a-99c2-4ab8a4a43958">
      <Terms xmlns="http://schemas.microsoft.com/office/infopath/2007/PartnerControls"/>
    </lcf76f155ced4ddcb4097134ff3c332f>
    <TaxCatchAll xmlns="230e9df3-be65-4c73-a93b-d1236ebd677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6A7BC2A236C004BAFABC7D271945C80" ma:contentTypeVersion="13" ma:contentTypeDescription="Create a new document." ma:contentTypeScope="" ma:versionID="91ed083ddbc77fed54792575d6f66beb">
  <xsd:schema xmlns:xsd="http://www.w3.org/2001/XMLSchema" xmlns:xs="http://www.w3.org/2001/XMLSchema" xmlns:p="http://schemas.microsoft.com/office/2006/metadata/properties" xmlns:ns2="a87679a3-87ed-450a-99c2-4ab8a4a43958" xmlns:ns3="230e9df3-be65-4c73-a93b-d1236ebd677e" targetNamespace="http://schemas.microsoft.com/office/2006/metadata/properties" ma:root="true" ma:fieldsID="0eacc18e0289101c4402a6b8c9fd9188" ns2:_="" ns3:_="">
    <xsd:import namespace="a87679a3-87ed-450a-99c2-4ab8a4a43958"/>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MediaServiceOCR" minOccurs="0"/>
                <xsd:element ref="ns2:lcf76f155ced4ddcb4097134ff3c332f" minOccurs="0"/>
                <xsd:element ref="ns3:TaxCatchAll"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7679a3-87ed-450a-99c2-4ab8a4a439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496cabf-2136-4bc0-8567-4c8584119ad4}" ma:internalName="TaxCatchAll" ma:showField="CatchAllData" ma:web="e74c29ac-f79a-4f34-af89-5379dff1df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AF3196-6F9C-41C5-9EE8-4D27DE9F6730}">
  <ds:schemaRefs>
    <ds:schemaRef ds:uri="230e9df3-be65-4c73-a93b-d1236ebd677e"/>
    <ds:schemaRef ds:uri="http://purl.org/dc/terms/"/>
    <ds:schemaRef ds:uri="http://schemas.openxmlformats.org/package/2006/metadata/core-properties"/>
    <ds:schemaRef ds:uri="http://purl.org/dc/dcmitype/"/>
    <ds:schemaRef ds:uri="a87679a3-87ed-450a-99c2-4ab8a4a43958"/>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D2E8A4C0-79CC-4D66-B954-4224ED9AC8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87679a3-87ed-450a-99c2-4ab8a4a43958"/>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E099283-CBE1-491B-AA1A-64C605BD24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9672</TotalTime>
  <Words>4353</Words>
  <Application>Microsoft Office PowerPoint</Application>
  <PresentationFormat>Widescreen</PresentationFormat>
  <Paragraphs>450</Paragraphs>
  <Slides>78</Slides>
  <Notes>8</Notes>
  <HiddenSlides>2</HiddenSlides>
  <MMClips>3</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78</vt:i4>
      </vt:variant>
    </vt:vector>
  </HeadingPairs>
  <TitlesOfParts>
    <vt:vector size="93" baseType="lpstr">
      <vt:lpstr>Arial</vt:lpstr>
      <vt:lpstr>Calibri</vt:lpstr>
      <vt:lpstr>Consolas</vt:lpstr>
      <vt:lpstr>Courier New</vt:lpstr>
      <vt:lpstr>Gotham Book</vt:lpstr>
      <vt:lpstr>Noto Sans</vt:lpstr>
      <vt:lpstr>Segoe UI</vt:lpstr>
      <vt:lpstr>Segoe UI Semibold</vt:lpstr>
      <vt:lpstr>Segoe UI Semibold (Headings)</vt:lpstr>
      <vt:lpstr>Torque Bold</vt:lpstr>
      <vt:lpstr>Wingdings</vt:lpstr>
      <vt:lpstr>Master Slide</vt:lpstr>
      <vt:lpstr>Minecraft EDU Template</vt:lpstr>
      <vt:lpstr>Light Gray Template</vt:lpstr>
      <vt:lpstr>Black Template</vt:lpstr>
      <vt:lpstr>Hour of Code 2021 (TimeCraft)</vt:lpstr>
      <vt:lpstr>PowerPoint Presentation</vt:lpstr>
      <vt:lpstr>What is  computer science?</vt:lpstr>
      <vt:lpstr>PowerPoint Presentation</vt:lpstr>
      <vt:lpstr>PowerPoint Presentation</vt:lpstr>
      <vt:lpstr>Computer Science is  Everywhere and  FOR EVERYONE!</vt:lpstr>
      <vt:lpstr>Welcome to Hour of Code 2021 (TimeCraft)</vt:lpstr>
      <vt:lpstr>PowerPoint Presentation</vt:lpstr>
      <vt:lpstr>Important Vocabulary </vt:lpstr>
      <vt:lpstr>Goal for the day</vt:lpstr>
      <vt:lpstr>Welcome to Timecraft</vt:lpstr>
      <vt:lpstr>Let’s practice Moving…</vt:lpstr>
      <vt:lpstr>Let’s practice Moving…</vt:lpstr>
      <vt:lpstr>Push the button</vt:lpstr>
      <vt:lpstr>Walk through the Hallway</vt:lpstr>
      <vt:lpstr>Meet T.A.R.R.A.</vt:lpstr>
      <vt:lpstr>Talk Screen </vt:lpstr>
      <vt:lpstr>Immersive reader</vt:lpstr>
      <vt:lpstr>Code is a set of instructions</vt:lpstr>
      <vt:lpstr>T.A.R.R.A. and Npcs</vt:lpstr>
      <vt:lpstr>Pick a Time Agent</vt:lpstr>
      <vt:lpstr>How to pick a Time Agent</vt:lpstr>
      <vt:lpstr>Using Your Time Agent</vt:lpstr>
      <vt:lpstr>Code Builder</vt:lpstr>
      <vt:lpstr>Using Your Time Agent</vt:lpstr>
      <vt:lpstr>Message from T.A.r.r.a.</vt:lpstr>
      <vt:lpstr>Go to the Circuit Breaker</vt:lpstr>
      <vt:lpstr>Message from T.A.R.R.A.</vt:lpstr>
      <vt:lpstr>Use your T.A.L.K. Device</vt:lpstr>
      <vt:lpstr>Message from T.A.R.R.A.</vt:lpstr>
      <vt:lpstr>Message from T.A.R.R.A.</vt:lpstr>
      <vt:lpstr>Coding concept:  Sequencing</vt:lpstr>
      <vt:lpstr>Power the Circuit </vt:lpstr>
      <vt:lpstr>Using code builder (blocks)</vt:lpstr>
      <vt:lpstr>Using code builder (blocks)</vt:lpstr>
      <vt:lpstr>Using code builder (Python)</vt:lpstr>
      <vt:lpstr>Message from T.A.R.R.A.</vt:lpstr>
      <vt:lpstr>Time splits on the mainframe </vt:lpstr>
      <vt:lpstr>Message from T.A.R.R.A.</vt:lpstr>
      <vt:lpstr>Select the Time Split</vt:lpstr>
      <vt:lpstr>Message from T.A.R.R.A.</vt:lpstr>
      <vt:lpstr>Go to the Time Pod</vt:lpstr>
      <vt:lpstr>Message from T.A.R.R.A.</vt:lpstr>
      <vt:lpstr>Time Jumps</vt:lpstr>
      <vt:lpstr>Open the Time Pod</vt:lpstr>
      <vt:lpstr>Mission Debrief</vt:lpstr>
      <vt:lpstr>Enter the Time Pod</vt:lpstr>
      <vt:lpstr>Enter the Time Pod</vt:lpstr>
      <vt:lpstr>Welcome to Big Band JAZZ!</vt:lpstr>
      <vt:lpstr>Message from T.A.R.R.A.</vt:lpstr>
      <vt:lpstr>Jazz Musician NPC</vt:lpstr>
      <vt:lpstr>Big BAND JAZZ</vt:lpstr>
      <vt:lpstr>BIG BAND JAZZ</vt:lpstr>
      <vt:lpstr>Message from T.A.R.R.A.</vt:lpstr>
      <vt:lpstr>Big band Jazz</vt:lpstr>
      <vt:lpstr>Creating the algorithm</vt:lpstr>
      <vt:lpstr>Coding the Algorithm</vt:lpstr>
      <vt:lpstr>RESET ACTIVITY</vt:lpstr>
      <vt:lpstr>Coding concept:  Debugging</vt:lpstr>
      <vt:lpstr>Using the “hint” button</vt:lpstr>
      <vt:lpstr>Message from T.A.R.R.A.</vt:lpstr>
      <vt:lpstr>Message from T.A.R.R.A.</vt:lpstr>
      <vt:lpstr>Secret Button</vt:lpstr>
      <vt:lpstr>Message from T.A.R.R.A.</vt:lpstr>
      <vt:lpstr>Secret Button</vt:lpstr>
      <vt:lpstr>Secret Button</vt:lpstr>
      <vt:lpstr>Message from T.A.R.R.A.</vt:lpstr>
      <vt:lpstr>Clues </vt:lpstr>
      <vt:lpstr>Return to IMTE</vt:lpstr>
      <vt:lpstr>Voting</vt:lpstr>
      <vt:lpstr>Success!</vt:lpstr>
      <vt:lpstr>Your turn to Play!</vt:lpstr>
      <vt:lpstr>Great job!</vt:lpstr>
      <vt:lpstr>Recap</vt:lpstr>
      <vt:lpstr>Reflection</vt:lpstr>
      <vt:lpstr>More coding fun</vt:lpstr>
      <vt:lpstr>Certificate</vt:lpstr>
      <vt:lpstr>The fun doesn’t stop here!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Holly Gerlach</dc:creator>
  <cp:lastModifiedBy>Micah Myerscough</cp:lastModifiedBy>
  <cp:revision>8</cp:revision>
  <dcterms:created xsi:type="dcterms:W3CDTF">2021-09-28T05:53:27Z</dcterms:created>
  <dcterms:modified xsi:type="dcterms:W3CDTF">2021-10-28T08:08:51Z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0x01010066A7BC2A236C004BAFABC7D271945C80</vt:lpwstr>
  </property>
</Properties>
</file>