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9:48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9:47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nb-no"/>
              <a:t>Vi kommer til å dele presentasjonen når økten er over.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nb-no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Med enerett. MICROSOFT GIR INGEN GARANTIER, UTTRYKTE, UNDERFORSTÅTTE ELLER LOVPÅLAGTE, MED HENSYN TIL INFORMASJONEN I DENNE PRESENTASJONEN.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9:47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nb-no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Med enerett. MICROSOFT GIR INGEN GARANTIER, UTTRYKTE, UNDERFORSTÅTTE ELLER LOVPÅLAGTE, MED HENSYN TIL INFORMASJONEN I DENNE PRESENTASJONEN.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9:47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nb-no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Med enerett. MICROSOFT GIR INGEN GARANTIER, UTTRYKTE, UNDERFORSTÅTTE ELLER LOVPÅLAGTE, MED HENSYN TIL INFORMASJONEN I DENNE PRESENTASJONEN.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9:47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-logo med hvit tekst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Kvinne som sitter mens hun noterer i OneNote sett ovenfra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-logo med grå tekst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nb-no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Med enerett. </a:t>
            </a:r>
          </a:p>
        </p:txBody>
      </p:sp>
      <p:pic>
        <p:nvPicPr>
          <p:cNvPr id="5" name="MS logo white - EMF" descr="Microsoft-logo med hvit tekst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-logo med hvit tekst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-logo med grå tekst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Kvinne som sitter mens hun noterer i OneNote sett ovenfra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-logo med hvit tekst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Kvinne som sitter mens hun noterer i OneNote sett ovenfra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-logo med grå tekst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-logo med hvit tekst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-logo med grå tekst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nb-no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Med enerett. </a:t>
            </a:r>
          </a:p>
        </p:txBody>
      </p:sp>
      <p:pic>
        <p:nvPicPr>
          <p:cNvPr id="6" name="MS logo gray - EMF" descr="Microsoft-logo med grå tekst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nb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nb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nb" TargetMode="External"/><Relationship Id="rId4" Type="http://schemas.openxmlformats.org/officeDocument/2006/relationships/hyperlink" Target="https://aka.ms/HOC21extensionactivities_nb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nb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nb" TargetMode="External"/><Relationship Id="rId4" Type="http://schemas.openxmlformats.org/officeDocument/2006/relationships/hyperlink" Target="https://aka.ms/HOC2021presentationslides_nb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nb-no" dirty="0"/>
              <a:t>Kodetimen 2021:</a:t>
            </a:r>
            <a:br/>
            <a:r>
              <a:rPr lang="nb-no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/>
              <a:t>Opplæringsøkt for lærer</a:t>
            </a:r>
          </a:p>
        </p:txBody>
      </p:sp>
      <p:pic>
        <p:nvPicPr>
          <p:cNvPr id="13" name="Picture Placeholder 8" descr="En person som sitter ved et bord og bruker en datamaskin&#10;&#10;Beskrivelse genereres automatisk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nb-no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Teleportere, få tips og mye mer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nb-no" sz="1800" dirty="0"/>
              <a:t>TARRA er AI-en (maskin med kunstig intelligens) som vil veilede elevene gjennom spillet.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nb-no" sz="1800" dirty="0"/>
              <a:t>Elevene får en kommunikasjonsenhet som kalles T.A.L.K. (Time Agent Link Key)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nb-no" sz="1800" dirty="0"/>
              <a:t>Elevene kan høyreklikke på enheten for å få hjelp fra T.A.R.R.A., få tips, tilbakestille eller løse aktiviteten, eller teleportere tilbake til tidslinjedatamaskinen.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nb-no" sz="3400" dirty="0"/>
              <a:t>Kodeutfordringer (velg 3 – du kan spille på nytt hvis du vil!)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211766"/>
            <a:ext cx="5509610" cy="5023918"/>
          </a:xfrm>
        </p:spPr>
        <p:txBody>
          <a:bodyPr/>
          <a:lstStyle/>
          <a:p>
            <a:r>
              <a:rPr lang="nb-no" sz="2400" dirty="0"/>
              <a:t>Utfordring 1: Storbandjazz</a:t>
            </a:r>
          </a:p>
          <a:p>
            <a:r>
              <a:rPr lang="nb-no" sz="2400" dirty="0"/>
              <a:t>Utfordring 2: Pyramidene i Giza</a:t>
            </a:r>
          </a:p>
          <a:p>
            <a:r>
              <a:rPr lang="nb-no" sz="2400" dirty="0"/>
              <a:t>Utfordring 3: Månelanding</a:t>
            </a:r>
          </a:p>
          <a:p>
            <a:r>
              <a:rPr lang="nb-no" sz="2400" dirty="0"/>
              <a:t>Utfordring 4: Den kinesiske mur</a:t>
            </a:r>
          </a:p>
          <a:p>
            <a:r>
              <a:rPr lang="nb-no" sz="2400" dirty="0"/>
              <a:t>Utfordring 5: Mona Lisa</a:t>
            </a:r>
          </a:p>
          <a:p>
            <a:r>
              <a:rPr lang="nb-no" sz="2400" dirty="0"/>
              <a:t>Utfordring 6: Den første flyvningen</a:t>
            </a:r>
          </a:p>
          <a:p>
            <a:r>
              <a:rPr lang="nb-no" sz="2400" dirty="0"/>
              <a:t>Utfordring 7: Den første programmereren</a:t>
            </a:r>
          </a:p>
          <a:p>
            <a:r>
              <a:rPr lang="nb-no" sz="2400" dirty="0"/>
              <a:t>Utfordring 8: Menneskets beste venner</a:t>
            </a:r>
          </a:p>
          <a:p>
            <a:r>
              <a:rPr lang="nb-no" sz="2400" dirty="0"/>
              <a:t>Utfordring 9: Paleontologisk puslespill</a:t>
            </a:r>
          </a:p>
          <a:p>
            <a:r>
              <a:rPr lang="nb-no" sz="2400" dirty="0"/>
              <a:t>Utfordring 10: Oppdagelse av grunnstoffer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kst, logo&#10;&#10;Beskrivelse genereres automatisk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nb-no">
                <a:solidFill>
                  <a:srgbClr val="D59DFF"/>
                </a:solidFill>
              </a:rPr>
              <a:t>Oppsummering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nb-no" dirty="0">
                <a:solidFill>
                  <a:schemeClr val="bg1"/>
                </a:solidFill>
              </a:rPr>
              <a:t>Dette har du gjort i dag: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Lært om kodekonsepter, inkludert algoritmer, sekvensering, feilsøking og kanskje til og med løkker.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Lært om datavitenskap og hvordan det finnes overalt.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/>
                </a:solidFill>
              </a:rPr>
              <a:t>Programmet Minecraft-tidsagenten slik at den kunne redde fremtiden!</a:t>
            </a:r>
          </a:p>
        </p:txBody>
      </p:sp>
      <p:pic>
        <p:nvPicPr>
          <p:cNvPr id="7" name="Picture Placeholder 6" descr="Skjermbilde av et videospill&#10;&#10;Beskrivelse genereres automatisk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kst, logo&#10;&#10;Beskrivelse genereres automatisk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Evaluering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nb-no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Hva likte du best ved Kodetimen?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nb-no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Hva var det mest utfordrende ved Kodetimen?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nb-no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Hvordan brukte du dine ferdigheter innen datavitenskap i dag?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nb-no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Har du lært noe nytt i dag?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nb-no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Hvorfor er datavitenskap viktig for alle mennesker?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nb-no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Vil du prøve Minecraft: Education Edition igjen?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nb-no"/>
              <a:t>Attest for fullføring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b-no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kst, logo&#10;&#10;Beskrivelse genereres automatisk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nb-no" sz="4000" dirty="0">
                <a:latin typeface="Torque Bold" panose="020B0803030202050203" pitchFamily="34" charset="0"/>
              </a:rPr>
              <a:t>Velkommen til </a:t>
            </a:r>
          </a:p>
          <a:p>
            <a:pPr algn="ctr"/>
            <a:r>
              <a:rPr lang="nb-no" sz="4000" dirty="0">
                <a:latin typeface="Torque Bold" panose="020B0803030202050203" pitchFamily="34" charset="0"/>
              </a:rPr>
              <a:t>Minecraft Kodetimen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Skjermbilde av et videospill&#10;&#10;Beskrivelse genereres automatisk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Slik forbereder du deg til utdanningsuken i datavitenskap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947746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dirty="0"/>
              <a:t>Spille gjennom Kodetimen 2021: TimeCraft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dirty="0"/>
              <a:t>Last ned en kopi av </a:t>
            </a:r>
            <a:r>
              <a:rPr lang="nb-no" dirty="0">
                <a:hlinkClick r:id="rId2"/>
              </a:rPr>
              <a:t>fasiten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dirty="0"/>
              <a:t>Les gjennom </a:t>
            </a:r>
            <a:r>
              <a:rPr lang="nb-no" dirty="0">
                <a:hlinkClick r:id="rId3"/>
              </a:rPr>
              <a:t>lærerveiledningen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dirty="0"/>
              <a:t>Se de utvidende aktivitetene for </a:t>
            </a:r>
            <a:r>
              <a:rPr lang="nb-no" dirty="0">
                <a:hlinkClick r:id="rId4"/>
              </a:rPr>
              <a:t>integrerte leksjonsplaner for datavitenskap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dirty="0"/>
              <a:t>Gå til </a:t>
            </a:r>
            <a:r>
              <a:rPr lang="nb-no" dirty="0">
                <a:hlinkClick r:id="rId5"/>
              </a:rPr>
              <a:t>Etter Kodetimen </a:t>
            </a:r>
            <a:r>
              <a:rPr lang="nb-no" dirty="0"/>
              <a:t>med disse morsomme verdenene!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kst, logo&#10;&#10;Beskrivelse genereres automatisk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Slik gjennomfører du din entimersøkt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08410"/>
            <a:ext cx="11018520" cy="499829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2000" b="1" dirty="0"/>
              <a:t>Presenter deg selv </a:t>
            </a:r>
            <a:r>
              <a:rPr lang="nb-no" sz="2000" dirty="0"/>
              <a:t>(2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2000" dirty="0"/>
              <a:t>Presenter </a:t>
            </a:r>
            <a:r>
              <a:rPr lang="nb-no" sz="2000" b="1" dirty="0"/>
              <a:t>temaet for leksjonen </a:t>
            </a:r>
            <a:r>
              <a:rPr lang="nb-no" sz="2000" dirty="0"/>
              <a:t>– finnes i </a:t>
            </a:r>
            <a:r>
              <a:rPr lang="nb-no" sz="2000" dirty="0">
                <a:hlinkClick r:id="rId2"/>
              </a:rPr>
              <a:t>lærerveiledningen </a:t>
            </a:r>
            <a:r>
              <a:rPr lang="nb-no" sz="2000" dirty="0"/>
              <a:t>(1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2000" dirty="0"/>
              <a:t>Del skjermen din og se på </a:t>
            </a:r>
            <a:r>
              <a:rPr lang="nb-no" sz="2000" dirty="0">
                <a:hlinkClick r:id="rId3"/>
              </a:rPr>
              <a:t>presentasjonsvideoen</a:t>
            </a:r>
            <a:r>
              <a:rPr lang="nb-no" sz="2000" dirty="0"/>
              <a:t> (2 min) (husk på å dele lyd!)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2000" dirty="0"/>
              <a:t>Presenter </a:t>
            </a:r>
            <a:r>
              <a:rPr lang="nb-no" sz="2000" b="1" dirty="0"/>
              <a:t>begreper for leksjonen </a:t>
            </a:r>
            <a:r>
              <a:rPr lang="nb-no" sz="2000" dirty="0"/>
              <a:t>– finnes i lærerveiledningen (og på lysbilde 5–8)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2000" dirty="0"/>
              <a:t>Gå gjennom </a:t>
            </a:r>
            <a:r>
              <a:rPr lang="nb-no" sz="2000" b="1" dirty="0"/>
              <a:t>tips og triks </a:t>
            </a:r>
            <a:r>
              <a:rPr lang="nb-no" sz="2000" dirty="0"/>
              <a:t>(lysbilde 7) (3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2000" dirty="0"/>
              <a:t>Del skjermen, åpne verden og </a:t>
            </a:r>
            <a:r>
              <a:rPr lang="nb-no" sz="2000" b="1" dirty="0"/>
              <a:t>spill gjennom den første aktiviteten </a:t>
            </a:r>
            <a:r>
              <a:rPr lang="nb-no" sz="2000" dirty="0"/>
              <a:t>(intro + Storbandjazz), få elevene til å gjøre det sammen med deg (10–15 min) Bruk </a:t>
            </a:r>
            <a:r>
              <a:rPr lang="nb-no" sz="2000" dirty="0">
                <a:hlinkClick r:id="rId4"/>
              </a:rPr>
              <a:t>lysbildene</a:t>
            </a:r>
            <a:r>
              <a:rPr lang="nb-no" sz="2000" dirty="0"/>
              <a:t> som elevene ser som ekstra støtte.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2000" dirty="0"/>
              <a:t>Få elevene til å </a:t>
            </a:r>
            <a:r>
              <a:rPr lang="nb-no" sz="2000" b="1" dirty="0"/>
              <a:t>fullføre 2 aktiviteter til på egen hånd</a:t>
            </a:r>
            <a:r>
              <a:rPr lang="nb-no" sz="2000" dirty="0"/>
              <a:t>, be dem stille spørsmål hvis de lurer på noe (20 min)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nb-no" sz="1600" dirty="0"/>
              <a:t>Ha </a:t>
            </a:r>
            <a:r>
              <a:rPr lang="nb-no" sz="1600" dirty="0">
                <a:hlinkClick r:id="rId5"/>
              </a:rPr>
              <a:t>fasiten</a:t>
            </a:r>
            <a:r>
              <a:rPr lang="nb-no" sz="1600" dirty="0"/>
              <a:t> klar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2000" b="1" dirty="0"/>
              <a:t>Konklusjon på leksjon (lysbilde 10)</a:t>
            </a:r>
            <a:r>
              <a:rPr lang="nb-no" sz="2000" dirty="0"/>
              <a:t>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2000" dirty="0"/>
              <a:t>Resten av tiden til spørsmål og svar for elevene </a:t>
            </a:r>
            <a:r>
              <a:rPr lang="nb-no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kst, logo&#10;&#10;Beskrivelse genereres automatisk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nb-no" dirty="0"/>
              <a:t>Hvordan brukes datavitenskap i hobbyene mine eller i forskjellige jobber?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nb-no" sz="4000" dirty="0">
                <a:latin typeface="Torque Bold" panose="020B0803030202050203" pitchFamily="34" charset="0"/>
              </a:rPr>
              <a:t>Datavitenskap</a:t>
            </a:r>
            <a:br/>
            <a:r>
              <a:rPr lang="nb-no" sz="4000" dirty="0">
                <a:latin typeface="Torque Bold" panose="020B0803030202050203" pitchFamily="34" charset="0"/>
              </a:rPr>
              <a:t>er </a:t>
            </a:r>
            <a:br/>
            <a:r>
              <a:rPr lang="nb-no" sz="4000" dirty="0">
                <a:latin typeface="Torque Bold" panose="020B0803030202050203" pitchFamily="34" charset="0"/>
              </a:rPr>
              <a:t>overalt </a:t>
            </a:r>
            <a:r>
              <a:rPr lang="nb-no" sz="4000" b="1" u="sng" dirty="0">
                <a:latin typeface="Torque Bold" panose="020B0803030202050203" pitchFamily="34" charset="0"/>
              </a:rPr>
              <a:t>og er </a:t>
            </a:r>
            <a:br/>
            <a:r>
              <a:rPr lang="nb-no" sz="4000" dirty="0">
                <a:latin typeface="Torque Bold" panose="020B0803030202050203" pitchFamily="34" charset="0"/>
              </a:rPr>
              <a:t>FOR ALLE!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Skjermbilde av et videospill&#10;&#10;Beskrivelse genereres automatisk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Du er dataingeniør på Institutt for overvåkning av alvorlige tidsfeil, og det din jobb å rette opp de mystiske tidsforskyvningene som dukker opp i historien, og finne ut hvem (eller hva!) som forårsaker dem.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nb-no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Vil du hjelpe til med å rette opp tidsforskyvningene og redde fremtiden med dine kodesuperkrefter?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På ditt oppdrag i TimeCraft </a:t>
            </a:r>
          </a:p>
          <a:p>
            <a:r>
              <a:rPr lang="nb-no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må du:</a:t>
            </a:r>
          </a:p>
          <a:p>
            <a:r>
              <a:rPr lang="nb-no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Reise tilbake til avgjørende tidspunkter i verdenshistorien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Kode din tidsagent til å rette opp tre tidsforskyvninger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b-no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Finne spor som kan identifisere skurken (den eller det som forårsaker tidsforskyvningene)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Er du klar </a:t>
            </a:r>
          </a:p>
          <a:p>
            <a:r>
              <a:rPr lang="nb-no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for et tidseventyr?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nb-no" dirty="0"/>
              <a:t>Viktig ordforråd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Det er noen viktige ting vi må forstå før vi begynner å spille – så la oss først gå gjennom noen konsepter!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193532"/>
              </p:ext>
            </p:extLst>
          </p:nvPr>
        </p:nvGraphicFramePr>
        <p:xfrm>
          <a:off x="573207" y="2146833"/>
          <a:ext cx="11042406" cy="3696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427635">
                <a:tc>
                  <a:txBody>
                    <a:bodyPr/>
                    <a:lstStyle/>
                    <a:p>
                      <a:pPr algn="ctr"/>
                      <a:r>
                        <a:rPr lang="nb-no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Tidsagent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Institutt for alvorlige tidsfeil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Tidsforskyvning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268770">
                <a:tc>
                  <a:txBody>
                    <a:bodyPr/>
                    <a:lstStyle/>
                    <a:p>
                      <a:pPr algn="ctr"/>
                      <a:r>
                        <a:rPr lang="nb-no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Dette er roboten vi skal kode, slik at den kan hjelpe oss med å reparere tidsforskyvningene.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Du er dataingeniør, og du jobber for Institutt for alvorlige tidsfeil. Du overvåker og opprettholder tidsrekkefølgen.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Dette er et stort problem (eller endring) som har oppstått i tidslinjen for jordens historie. Disse vises i stormaskinen.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044" y="3933825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Bilde som inneholder tekst, gjenstander, kontor, rotete&#10;&#10;Beskrivelse genereres automatisk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3429000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Tips og triks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nb-no" dirty="0"/>
              <a:t>Tegn et bilde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nb-no" dirty="0"/>
              <a:t>Oppmuntre elevene til å tegne et bilde av veien de planlegger for agenten, slik at det blir enklere for dem å planlegge og justere variablene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Engasjerende leser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nb-no" dirty="0"/>
              <a:t>Elevene kan klikke på Engasjerende leser-ikonet for å få tekst lest høyt eller oversatt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kst, logo&#10;&#10;Beskrivelse genereres automatisk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nb-no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Engasjerende leser kan åpnes i Minecraft for å lese skilt og dialog for datastyrte figurer! Det er utrolig nyttig!</a:t>
            </a:r>
            <a:br/>
            <a:br/>
            <a:r>
              <a:rPr lang="nb-no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Dette er flott hvis du vil ha ekstra hjelp til å lese, inkludert å oversette teksten og lese den høyt.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nb-no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Finn ut hvordan du bruker Engasjerende leser i Minecraft: Education Edition her: </a:t>
            </a:r>
            <a:r>
              <a:rPr lang="nb-no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nb-no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908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Kodetimen 2021: TimeCraft</vt:lpstr>
      <vt:lpstr>PowerPoint Presentation</vt:lpstr>
      <vt:lpstr>Slik forbereder du deg til utdanningsuken i datavitenskap </vt:lpstr>
      <vt:lpstr>Slik gjennomfører du din entimersøkt </vt:lpstr>
      <vt:lpstr>PowerPoint Presentation</vt:lpstr>
      <vt:lpstr>Datavitenskap er  overalt og er  FOR ALLE!</vt:lpstr>
      <vt:lpstr>PowerPoint Presentation</vt:lpstr>
      <vt:lpstr>Viktig ordforråd </vt:lpstr>
      <vt:lpstr>Tips og triks</vt:lpstr>
      <vt:lpstr>Teleportere, få tips og mye mer </vt:lpstr>
      <vt:lpstr>Kodeutfordringer (velg 3 – du kan spille på nytt hvis du vil!)</vt:lpstr>
      <vt:lpstr>Oppsummering</vt:lpstr>
      <vt:lpstr>Evaluering</vt:lpstr>
      <vt:lpstr>Attest for fullføring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2021-11-15T17:49:38Z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