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229" r:id="rId4"/>
    <p:sldMasterId id="2147484642" r:id="rId5"/>
  </p:sldMasterIdLst>
  <p:notesMasterIdLst>
    <p:notesMasterId r:id="rId20"/>
  </p:notesMasterIdLst>
  <p:handoutMasterIdLst>
    <p:handoutMasterId r:id="rId21"/>
  </p:handoutMasterIdLst>
  <p:sldIdLst>
    <p:sldId id="1720" r:id="rId6"/>
    <p:sldId id="1472" r:id="rId7"/>
    <p:sldId id="1906" r:id="rId8"/>
    <p:sldId id="1870" r:id="rId9"/>
    <p:sldId id="1474" r:id="rId10"/>
    <p:sldId id="1475" r:id="rId11"/>
    <p:sldId id="1471" r:id="rId12"/>
    <p:sldId id="1477" r:id="rId13"/>
    <p:sldId id="1875" r:id="rId14"/>
    <p:sldId id="1907" r:id="rId15"/>
    <p:sldId id="1873" r:id="rId16"/>
    <p:sldId id="1551" r:id="rId17"/>
    <p:sldId id="1502" r:id="rId18"/>
    <p:sldId id="1894" r:id="rId19"/>
  </p:sldIdLst>
  <p:sldSz cx="12192000" cy="6858000"/>
  <p:notesSz cx="6858000" cy="9144000"/>
  <p:defaultTextStyle>
    <a:defPPr>
      <a:defRPr lang="en-US"/>
    </a:defPPr>
    <a:lvl1pPr marL="0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1pPr>
    <a:lvl2pPr marL="457183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2pPr>
    <a:lvl3pPr marL="914367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3pPr>
    <a:lvl4pPr marL="1371550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4pPr>
    <a:lvl5pPr marL="1828734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5pPr>
    <a:lvl6pPr marL="2285918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6pPr>
    <a:lvl7pPr marL="2743101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7pPr>
    <a:lvl8pPr marL="3200284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8pPr>
    <a:lvl9pPr marL="3657469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White Template" id="{A073DAE3-B461-442F-A3D3-6642BD875E45}">
          <p14:sldIdLst>
            <p14:sldId id="1720"/>
            <p14:sldId id="1472"/>
            <p14:sldId id="1906"/>
            <p14:sldId id="1870"/>
            <p14:sldId id="1474"/>
            <p14:sldId id="1475"/>
            <p14:sldId id="1471"/>
            <p14:sldId id="1477"/>
            <p14:sldId id="1875"/>
            <p14:sldId id="1907"/>
            <p14:sldId id="1873"/>
            <p14:sldId id="1551"/>
            <p14:sldId id="1502"/>
            <p14:sldId id="1894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aku Uchikawa" initials="SU" lastIdx="11" clrIdx="0"/>
  <p:cmAuthor id="1" name="Mary Feil-Jacobs" initials="MFJ" lastIdx="43" clrIdx="1"/>
  <p:cmAuthor id="2" name="Monica Lueder" initials="ML" lastIdx="22" clrIdx="2">
    <p:extLst>
      <p:ext uri="{19B8F6BF-5375-455C-9EA6-DF929625EA0E}">
        <p15:presenceInfo xmlns:p15="http://schemas.microsoft.com/office/powerpoint/2012/main" userId="S-1-5-21-2127521184-1604012920-1887927527-2598260" providerId="AD"/>
      </p:ext>
    </p:extLst>
  </p:cmAuthor>
  <p:cmAuthor id="3" name="Mary Feil-Jacobs" initials="MF" lastIdx="28" clrIdx="3">
    <p:extLst>
      <p:ext uri="{19B8F6BF-5375-455C-9EA6-DF929625EA0E}">
        <p15:presenceInfo xmlns:p15="http://schemas.microsoft.com/office/powerpoint/2012/main" userId="S-1-5-21-2127521184-1604012920-1887927527-6500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BE71"/>
    <a:srgbClr val="FFFFFF"/>
    <a:srgbClr val="1A1A1A"/>
    <a:srgbClr val="0078D4"/>
    <a:srgbClr val="107C10"/>
    <a:srgbClr val="EAEAEA"/>
    <a:srgbClr val="004B50"/>
    <a:srgbClr val="008272"/>
    <a:srgbClr val="00BCF2"/>
    <a:srgbClr val="00188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C4B2A0A-80BC-4B19-A5EC-6F9B6366D6A2}" v="3" dt="2021-11-05T16:38:47.63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980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commentAuthors" Target="commentAuthors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cah Myerscough" userId="75ed5d01-17a4-493d-baea-395d2ce75f87" providerId="ADAL" clId="{2C4B2A0A-80BC-4B19-A5EC-6F9B6366D6A2}"/>
    <pc:docChg chg="undo custSel modSld">
      <pc:chgData name="Micah Myerscough" userId="75ed5d01-17a4-493d-baea-395d2ce75f87" providerId="ADAL" clId="{2C4B2A0A-80BC-4B19-A5EC-6F9B6366D6A2}" dt="2021-11-05T16:37:57.789" v="366" actId="1076"/>
      <pc:docMkLst>
        <pc:docMk/>
      </pc:docMkLst>
      <pc:sldChg chg="addSp delSp modSp mod delAnim">
        <pc:chgData name="Micah Myerscough" userId="75ed5d01-17a4-493d-baea-395d2ce75f87" providerId="ADAL" clId="{2C4B2A0A-80BC-4B19-A5EC-6F9B6366D6A2}" dt="2021-11-05T16:33:54.608" v="2" actId="1076"/>
        <pc:sldMkLst>
          <pc:docMk/>
          <pc:sldMk cId="1649220137" sldId="1472"/>
        </pc:sldMkLst>
        <pc:picChg chg="add mod">
          <ac:chgData name="Micah Myerscough" userId="75ed5d01-17a4-493d-baea-395d2ce75f87" providerId="ADAL" clId="{2C4B2A0A-80BC-4B19-A5EC-6F9B6366D6A2}" dt="2021-11-05T16:33:54.608" v="2" actId="1076"/>
          <ac:picMkLst>
            <pc:docMk/>
            <pc:sldMk cId="1649220137" sldId="1472"/>
            <ac:picMk id="2" creationId="{EBE35469-F1ED-4C40-9153-30C108F74D4B}"/>
          </ac:picMkLst>
        </pc:picChg>
        <pc:picChg chg="del">
          <ac:chgData name="Micah Myerscough" userId="75ed5d01-17a4-493d-baea-395d2ce75f87" providerId="ADAL" clId="{2C4B2A0A-80BC-4B19-A5EC-6F9B6366D6A2}" dt="2021-11-05T16:33:48.776" v="0" actId="478"/>
          <ac:picMkLst>
            <pc:docMk/>
            <pc:sldMk cId="1649220137" sldId="1472"/>
            <ac:picMk id="3" creationId="{19E00129-2075-4D0F-8E1A-338C1A255575}"/>
          </ac:picMkLst>
        </pc:picChg>
      </pc:sldChg>
      <pc:sldChg chg="modSp mod">
        <pc:chgData name="Micah Myerscough" userId="75ed5d01-17a4-493d-baea-395d2ce75f87" providerId="ADAL" clId="{2C4B2A0A-80BC-4B19-A5EC-6F9B6366D6A2}" dt="2021-11-05T16:37:57.789" v="366" actId="1076"/>
        <pc:sldMkLst>
          <pc:docMk/>
          <pc:sldMk cId="4241038214" sldId="1873"/>
        </pc:sldMkLst>
        <pc:grpChg chg="mod">
          <ac:chgData name="Micah Myerscough" userId="75ed5d01-17a4-493d-baea-395d2ce75f87" providerId="ADAL" clId="{2C4B2A0A-80BC-4B19-A5EC-6F9B6366D6A2}" dt="2021-11-05T16:37:57.789" v="366" actId="1076"/>
          <ac:grpSpMkLst>
            <pc:docMk/>
            <pc:sldMk cId="4241038214" sldId="1873"/>
            <ac:grpSpMk id="10" creationId="{37008A48-3040-49C0-B7CE-588345BF05B1}"/>
          </ac:grpSpMkLst>
        </pc:grpChg>
      </pc:sldChg>
      <pc:sldChg chg="addSp modSp mod">
        <pc:chgData name="Micah Myerscough" userId="75ed5d01-17a4-493d-baea-395d2ce75f87" providerId="ADAL" clId="{2C4B2A0A-80BC-4B19-A5EC-6F9B6366D6A2}" dt="2021-11-05T16:37:27.872" v="363" actId="14100"/>
        <pc:sldMkLst>
          <pc:docMk/>
          <pc:sldMk cId="4198011257" sldId="1875"/>
        </pc:sldMkLst>
        <pc:spChg chg="add mod">
          <ac:chgData name="Micah Myerscough" userId="75ed5d01-17a4-493d-baea-395d2ce75f87" providerId="ADAL" clId="{2C4B2A0A-80BC-4B19-A5EC-6F9B6366D6A2}" dt="2021-11-05T16:37:27.872" v="363" actId="14100"/>
          <ac:spMkLst>
            <pc:docMk/>
            <pc:sldMk cId="4198011257" sldId="1875"/>
            <ac:spMk id="4" creationId="{FF214CB2-006F-4219-B2D4-C1DA4C4B5CAD}"/>
          </ac:spMkLst>
        </pc:spChg>
        <pc:picChg chg="mod modCrop">
          <ac:chgData name="Micah Myerscough" userId="75ed5d01-17a4-493d-baea-395d2ce75f87" providerId="ADAL" clId="{2C4B2A0A-80BC-4B19-A5EC-6F9B6366D6A2}" dt="2021-11-05T16:37:10.182" v="349" actId="732"/>
          <ac:picMkLst>
            <pc:docMk/>
            <pc:sldMk cId="4198011257" sldId="1875"/>
            <ac:picMk id="6" creationId="{55AE42F0-D0FB-476E-B14F-1C030B66EFD0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eader Placeholder 5"/>
          <p:cNvSpPr>
            <a:spLocks noGrp="1"/>
          </p:cNvSpPr>
          <p:nvPr>
            <p:ph type="hdr" sz="quarter"/>
          </p:nvPr>
        </p:nvSpPr>
        <p:spPr>
          <a:xfrm>
            <a:off x="0" y="-11574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>
              <a:latin typeface="Segoe UI" pitchFamily="34" charset="0"/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0F9EC6-89FF-47E1-8594-1A32E3B45134}" type="datetime8">
              <a:rPr lang="en-US" smtClean="0">
                <a:latin typeface="Segoe UI" pitchFamily="34" charset="0"/>
              </a:rPr>
              <a:t>11/15/2021 9:22 AM</a:t>
            </a:fld>
            <a:endParaRPr lang="en-US">
              <a:latin typeface="Segoe UI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5795010" cy="3324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398463" defTabSz="914099" eaLnBrk="0" hangingPunct="0"/>
            <a:r>
              <a:rPr lang="en-US" sz="4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3"/>
          </p:nvPr>
        </p:nvSpPr>
        <p:spPr>
          <a:xfrm>
            <a:off x="5783579" y="8685213"/>
            <a:ext cx="107283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C9E9D6-92A0-482B-A603-C9BA7FFB8190}" type="slidenum">
              <a:rPr lang="en-US" smtClean="0">
                <a:latin typeface="Segoe UI" pitchFamily="34" charset="0"/>
              </a:rPr>
              <a:t>‹#›</a:t>
            </a:fld>
            <a:endParaRPr lang="en-US">
              <a:latin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4595630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Header Placeholder 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Segoe UI" pitchFamily="34" charset="0"/>
              </a:defRPr>
            </a:lvl1pPr>
          </a:lstStyle>
          <a:p>
            <a:endParaRPr lang="en-US"/>
          </a:p>
        </p:txBody>
      </p:sp>
      <p:sp>
        <p:nvSpPr>
          <p:cNvPr id="9" name="Slide Image Placeholder 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4"/>
          </p:nvPr>
        </p:nvSpPr>
        <p:spPr>
          <a:xfrm>
            <a:off x="0" y="8686800"/>
            <a:ext cx="5920740" cy="3559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marL="571500" indent="0" algn="l">
              <a:defRPr sz="1200"/>
            </a:lvl1pPr>
          </a:lstStyle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386CE63F-9E7F-4C04-9D0D-FCA25A8E9E86}" type="datetime8">
              <a:rPr lang="en-US" smtClean="0"/>
              <a:t>11/15/2021 9:18 AM</a:t>
            </a:fld>
            <a:endParaRPr lang="en-US"/>
          </a:p>
        </p:txBody>
      </p:sp>
      <p:sp>
        <p:nvSpPr>
          <p:cNvPr id="12" name="Notes Placeholder 11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5"/>
          </p:nvPr>
        </p:nvSpPr>
        <p:spPr>
          <a:xfrm>
            <a:off x="5909309" y="8685213"/>
            <a:ext cx="94710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B4008EB6-D09E-4580-8CD6-DDB1451194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4648265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367" rtl="0" eaLnBrk="1" latinLnBrk="0" hangingPunct="1">
      <a:lnSpc>
        <a:spcPct val="90000"/>
      </a:lnSpc>
      <a:spcAft>
        <a:spcPts val="333"/>
      </a:spcAft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1pPr>
    <a:lvl2pPr marL="212982" indent="-105829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2pPr>
    <a:lvl3pPr marL="328071" indent="-115090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3pPr>
    <a:lvl4pPr marL="482848" indent="-146838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4pPr>
    <a:lvl5pPr marL="615134" indent="-115090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5pPr>
    <a:lvl6pPr marL="2285918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6pPr>
    <a:lvl7pPr marL="2743101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7pPr>
    <a:lvl8pPr marL="3200284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8pPr>
    <a:lvl9pPr marL="3657469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ko-kr"/>
              <a:t>세션 종료 후 덱 공유 예정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ko-kr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Microsoft는 본 프레젠테이션의 정보에 대해 명시적, 묵시적 또는 법적 보증을 하지 않습니다.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62072DC8-D49D-432C-9D46-A7718B5F5490}" type="datetime8">
              <a:rPr lang="en-US" smtClean="0"/>
              <a:t>11/15/2021 9:18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1069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ko-kr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Microsoft는 본 프레젠테이션의 정보에 대해 명시적, 묵시적 또는 법적 보증을 하지 않습니다.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386CE63F-9E7F-4C04-9D0D-FCA25A8E9E86}" type="datetime8">
              <a:rPr lang="en-US" smtClean="0"/>
              <a:t>11/15/2021 9:19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22314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ko-kr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Microsoft는 본 프레젠테이션의 정보에 대해 명시적, 묵시적 또는 법적 보증을 하지 않습니다.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386CE63F-9E7F-4C04-9D0D-FCA25A8E9E86}" type="datetime8">
              <a:rPr lang="en-US" smtClean="0"/>
              <a:t>11/15/2021 9:19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04730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1.svg"/><Relationship Id="rId7" Type="http://schemas.openxmlformats.org/officeDocument/2006/relationships/image" Target="../media/image8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sv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quare photo">
    <p:bg>
      <p:bgPr>
        <a:solidFill>
          <a:srgbClr val="0D0D0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S logo white - EMF" descr="Microsoft 로고 흰색 텍스트 버전">
            <a:extLst>
              <a:ext uri="{FF2B5EF4-FFF2-40B4-BE49-F238E27FC236}">
                <a16:creationId xmlns:a16="http://schemas.microsoft.com/office/drawing/2014/main" id="{B75A0920-A5C0-44B4-805C-2A21395BDE6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4167887" cy="1107996"/>
          </a:xfrm>
        </p:spPr>
        <p:txBody>
          <a:bodyPr anchor="b" anchorCtr="0">
            <a:spAutoFit/>
          </a:bodyPr>
          <a:lstStyle>
            <a:lvl1pPr>
              <a:defRPr/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962400"/>
            <a:ext cx="4164583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  <p:pic>
        <p:nvPicPr>
          <p:cNvPr id="23" name="Picture 22" descr="여성이 OneNote를 작성하는 것을 위에서 본 사진" title="Microsoft brand photo">
            <a:extLst>
              <a:ext uri="{FF2B5EF4-FFF2-40B4-BE49-F238E27FC236}">
                <a16:creationId xmlns:a16="http://schemas.microsoft.com/office/drawing/2014/main" id="{171BCBA6-D91D-4D45-A144-C967CFC7CA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34000" y="1488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43094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 userDrawn="1">
          <p15:clr>
            <a:srgbClr val="5ACBF0"/>
          </p15:clr>
        </p15:guide>
        <p15:guide id="3" pos="3355" userDrawn="1">
          <p15:clr>
            <a:srgbClr val="FBAE40"/>
          </p15:clr>
        </p15:guide>
        <p15:guide id="5" orient="horz" pos="2160" userDrawn="1">
          <p15:clr>
            <a:srgbClr val="FBAE40"/>
          </p15:clr>
        </p15:guide>
        <p15:guide id="6" orient="horz" pos="2229" userDrawn="1">
          <p15:clr>
            <a:srgbClr val="5ACBF0"/>
          </p15:clr>
        </p15:guide>
        <p15:guide id="7" pos="3000" userDrawn="1">
          <p15:clr>
            <a:srgbClr val="5ACBF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with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D31026A-4A74-439D-A8F5-DB82A03E71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5336120-4196-4B27-93A6-2D0B4B178E86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5168335F-9B34-4E21-B65B-4ECDE3477A38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BDCCBE66-C8F7-4912-B184-06479203A0C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61AE948D-C1A5-4137-A8B3-8A6D03CB59C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71DBD625-0FD5-4ADD-9E91-B8ADF575740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7FD66222-17CF-4BBE-B4F0-AD1DDB1785E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3A722B84-4BC1-4C8A-887D-045716D327CF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855FB046-F619-4282-8C71-CBADC34EBCD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8DD641C4-1925-4FFE-9C6A-2F130DD2B84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4" name="Picture 23">
            <a:extLst>
              <a:ext uri="{FF2B5EF4-FFF2-40B4-BE49-F238E27FC236}">
                <a16:creationId xmlns:a16="http://schemas.microsoft.com/office/drawing/2014/main" id="{3BB604E9-6CC3-44EE-8CC5-D66AE7E6966E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D18B7886-3572-49D4-BB82-AB80E8F7C466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798454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 - half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4B2500C4-B436-4E3A-8A91-A02448A774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457200"/>
            <a:ext cx="5508419" cy="372410"/>
          </a:xfrm>
        </p:spPr>
        <p:txBody>
          <a:bodyPr tIns="64008"/>
          <a:lstStyle>
            <a:lvl1pPr>
              <a:defRPr sz="2000" spc="0"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287511E-D3CF-4D6A-8C09-0DBAE6CA105A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5A0CC674-D113-4E4F-8491-9DCCE0D4E9DA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3596D438-8D29-4A39-B47A-28021240788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0DFE37C2-8EA9-4441-8285-528B071D41E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FE1557BE-C5DD-47C1-B94E-3A6982162F1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50668591-4EFF-4502-AA15-DF04FC721A5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49F41517-17E7-4BAA-B2FD-7760146CD59E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8F4BFD37-E6C3-4EE9-9E8D-ADF802DD97B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87E5CC54-3200-4595-BCD0-F9DF9691AF8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4" name="Picture 23">
            <a:extLst>
              <a:ext uri="{FF2B5EF4-FFF2-40B4-BE49-F238E27FC236}">
                <a16:creationId xmlns:a16="http://schemas.microsoft.com/office/drawing/2014/main" id="{7354DB94-7B7E-4C08-9134-8B2A0BFBA087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7077067B-AF20-4EA8-B544-67180BC8F17B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385852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 userDrawn="1">
          <p15:clr>
            <a:srgbClr val="5ACBF0"/>
          </p15:clr>
        </p15:guide>
        <p15:guide id="29" orient="horz" pos="1271" userDrawn="1">
          <p15:clr>
            <a:srgbClr val="5ACBF0"/>
          </p15:clr>
        </p15:guide>
        <p15:guide id="30" orient="horz" pos="288" userDrawn="1">
          <p15:clr>
            <a:srgbClr val="5ACBF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025650"/>
            <a:ext cx="4161981" cy="1107996"/>
          </a:xfrm>
        </p:spPr>
        <p:txBody>
          <a:bodyPr wrap="square" rIns="0" anchor="b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Title format square photo layout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780C89-4FC1-4FE7-AFCA-1C41A1B094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3535541"/>
            <a:ext cx="4162425" cy="307777"/>
          </a:xfrm>
        </p:spPr>
        <p:txBody>
          <a:bodyPr/>
          <a:lstStyle>
            <a:lvl1pPr marL="0" indent="0">
              <a:buNone/>
              <a:defRPr sz="2000">
                <a:latin typeface="+mn-lt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Picture Placeholder">
            <a:extLst>
              <a:ext uri="{FF2B5EF4-FFF2-40B4-BE49-F238E27FC236}">
                <a16:creationId xmlns:a16="http://schemas.microsoft.com/office/drawing/2014/main" id="{6178F5D2-7CA2-4202-8FD2-95D8F7A2E98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220332102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59" userDrawn="1">
          <p15:clr>
            <a:srgbClr val="FBAE40"/>
          </p15:clr>
        </p15:guide>
        <p15:guide id="6" orient="horz" pos="904" userDrawn="1">
          <p15:clr>
            <a:srgbClr val="5ACBF0"/>
          </p15:clr>
        </p15:guide>
        <p15:guide id="7" orient="horz" pos="1276" userDrawn="1">
          <p15:clr>
            <a:srgbClr val="5ACBF0"/>
          </p15:clr>
        </p15:guide>
        <p15:guide id="8" orient="horz" pos="2226" userDrawn="1">
          <p15:clr>
            <a:srgbClr val="5ACBF0"/>
          </p15:clr>
        </p15:guide>
        <p15:guide id="9" pos="2993" userDrawn="1">
          <p15:clr>
            <a:srgbClr val="C35EA4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025" y="2875002"/>
            <a:ext cx="4161981" cy="1107996"/>
          </a:xfrm>
        </p:spPr>
        <p:txBody>
          <a:bodyPr wrap="square" rIns="0" anchor="ctr" anchorCtr="0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Square photo layout with Title  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3956AAB8-C2DF-40F3-A72B-0FA6F47702E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132886132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59">
          <p15:clr>
            <a:srgbClr val="FBAE40"/>
          </p15:clr>
        </p15:guide>
        <p15:guide id="5" orient="horz" pos="216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bod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81637"/>
            <a:ext cx="4160520" cy="861774"/>
          </a:xfrm>
        </p:spPr>
        <p:txBody>
          <a:bodyPr wrap="square" anchor="t">
            <a:spAutoFit/>
          </a:bodyPr>
          <a:lstStyle>
            <a:lvl1pPr>
              <a:lnSpc>
                <a:spcPct val="100000"/>
              </a:lnSpc>
              <a:defRPr sz="2800" b="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Square photo layout with body text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18102CFD-D7DD-461F-B675-FAE01404E55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270157464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60">
          <p15:clr>
            <a:srgbClr val="FBAE40"/>
          </p15:clr>
        </p15:guide>
        <p15:guide id="3" orient="horz" pos="216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914400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389760253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6135" userDrawn="1">
          <p15:clr>
            <a:srgbClr val="5ACBF0"/>
          </p15:clr>
        </p15:guide>
        <p15:guide id="3" orient="horz" pos="1910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914400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7744055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</a:t>
            </a:r>
          </a:p>
        </p:txBody>
      </p:sp>
    </p:spTree>
    <p:extLst>
      <p:ext uri="{BB962C8B-B14F-4D97-AF65-F5344CB8AC3E}">
        <p14:creationId xmlns:p14="http://schemas.microsoft.com/office/powerpoint/2010/main" val="55551082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 userDrawn="1">
          <p15:clr>
            <a:srgbClr val="5ACBF0"/>
          </p15:clr>
        </p15:guide>
        <p15:guide id="3" orient="horz" pos="1914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</a:t>
            </a:r>
          </a:p>
        </p:txBody>
      </p:sp>
    </p:spTree>
    <p:extLst>
      <p:ext uri="{BB962C8B-B14F-4D97-AF65-F5344CB8AC3E}">
        <p14:creationId xmlns:p14="http://schemas.microsoft.com/office/powerpoint/2010/main" val="17211484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>
          <p15:clr>
            <a:srgbClr val="5ACBF0"/>
          </p15:clr>
        </p15:guide>
        <p15:guide id="3" orient="horz" pos="1914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36503582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6127" userDrawn="1">
          <p15:clr>
            <a:srgbClr val="5ACBF0"/>
          </p15:clr>
        </p15:guide>
        <p15:guide id="3" orient="horz" pos="1911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quare photo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S logo gray - EMF" descr="Microsoft 로고 회색 텍스트 버전">
            <a:extLst>
              <a:ext uri="{FF2B5EF4-FFF2-40B4-BE49-F238E27FC236}">
                <a16:creationId xmlns:a16="http://schemas.microsoft.com/office/drawing/2014/main" id="{DDC08157-A48C-4ACA-A5BB-EE2A866E10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4167887" cy="1107996"/>
          </a:xfrm>
        </p:spPr>
        <p:txBody>
          <a:bodyPr anchor="b" anchorCtr="0">
            <a:spAutoFit/>
          </a:bodyPr>
          <a:lstStyle>
            <a:lvl1pPr>
              <a:defRPr/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962400"/>
            <a:ext cx="4164583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</p:spTree>
    <p:extLst>
      <p:ext uri="{BB962C8B-B14F-4D97-AF65-F5344CB8AC3E}">
        <p14:creationId xmlns:p14="http://schemas.microsoft.com/office/powerpoint/2010/main" val="16054354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>
          <p15:clr>
            <a:srgbClr val="5ACBF0"/>
          </p15:clr>
        </p15:guide>
        <p15:guide id="3" pos="3360" userDrawn="1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orient="horz" pos="2229">
          <p15:clr>
            <a:srgbClr val="5ACBF0"/>
          </p15:clr>
        </p15:guide>
        <p15:guide id="7" pos="2996">
          <p15:clr>
            <a:srgbClr val="5ACBF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4278299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 userDrawn="1">
          <p15:clr>
            <a:srgbClr val="5ACBF0"/>
          </p15:clr>
        </p15:guide>
        <p15:guide id="3" orient="horz" pos="1910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155672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1272" userDrawn="1">
          <p15:clr>
            <a:srgbClr val="5ACBF0"/>
          </p15:clr>
        </p15:guide>
        <p15:guide id="2" orient="horz" pos="904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567534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904" userDrawn="1">
          <p15:clr>
            <a:srgbClr val="5ACBF0"/>
          </p15:clr>
        </p15:guide>
        <p15:guide id="2" orient="horz" pos="1272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D0DF2A6-26A8-4810-95DF-F65F123C66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Software code slide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A9F61CF-FF79-485A-A6C8-A1952EFD58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8263" y="1436688"/>
            <a:ext cx="11018520" cy="1908215"/>
          </a:xfrm>
        </p:spPr>
        <p:txBody>
          <a:bodyPr/>
          <a:lstStyle>
            <a:lvl1pPr marL="0" indent="0">
              <a:buNone/>
              <a:defRPr sz="2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 sz="24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 sz="20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4305879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1272" userDrawn="1">
          <p15:clr>
            <a:srgbClr val="5ACBF0"/>
          </p15:clr>
        </p15:guide>
        <p15:guide id="2" orient="horz" pos="905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584200" y="6161316"/>
            <a:ext cx="4482124" cy="10772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ko-kr" sz="7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Copyright Microsoft Corporation. All rights reserved. </a:t>
            </a:r>
          </a:p>
        </p:txBody>
      </p:sp>
      <p:pic>
        <p:nvPicPr>
          <p:cNvPr id="5" name="MS logo white - EMF" descr="Microsoft 로고 흰색 텍스트 버전">
            <a:extLst>
              <a:ext uri="{FF2B5EF4-FFF2-40B4-BE49-F238E27FC236}">
                <a16:creationId xmlns:a16="http://schemas.microsoft.com/office/drawing/2014/main" id="{70D3778F-A717-44C8-9013-FF206B15DD6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506913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 b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4B6606D-2DF9-48CD-BBE9-B751BF55CD2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white">
          <a:xfrm>
            <a:off x="584200" y="1436688"/>
            <a:ext cx="11018838" cy="2215991"/>
          </a:xfrm>
        </p:spPr>
        <p:txBody>
          <a:bodyPr>
            <a:spAutoFit/>
          </a:bodyPr>
          <a:lstStyle>
            <a:lvl1pPr>
              <a:defRPr sz="3600">
                <a:latin typeface="+mn-lt"/>
              </a:defRPr>
            </a:lvl1pPr>
            <a:lvl2pPr>
              <a:defRPr sz="2800">
                <a:latin typeface="+mn-lt"/>
              </a:defRPr>
            </a:lvl2pPr>
            <a:lvl3pPr>
              <a:defRPr sz="2400">
                <a:latin typeface="+mn-lt"/>
              </a:defRPr>
            </a:lvl3pPr>
            <a:lvl4pPr>
              <a:defRPr sz="2000">
                <a:latin typeface="+mn-lt"/>
              </a:defRPr>
            </a:lvl4pPr>
            <a:lvl5pPr>
              <a:defRPr sz="1800"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Next slide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269038"/>
            <a:ext cx="12192001" cy="588963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45720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/>
              <a:t>Next:</a:t>
            </a:r>
          </a:p>
        </p:txBody>
      </p:sp>
    </p:spTree>
    <p:extLst>
      <p:ext uri="{BB962C8B-B14F-4D97-AF65-F5344CB8AC3E}">
        <p14:creationId xmlns:p14="http://schemas.microsoft.com/office/powerpoint/2010/main" val="34829696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904" userDrawn="1">
          <p15:clr>
            <a:srgbClr val="5ACBF0"/>
          </p15:clr>
        </p15:guide>
        <p15:guide id="2" orient="horz" pos="288" userDrawn="1">
          <p15:clr>
            <a:srgbClr val="5ACBF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ecraft Title 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F5E78B78-D336-4E33-BEDF-950B514D4B56}"/>
              </a:ext>
            </a:extLst>
          </p:cNvPr>
          <p:cNvGrpSpPr/>
          <p:nvPr userDrawn="1"/>
        </p:nvGrpSpPr>
        <p:grpSpPr>
          <a:xfrm>
            <a:off x="-1" y="0"/>
            <a:ext cx="12192001" cy="6858000"/>
            <a:chOff x="-1" y="0"/>
            <a:chExt cx="12188826" cy="6858000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9A37B178-5F5A-4C65-B142-3B4BED86A01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" y="0"/>
              <a:ext cx="6094412" cy="6858000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5D8D962D-EDE5-47D4-A040-F08AA4F3D8F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94413" y="0"/>
              <a:ext cx="6094412" cy="6858000"/>
            </a:xfrm>
            <a:prstGeom prst="rect">
              <a:avLst/>
            </a:prstGeom>
          </p:spPr>
        </p:pic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F908484A-B774-49CD-96F4-0DC2C66F60C1}"/>
              </a:ext>
            </a:extLst>
          </p:cNvPr>
          <p:cNvSpPr/>
          <p:nvPr userDrawn="1"/>
        </p:nvSpPr>
        <p:spPr bwMode="auto">
          <a:xfrm>
            <a:off x="0" y="1968136"/>
            <a:ext cx="7440638" cy="3702247"/>
          </a:xfrm>
          <a:prstGeom prst="rect">
            <a:avLst/>
          </a:prstGeom>
          <a:solidFill>
            <a:srgbClr val="0070C0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38" tIns="143391" rIns="179238" bIns="143391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382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52" dirty="0" err="1">
              <a:solidFill>
                <a:srgbClr val="0070C0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2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255660" y="4518926"/>
            <a:ext cx="6886169" cy="1019980"/>
          </a:xfrm>
        </p:spPr>
        <p:txBody>
          <a:bodyPr anchor="b"/>
          <a:lstStyle>
            <a:lvl1pPr marL="0" indent="0">
              <a:buNone/>
              <a:defRPr sz="2352">
                <a:solidFill>
                  <a:schemeClr val="bg1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Speaker Name</a:t>
            </a:r>
          </a:p>
          <a:p>
            <a:pPr lvl="0"/>
            <a:r>
              <a:rPr lang="en-US" dirty="0"/>
              <a:t>Date</a:t>
            </a:r>
          </a:p>
        </p:txBody>
      </p:sp>
      <p:sp>
        <p:nvSpPr>
          <p:cNvPr id="23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239848" y="2084171"/>
            <a:ext cx="6902856" cy="2120726"/>
          </a:xfrm>
        </p:spPr>
        <p:txBody>
          <a:bodyPr anchor="b"/>
          <a:lstStyle>
            <a:lvl1pPr marL="0" indent="0">
              <a:buNone/>
              <a:defRPr lang="en-US" sz="4400" kern="1200" spc="0" baseline="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5pPr>
              <a:defRPr/>
            </a:lvl5pPr>
          </a:lstStyle>
          <a:p>
            <a:pPr marL="0" marR="0" lvl="0" indent="0" algn="l" defTabSz="913918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1175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dirty="0"/>
              <a:t>Presentation Title Here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AE276CB-4993-44A9-8C73-DA2AF3182E7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785" y="719789"/>
            <a:ext cx="3575048" cy="865534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1CA3E0FE-DDBA-4BCA-B97F-3D709284F7A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61209" y="1456024"/>
            <a:ext cx="5041748" cy="487584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4057CAE-D1A3-48BB-92D8-907922B91802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9265" y="6087292"/>
            <a:ext cx="1918272" cy="705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199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Green - Add Imag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4389FED-8B05-40A9-8046-13AA9B35DBA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73" r="12973"/>
          <a:stretch/>
        </p:blipFill>
        <p:spPr>
          <a:xfrm>
            <a:off x="1" y="1"/>
            <a:ext cx="12192000" cy="68579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4148504"/>
            <a:ext cx="6723231" cy="849463"/>
          </a:xfrm>
          <a:noFill/>
        </p:spPr>
        <p:txBody>
          <a:bodyPr wrap="square" tIns="91440" bIns="91440" anchor="b" anchorCtr="0">
            <a:spAutoFit/>
          </a:bodyPr>
          <a:lstStyle>
            <a:lvl1pPr>
              <a:defRPr sz="4800" spc="-98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F6D154A-7A8C-478F-B3ED-C23B0DCB9F4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356419" y="1412876"/>
            <a:ext cx="5565636" cy="4721225"/>
          </a:xfrm>
        </p:spPr>
        <p:txBody>
          <a:bodyPr tIns="1188720"/>
          <a:lstStyle>
            <a:lvl1pPr algn="ctr">
              <a:defRPr/>
            </a:lvl1pPr>
          </a:lstStyle>
          <a:p>
            <a:r>
              <a:rPr lang="en-US" dirty="0"/>
              <a:t>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90445678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Purple - Add Imag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F6D154A-7A8C-478F-B3ED-C23B0DCB9F4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356419" y="1412878"/>
            <a:ext cx="5565636" cy="4721225"/>
          </a:xfrm>
        </p:spPr>
        <p:txBody>
          <a:bodyPr tIns="1188720"/>
          <a:lstStyle>
            <a:lvl1pPr algn="ctr">
              <a:defRPr/>
            </a:lvl1pPr>
          </a:lstStyle>
          <a:p>
            <a:r>
              <a:rPr lang="en-US" dirty="0"/>
              <a:t>Insert picture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4002128"/>
            <a:ext cx="6723231" cy="995838"/>
          </a:xfrm>
          <a:noFill/>
        </p:spPr>
        <p:txBody>
          <a:bodyPr wrap="square" tIns="91440" bIns="91440" anchor="b" anchorCtr="0">
            <a:spAutoFit/>
          </a:bodyPr>
          <a:lstStyle>
            <a:lvl1pPr>
              <a:defRPr sz="5878" spc="-98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37666352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 (Colo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1344" y="1290321"/>
            <a:ext cx="11149439" cy="4565535"/>
          </a:xfrm>
        </p:spPr>
        <p:txBody>
          <a:bodyPr/>
          <a:lstStyle>
            <a:lvl1pPr>
              <a:defRPr>
                <a:latin typeface="+mn-lt"/>
              </a:defRPr>
            </a:lvl1pPr>
            <a:lvl2pPr marL="0" indent="0"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11008321" y="6588546"/>
            <a:ext cx="1021758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D1FDF147-A34E-4605-92D6-A58348E56B3A}" type="slidenum">
              <a:rPr lang="en-US" sz="900" smtClean="0">
                <a:solidFill>
                  <a:schemeClr val="bg1">
                    <a:alpha val="99000"/>
                  </a:schemeClr>
                </a:solidFill>
              </a:rPr>
              <a:pPr algn="r"/>
              <a:t>‹#›</a:t>
            </a:fld>
            <a:endParaRPr lang="en-US" sz="900" dirty="0" err="1">
              <a:solidFill>
                <a:schemeClr val="bg1">
                  <a:alpha val="99000"/>
                </a:schemeClr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892"/>
          <a:stretch/>
        </p:blipFill>
        <p:spPr>
          <a:xfrm>
            <a:off x="932" y="6146800"/>
            <a:ext cx="12190135" cy="7112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344" y="6317008"/>
            <a:ext cx="1531511" cy="370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958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0D0D0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S logo white - EMF" descr="Microsoft 로고 흰색 텍스트 버전">
            <a:extLst>
              <a:ext uri="{FF2B5EF4-FFF2-40B4-BE49-F238E27FC236}">
                <a16:creationId xmlns:a16="http://schemas.microsoft.com/office/drawing/2014/main" id="{0FD32619-3819-428A-8565-629596C9141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7977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>
              <a:defRPr sz="3600" spc="-5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91440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</p:spTree>
    <p:extLst>
      <p:ext uri="{BB962C8B-B14F-4D97-AF65-F5344CB8AC3E}">
        <p14:creationId xmlns:p14="http://schemas.microsoft.com/office/powerpoint/2010/main" val="193850431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 userDrawn="1">
          <p15:clr>
            <a:srgbClr val="5ACBF0"/>
          </p15:clr>
        </p15:guide>
        <p15:guide id="2" orient="horz" pos="2496" userDrawn="1">
          <p15:clr>
            <a:srgbClr val="5ACBF0"/>
          </p15:clr>
        </p15:guide>
        <p15:guide id="3" pos="6132" userDrawn="1">
          <p15:clr>
            <a:srgbClr val="5ACBF0"/>
          </p15:clr>
        </p15:guide>
        <p15:guide id="4" orient="horz" pos="2160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quare photo">
    <p:bg>
      <p:bgPr>
        <a:solidFill>
          <a:schemeClr val="bg1">
            <a:alpha val="9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4167887" cy="1107996"/>
          </a:xfrm>
        </p:spPr>
        <p:txBody>
          <a:bodyPr anchor="b" anchorCtr="0">
            <a:spAutoFit/>
          </a:bodyPr>
          <a:lstStyle>
            <a:lvl1pPr>
              <a:defRPr/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962400"/>
            <a:ext cx="4164583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  <p:pic>
        <p:nvPicPr>
          <p:cNvPr id="6" name="MS logo gray - EMF" descr="Microsoft 로고 회색 텍스트 버전">
            <a:extLst>
              <a:ext uri="{FF2B5EF4-FFF2-40B4-BE49-F238E27FC236}">
                <a16:creationId xmlns:a16="http://schemas.microsoft.com/office/drawing/2014/main" id="{606C7DA6-3E58-4BAA-9E2E-EA46ED5F182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pic>
        <p:nvPicPr>
          <p:cNvPr id="23" name="Picture 22" descr="여성이 OneNote를 작성하는 것을 위에서 본 사진" title="Microsoft brand photo">
            <a:extLst>
              <a:ext uri="{FF2B5EF4-FFF2-40B4-BE49-F238E27FC236}">
                <a16:creationId xmlns:a16="http://schemas.microsoft.com/office/drawing/2014/main" id="{EFE0939E-3B12-4873-B34D-D5B98013CE7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34000" y="1488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1489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>
          <p15:clr>
            <a:srgbClr val="5ACBF0"/>
          </p15:clr>
        </p15:guide>
        <p15:guide id="3" pos="3355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orient="horz" pos="2229">
          <p15:clr>
            <a:srgbClr val="5ACBF0"/>
          </p15:clr>
        </p15:guide>
        <p15:guide id="7" pos="2996">
          <p15:clr>
            <a:srgbClr val="5ACBF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quare pho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4167887" cy="1107996"/>
          </a:xfrm>
        </p:spPr>
        <p:txBody>
          <a:bodyPr anchor="b" anchorCtr="0">
            <a:spAutoFit/>
          </a:bodyPr>
          <a:lstStyle>
            <a:lvl1pPr>
              <a:defRPr/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962400"/>
            <a:ext cx="4164583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  <p:pic>
        <p:nvPicPr>
          <p:cNvPr id="6" name="MS logo white - EMF" descr="Microsoft 로고 흰색 텍스트 버전">
            <a:extLst>
              <a:ext uri="{FF2B5EF4-FFF2-40B4-BE49-F238E27FC236}">
                <a16:creationId xmlns:a16="http://schemas.microsoft.com/office/drawing/2014/main" id="{752F7F94-9231-4E4A-AA40-FA537E6B0D7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  <p:pic>
        <p:nvPicPr>
          <p:cNvPr id="24" name="Picture 23" descr="여성이 OneNote를 작성하는 것을 위에서 본 사진" title="Microsoft brand photo">
            <a:extLst>
              <a:ext uri="{FF2B5EF4-FFF2-40B4-BE49-F238E27FC236}">
                <a16:creationId xmlns:a16="http://schemas.microsoft.com/office/drawing/2014/main" id="{B88930E0-8735-4EBD-AF4E-AC0012F9728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34000" y="1488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61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>
          <p15:clr>
            <a:srgbClr val="5ACBF0"/>
          </p15:clr>
        </p15:guide>
        <p15:guide id="3" pos="3360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orient="horz" pos="2229">
          <p15:clr>
            <a:srgbClr val="5ACBF0"/>
          </p15:clr>
        </p15:guide>
        <p15:guide id="7" pos="2996">
          <p15:clr>
            <a:srgbClr val="5ACBF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7977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>
              <a:defRPr sz="3600" spc="-5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91440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  <p:pic>
        <p:nvPicPr>
          <p:cNvPr id="6" name="MS logo gray - EMF" descr="Microsoft 로고 회색 텍스트 버전">
            <a:extLst>
              <a:ext uri="{FF2B5EF4-FFF2-40B4-BE49-F238E27FC236}">
                <a16:creationId xmlns:a16="http://schemas.microsoft.com/office/drawing/2014/main" id="{11527229-DBED-4F7D-9D9A-03EC2258F26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1737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7977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>
              <a:defRPr sz="3600" spc="-5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91440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  <p:pic>
        <p:nvPicPr>
          <p:cNvPr id="7" name="MS logo white - EMF" descr="Microsoft 로고 흰색 텍스트 버전">
            <a:extLst>
              <a:ext uri="{FF2B5EF4-FFF2-40B4-BE49-F238E27FC236}">
                <a16:creationId xmlns:a16="http://schemas.microsoft.com/office/drawing/2014/main" id="{923145A3-A9AB-4B3E-A898-5EC4C932840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836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4B655BA-10A4-4A57-89DB-CFFBE1CA1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11018520" cy="2308324"/>
          </a:xfrm>
        </p:spPr>
        <p:txBody>
          <a:bodyPr wrap="square">
            <a:spAutoFit/>
          </a:bodyPr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7452811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905">
          <p15:clr>
            <a:srgbClr val="5ACBF0"/>
          </p15:clr>
        </p15:guide>
        <p15:guide id="4" orient="horz" pos="1272">
          <p15:clr>
            <a:srgbClr val="5ACBF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CFEFD-88E5-4869-B5C3-1611B0B50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84200" y="1435497"/>
            <a:ext cx="11018520" cy="230832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9470607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orient="horz" pos="1272">
          <p15:clr>
            <a:srgbClr val="5ACBF0"/>
          </p15:clr>
        </p15:guide>
        <p15:guide id="3" orient="horz" pos="288">
          <p15:clr>
            <a:srgbClr val="5ACBF0"/>
          </p15:clr>
        </p15:guide>
        <p15:guide id="5" orient="horz" pos="904">
          <p15:clr>
            <a:srgbClr val="5ACBF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876633-3E8D-4CF4-A5D4-D4E9D88A6D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E9CDCB4-03E1-4763-B83E-A1334BCDB0C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97171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6077340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272">
          <p15:clr>
            <a:srgbClr val="5ACBF0"/>
          </p15:clr>
        </p15:guide>
        <p15:guide id="3" orient="horz" pos="904">
          <p15:clr>
            <a:srgbClr val="5ACBF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BE2550-DA43-453C-A328-33C740E654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5278796-7B84-4D67-88CD-BF78BB06D21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89914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8435004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276">
          <p15:clr>
            <a:srgbClr val="5ACBF0"/>
          </p15:clr>
        </p15:guide>
        <p15:guide id="3" orient="horz" pos="904">
          <p15:clr>
            <a:srgbClr val="5ACBF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2754DF-CB0E-46F9-AA3C-00BC673EB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4588545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3" orient="horz" pos="900">
          <p15:clr>
            <a:srgbClr val="5ACBF0"/>
          </p15:clr>
        </p15:guide>
        <p15:guide id="4" orient="horz" pos="1276">
          <p15:clr>
            <a:srgbClr val="5ACBF0"/>
          </p15:clr>
        </p15:guide>
        <p15:guide id="5" orient="horz" pos="288">
          <p15:clr>
            <a:srgbClr val="5ACBF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with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D31026A-4A74-439D-A8F5-DB82A03E71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4014188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MS logo gray - EMF" descr="Microsoft 로고 회색 텍스트 버전">
            <a:extLst>
              <a:ext uri="{FF2B5EF4-FFF2-40B4-BE49-F238E27FC236}">
                <a16:creationId xmlns:a16="http://schemas.microsoft.com/office/drawing/2014/main" id="{D3453B0B-33DE-4ED0-A610-D76D0E610F6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7977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>
              <a:defRPr sz="3600" spc="-5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91440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</p:spTree>
    <p:extLst>
      <p:ext uri="{BB962C8B-B14F-4D97-AF65-F5344CB8AC3E}">
        <p14:creationId xmlns:p14="http://schemas.microsoft.com/office/powerpoint/2010/main" val="18495981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 - half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4B2500C4-B436-4E3A-8A91-A02448A774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457200"/>
            <a:ext cx="5508419" cy="372410"/>
          </a:xfrm>
        </p:spPr>
        <p:txBody>
          <a:bodyPr tIns="64008"/>
          <a:lstStyle>
            <a:lvl1pPr>
              <a:defRPr sz="2000" spc="0"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3148141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025650"/>
            <a:ext cx="4161981" cy="1107996"/>
          </a:xfrm>
        </p:spPr>
        <p:txBody>
          <a:bodyPr wrap="square" rIns="0" anchor="b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Title format square photo layout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780C89-4FC1-4FE7-AFCA-1C41A1B094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3535541"/>
            <a:ext cx="4162425" cy="307777"/>
          </a:xfrm>
        </p:spPr>
        <p:txBody>
          <a:bodyPr/>
          <a:lstStyle>
            <a:lvl1pPr marL="0" indent="0">
              <a:buNone/>
              <a:defRPr sz="2000">
                <a:latin typeface="+mn-lt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Picture Placeholder">
            <a:extLst>
              <a:ext uri="{FF2B5EF4-FFF2-40B4-BE49-F238E27FC236}">
                <a16:creationId xmlns:a16="http://schemas.microsoft.com/office/drawing/2014/main" id="{6178F5D2-7CA2-4202-8FD2-95D8F7A2E98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55238527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59">
          <p15:clr>
            <a:srgbClr val="FBAE40"/>
          </p15:clr>
        </p15:guide>
        <p15:guide id="6" orient="horz" pos="904">
          <p15:clr>
            <a:srgbClr val="5ACBF0"/>
          </p15:clr>
        </p15:guide>
        <p15:guide id="7" orient="horz" pos="1276">
          <p15:clr>
            <a:srgbClr val="5ACBF0"/>
          </p15:clr>
        </p15:guide>
        <p15:guide id="8" orient="horz" pos="2226">
          <p15:clr>
            <a:srgbClr val="5ACBF0"/>
          </p15:clr>
        </p15:guide>
        <p15:guide id="9" pos="2993">
          <p15:clr>
            <a:srgbClr val="C35EA4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025" y="2875002"/>
            <a:ext cx="4161981" cy="1107996"/>
          </a:xfrm>
        </p:spPr>
        <p:txBody>
          <a:bodyPr wrap="square" rIns="0" anchor="ctr" anchorCtr="0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Square photo layout with Title  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3956AAB8-C2DF-40F3-A72B-0FA6F47702E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130145344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59">
          <p15:clr>
            <a:srgbClr val="FBAE40"/>
          </p15:clr>
        </p15:guide>
        <p15:guide id="5" orient="horz" pos="2160">
          <p15:clr>
            <a:srgbClr val="FBAE4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bod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81637"/>
            <a:ext cx="4160520" cy="861774"/>
          </a:xfrm>
        </p:spPr>
        <p:txBody>
          <a:bodyPr wrap="square" anchor="t">
            <a:spAutoFit/>
          </a:bodyPr>
          <a:lstStyle>
            <a:lvl1pPr>
              <a:lnSpc>
                <a:spcPct val="100000"/>
              </a:lnSpc>
              <a:defRPr sz="2800" b="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Square photo layout with body text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18102CFD-D7DD-461F-B675-FAE01404E55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416507765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60">
          <p15:clr>
            <a:srgbClr val="FBAE40"/>
          </p15:clr>
        </p15:guide>
        <p15:guide id="3" orient="horz" pos="2160">
          <p15:clr>
            <a:srgbClr val="FBAE4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914400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17399880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914400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3688632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</a:t>
            </a:r>
          </a:p>
        </p:txBody>
      </p:sp>
    </p:spTree>
    <p:extLst>
      <p:ext uri="{BB962C8B-B14F-4D97-AF65-F5344CB8AC3E}">
        <p14:creationId xmlns:p14="http://schemas.microsoft.com/office/powerpoint/2010/main" val="14613808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>
          <p15:clr>
            <a:srgbClr val="5ACBF0"/>
          </p15:clr>
        </p15:guide>
        <p15:guide id="3" orient="horz" pos="1914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</a:t>
            </a:r>
          </a:p>
        </p:txBody>
      </p:sp>
    </p:spTree>
    <p:extLst>
      <p:ext uri="{BB962C8B-B14F-4D97-AF65-F5344CB8AC3E}">
        <p14:creationId xmlns:p14="http://schemas.microsoft.com/office/powerpoint/2010/main" val="2417125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>
          <p15:clr>
            <a:srgbClr val="5ACBF0"/>
          </p15:clr>
        </p15:guide>
        <p15:guide id="3" orient="horz" pos="1914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6502756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27">
          <p15:clr>
            <a:srgbClr val="5ACBF0"/>
          </p15:clr>
        </p15:guide>
        <p15:guide id="3" orient="horz" pos="1911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716574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4B655BA-10A4-4A57-89DB-CFFBE1CA1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11018520" cy="2308324"/>
          </a:xfrm>
        </p:spPr>
        <p:txBody>
          <a:bodyPr wrap="square">
            <a:spAutoFit/>
          </a:bodyPr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402FB49-2D02-47E5-B44E-7F0DF6BB6D57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6" name="Graphic 5">
              <a:extLst>
                <a:ext uri="{FF2B5EF4-FFF2-40B4-BE49-F238E27FC236}">
                  <a16:creationId xmlns:a16="http://schemas.microsoft.com/office/drawing/2014/main" id="{DA0F5312-B231-4C3B-B243-5916573CAEB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8" name="Graphic 7">
              <a:extLst>
                <a:ext uri="{FF2B5EF4-FFF2-40B4-BE49-F238E27FC236}">
                  <a16:creationId xmlns:a16="http://schemas.microsoft.com/office/drawing/2014/main" id="{E9E2160A-B46A-4181-9BD0-00FF17395F1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9" name="Graphic 8">
              <a:extLst>
                <a:ext uri="{FF2B5EF4-FFF2-40B4-BE49-F238E27FC236}">
                  <a16:creationId xmlns:a16="http://schemas.microsoft.com/office/drawing/2014/main" id="{8972A7EB-C79B-4C4C-9FC6-EB7F449A0B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10" name="Graphic 9">
              <a:extLst>
                <a:ext uri="{FF2B5EF4-FFF2-40B4-BE49-F238E27FC236}">
                  <a16:creationId xmlns:a16="http://schemas.microsoft.com/office/drawing/2014/main" id="{409BEEC9-CCE3-405F-A58C-3EE83413CFB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244C16B-F972-4BE5-AC13-8904B96E4F32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12" name="Graphic 11">
              <a:extLst>
                <a:ext uri="{FF2B5EF4-FFF2-40B4-BE49-F238E27FC236}">
                  <a16:creationId xmlns:a16="http://schemas.microsoft.com/office/drawing/2014/main" id="{074459A4-D3AF-4C97-B272-3DA4A00410E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13" name="Graphic 12">
              <a:extLst>
                <a:ext uri="{FF2B5EF4-FFF2-40B4-BE49-F238E27FC236}">
                  <a16:creationId xmlns:a16="http://schemas.microsoft.com/office/drawing/2014/main" id="{29C7CC51-D9EB-44EA-9E7B-70B2FBAA142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29049F4C-05FA-4085-B3A8-D198F29BB2DA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2EB901E8-07C9-467A-ABCB-38B3D56157FB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133736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 userDrawn="1">
          <p15:clr>
            <a:srgbClr val="5ACBF0"/>
          </p15:clr>
        </p15:guide>
        <p15:guide id="2" orient="horz" pos="905" userDrawn="1">
          <p15:clr>
            <a:srgbClr val="5ACBF0"/>
          </p15:clr>
        </p15:guide>
        <p15:guide id="4" orient="horz" pos="1272" userDrawn="1">
          <p15:clr>
            <a:srgbClr val="5ACBF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209340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1272">
          <p15:clr>
            <a:srgbClr val="5ACBF0"/>
          </p15:clr>
        </p15:guide>
        <p15:guide id="2" orient="horz" pos="904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06801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904">
          <p15:clr>
            <a:srgbClr val="5ACBF0"/>
          </p15:clr>
        </p15:guide>
        <p15:guide id="2" orient="horz" pos="1272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D0DF2A6-26A8-4810-95DF-F65F123C66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Software code slide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A9F61CF-FF79-485A-A6C8-A1952EFD58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8263" y="1436688"/>
            <a:ext cx="11018520" cy="1908215"/>
          </a:xfrm>
        </p:spPr>
        <p:txBody>
          <a:bodyPr/>
          <a:lstStyle>
            <a:lvl1pPr marL="0" indent="0">
              <a:buNone/>
              <a:defRPr sz="2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 sz="24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 sz="20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1256262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1272">
          <p15:clr>
            <a:srgbClr val="5ACBF0"/>
          </p15:clr>
        </p15:guide>
        <p15:guide id="2" orient="horz" pos="905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584200" y="6161316"/>
            <a:ext cx="4482124" cy="10772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ko-kr" sz="7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Copyright Microsoft Corporation. All rights reserved. </a:t>
            </a:r>
          </a:p>
        </p:txBody>
      </p:sp>
      <p:pic>
        <p:nvPicPr>
          <p:cNvPr id="6" name="MS logo gray - EMF" descr="Microsoft 로고 회색 텍스트 버전">
            <a:extLst>
              <a:ext uri="{FF2B5EF4-FFF2-40B4-BE49-F238E27FC236}">
                <a16:creationId xmlns:a16="http://schemas.microsoft.com/office/drawing/2014/main" id="{6EB48F5B-FA46-418B-8BEE-9F0C23C84A5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7927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 b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4B6606D-2DF9-48CD-BBE9-B751BF55CD2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white">
          <a:xfrm>
            <a:off x="584200" y="1436688"/>
            <a:ext cx="11018838" cy="2215991"/>
          </a:xfrm>
        </p:spPr>
        <p:txBody>
          <a:bodyPr>
            <a:spAutoFit/>
          </a:bodyPr>
          <a:lstStyle>
            <a:lvl1pPr>
              <a:defRPr sz="3600">
                <a:latin typeface="+mn-lt"/>
              </a:defRPr>
            </a:lvl1pPr>
            <a:lvl2pPr>
              <a:defRPr sz="2800">
                <a:latin typeface="+mn-lt"/>
              </a:defRPr>
            </a:lvl2pPr>
            <a:lvl3pPr>
              <a:defRPr sz="2400">
                <a:latin typeface="+mn-lt"/>
              </a:defRPr>
            </a:lvl3pPr>
            <a:lvl4pPr>
              <a:defRPr sz="2000">
                <a:latin typeface="+mn-lt"/>
              </a:defRPr>
            </a:lvl4pPr>
            <a:lvl5pPr>
              <a:defRPr sz="1800"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Next slide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269038"/>
            <a:ext cx="12192001" cy="588963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45720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/>
              <a:t>Next:</a:t>
            </a:r>
          </a:p>
        </p:txBody>
      </p:sp>
    </p:spTree>
    <p:extLst>
      <p:ext uri="{BB962C8B-B14F-4D97-AF65-F5344CB8AC3E}">
        <p14:creationId xmlns:p14="http://schemas.microsoft.com/office/powerpoint/2010/main" val="383303812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904">
          <p15:clr>
            <a:srgbClr val="5ACBF0"/>
          </p15:clr>
        </p15:guide>
        <p15:guide id="2" orient="horz" pos="288">
          <p15:clr>
            <a:srgbClr val="5ACBF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CFEFD-88E5-4869-B5C3-1611B0B50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84200" y="1435497"/>
            <a:ext cx="11018520" cy="230832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6EAEA6C-1285-46AD-ABDC-AE6EBCCF465A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271077AD-1D53-4028-985B-F4F25D2511B3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FA54652A-81E2-4305-8A3C-7C41D9F98FD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14C9069A-9C34-485D-ACC6-EC9E856D1E9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99F2EC13-F236-46DF-BE16-0D07028ECEE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AC478D00-2DB6-486A-85EB-943E0549425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1CF6E6D3-68CF-46E8-93A0-78516DF0EC88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F0A110DD-ACE9-4723-97C5-D2042DF958C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85A6E97C-91DC-42E3-A362-7D6115BD1F0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5" name="Picture 24">
            <a:extLst>
              <a:ext uri="{FF2B5EF4-FFF2-40B4-BE49-F238E27FC236}">
                <a16:creationId xmlns:a16="http://schemas.microsoft.com/office/drawing/2014/main" id="{162F191B-A4A8-494F-BC15-B17CA4FC4906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4C5CCE65-0E2A-46CB-B558-1CA6E9710440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326847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orient="horz" pos="1272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  <p15:guide id="5" orient="horz" pos="904" userDrawn="1">
          <p15:clr>
            <a:srgbClr val="5ACBF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876633-3E8D-4CF4-A5D4-D4E9D88A6D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E9CDCB4-03E1-4763-B83E-A1334BCDB0C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97171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EED9F17-8CA9-4B0F-9AEB-398785766648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17614839-D886-49B8-93AB-1E9FCEFAA8B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BE745E10-CB67-4363-B1C3-C50B42444A4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FE5428AB-C3E8-4425-A26C-67706B90FB8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3A8F659E-D298-4C6A-AF56-1F1003C8F51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EF5738DE-B8BE-4ADE-8290-9FDC1AF24E5E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4CE0F37E-6DA9-496E-9DE2-FAA14755541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5" name="Graphic 24">
              <a:extLst>
                <a:ext uri="{FF2B5EF4-FFF2-40B4-BE49-F238E27FC236}">
                  <a16:creationId xmlns:a16="http://schemas.microsoft.com/office/drawing/2014/main" id="{D17C39A0-F292-4787-97C9-8A6474458F7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6" name="Picture 25">
            <a:extLst>
              <a:ext uri="{FF2B5EF4-FFF2-40B4-BE49-F238E27FC236}">
                <a16:creationId xmlns:a16="http://schemas.microsoft.com/office/drawing/2014/main" id="{DFD40BF9-D1D8-4C21-A8EA-BE451E1CDAF0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EE802E3C-AFC6-45E3-8FF1-D53AB42D11B4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201898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 userDrawn="1">
          <p15:clr>
            <a:srgbClr val="5ACBF0"/>
          </p15:clr>
        </p15:guide>
        <p15:guide id="2" orient="horz" pos="1272" userDrawn="1">
          <p15:clr>
            <a:srgbClr val="5ACBF0"/>
          </p15:clr>
        </p15:guide>
        <p15:guide id="3" orient="horz" pos="904" userDrawn="1">
          <p15:clr>
            <a:srgbClr val="5ACBF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BE2550-DA43-453C-A328-33C740E654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5278796-7B84-4D67-88CD-BF78BB06D21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89914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E665FD1-5116-4881-A58F-0649425BEC55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9ED8934-268E-4A69-9561-5C68E957906A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7F1B8220-CAAA-42BD-AB33-7F8B8DAD988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98A3C884-FFE6-4CEC-B845-9670571FE27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EA301BC7-5190-4C9A-92B8-F4B2486DC0E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5A5FBEE4-2FAF-44C6-8482-EC5624E3FFB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40F62A4-389C-4F12-865C-607A4AAD1F8D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CD8603A0-EE7F-45A8-84A5-15CFE1BD2D7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5" name="Graphic 24">
              <a:extLst>
                <a:ext uri="{FF2B5EF4-FFF2-40B4-BE49-F238E27FC236}">
                  <a16:creationId xmlns:a16="http://schemas.microsoft.com/office/drawing/2014/main" id="{6F91F5FB-8EFE-46DE-80E8-4EBE9DFD14B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6" name="Picture 25">
            <a:extLst>
              <a:ext uri="{FF2B5EF4-FFF2-40B4-BE49-F238E27FC236}">
                <a16:creationId xmlns:a16="http://schemas.microsoft.com/office/drawing/2014/main" id="{A6748CB4-B7A3-48EA-B852-51B308537EF5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6168C30C-50A9-4C97-9EE2-02EADF697BCB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994670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 userDrawn="1">
          <p15:clr>
            <a:srgbClr val="5ACBF0"/>
          </p15:clr>
        </p15:guide>
        <p15:guide id="2" orient="horz" pos="1276" userDrawn="1">
          <p15:clr>
            <a:srgbClr val="5ACBF0"/>
          </p15:clr>
        </p15:guide>
        <p15:guide id="3" orient="horz" pos="904" userDrawn="1">
          <p15:clr>
            <a:srgbClr val="5ACBF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2754DF-CB0E-46F9-AA3C-00BC673EB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1F2DF6EE-756B-49F0-84D0-D4F8DEE4C2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" t="37870" r="-15103"/>
          <a:stretch/>
        </p:blipFill>
        <p:spPr>
          <a:xfrm rot="10800000">
            <a:off x="-170894" y="6185451"/>
            <a:ext cx="1150301" cy="69227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13562410-A4AF-4B75-8536-F1BF609C974E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9626A293-3B0F-41DD-9614-256DD3976DC4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46E6C8DF-9461-48CF-A6C7-110128B6925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2A111B97-5099-4A8B-B56D-CC6F72B3A7F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7DBD576B-4A8D-4D05-8B3A-974DE807113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B5870E1A-38F2-4702-8EF5-21F3CFA2206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4CBD58AA-F529-439F-B28C-EB3A60AA621E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E7A2DF31-2E88-4B48-A844-A6AD9D59ECB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C949519D-4DAD-46E0-915A-F0F2C838AC9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4" name="Picture 23">
            <a:extLst>
              <a:ext uri="{FF2B5EF4-FFF2-40B4-BE49-F238E27FC236}">
                <a16:creationId xmlns:a16="http://schemas.microsoft.com/office/drawing/2014/main" id="{2A520C22-8F37-4DC6-88BE-C02E1C0E55BF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1F02DF87-7BAA-4031-B480-91FEE5A583C3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933552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3" orient="horz" pos="900" userDrawn="1">
          <p15:clr>
            <a:srgbClr val="5ACBF0"/>
          </p15:clr>
        </p15:guide>
        <p15:guide id="4" orient="horz" pos="1276" userDrawn="1">
          <p15:clr>
            <a:srgbClr val="5ACBF0"/>
          </p15:clr>
        </p15:guide>
        <p15:guide id="5" orient="horz" pos="288" userDrawn="1">
          <p15:clr>
            <a:srgbClr val="5ACBF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13" Type="http://schemas.openxmlformats.org/officeDocument/2006/relationships/slideLayout" Target="../slideLayouts/slideLayout42.xml"/><Relationship Id="rId18" Type="http://schemas.openxmlformats.org/officeDocument/2006/relationships/slideLayout" Target="../slideLayouts/slideLayout47.xml"/><Relationship Id="rId26" Type="http://schemas.openxmlformats.org/officeDocument/2006/relationships/theme" Target="../theme/theme2.xml"/><Relationship Id="rId3" Type="http://schemas.openxmlformats.org/officeDocument/2006/relationships/slideLayout" Target="../slideLayouts/slideLayout32.xml"/><Relationship Id="rId21" Type="http://schemas.openxmlformats.org/officeDocument/2006/relationships/slideLayout" Target="../slideLayouts/slideLayout50.xml"/><Relationship Id="rId7" Type="http://schemas.openxmlformats.org/officeDocument/2006/relationships/slideLayout" Target="../slideLayouts/slideLayout36.xml"/><Relationship Id="rId12" Type="http://schemas.openxmlformats.org/officeDocument/2006/relationships/slideLayout" Target="../slideLayouts/slideLayout41.xml"/><Relationship Id="rId17" Type="http://schemas.openxmlformats.org/officeDocument/2006/relationships/slideLayout" Target="../slideLayouts/slideLayout46.xml"/><Relationship Id="rId25" Type="http://schemas.openxmlformats.org/officeDocument/2006/relationships/slideLayout" Target="../slideLayouts/slideLayout54.xml"/><Relationship Id="rId2" Type="http://schemas.openxmlformats.org/officeDocument/2006/relationships/slideLayout" Target="../slideLayouts/slideLayout31.xml"/><Relationship Id="rId16" Type="http://schemas.openxmlformats.org/officeDocument/2006/relationships/slideLayout" Target="../slideLayouts/slideLayout45.xml"/><Relationship Id="rId20" Type="http://schemas.openxmlformats.org/officeDocument/2006/relationships/slideLayout" Target="../slideLayouts/slideLayout49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24" Type="http://schemas.openxmlformats.org/officeDocument/2006/relationships/slideLayout" Target="../slideLayouts/slideLayout53.xml"/><Relationship Id="rId5" Type="http://schemas.openxmlformats.org/officeDocument/2006/relationships/slideLayout" Target="../slideLayouts/slideLayout34.xml"/><Relationship Id="rId15" Type="http://schemas.openxmlformats.org/officeDocument/2006/relationships/slideLayout" Target="../slideLayouts/slideLayout44.xml"/><Relationship Id="rId23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39.xml"/><Relationship Id="rId19" Type="http://schemas.openxmlformats.org/officeDocument/2006/relationships/slideLayout" Target="../slideLayouts/slideLayout48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Relationship Id="rId14" Type="http://schemas.openxmlformats.org/officeDocument/2006/relationships/slideLayout" Target="../slideLayouts/slideLayout43.xml"/><Relationship Id="rId22" Type="http://schemas.openxmlformats.org/officeDocument/2006/relationships/slideLayout" Target="../slideLayouts/slideLayout51.xml"/><Relationship Id="rId27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588263" y="457200"/>
            <a:ext cx="1101852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 userDrawn="1">
            <p:ph type="body" idx="1"/>
          </p:nvPr>
        </p:nvSpPr>
        <p:spPr>
          <a:xfrm>
            <a:off x="584200" y="1435503"/>
            <a:ext cx="11018520" cy="16127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49" name="NEW Brand Colors 2018">
            <a:extLst>
              <a:ext uri="{FF2B5EF4-FFF2-40B4-BE49-F238E27FC236}">
                <a16:creationId xmlns:a16="http://schemas.microsoft.com/office/drawing/2014/main" id="{9D5783B5-1069-4509-929A-C02C0B0887F7}"/>
              </a:ext>
            </a:extLst>
          </p:cNvPr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288988" y="2942644"/>
            <a:ext cx="6858000" cy="972712"/>
          </a:xfrm>
          <a:prstGeom prst="rect">
            <a:avLst/>
          </a:prstGeom>
        </p:spPr>
      </p:pic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 userDrawn="1"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 userDrawn="1"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 userDrawn="1"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 userDrawn="1"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 userDrawn="1"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 userDrawn="1"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 userDrawn="1"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 userDrawn="1"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.64 square" hidden="1">
            <a:extLst>
              <a:ext uri="{FF2B5EF4-FFF2-40B4-BE49-F238E27FC236}">
                <a16:creationId xmlns:a16="http://schemas.microsoft.com/office/drawing/2014/main" id="{90E0CE0A-15D7-405F-8DFA-B7F5AF47B03C}"/>
              </a:ext>
            </a:extLst>
          </p:cNvPr>
          <p:cNvSpPr/>
          <p:nvPr userDrawn="1"/>
        </p:nvSpPr>
        <p:spPr bwMode="auto">
          <a:xfrm>
            <a:off x="0" y="0"/>
            <a:ext cx="585216" cy="585216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5" name=".32 square" hidden="1">
            <a:extLst>
              <a:ext uri="{FF2B5EF4-FFF2-40B4-BE49-F238E27FC236}">
                <a16:creationId xmlns:a16="http://schemas.microsoft.com/office/drawing/2014/main" id="{09835393-211C-428D-B22F-51EE7A413599}"/>
              </a:ext>
            </a:extLst>
          </p:cNvPr>
          <p:cNvSpPr/>
          <p:nvPr userDrawn="1"/>
        </p:nvSpPr>
        <p:spPr bwMode="auto">
          <a:xfrm>
            <a:off x="0" y="0"/>
            <a:ext cx="292608" cy="292608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8427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80" r:id="rId1"/>
    <p:sldLayoutId id="2147484609" r:id="rId2"/>
    <p:sldLayoutId id="2147484577" r:id="rId3"/>
    <p:sldLayoutId id="2147484610" r:id="rId4"/>
    <p:sldLayoutId id="2147484240" r:id="rId5"/>
    <p:sldLayoutId id="2147484241" r:id="rId6"/>
    <p:sldLayoutId id="2147484474" r:id="rId7"/>
    <p:sldLayoutId id="2147484245" r:id="rId8"/>
    <p:sldLayoutId id="2147484247" r:id="rId9"/>
    <p:sldLayoutId id="2147484639" r:id="rId10"/>
    <p:sldLayoutId id="2147484603" r:id="rId11"/>
    <p:sldLayoutId id="2147484573" r:id="rId12"/>
    <p:sldLayoutId id="2147484606" r:id="rId13"/>
    <p:sldLayoutId id="2147484638" r:id="rId14"/>
    <p:sldLayoutId id="2147484249" r:id="rId15"/>
    <p:sldLayoutId id="2147484640" r:id="rId16"/>
    <p:sldLayoutId id="2147484582" r:id="rId17"/>
    <p:sldLayoutId id="2147484641" r:id="rId18"/>
    <p:sldLayoutId id="2147484584" r:id="rId19"/>
    <p:sldLayoutId id="2147484583" r:id="rId20"/>
    <p:sldLayoutId id="2147484256" r:id="rId21"/>
    <p:sldLayoutId id="2147484257" r:id="rId22"/>
    <p:sldLayoutId id="2147484585" r:id="rId23"/>
    <p:sldLayoutId id="2147484299" r:id="rId24"/>
    <p:sldLayoutId id="2147484263" r:id="rId25"/>
    <p:sldLayoutId id="2147484671" r:id="rId26"/>
    <p:sldLayoutId id="2147484672" r:id="rId27"/>
    <p:sldLayoutId id="2147484673" r:id="rId28"/>
    <p:sldLayoutId id="2147484674" r:id="rId29"/>
  </p:sldLayoutIdLst>
  <p:transition>
    <p:fade/>
  </p:transition>
  <p:hf sldNum="0" hdr="0" ftr="0" dt="0"/>
  <p:txStyles>
    <p:titleStyle>
      <a:lvl1pPr algn="l" defTabSz="932742" rtl="0" eaLnBrk="1" latinLnBrk="0" hangingPunct="1">
        <a:lnSpc>
          <a:spcPct val="100000"/>
        </a:lnSpc>
        <a:spcBef>
          <a:spcPct val="0"/>
        </a:spcBef>
        <a:buNone/>
        <a:defRPr lang="en-US" sz="3600" b="1" kern="1200" cap="none" spc="-50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Segoe UI Semilight" panose="020B0402040204020203" pitchFamily="34" charset="0"/>
          <a:ea typeface="+mn-ea"/>
          <a:cs typeface="Segoe UI Semilight" panose="020B0402040204020203" pitchFamily="34" charset="0"/>
        </a:defRPr>
      </a:lvl1pPr>
      <a:lvl2pPr marL="4572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57225" marR="0" indent="-20002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6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842963" marR="0" indent="-1809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023938" marR="0" indent="-1682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6" pos="368" userDrawn="1">
          <p15:clr>
            <a:srgbClr val="C35EA4"/>
          </p15:clr>
        </p15:guide>
        <p15:guide id="17" pos="7313" userDrawn="1">
          <p15:clr>
            <a:srgbClr val="C35EA4"/>
          </p15:clr>
        </p15:guide>
        <p15:guide id="25" orient="horz" pos="369" userDrawn="1">
          <p15:clr>
            <a:srgbClr val="C35EA4"/>
          </p15:clr>
        </p15:guide>
        <p15:guide id="26" orient="horz" pos="3949" userDrawn="1">
          <p15:clr>
            <a:srgbClr val="C35EA4"/>
          </p15:clr>
        </p15:guide>
        <p15:guide id="27" orient="horz" pos="184" userDrawn="1">
          <p15:clr>
            <a:srgbClr val="A4A3A4"/>
          </p15:clr>
        </p15:guide>
        <p15:guide id="28" pos="185" userDrawn="1">
          <p15:clr>
            <a:srgbClr val="A4A3A4"/>
          </p15:clr>
        </p15:guide>
        <p15:guide id="29" orient="horz" pos="4135" userDrawn="1">
          <p15:clr>
            <a:srgbClr val="A4A3A4"/>
          </p15:clr>
        </p15:guide>
        <p15:guide id="30" pos="7495" userDrawn="1">
          <p15:clr>
            <a:srgbClr val="A4A3A4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588263" y="457200"/>
            <a:ext cx="1101852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 userDrawn="1">
            <p:ph type="body" idx="1"/>
          </p:nvPr>
        </p:nvSpPr>
        <p:spPr>
          <a:xfrm>
            <a:off x="584200" y="1435503"/>
            <a:ext cx="11018520" cy="16127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49" name="NEW Brand Colors 2018">
            <a:extLst>
              <a:ext uri="{FF2B5EF4-FFF2-40B4-BE49-F238E27FC236}">
                <a16:creationId xmlns:a16="http://schemas.microsoft.com/office/drawing/2014/main" id="{9D5783B5-1069-4509-929A-C02C0B0887F7}"/>
              </a:ext>
            </a:extLst>
          </p:cNvPr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288988" y="2942644"/>
            <a:ext cx="6858000" cy="972712"/>
          </a:xfrm>
          <a:prstGeom prst="rect">
            <a:avLst/>
          </a:prstGeom>
        </p:spPr>
      </p:pic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 userDrawn="1"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 userDrawn="1"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 userDrawn="1"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 userDrawn="1"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 userDrawn="1"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 userDrawn="1"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 userDrawn="1"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 userDrawn="1"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.64 square" hidden="1">
            <a:extLst>
              <a:ext uri="{FF2B5EF4-FFF2-40B4-BE49-F238E27FC236}">
                <a16:creationId xmlns:a16="http://schemas.microsoft.com/office/drawing/2014/main" id="{90E0CE0A-15D7-405F-8DFA-B7F5AF47B03C}"/>
              </a:ext>
            </a:extLst>
          </p:cNvPr>
          <p:cNvSpPr/>
          <p:nvPr userDrawn="1"/>
        </p:nvSpPr>
        <p:spPr bwMode="auto">
          <a:xfrm>
            <a:off x="0" y="0"/>
            <a:ext cx="585216" cy="585216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5" name=".32 square" hidden="1">
            <a:extLst>
              <a:ext uri="{FF2B5EF4-FFF2-40B4-BE49-F238E27FC236}">
                <a16:creationId xmlns:a16="http://schemas.microsoft.com/office/drawing/2014/main" id="{09835393-211C-428D-B22F-51EE7A413599}"/>
              </a:ext>
            </a:extLst>
          </p:cNvPr>
          <p:cNvSpPr/>
          <p:nvPr userDrawn="1"/>
        </p:nvSpPr>
        <p:spPr bwMode="auto">
          <a:xfrm>
            <a:off x="0" y="0"/>
            <a:ext cx="292608" cy="292608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995768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643" r:id="rId1"/>
    <p:sldLayoutId id="2147484644" r:id="rId2"/>
    <p:sldLayoutId id="2147484645" r:id="rId3"/>
    <p:sldLayoutId id="2147484646" r:id="rId4"/>
    <p:sldLayoutId id="2147484650" r:id="rId5"/>
    <p:sldLayoutId id="2147484651" r:id="rId6"/>
    <p:sldLayoutId id="2147484652" r:id="rId7"/>
    <p:sldLayoutId id="2147484653" r:id="rId8"/>
    <p:sldLayoutId id="2147484654" r:id="rId9"/>
    <p:sldLayoutId id="2147484655" r:id="rId10"/>
    <p:sldLayoutId id="2147484656" r:id="rId11"/>
    <p:sldLayoutId id="2147484657" r:id="rId12"/>
    <p:sldLayoutId id="2147484658" r:id="rId13"/>
    <p:sldLayoutId id="2147484659" r:id="rId14"/>
    <p:sldLayoutId id="2147484660" r:id="rId15"/>
    <p:sldLayoutId id="2147484661" r:id="rId16"/>
    <p:sldLayoutId id="2147484662" r:id="rId17"/>
    <p:sldLayoutId id="2147484663" r:id="rId18"/>
    <p:sldLayoutId id="2147484664" r:id="rId19"/>
    <p:sldLayoutId id="2147484665" r:id="rId20"/>
    <p:sldLayoutId id="2147484666" r:id="rId21"/>
    <p:sldLayoutId id="2147484667" r:id="rId22"/>
    <p:sldLayoutId id="2147484668" r:id="rId23"/>
    <p:sldLayoutId id="2147484669" r:id="rId24"/>
    <p:sldLayoutId id="2147484670" r:id="rId25"/>
  </p:sldLayoutIdLst>
  <p:transition>
    <p:fade/>
  </p:transition>
  <p:hf sldNum="0" hdr="0" ftr="0" dt="0"/>
  <p:txStyles>
    <p:titleStyle>
      <a:lvl1pPr algn="l" defTabSz="932742" rtl="0" eaLnBrk="1" latinLnBrk="0" hangingPunct="1">
        <a:lnSpc>
          <a:spcPct val="100000"/>
        </a:lnSpc>
        <a:spcBef>
          <a:spcPct val="0"/>
        </a:spcBef>
        <a:buNone/>
        <a:defRPr lang="en-US" sz="3600" b="1" kern="1200" cap="none" spc="-50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Segoe UI Semilight" panose="020B0402040204020203" pitchFamily="34" charset="0"/>
          <a:ea typeface="+mn-ea"/>
          <a:cs typeface="Segoe UI Semilight" panose="020B0402040204020203" pitchFamily="34" charset="0"/>
        </a:defRPr>
      </a:lvl1pPr>
      <a:lvl2pPr marL="4572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57225" marR="0" indent="-20002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6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842963" marR="0" indent="-1809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023938" marR="0" indent="-1682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6" pos="368">
          <p15:clr>
            <a:srgbClr val="C35EA4"/>
          </p15:clr>
        </p15:guide>
        <p15:guide id="17" pos="7313">
          <p15:clr>
            <a:srgbClr val="C35EA4"/>
          </p15:clr>
        </p15:guide>
        <p15:guide id="25" orient="horz" pos="369">
          <p15:clr>
            <a:srgbClr val="C35EA4"/>
          </p15:clr>
        </p15:guide>
        <p15:guide id="26" orient="horz" pos="3949">
          <p15:clr>
            <a:srgbClr val="C35EA4"/>
          </p15:clr>
        </p15:guide>
        <p15:guide id="27" orient="horz" pos="184">
          <p15:clr>
            <a:srgbClr val="A4A3A4"/>
          </p15:clr>
        </p15:guide>
        <p15:guide id="28" pos="185">
          <p15:clr>
            <a:srgbClr val="A4A3A4"/>
          </p15:clr>
        </p15:guide>
        <p15:guide id="29" orient="horz" pos="4135">
          <p15:clr>
            <a:srgbClr val="A4A3A4"/>
          </p15:clr>
        </p15:guide>
        <p15:guide id="30" pos="7495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svg"/><Relationship Id="rId13" Type="http://schemas.openxmlformats.org/officeDocument/2006/relationships/image" Target="../media/image30.jpeg"/><Relationship Id="rId3" Type="http://schemas.openxmlformats.org/officeDocument/2006/relationships/image" Target="../media/image21.png"/><Relationship Id="rId7" Type="http://schemas.openxmlformats.org/officeDocument/2006/relationships/image" Target="../media/image24.png"/><Relationship Id="rId12" Type="http://schemas.openxmlformats.org/officeDocument/2006/relationships/image" Target="../media/image29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3.svg"/><Relationship Id="rId11" Type="http://schemas.openxmlformats.org/officeDocument/2006/relationships/image" Target="../media/image28.svg"/><Relationship Id="rId5" Type="http://schemas.openxmlformats.org/officeDocument/2006/relationships/image" Target="../media/image10.png"/><Relationship Id="rId15" Type="http://schemas.openxmlformats.org/officeDocument/2006/relationships/image" Target="../media/image20.png"/><Relationship Id="rId10" Type="http://schemas.openxmlformats.org/officeDocument/2006/relationships/image" Target="../media/image27.svg"/><Relationship Id="rId4" Type="http://schemas.openxmlformats.org/officeDocument/2006/relationships/image" Target="../media/image22.svg"/><Relationship Id="rId9" Type="http://schemas.openxmlformats.org/officeDocument/2006/relationships/image" Target="../media/image26.png"/><Relationship Id="rId14" Type="http://schemas.openxmlformats.org/officeDocument/2006/relationships/image" Target="../media/image3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6" Type="http://schemas.openxmlformats.org/officeDocument/2006/relationships/hyperlink" Target="https://minecraft-ja.gamepedia.com/Education_Edition" TargetMode="External"/><Relationship Id="rId5" Type="http://schemas.openxmlformats.org/officeDocument/2006/relationships/image" Target="../media/image33.png"/><Relationship Id="rId4" Type="http://schemas.openxmlformats.org/officeDocument/2006/relationships/image" Target="../media/image4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minecraft-ja.gamepedia.com/Education_Edition" TargetMode="External"/><Relationship Id="rId4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hyperlink" Target="https://aka.ms/HOC21certificate" TargetMode="External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minecraft-ja.gamepedia.com/Education_Edition" TargetMode="External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aka.ms/HOC21educatorguide_ko" TargetMode="External"/><Relationship Id="rId7" Type="http://schemas.openxmlformats.org/officeDocument/2006/relationships/hyperlink" Target="https://minecraft-ja.gamepedia.com/Education_Edition" TargetMode="External"/><Relationship Id="rId2" Type="http://schemas.openxmlformats.org/officeDocument/2006/relationships/hyperlink" Target="https://aka.ms/HOC21solutionsguide_ko" TargetMode="Externa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3.png"/><Relationship Id="rId5" Type="http://schemas.openxmlformats.org/officeDocument/2006/relationships/hyperlink" Target="https://aka.ms/HOC2021beyondhoclessons_ko" TargetMode="External"/><Relationship Id="rId4" Type="http://schemas.openxmlformats.org/officeDocument/2006/relationships/hyperlink" Target="https://aka.ms/HOC21extensionactivities_ko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aka.ms/HOC21trailerbuild" TargetMode="External"/><Relationship Id="rId7" Type="http://schemas.openxmlformats.org/officeDocument/2006/relationships/hyperlink" Target="https://minecraft-ja.gamepedia.com/Education_Edition" TargetMode="External"/><Relationship Id="rId2" Type="http://schemas.openxmlformats.org/officeDocument/2006/relationships/hyperlink" Target="https://aka.ms/HOC21educatorguide_ko" TargetMode="Externa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3.png"/><Relationship Id="rId5" Type="http://schemas.openxmlformats.org/officeDocument/2006/relationships/hyperlink" Target="https://aka.ms/HOC21solutionsguide_ko" TargetMode="External"/><Relationship Id="rId4" Type="http://schemas.openxmlformats.org/officeDocument/2006/relationships/hyperlink" Target="https://aka.ms/HOC2021presentationslides_ko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3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.xml"/><Relationship Id="rId5" Type="http://schemas.openxmlformats.org/officeDocument/2006/relationships/hyperlink" Target="https://youtu.be/BkmFIpSDJ7A" TargetMode="External"/><Relationship Id="rId4" Type="http://schemas.openxmlformats.org/officeDocument/2006/relationships/hyperlink" Target="https://minecraft-ja.gamepedia.com/Education_Edition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84200" y="2425780"/>
            <a:ext cx="9144000" cy="1107996"/>
          </a:xfrm>
        </p:spPr>
        <p:txBody>
          <a:bodyPr/>
          <a:lstStyle/>
          <a:p>
            <a:r>
              <a:rPr lang="ko-kr" dirty="0"/>
              <a:t>Hour of Code 2021:</a:t>
            </a:r>
            <a:br/>
            <a:r>
              <a:rPr lang="ko-kr" dirty="0"/>
              <a:t>타임크래프트</a:t>
            </a:r>
            <a:endParaRPr lang="en-US" dirty="0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F32A568A-F104-45A0-AA3D-96F8EE5BDF39}"/>
              </a:ext>
            </a:extLst>
          </p:cNvPr>
          <p:cNvGrpSpPr/>
          <p:nvPr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35800C4F-8804-49A3-80D4-30074D800D4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C60B30A8-CCBD-4CDB-894A-49084F84786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4B1604F4-D20A-475A-95A6-5F3989837EC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7D53E1ED-1C3C-42E7-83FE-FC4AD50DEE2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A0C7DF62-AA60-4CF0-9C75-8DEDC3AA0971}"/>
              </a:ext>
            </a:extLst>
          </p:cNvPr>
          <p:cNvGrpSpPr/>
          <p:nvPr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5" name="Graphic 24">
              <a:extLst>
                <a:ext uri="{FF2B5EF4-FFF2-40B4-BE49-F238E27FC236}">
                  <a16:creationId xmlns:a16="http://schemas.microsoft.com/office/drawing/2014/main" id="{18B462DE-DB7F-48DA-9418-C395A048EB9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6" name="Graphic 25">
              <a:extLst>
                <a:ext uri="{FF2B5EF4-FFF2-40B4-BE49-F238E27FC236}">
                  <a16:creationId xmlns:a16="http://schemas.microsoft.com/office/drawing/2014/main" id="{DD811082-5CB9-453C-966E-82408EF41D2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sp>
        <p:nvSpPr>
          <p:cNvPr id="29" name="Text Placeholder 2">
            <a:extLst>
              <a:ext uri="{FF2B5EF4-FFF2-40B4-BE49-F238E27FC236}">
                <a16:creationId xmlns:a16="http://schemas.microsoft.com/office/drawing/2014/main" id="{138BD8FB-F0C4-4DDF-B1F1-F36120F5B084}"/>
              </a:ext>
            </a:extLst>
          </p:cNvPr>
          <p:cNvSpPr txBox="1">
            <a:spLocks/>
          </p:cNvSpPr>
          <p:nvPr/>
        </p:nvSpPr>
        <p:spPr>
          <a:xfrm>
            <a:off x="478972" y="3535541"/>
            <a:ext cx="4267654" cy="2277547"/>
          </a:xfrm>
          <a:prstGeom prst="rect">
            <a:avLst/>
          </a:prstGeom>
        </p:spPr>
        <p:txBody>
          <a:bodyPr/>
          <a:lstStyle>
            <a:lvl1pPr marL="228600" marR="0" indent="-2286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457200" marR="0" indent="-2286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657225" marR="0" indent="-20002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6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842963" marR="0" indent="-1809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023938" marR="0" indent="-1682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/>
              <a:t>트레이너 훈련 세션</a:t>
            </a:r>
          </a:p>
        </p:txBody>
      </p:sp>
      <p:pic>
        <p:nvPicPr>
          <p:cNvPr id="13" name="Picture Placeholder 8" descr="사람이 테이블에 앉아서 컴퓨터를 사용하는 중&#10;&#10;자동 생성된 설명">
            <a:extLst>
              <a:ext uri="{FF2B5EF4-FFF2-40B4-BE49-F238E27FC236}">
                <a16:creationId xmlns:a16="http://schemas.microsoft.com/office/drawing/2014/main" id="{8CE32B3F-F00C-4845-898D-4D0F1978DD9D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34000" y="0"/>
            <a:ext cx="6858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7EE319B-9AE9-4915-8B53-6AD235F8C8A7}"/>
              </a:ext>
            </a:extLst>
          </p:cNvPr>
          <p:cNvSpPr txBox="1"/>
          <p:nvPr/>
        </p:nvSpPr>
        <p:spPr>
          <a:xfrm>
            <a:off x="7321420" y="6476637"/>
            <a:ext cx="4283490" cy="3639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dirty="0"/>
              <a:t>https://aka.ms/HOC21educatorguide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1D24C736-AECE-4682-AE7B-D0D094B43694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1EFB10BB-0CDD-43B5-AE10-0FA9A8E149E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021F0623-59A6-4F1A-A62E-4E8E774AADA1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82288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2D97C1-BFD1-404C-8371-AA20AA9843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1107996"/>
          </a:xfrm>
        </p:spPr>
        <p:txBody>
          <a:bodyPr/>
          <a:lstStyle/>
          <a:p>
            <a:r>
              <a:rPr kumimoji="0" lang="ko-kr" sz="360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순간이동, 힌트 얻기 등</a:t>
            </a:r>
            <a:br/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82CCAD-6AE6-4C30-8000-01453CEFF2C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740" y="1165122"/>
            <a:ext cx="11018520" cy="1735860"/>
          </a:xfrm>
        </p:spPr>
        <p:txBody>
          <a:bodyPr/>
          <a:lstStyle/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ko-kr" sz="1800" dirty="0"/>
              <a:t>TARRA는 게임 진행 중 학생들을 이끌어줄 AI(인공지능)예요.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ko-kr" sz="1800" dirty="0"/>
              <a:t>학생들은 T.A.L.K.(시간 Agent 링크 키)라는 통신 기기를 받아요 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ko-kr" sz="1800" dirty="0"/>
              <a:t>T.A.R.R.A.의 도움으로 힌트를 받거나, 활동을 초기화 또는 해결하거나, 연대표 컴퓨터로 돌아가려면 기기를 오른쪽 클릭하면 돼요.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5E9ED69-BAE3-44A0-9063-6CD268DCA4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2766" y="2542583"/>
            <a:ext cx="2948483" cy="141443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7C3B56C-3409-4B70-BAFA-74003418650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3" t="3855" r="3108" b="3693"/>
          <a:stretch/>
        </p:blipFill>
        <p:spPr>
          <a:xfrm>
            <a:off x="1133428" y="4232656"/>
            <a:ext cx="2948483" cy="146022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C87B102-A917-499F-B5AC-299EC2D69A4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1" t="2736" r="2154" b="4107"/>
          <a:stretch/>
        </p:blipFill>
        <p:spPr>
          <a:xfrm>
            <a:off x="4326159" y="4232656"/>
            <a:ext cx="2993579" cy="146022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28D0662-FF1B-4E7D-BDB0-467222862DE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0" t="2475" r="2755" b="4750"/>
          <a:stretch/>
        </p:blipFill>
        <p:spPr>
          <a:xfrm>
            <a:off x="5822949" y="2496797"/>
            <a:ext cx="2964197" cy="146022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00B9D54-D4C0-4408-A06C-D644D85BAEA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3950" y="4232656"/>
            <a:ext cx="3020354" cy="1460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6781134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52991E-62C6-43EF-B028-80C6989A07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241" y="469640"/>
            <a:ext cx="11874759" cy="1046440"/>
          </a:xfrm>
        </p:spPr>
        <p:txBody>
          <a:bodyPr/>
          <a:lstStyle/>
          <a:p>
            <a:r>
              <a:rPr lang="ko-kr" sz="3400" dirty="0"/>
              <a:t>코딩 챌린지 (3개를 고르세요. 다시 플레이할 수 있어요!)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5C8BF5-61EE-4632-A3F9-E3A1694735B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5509610" cy="4801314"/>
          </a:xfrm>
        </p:spPr>
        <p:txBody>
          <a:bodyPr/>
          <a:lstStyle/>
          <a:p>
            <a:r>
              <a:rPr lang="ko-kr" sz="2400" dirty="0"/>
              <a:t>1번 챌린지: 빅밴드 재즈</a:t>
            </a:r>
          </a:p>
          <a:p>
            <a:r>
              <a:rPr lang="ko-kr" sz="2400" dirty="0"/>
              <a:t>2번 챌린지: 기자의 피라미드</a:t>
            </a:r>
          </a:p>
          <a:p>
            <a:r>
              <a:rPr lang="ko-kr" sz="2400" dirty="0"/>
              <a:t>3번 챌린지: 달 임무</a:t>
            </a:r>
          </a:p>
          <a:p>
            <a:r>
              <a:rPr lang="ko-kr" sz="2400" dirty="0"/>
              <a:t>4번 챌린지: 만리장성</a:t>
            </a:r>
          </a:p>
          <a:p>
            <a:r>
              <a:rPr lang="ko-kr" sz="2400" dirty="0"/>
              <a:t>5번 챌린지: 모나리자</a:t>
            </a:r>
          </a:p>
          <a:p>
            <a:r>
              <a:rPr lang="ko-kr" sz="2400" dirty="0"/>
              <a:t>6번 챌린지: 최초의 비행</a:t>
            </a:r>
          </a:p>
          <a:p>
            <a:r>
              <a:rPr lang="ko-kr" sz="2400" dirty="0"/>
              <a:t>7번 챌린지: 최초의 프로그래머</a:t>
            </a:r>
          </a:p>
          <a:p>
            <a:r>
              <a:rPr lang="ko-kr" sz="2400" dirty="0"/>
              <a:t>8번 챌린지: 인간의 가장 친한 친구</a:t>
            </a:r>
          </a:p>
          <a:p>
            <a:r>
              <a:rPr lang="ko-kr" sz="2400" dirty="0"/>
              <a:t>9번 챌린지: 화석 퍼즐</a:t>
            </a:r>
          </a:p>
          <a:p>
            <a:r>
              <a:rPr lang="ko-kr" sz="2400" dirty="0"/>
              <a:t>10번 챌린지: 발견의 원소</a:t>
            </a:r>
          </a:p>
          <a:p>
            <a:endParaRPr lang="en-US" sz="2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8B88B03-44FB-472D-A071-E45CFAD1BFBD}"/>
              </a:ext>
            </a:extLst>
          </p:cNvPr>
          <p:cNvSpPr txBox="1"/>
          <p:nvPr/>
        </p:nvSpPr>
        <p:spPr>
          <a:xfrm>
            <a:off x="7321420" y="6476637"/>
            <a:ext cx="4283490" cy="3639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dirty="0"/>
              <a:t>https://aka.ms/HOC21educatorguide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7008A48-3040-49C0-B7CE-588345BF05B1}"/>
              </a:ext>
            </a:extLst>
          </p:cNvPr>
          <p:cNvGrpSpPr>
            <a:grpSpLocks noChangeAspect="1"/>
          </p:cNvGrpSpPr>
          <p:nvPr/>
        </p:nvGrpSpPr>
        <p:grpSpPr>
          <a:xfrm>
            <a:off x="6096000" y="2000662"/>
            <a:ext cx="5781115" cy="2878387"/>
            <a:chOff x="1419226" y="1188720"/>
            <a:chExt cx="9020174" cy="4507229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72760B4F-45C4-489C-9705-67BCB8664B2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419226" y="1188720"/>
              <a:ext cx="9020174" cy="4507229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B43D4224-CDB1-4A51-8C52-EA22FC34498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53251" y="3689511"/>
              <a:ext cx="400050" cy="406239"/>
            </a:xfrm>
            <a:prstGeom prst="rect">
              <a:avLst/>
            </a:prstGeom>
          </p:spPr>
        </p:pic>
      </p:grpSp>
      <p:pic>
        <p:nvPicPr>
          <p:cNvPr id="9" name="Picture 8" descr="텍스트, 로고&#10;&#10;자동 생성된 설명">
            <a:extLst>
              <a:ext uri="{FF2B5EF4-FFF2-40B4-BE49-F238E27FC236}">
                <a16:creationId xmlns:a16="http://schemas.microsoft.com/office/drawing/2014/main" id="{77B115C8-A5E8-4BB0-8ADD-C369E812403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038214"/>
      </p:ext>
    </p:extLst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B2E5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84D811-8A07-4EEF-96D0-51B88EE3D7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892417"/>
            <a:ext cx="4158362" cy="553998"/>
          </a:xfrm>
        </p:spPr>
        <p:txBody>
          <a:bodyPr/>
          <a:lstStyle/>
          <a:p>
            <a:r>
              <a:rPr lang="ko-kr">
                <a:solidFill>
                  <a:srgbClr val="D59DFF"/>
                </a:solidFill>
              </a:rPr>
              <a:t>복습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19DA1F-E232-4BE9-B4C2-4BBBED25FA4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1953491"/>
            <a:ext cx="4162425" cy="423250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ko-kr" dirty="0">
                <a:solidFill>
                  <a:schemeClr val="bg1"/>
                </a:solidFill>
              </a:rPr>
              <a:t>오늘 한 일: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ko-kr" dirty="0">
                <a:solidFill>
                  <a:schemeClr val="bg1"/>
                </a:solidFill>
              </a:rPr>
              <a:t>알고리즘, AI, 시퀀싱, 디버깅, 루프 같은 코딩 개념을 배웠어요.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ko-kr" dirty="0">
                <a:solidFill>
                  <a:schemeClr val="bg1"/>
                </a:solidFill>
              </a:rPr>
              <a:t>컴퓨터 공학이 우리의 열정, 관심, 미래의 직업 등 모든 곳에 있다는 걸 배웠어요.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ko-kr" dirty="0">
                <a:solidFill>
                  <a:schemeClr val="bg1"/>
                </a:solidFill>
              </a:rPr>
              <a:t>Minecraft 시간 Agent를 프로그래밍해서 미래를 구했어요!</a:t>
            </a:r>
          </a:p>
        </p:txBody>
      </p:sp>
      <p:pic>
        <p:nvPicPr>
          <p:cNvPr id="7" name="Picture Placeholder 6" descr="비디오 게임의 스크린샷&#10;&#10;자동 생성된 설명">
            <a:extLst>
              <a:ext uri="{FF2B5EF4-FFF2-40B4-BE49-F238E27FC236}">
                <a16:creationId xmlns:a16="http://schemas.microsoft.com/office/drawing/2014/main" id="{7C5431A4-6F0A-473F-8A88-979086AE3905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4" name="Picture 3" descr="텍스트, 로고&#10;&#10;자동 생성된 설명">
            <a:extLst>
              <a:ext uri="{FF2B5EF4-FFF2-40B4-BE49-F238E27FC236}">
                <a16:creationId xmlns:a16="http://schemas.microsoft.com/office/drawing/2014/main" id="{A2022123-E823-4198-96AF-8C59F718E35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179742"/>
      </p:ext>
    </p:extLst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dirty="0"/>
              <a:t>감상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402529" y="1206186"/>
            <a:ext cx="1138376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ko-kr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Hour of Code에서 가장 맘에 드는 건 어떤 부분이었나요?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ko-kr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Hour of Code에서 가장 어려운 건 어떤 부분이었나요?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ko-kr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오늘 어떻게 컴퓨터 공학 기술을 사용했나요?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ko-kr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오늘 무엇을 새로 배웠나요?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ko-kr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컴퓨터 과학이 모든 사람에게 중요한 이유는 뭔가요?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ko-kr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Minecraft: Education Edition을 다시 플레이하고 싶으신가요?</a:t>
            </a:r>
          </a:p>
        </p:txBody>
      </p:sp>
    </p:spTree>
    <p:extLst>
      <p:ext uri="{BB962C8B-B14F-4D97-AF65-F5344CB8AC3E}">
        <p14:creationId xmlns:p14="http://schemas.microsoft.com/office/powerpoint/2010/main" val="696299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5847E2-B9CA-455F-8C43-B4322D66D9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2025650"/>
            <a:ext cx="4161981" cy="1107996"/>
          </a:xfrm>
        </p:spPr>
        <p:txBody>
          <a:bodyPr/>
          <a:lstStyle/>
          <a:p>
            <a:r>
              <a:rPr lang="ko-kr"/>
              <a:t>수료증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B2C6F9-CB45-42AC-9FBB-47060105DE0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ko-kr" dirty="0">
                <a:hlinkClick r:id="rId2"/>
              </a:rPr>
              <a:t>aka.ms/HOC21certificate</a:t>
            </a:r>
            <a:endParaRPr lang="en-CA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C55A86A-11C3-4795-8601-2B645741B4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8322" y="584065"/>
            <a:ext cx="7539093" cy="5776955"/>
          </a:xfrm>
          <a:prstGeom prst="rect">
            <a:avLst/>
          </a:prstGeom>
        </p:spPr>
      </p:pic>
      <p:pic>
        <p:nvPicPr>
          <p:cNvPr id="16" name="Picture 15" descr="텍스트, 로고&#10;&#10;자동 생성된 설명">
            <a:extLst>
              <a:ext uri="{FF2B5EF4-FFF2-40B4-BE49-F238E27FC236}">
                <a16:creationId xmlns:a16="http://schemas.microsoft.com/office/drawing/2014/main" id="{A32E61FF-A022-4CE9-88F1-C8E15517D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173229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547E3655-A700-49B3-81EA-B6CEFDD323CB}"/>
              </a:ext>
            </a:extLst>
          </p:cNvPr>
          <p:cNvSpPr txBox="1">
            <a:spLocks/>
          </p:cNvSpPr>
          <p:nvPr/>
        </p:nvSpPr>
        <p:spPr>
          <a:xfrm>
            <a:off x="694943" y="6906"/>
            <a:ext cx="11018520" cy="1415772"/>
          </a:xfrm>
          <a:prstGeom prst="rect">
            <a:avLst/>
          </a:prstGeom>
          <a:noFill/>
        </p:spPr>
        <p:txBody>
          <a:bodyPr vert="horz" wrap="square" lIns="0" tIns="91440" rIns="0" bIns="91440" rtlCol="0" anchor="b" anchorCtr="0"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5878" b="1" kern="1200" cap="none" spc="-98" baseline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pPr algn="ctr"/>
            <a:r>
              <a:rPr lang="ko-kr" sz="4000" dirty="0">
                <a:latin typeface="Torque Bold" panose="020B0803030202050203" pitchFamily="34" charset="0"/>
              </a:rPr>
              <a:t>Minecraft Hour of Code 2021: 타임크래프트에 </a:t>
            </a:r>
          </a:p>
          <a:p>
            <a:pPr algn="ctr"/>
            <a:r>
              <a:rPr lang="ko-kr" sz="4000" dirty="0">
                <a:latin typeface="Torque Bold" panose="020B0803030202050203" pitchFamily="34" charset="0"/>
              </a:rPr>
              <a:t>오신 것을 환영합니다</a:t>
            </a:r>
            <a:endParaRPr lang="en-CA" sz="4000" dirty="0">
              <a:latin typeface="Torque Bold" panose="020B0803030202050203" pitchFamily="34" charset="0"/>
            </a:endParaRPr>
          </a:p>
        </p:txBody>
      </p:sp>
      <p:pic>
        <p:nvPicPr>
          <p:cNvPr id="2" name="Picture 1" descr="비디오 게임의 스크린샷&#10;&#10;자동 생성된 설명">
            <a:extLst>
              <a:ext uri="{FF2B5EF4-FFF2-40B4-BE49-F238E27FC236}">
                <a16:creationId xmlns:a16="http://schemas.microsoft.com/office/drawing/2014/main" id="{EBE35469-F1ED-4C40-9153-30C108F74D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3778" y="2001750"/>
            <a:ext cx="6844444" cy="38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9220137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D31C27-C323-4A7B-BA1F-6F54CDB1A1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dirty="0"/>
              <a:t>CS 교육 주간 준비 방법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5AD7A7-78B7-4E41-8F4A-638607E5A70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11018520" cy="4050340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ko-kr" dirty="0"/>
              <a:t>Hour of Code 2021: 타임크래프트 플레이하기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ko-kr" dirty="0">
                <a:hlinkClick r:id="rId2"/>
              </a:rPr>
              <a:t>답안지</a:t>
            </a:r>
            <a:r>
              <a:rPr lang="ko-kr" dirty="0"/>
              <a:t> 다운로드</a:t>
            </a: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ko-kr" dirty="0">
                <a:hlinkClick r:id="rId3"/>
              </a:rPr>
              <a:t>교육자 가이드</a:t>
            </a:r>
            <a:r>
              <a:rPr lang="ko-kr" dirty="0"/>
              <a:t> 숙지</a:t>
            </a: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ko-kr" dirty="0">
                <a:hlinkClick r:id="rId4"/>
              </a:rPr>
              <a:t>통합 CS 수업 계획</a:t>
            </a:r>
            <a:r>
              <a:rPr lang="ko-kr" dirty="0"/>
              <a:t> 확장 활동 확인</a:t>
            </a: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ko-kr" dirty="0">
                <a:hlinkClick r:id="rId5"/>
              </a:rPr>
              <a:t>Hour of Code를 넘어설 수 있는</a:t>
            </a:r>
            <a:r>
              <a:rPr lang="ko-kr" dirty="0"/>
              <a:t> 재밌는 월드예요!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CA" dirty="0"/>
          </a:p>
        </p:txBody>
      </p:sp>
      <p:pic>
        <p:nvPicPr>
          <p:cNvPr id="8" name="Picture 7" descr="텍스트, 로고&#10;&#10;자동 생성된 설명">
            <a:extLst>
              <a:ext uri="{FF2B5EF4-FFF2-40B4-BE49-F238E27FC236}">
                <a16:creationId xmlns:a16="http://schemas.microsoft.com/office/drawing/2014/main" id="{E95BC96F-B848-4172-B019-0B678199F47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8744153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D31C27-C323-4A7B-BA1F-6F54CDB1A1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dirty="0"/>
              <a:t>1시간 세션 진행 방법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5AD7A7-78B7-4E41-8F4A-638607E5A70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11018520" cy="4382738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ko-kr" sz="2000" b="1" dirty="0"/>
              <a:t>자기소개 </a:t>
            </a:r>
            <a:r>
              <a:rPr lang="ko-kr" sz="2000" dirty="0"/>
              <a:t>(2분)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ko-kr" sz="2000" b="1" dirty="0"/>
              <a:t>수업 주제</a:t>
            </a:r>
            <a:r>
              <a:rPr lang="ko-kr" sz="2000" dirty="0"/>
              <a:t> 소개 - </a:t>
            </a:r>
            <a:r>
              <a:rPr lang="ko-kr" sz="2000" dirty="0">
                <a:hlinkClick r:id="rId2"/>
              </a:rPr>
              <a:t>교육자 가이드 </a:t>
            </a:r>
            <a:r>
              <a:rPr lang="ko-kr" sz="2000" dirty="0"/>
              <a:t>참고 (1분)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ko-kr" sz="2000" dirty="0"/>
              <a:t>화면 공유 후 </a:t>
            </a:r>
            <a:r>
              <a:rPr lang="ko-kr" sz="2000" dirty="0">
                <a:hlinkClick r:id="rId3"/>
              </a:rPr>
              <a:t>공략 영상 시청</a:t>
            </a:r>
            <a:r>
              <a:rPr lang="ko-kr" sz="2000" dirty="0"/>
              <a:t> (2분) (오디오 공유 필수!)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ko-kr" sz="2000" b="1" dirty="0"/>
              <a:t>수업 개념 </a:t>
            </a:r>
            <a:r>
              <a:rPr lang="ko-kr" sz="2000" dirty="0"/>
              <a:t>소개 - 교육자 가이드 (및 5~8번 슬라이드) 참고 (5분)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ko-kr" sz="2000" b="1" dirty="0"/>
              <a:t>팁과 요령</a:t>
            </a:r>
            <a:r>
              <a:rPr lang="ko-kr" sz="2000" dirty="0"/>
              <a:t> 소개 (7번 슬라이드) (3분)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ko-kr" sz="2000" dirty="0"/>
              <a:t>화면을 공유하고, 월드를 열고 </a:t>
            </a:r>
            <a:r>
              <a:rPr lang="ko-kr" sz="2000" b="1" dirty="0"/>
              <a:t>첫 활동을 플레이한 뒤</a:t>
            </a:r>
            <a:r>
              <a:rPr lang="ko-kr" sz="2000" dirty="0"/>
              <a:t>(인트로 + 빅밴드 재즈), 학생들이 따라하게 하고(10~15분) 학생용 </a:t>
            </a:r>
            <a:r>
              <a:rPr lang="ko-kr" sz="2000" dirty="0">
                <a:hlinkClick r:id="rId4"/>
              </a:rPr>
              <a:t>슬라이드</a:t>
            </a:r>
            <a:r>
              <a:rPr lang="ko-kr" sz="2000" dirty="0"/>
              <a:t>로 도와주세요.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ko-kr" sz="2000" dirty="0"/>
              <a:t>학생들이 스스로 </a:t>
            </a:r>
            <a:r>
              <a:rPr lang="ko-kr" sz="2000" b="1" dirty="0"/>
              <a:t>활동을 2개 더 완료하도록 하고</a:t>
            </a:r>
            <a:r>
              <a:rPr lang="ko-kr" sz="2000" dirty="0"/>
              <a:t>, 질문이 있다면 질문을 받으세요. (20분)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ko-kr" sz="1600" dirty="0"/>
              <a:t>미리 </a:t>
            </a:r>
            <a:r>
              <a:rPr lang="ko-kr" sz="1600" dirty="0">
                <a:hlinkClick r:id="rId5"/>
              </a:rPr>
              <a:t>답안지</a:t>
            </a:r>
            <a:r>
              <a:rPr lang="ko-kr" sz="1600" dirty="0"/>
              <a:t>를 준비하세요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ko-kr" sz="2000" b="1" dirty="0"/>
              <a:t>수업 정리 (10번 슬라이드)</a:t>
            </a:r>
            <a:r>
              <a:rPr lang="ko-kr" sz="2000" dirty="0"/>
              <a:t> (5분)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ko-kr" sz="2000" dirty="0"/>
              <a:t>남은 시간은 학생과 질답 시간으로 보내세요 </a:t>
            </a:r>
            <a:r>
              <a:rPr lang="ko-kr" sz="2000" dirty="0">
                <a:sym typeface="Wingdings" panose="05000000000000000000" pitchFamily="2" charset="2"/>
              </a:rPr>
              <a:t></a:t>
            </a:r>
            <a:endParaRPr lang="en-CA" sz="2000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CA" dirty="0"/>
          </a:p>
        </p:txBody>
      </p:sp>
      <p:pic>
        <p:nvPicPr>
          <p:cNvPr id="8" name="Picture 7" descr="텍스트, 로고&#10;&#10;자동 생성된 설명">
            <a:extLst>
              <a:ext uri="{FF2B5EF4-FFF2-40B4-BE49-F238E27FC236}">
                <a16:creationId xmlns:a16="http://schemas.microsoft.com/office/drawing/2014/main" id="{04EEE2D6-06E6-45B1-80A7-BBA442250AB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7875235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3EEC04-5491-4AA0-A760-FD654DED630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09026" y="2618427"/>
            <a:ext cx="6902856" cy="2120726"/>
          </a:xfrm>
        </p:spPr>
        <p:txBody>
          <a:bodyPr/>
          <a:lstStyle/>
          <a:p>
            <a:r>
              <a:rPr lang="ko-kr" dirty="0"/>
              <a:t>취미나 다른 일에서는 컴퓨터 과학이 어떻게 사용될까요?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26388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3048" y="3819635"/>
            <a:ext cx="4401403" cy="849463"/>
          </a:xfrm>
        </p:spPr>
        <p:txBody>
          <a:bodyPr wrap="square" anchor="b">
            <a:noAutofit/>
          </a:bodyPr>
          <a:lstStyle/>
          <a:p>
            <a:pPr algn="ctr">
              <a:lnSpc>
                <a:spcPct val="150000"/>
              </a:lnSpc>
            </a:pPr>
            <a:r>
              <a:rPr lang="ko-kr" sz="4000" dirty="0">
                <a:latin typeface="Torque Bold" panose="020B0803030202050203" pitchFamily="34" charset="0"/>
              </a:rPr>
              <a:t>컴퓨터 과학</a:t>
            </a:r>
            <a:br/>
            <a:r>
              <a:rPr lang="ko-kr" sz="4000" dirty="0">
                <a:latin typeface="Torque Bold" panose="020B0803030202050203" pitchFamily="34" charset="0"/>
              </a:rPr>
              <a:t>은 </a:t>
            </a:r>
            <a:br/>
            <a:r>
              <a:rPr lang="ko-kr" sz="4000" dirty="0">
                <a:latin typeface="Torque Bold" panose="020B0803030202050203" pitchFamily="34" charset="0"/>
              </a:rPr>
              <a:t>모든 곳</a:t>
            </a:r>
            <a:r>
              <a:rPr lang="ko-kr" sz="4000" b="1" u="sng" dirty="0">
                <a:latin typeface="Torque Bold" panose="020B0803030202050203" pitchFamily="34" charset="0"/>
              </a:rPr>
              <a:t>에 있고, </a:t>
            </a:r>
            <a:br/>
            <a:r>
              <a:rPr lang="ko-kr" sz="4000" dirty="0">
                <a:latin typeface="Torque Bold" panose="020B0803030202050203" pitchFamily="34" charset="0"/>
              </a:rPr>
              <a:t>모두에게 있어요!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pic>
        <p:nvPicPr>
          <p:cNvPr id="3" name="Picture 2" descr="비디오 게임의 스크린샷&#10;&#10;자동 생성된 설명">
            <a:extLst>
              <a:ext uri="{FF2B5EF4-FFF2-40B4-BE49-F238E27FC236}">
                <a16:creationId xmlns:a16="http://schemas.microsoft.com/office/drawing/2014/main" id="{7A36244E-C532-49A3-804E-5D0678DFFC7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4381" y="1238490"/>
            <a:ext cx="6844444" cy="38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059482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41A36E2-6BDB-4244-863E-940EDFD79259}"/>
              </a:ext>
            </a:extLst>
          </p:cNvPr>
          <p:cNvSpPr/>
          <p:nvPr/>
        </p:nvSpPr>
        <p:spPr bwMode="auto">
          <a:xfrm>
            <a:off x="5933754" y="0"/>
            <a:ext cx="6258246" cy="6858000"/>
          </a:xfrm>
          <a:prstGeom prst="rect">
            <a:avLst/>
          </a:prstGeom>
          <a:solidFill>
            <a:srgbClr val="38BE7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19559D8F-CB1F-454C-86A2-004ABE98C4BD}"/>
              </a:ext>
            </a:extLst>
          </p:cNvPr>
          <p:cNvSpPr txBox="1"/>
          <p:nvPr/>
        </p:nvSpPr>
        <p:spPr>
          <a:xfrm>
            <a:off x="592219" y="1866385"/>
            <a:ext cx="474931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sz="2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심각한 시간 오류 연구소에 소속된 컴퓨터 과학자인 여러분의 업무는 역사에 나타나는 수수께끼의 시간 균열을 바로잡고, 누군가(또는 무언가!) 이를 유발하는지 알아내는 거예요.</a:t>
            </a:r>
          </a:p>
          <a:p>
            <a:endParaRPr lang="en-US" sz="20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r>
              <a:rPr lang="ko-kr" sz="2000" b="1" dirty="0">
                <a:solidFill>
                  <a:schemeClr val="accent4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코딩 슈퍼파워로 시간 균열을 바로잡고 미래를 구하는 걸 도와주실 건가요?</a:t>
            </a:r>
          </a:p>
          <a:p>
            <a:endParaRPr lang="en-US" sz="20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endParaRPr lang="en-US" sz="20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864029A-6F67-47B1-8D98-5B0CE499B827}"/>
              </a:ext>
            </a:extLst>
          </p:cNvPr>
          <p:cNvSpPr txBox="1"/>
          <p:nvPr/>
        </p:nvSpPr>
        <p:spPr>
          <a:xfrm>
            <a:off x="6403694" y="819720"/>
            <a:ext cx="5086817" cy="36779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sz="2400" b="1" dirty="0">
                <a:solidFill>
                  <a:schemeClr val="tx1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타임크래프트 미션에서 </a:t>
            </a:r>
          </a:p>
          <a:p>
            <a:r>
              <a:rPr lang="ko-kr" sz="2400" b="1" dirty="0">
                <a:solidFill>
                  <a:schemeClr val="tx1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해야 할 일:</a:t>
            </a:r>
          </a:p>
          <a:p>
            <a:r>
              <a:rPr lang="ko-kr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ko-kr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과거로 돌아가 세계 역사에서 흥분되는 순간 체험하기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ko-kr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시간 Agent를 코딩해 시간 균열 3개 바로잡기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ko-kr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단서를 사용해 범인(시간 균열을 유발하는 사람이나 물체 등) 찾기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6838E97-67A0-4E2B-80E8-6DA2E1B0457B}"/>
              </a:ext>
            </a:extLst>
          </p:cNvPr>
          <p:cNvSpPr txBox="1"/>
          <p:nvPr/>
        </p:nvSpPr>
        <p:spPr>
          <a:xfrm>
            <a:off x="592219" y="740777"/>
            <a:ext cx="516984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sz="2400" dirty="0">
                <a:solidFill>
                  <a:schemeClr val="accent5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시간 여행을 할 준비는 </a:t>
            </a:r>
          </a:p>
          <a:p>
            <a:r>
              <a:rPr lang="ko-kr" sz="2400" dirty="0">
                <a:solidFill>
                  <a:schemeClr val="accent5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마치셨나요?</a:t>
            </a:r>
            <a:endParaRPr lang="en-US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42270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19692" y="300724"/>
            <a:ext cx="11149439" cy="795528"/>
          </a:xfrm>
        </p:spPr>
        <p:txBody>
          <a:bodyPr/>
          <a:lstStyle/>
          <a:p>
            <a:r>
              <a:rPr lang="ko-kr" dirty="0"/>
              <a:t>중요한 어휘 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B20729CA-38EC-4517-A340-4577FDA63095}"/>
              </a:ext>
            </a:extLst>
          </p:cNvPr>
          <p:cNvSpPr txBox="1"/>
          <p:nvPr/>
        </p:nvSpPr>
        <p:spPr>
          <a:xfrm>
            <a:off x="519692" y="1096252"/>
            <a:ext cx="1114943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sz="2800" dirty="0">
                <a:solidFill>
                  <a:schemeClr val="accent5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시작하기 전에 중요한 게 몇 가지 있어요. 개념을 몇 개 알아보도록 할게요!</a:t>
            </a:r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9020A9FB-D3EC-4BA7-9528-336C3C0DAF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6364000"/>
              </p:ext>
            </p:extLst>
          </p:nvPr>
        </p:nvGraphicFramePr>
        <p:xfrm>
          <a:off x="573207" y="2146834"/>
          <a:ext cx="11042406" cy="3205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80802">
                  <a:extLst>
                    <a:ext uri="{9D8B030D-6E8A-4147-A177-3AD203B41FA5}">
                      <a16:colId xmlns:a16="http://schemas.microsoft.com/office/drawing/2014/main" val="3884788328"/>
                    </a:ext>
                  </a:extLst>
                </a:gridCol>
                <a:gridCol w="3680802">
                  <a:extLst>
                    <a:ext uri="{9D8B030D-6E8A-4147-A177-3AD203B41FA5}">
                      <a16:colId xmlns:a16="http://schemas.microsoft.com/office/drawing/2014/main" val="3103910590"/>
                    </a:ext>
                  </a:extLst>
                </a:gridCol>
                <a:gridCol w="3680802">
                  <a:extLst>
                    <a:ext uri="{9D8B030D-6E8A-4147-A177-3AD203B41FA5}">
                      <a16:colId xmlns:a16="http://schemas.microsoft.com/office/drawing/2014/main" val="25379031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ko-kr" sz="1600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시간 Agent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sz="1600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심각한 시간 오류 연구소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sz="1600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시간 균열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532344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ko-kr" sz="18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우리의 코딩을 통해 시간 균열을 바로잡는 걸 도와줄 로봇입니다.</a:t>
                      </a: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sz="18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컴퓨터 공학자인 여러분은 심각한 시간 오류 연구소에서 일합니다. 시간의 질서를 감시하고 유지하는 업무죠. </a:t>
                      </a: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sz="18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지구 역사의 연대표 내에서 벌어진 거대한 문제나 변경 사항입니다. 메인프레임에서 표시될 거예요.</a:t>
                      </a: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08817006"/>
                  </a:ext>
                </a:extLst>
              </a:tr>
            </a:tbl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D5B809D7-F6BA-45A3-874C-BC5A378098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2490" y="3749574"/>
            <a:ext cx="2763840" cy="156136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FC537D8-C713-4283-9901-1AB245CAC00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43308" y="3749574"/>
            <a:ext cx="3062514" cy="1275614"/>
          </a:xfrm>
          <a:prstGeom prst="rect">
            <a:avLst/>
          </a:prstGeom>
        </p:spPr>
      </p:pic>
      <p:pic>
        <p:nvPicPr>
          <p:cNvPr id="9" name="Picture 8" descr="글자, 아이템, 사무실, 잡동사니가 있는 사진&#10;&#10;자동 생성된 설명">
            <a:extLst>
              <a:ext uri="{FF2B5EF4-FFF2-40B4-BE49-F238E27FC236}">
                <a16:creationId xmlns:a16="http://schemas.microsoft.com/office/drawing/2014/main" id="{DF86B156-8584-428D-BA0D-61969F9B408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4917"/>
          <a:stretch/>
        </p:blipFill>
        <p:spPr>
          <a:xfrm>
            <a:off x="1286764" y="2943701"/>
            <a:ext cx="2253448" cy="2154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967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7EBE1C-9563-4563-82F9-E1B34AD7D3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/>
              <a:t>팁과 요령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F9C96B-D860-4DC9-A0B8-E9ED75DC94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390" y="1316188"/>
            <a:ext cx="11018520" cy="3250121"/>
          </a:xfrm>
        </p:spPr>
        <p:txBody>
          <a:bodyPr vert="horz" wrap="square" lIns="0" tIns="0" rIns="0" bIns="0" rtlCol="0" anchor="t">
            <a:spAutoFit/>
          </a:bodyPr>
          <a:lstStyle/>
          <a:p>
            <a:r>
              <a:rPr lang="ko-kr" dirty="0"/>
              <a:t>그림 그리기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ko-kr" dirty="0"/>
              <a:t>학생들이 Agent가 갈 길을 직접 그려 미리 계획을 짜고 변수를 조정할 수 있도록 도와주세요</a:t>
            </a:r>
            <a:endParaRPr lang="en-CA" dirty="0">
              <a:cs typeface="Segoe UI"/>
            </a:endParaRP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endParaRPr kumimoji="0" lang="en-CA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1250">
                    <a:srgbClr val="1A1A1A"/>
                  </a:gs>
                  <a:gs pos="100000">
                    <a:srgbClr val="1A1A1A"/>
                  </a:gs>
                </a:gsLst>
                <a:lin ang="5400000" scaled="0"/>
              </a:gradFill>
              <a:effectLst/>
              <a:uLnTx/>
              <a:uFillTx/>
              <a:latin typeface="Segoe UI Semilight" panose="020B0402040204020203" pitchFamily="34" charset="0"/>
              <a:ea typeface="+mn-ea"/>
              <a:cs typeface="Segoe UI Semilight" panose="020B0402040204020203" pitchFamily="34" charset="0"/>
            </a:endParaRP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kumimoji="0" lang="ko-kr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몰입형 리더</a:t>
            </a:r>
            <a:endParaRPr lang="en-CA" dirty="0"/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ko-kr" dirty="0"/>
              <a:t>몰입형 리더 아이콘을 클릭하면 텍스트를 소리 내서 읽거나 번역할 수 있어요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endParaRPr lang="en-CA" dirty="0"/>
          </a:p>
          <a:p>
            <a:pPr marL="685800" lvl="1" indent="-457200">
              <a:buFont typeface="Arial" panose="020B0604020202020204" pitchFamily="34" charset="0"/>
              <a:buChar char="•"/>
            </a:pPr>
            <a:endParaRPr lang="en-CA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78ACC6A-C4A7-4C07-BE28-E6249E86D0FD}"/>
              </a:ext>
            </a:extLst>
          </p:cNvPr>
          <p:cNvSpPr txBox="1"/>
          <p:nvPr/>
        </p:nvSpPr>
        <p:spPr>
          <a:xfrm>
            <a:off x="7543800" y="6476637"/>
            <a:ext cx="4061110" cy="3639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dirty="0"/>
              <a:t>https://aka.ms/HOC21educatorguide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5AE42F0-D0FB-476E-B14F-1C030B66EFD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891"/>
          <a:stretch/>
        </p:blipFill>
        <p:spPr>
          <a:xfrm>
            <a:off x="3173755" y="3954528"/>
            <a:ext cx="1201762" cy="1422400"/>
          </a:xfrm>
          <a:prstGeom prst="rect">
            <a:avLst/>
          </a:prstGeom>
        </p:spPr>
      </p:pic>
      <p:pic>
        <p:nvPicPr>
          <p:cNvPr id="8" name="Picture 7" descr="텍스트, 로고&#10;&#10;자동 생성된 설명">
            <a:extLst>
              <a:ext uri="{FF2B5EF4-FFF2-40B4-BE49-F238E27FC236}">
                <a16:creationId xmlns:a16="http://schemas.microsoft.com/office/drawing/2014/main" id="{7914081E-3959-4EE2-97B7-88576F3941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F214CB2-006F-4219-B2D4-C1DA4C4B5CAD}"/>
              </a:ext>
            </a:extLst>
          </p:cNvPr>
          <p:cNvSpPr txBox="1"/>
          <p:nvPr/>
        </p:nvSpPr>
        <p:spPr>
          <a:xfrm>
            <a:off x="4418342" y="4037825"/>
            <a:ext cx="5103510" cy="13542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ko-kr" sz="11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몰입형 리더를 Minecraft 내에서 열어 표지판과 NPC 대사를 읽을 수 있어요! 매우 유용한 기능이랍니다!</a:t>
            </a:r>
            <a:br/>
            <a:br/>
            <a:r>
              <a:rPr lang="ko-kr" sz="11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글을 번역하거나, 소리 내서 읽는 등 읽을 때 도움이 돼요.</a:t>
            </a:r>
          </a:p>
          <a:p>
            <a:pPr algn="l"/>
            <a:endParaRPr lang="en-US" sz="1100" dirty="0">
              <a:gradFill>
                <a:gsLst>
                  <a:gs pos="2917">
                    <a:schemeClr val="tx1"/>
                  </a:gs>
                  <a:gs pos="30000">
                    <a:schemeClr val="tx1"/>
                  </a:gs>
                </a:gsLst>
                <a:lin ang="5400000" scaled="0"/>
              </a:gradFill>
            </a:endParaRPr>
          </a:p>
          <a:p>
            <a:pPr algn="l"/>
            <a:r>
              <a:rPr lang="ko-kr" sz="11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Minecraft: Education Edition에서 몰입형 리더를 사용하는 방법: </a:t>
            </a:r>
            <a:r>
              <a:rPr lang="ko-kr" sz="11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  <a:hlinkClick r:id="rId5"/>
              </a:rPr>
              <a:t>https://youtu.be/BkmFIpSDJ7A</a:t>
            </a:r>
            <a:r>
              <a:rPr lang="ko-kr" sz="11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98011257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WHITE TEMPLATE">
  <a:themeElements>
    <a:clrScheme name="TT for white - NEW 2018">
      <a:dk1>
        <a:srgbClr val="1A1A1A"/>
      </a:dk1>
      <a:lt1>
        <a:srgbClr val="FFFFFF"/>
      </a:lt1>
      <a:dk2>
        <a:srgbClr val="0D0D0D"/>
      </a:dk2>
      <a:lt2>
        <a:srgbClr val="E6E6E6"/>
      </a:lt2>
      <a:accent1>
        <a:srgbClr val="0078D4"/>
      </a:accent1>
      <a:accent2>
        <a:srgbClr val="002050"/>
      </a:accent2>
      <a:accent3>
        <a:srgbClr val="107C10"/>
      </a:accent3>
      <a:accent4>
        <a:srgbClr val="D73B01"/>
      </a:accent4>
      <a:accent5>
        <a:srgbClr val="737373"/>
      </a:accent5>
      <a:accent6>
        <a:srgbClr val="E6E6E6"/>
      </a:accent6>
      <a:hlink>
        <a:srgbClr val="0078D4"/>
      </a:hlink>
      <a:folHlink>
        <a:srgbClr val="0078D4"/>
      </a:folHlink>
    </a:clrScheme>
    <a:fontScheme name="Segoe UI Semibold - Segoe UI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0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20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16-9_Business_2018_39.potx" id="{2FD8DA59-2906-40AA-B62E-AF5C942C0248}" vid="{4D16908E-F893-4419-9F54-4B70E7743E7E}"/>
    </a:ext>
  </a:extLst>
</a:theme>
</file>

<file path=ppt/theme/theme2.xml><?xml version="1.0" encoding="utf-8"?>
<a:theme xmlns:a="http://schemas.openxmlformats.org/drawingml/2006/main" name="SOFT BLACK TEMPLATE">
  <a:themeElements>
    <a:clrScheme name="TT for Dark - NEW 2018">
      <a:dk1>
        <a:srgbClr val="1A1A1A"/>
      </a:dk1>
      <a:lt1>
        <a:srgbClr val="FFFFFF"/>
      </a:lt1>
      <a:dk2>
        <a:srgbClr val="0D0D0D"/>
      </a:dk2>
      <a:lt2>
        <a:srgbClr val="E6E6E6"/>
      </a:lt2>
      <a:accent1>
        <a:srgbClr val="0078D4"/>
      </a:accent1>
      <a:accent2>
        <a:srgbClr val="00BCF2"/>
      </a:accent2>
      <a:accent3>
        <a:srgbClr val="107C10"/>
      </a:accent3>
      <a:accent4>
        <a:srgbClr val="D73B01"/>
      </a:accent4>
      <a:accent5>
        <a:srgbClr val="FFB900"/>
      </a:accent5>
      <a:accent6>
        <a:srgbClr val="E6E6E6"/>
      </a:accent6>
      <a:hlink>
        <a:srgbClr val="00BCF2"/>
      </a:hlink>
      <a:folHlink>
        <a:srgbClr val="00BCF2"/>
      </a:folHlink>
    </a:clrScheme>
    <a:fontScheme name="Segoe UI Semibold - Segoe UI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0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20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16-9_Business_2018_39.potx" id="{2FD8DA59-2906-40AA-B62E-AF5C942C0248}" vid="{D6A74F59-E65D-4470-9E7C-15BA9F41A7BF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87679a3-87ed-450a-99c2-4ab8a4a43958">
      <Terms xmlns="http://schemas.microsoft.com/office/infopath/2007/PartnerControls"/>
    </lcf76f155ced4ddcb4097134ff3c332f>
    <TaxCatchAll xmlns="230e9df3-be65-4c73-a93b-d1236ebd677e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6A7BC2A236C004BAFABC7D271945C80" ma:contentTypeVersion="15" ma:contentTypeDescription="Create a new document." ma:contentTypeScope="" ma:versionID="cebaa72239a79917a4573dceffa6a657">
  <xsd:schema xmlns:xsd="http://www.w3.org/2001/XMLSchema" xmlns:xs="http://www.w3.org/2001/XMLSchema" xmlns:p="http://schemas.microsoft.com/office/2006/metadata/properties" xmlns:ns2="a87679a3-87ed-450a-99c2-4ab8a4a43958" xmlns:ns3="230e9df3-be65-4c73-a93b-d1236ebd677e" xmlns:ns4="e74c29ac-f79a-4f34-af89-5379dff1dfc5" targetNamespace="http://schemas.microsoft.com/office/2006/metadata/properties" ma:root="true" ma:fieldsID="b2de8793eea7236320ca15d77029bfa1" ns2:_="" ns3:_="" ns4:_="">
    <xsd:import namespace="a87679a3-87ed-450a-99c2-4ab8a4a43958"/>
    <xsd:import namespace="230e9df3-be65-4c73-a93b-d1236ebd677e"/>
    <xsd:import namespace="e74c29ac-f79a-4f34-af89-5379dff1dfc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MediaServiceOCR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4:SharedWithUsers" minOccurs="0"/>
                <xsd:element ref="ns4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87679a3-87ed-450a-99c2-4ab8a4a4395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GenerationTime" ma:index="1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9496cabf-2136-4bc0-8567-4c8584119ad4}" ma:internalName="TaxCatchAll" ma:showField="CatchAllData" ma:web="e74c29ac-f79a-4f34-af89-5379dff1dfc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74c29ac-f79a-4f34-af89-5379dff1dfc5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990F116-B58F-4255-B05B-DA3808E0E5C6}">
  <ds:schemaRefs>
    <ds:schemaRef ds:uri="http://schemas.microsoft.com/office/infopath/2007/PartnerControls"/>
    <ds:schemaRef ds:uri="230e9df3-be65-4c73-a93b-d1236ebd677e"/>
    <ds:schemaRef ds:uri="http://schemas.openxmlformats.org/package/2006/metadata/core-properties"/>
    <ds:schemaRef ds:uri="http://purl.org/dc/terms/"/>
    <ds:schemaRef ds:uri="http://purl.org/dc/elements/1.1/"/>
    <ds:schemaRef ds:uri="http://www.w3.org/XML/1998/namespace"/>
    <ds:schemaRef ds:uri="http://schemas.microsoft.com/office/2006/documentManagement/types"/>
    <ds:schemaRef ds:uri="e74c29ac-f79a-4f34-af89-5379dff1dfc5"/>
    <ds:schemaRef ds:uri="a87679a3-87ed-450a-99c2-4ab8a4a43958"/>
    <ds:schemaRef ds:uri="http://schemas.microsoft.com/office/2006/metadata/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F0AEDBC5-0A9B-4929-92A4-920E2C3F696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87679a3-87ed-450a-99c2-4ab8a4a43958"/>
    <ds:schemaRef ds:uri="230e9df3-be65-4c73-a93b-d1236ebd677e"/>
    <ds:schemaRef ds:uri="e74c29ac-f79a-4f34-af89-5379dff1dfc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58FDAC0-319D-4A54-8D8E-1D42CB1F8004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3352</TotalTime>
  <Words>764</Words>
  <Application>Microsoft Office PowerPoint</Application>
  <PresentationFormat>Widescreen</PresentationFormat>
  <Paragraphs>105</Paragraphs>
  <Slides>14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25" baseType="lpstr">
      <vt:lpstr>Arial</vt:lpstr>
      <vt:lpstr>Consolas</vt:lpstr>
      <vt:lpstr>Noto Sans</vt:lpstr>
      <vt:lpstr>Segoe UI</vt:lpstr>
      <vt:lpstr>Segoe UI Light</vt:lpstr>
      <vt:lpstr>Segoe UI Semibold</vt:lpstr>
      <vt:lpstr>Segoe UI Semilight</vt:lpstr>
      <vt:lpstr>Torque Bold</vt:lpstr>
      <vt:lpstr>Wingdings</vt:lpstr>
      <vt:lpstr>WHITE TEMPLATE</vt:lpstr>
      <vt:lpstr>SOFT BLACK TEMPLATE</vt:lpstr>
      <vt:lpstr>Hour of Code 2021: 타임크래프트</vt:lpstr>
      <vt:lpstr>PowerPoint Presentation</vt:lpstr>
      <vt:lpstr>CS 교육 주간 준비 방법 </vt:lpstr>
      <vt:lpstr>1시간 세션 진행 방법 </vt:lpstr>
      <vt:lpstr>PowerPoint Presentation</vt:lpstr>
      <vt:lpstr>컴퓨터 과학 은  모든 곳에 있고,  모두에게 있어요!</vt:lpstr>
      <vt:lpstr>PowerPoint Presentation</vt:lpstr>
      <vt:lpstr>중요한 어휘 </vt:lpstr>
      <vt:lpstr>팁과 요령</vt:lpstr>
      <vt:lpstr>순간이동, 힌트 얻기 등 </vt:lpstr>
      <vt:lpstr>코딩 챌린지 (3개를 고르세요. 다시 플레이할 수 있어요!)</vt:lpstr>
      <vt:lpstr>복습</vt:lpstr>
      <vt:lpstr>감상</vt:lpstr>
      <vt:lpstr>수료증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Hour of Code: A Tale of Two Villages</dc:title>
  <dc:creator>Paula Gamble</dc:creator>
  <cp:lastModifiedBy>Eric Handrick</cp:lastModifiedBy>
  <cp:revision>12</cp:revision>
  <dcterms:created xsi:type="dcterms:W3CDTF">2020-11-19T00:48:04Z</dcterms:created>
  <dcterms:modified xsi:type="dcterms:W3CDTF">2021-11-15T17:23:43Z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0x01010066A7BC2A236C004BAFABC7D271945C80</vt:lpwstr>
  </property>
  <property fmtid="{D5CDD505-2E9C-101B-9397-08002B2CF9AE}" pid="3" name="MediaServiceImageTags">
    <vt:lpwstr/>
  </property>
</Properties>
</file>