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8:50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8:50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it-it"/>
              <a:t>Condivideremo la piattaforma al termine della sessione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it-i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NON GARANTISCE ESPRESSAMENTE, IMPLICITAMENTE O OBBLIGATORIAMENTE LE INFORMAZIONI RIPORTATE IN QUESTA PRESENTAZIONE.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8:50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it-i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NON GARANTISCE ESPRESSAMENTE, IMPLICITAMENTE O OBBLIGATORIAMENTE LE INFORMAZIONI RIPORTATE IN QUESTA PRESENTAZIONE.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8:50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it-i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NON GARANTISCE ESPRESSAMENTE, IMPLICITAMENTE O OBBLIGATORIAMENTE LE INFORMAZIONI RIPORTATE IN QUESTA PRESENTAZIONE.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8:50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one bianca del testo con logo Microsof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ista dall'alto di una donna seduta a prendere appunti su un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sione grigia del testo, logo Microsof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it-it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Versione bianca del testo con logo Microsof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one bianca del testo con logo Microsof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sione grigia del testo, logo Microsof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ista dall'alto di una donna seduta a prendere appunti su un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sione bianca del testo con logo Microsof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ista dall'alto di una donna seduta a prendere appunti su un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sione grigia del testo, logo Microsof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sione bianca del testo con logo Microsof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sione grigia del testo, logo Microsof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it-it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Versione grigia del testo, logo Microsof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it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it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it" TargetMode="External"/><Relationship Id="rId4" Type="http://schemas.openxmlformats.org/officeDocument/2006/relationships/hyperlink" Target="https://aka.ms/HOC21extensionactivities_i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it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it" TargetMode="External"/><Relationship Id="rId4" Type="http://schemas.openxmlformats.org/officeDocument/2006/relationships/hyperlink" Target="https://aka.ms/HOC2021presentationslides_i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it-it" dirty="0"/>
              <a:t>L'Ora del Codice 2021:</a:t>
            </a:r>
            <a:br/>
            <a:r>
              <a:rPr lang="it-it" dirty="0"/>
              <a:t>TempoCraft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/>
              <a:t>Sessione di formazione del formatore</a:t>
            </a:r>
          </a:p>
        </p:txBody>
      </p:sp>
      <p:pic>
        <p:nvPicPr>
          <p:cNvPr id="13" name="Picture Placeholder 8" descr="Persona al computer seduta a un tavolo&#10;&#10;Descrizione generata automaticament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it-it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Teletrasporto, ricevere suggerimenti e altro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sz="1600" dirty="0"/>
              <a:t>IARRAT è l'IA (macchina di intelligenza artificiale) che guiderà gli studenti nel gioco.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sz="1600" dirty="0"/>
              <a:t>Gli studenti riceveranno un dispositivo di comunicazione chiamato RA.C.A.T (Radio per il Collegamento con gli Agent temporali)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sz="1600" dirty="0"/>
              <a:t>Per ricevere da I.A.R.R.A.T assistenza o suggerimenti, resettare o risolvere l'attività o per essere nuovamente trasportati al Computer della Cronologia, gli studenti possono fare clic con il tasto destro del mouse sul dispositivo.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it-it" sz="3400" dirty="0"/>
              <a:t>Sfide di programmazione (basta sceglierne 3, puoi sempre rigiocarle!)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65248"/>
            <a:ext cx="5509610" cy="4570435"/>
          </a:xfrm>
        </p:spPr>
        <p:txBody>
          <a:bodyPr/>
          <a:lstStyle/>
          <a:p>
            <a:r>
              <a:rPr lang="it-it" sz="2400" dirty="0"/>
              <a:t>Sfida 1: Grande orchestra jazz</a:t>
            </a:r>
          </a:p>
          <a:p>
            <a:r>
              <a:rPr lang="it-it" sz="2400" dirty="0"/>
              <a:t>Sfida 2: Grandi piramidi di Giza</a:t>
            </a:r>
          </a:p>
          <a:p>
            <a:r>
              <a:rPr lang="it-it" sz="2400" dirty="0"/>
              <a:t>Sfida 3: Missione Luna</a:t>
            </a:r>
          </a:p>
          <a:p>
            <a:r>
              <a:rPr lang="it-it" sz="2400" dirty="0"/>
              <a:t>Sfida 4: Grande muraglia cinese</a:t>
            </a:r>
          </a:p>
          <a:p>
            <a:r>
              <a:rPr lang="it-it" sz="2400" dirty="0"/>
              <a:t>Sfida 5: Gioconda</a:t>
            </a:r>
          </a:p>
          <a:p>
            <a:r>
              <a:rPr lang="it-it" sz="2400" dirty="0"/>
              <a:t>Sfida 6: Primi voli</a:t>
            </a:r>
          </a:p>
          <a:p>
            <a:r>
              <a:rPr lang="it-it" sz="2400" dirty="0"/>
              <a:t>Sfida 7: Prima programmatrice</a:t>
            </a:r>
          </a:p>
          <a:p>
            <a:r>
              <a:rPr lang="it-it" sz="2400" dirty="0"/>
              <a:t>Sfida 8: I migliori amici dell'uomo</a:t>
            </a:r>
          </a:p>
          <a:p>
            <a:r>
              <a:rPr lang="it-it" sz="2400" dirty="0"/>
              <a:t>Sfida 9: Puzzle di paleontologia</a:t>
            </a:r>
          </a:p>
          <a:p>
            <a:r>
              <a:rPr lang="it-it" sz="2400" dirty="0"/>
              <a:t>Sfida 10: Elementi della scoperta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sto, logo&#10;&#10;Descrizione generata automaticament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it-it">
                <a:solidFill>
                  <a:srgbClr val="D59DFF"/>
                </a:solidFill>
              </a:rPr>
              <a:t>Riepilogo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it-it" dirty="0">
                <a:solidFill>
                  <a:schemeClr val="bg1"/>
                </a:solidFill>
              </a:rPr>
              <a:t>Cosa hai fatto oggi: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bg1"/>
                </a:solidFill>
              </a:rPr>
              <a:t>Imparato i concetti di programmazione tra cui gli algoritmi, le sequenze, e magari anche i loop.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bg1"/>
                </a:solidFill>
              </a:rPr>
              <a:t>Imparato come l'informatica sia ovunque, in tutte le nostre passioni, interessi e professioni future.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bg1"/>
                </a:solidFill>
              </a:rPr>
              <a:t>Programmato l'Agent temporale di Minecraft per salvare il futuro!</a:t>
            </a:r>
          </a:p>
        </p:txBody>
      </p:sp>
      <p:pic>
        <p:nvPicPr>
          <p:cNvPr id="7" name="Picture Placeholder 6" descr="Screenshot di un videogame&#10;&#10;Descrizione generata automa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sto, logo&#10;&#10;Descrizione generata automaticament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Riflessione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è stata la tua parte preferita di L'Ora del Codice?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è stata la parte più difficile di L'Ora del Codice?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Come hai utilizzato le tue competenze informatiche oggi?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è la nuova cosa che hai imparato oggi?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Perché l'informatica è importante per tutti?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Vuoi provare nuovamente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it-it"/>
              <a:t>Certificato di partecipazione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sto, logo&#10;&#10;Descrizione generata automaticament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it-it" sz="4000" dirty="0">
                <a:latin typeface="Torque Bold" panose="020B0803030202050203" pitchFamily="34" charset="0"/>
              </a:rPr>
              <a:t>Benvenuto in </a:t>
            </a:r>
          </a:p>
          <a:p>
            <a:pPr algn="ctr"/>
            <a:r>
              <a:rPr lang="it-it" sz="4000" dirty="0">
                <a:latin typeface="Torque Bold" panose="020B0803030202050203" pitchFamily="34" charset="0"/>
              </a:rPr>
              <a:t>L'Ora del Codice 2021 di Minecraft: TempoCraft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Screenshot di un videogame&#10;&#10;Descrizione generata automaticament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prepararsi alla Settimana didattica sull'informatica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99062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dirty="0"/>
              <a:t>Gioca a L'Ora del Codice 2021: TempoCraft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dirty="0"/>
              <a:t>Scarica una copia del </a:t>
            </a:r>
            <a:r>
              <a:rPr lang="it-it" dirty="0">
                <a:hlinkClick r:id="rId2"/>
              </a:rPr>
              <a:t>foglio delle risposte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dirty="0"/>
              <a:t>Leggi attentamente la </a:t>
            </a:r>
            <a:r>
              <a:rPr lang="it-it" dirty="0">
                <a:hlinkClick r:id="rId3"/>
              </a:rPr>
              <a:t>Guida per l'insegnante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dirty="0"/>
              <a:t>Dai un'occhiata alle Attività integrative per i </a:t>
            </a:r>
            <a:r>
              <a:rPr lang="it-it" dirty="0">
                <a:hlinkClick r:id="rId4"/>
              </a:rPr>
              <a:t>programmi delle lezioni di informatica integrate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dirty="0"/>
              <a:t>Visita </a:t>
            </a:r>
            <a:r>
              <a:rPr lang="it-it" dirty="0">
                <a:hlinkClick r:id="rId5"/>
              </a:rPr>
              <a:t>Dopo L'Ora del Codice </a:t>
            </a:r>
            <a:r>
              <a:rPr lang="it-it" dirty="0"/>
              <a:t>con questi divertenti mondi!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sto, logo&#10;&#10;Descrizione generata automaticament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sviluppare la lezione da 1 ora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48938"/>
            <a:ext cx="11018520" cy="419191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b="1" dirty="0"/>
              <a:t>Presentati </a:t>
            </a:r>
            <a:r>
              <a:rPr lang="it-it" sz="18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Presenta il </a:t>
            </a:r>
            <a:r>
              <a:rPr lang="it-it" sz="1800" b="1" dirty="0"/>
              <a:t>Tema della lezione </a:t>
            </a:r>
            <a:r>
              <a:rPr lang="it-it" sz="1800" dirty="0"/>
              <a:t>che si trova nella </a:t>
            </a:r>
            <a:r>
              <a:rPr lang="it-it" sz="1800" dirty="0">
                <a:hlinkClick r:id="rId2"/>
              </a:rPr>
              <a:t>Guida per l'insegnante </a:t>
            </a:r>
            <a:r>
              <a:rPr lang="it-it" sz="18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Condividi il tuo schermo e guarda il </a:t>
            </a:r>
            <a:r>
              <a:rPr lang="it-it" sz="1800" dirty="0">
                <a:hlinkClick r:id="rId3"/>
              </a:rPr>
              <a:t>video guidato</a:t>
            </a:r>
            <a:r>
              <a:rPr lang="it-it" sz="1800" dirty="0"/>
              <a:t> (2 min) (ricorda di condividere anche l'audio!)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Presenta i </a:t>
            </a:r>
            <a:r>
              <a:rPr lang="it-it" sz="1800" b="1" dirty="0"/>
              <a:t>Concetti della lezione </a:t>
            </a:r>
            <a:r>
              <a:rPr lang="it-it" sz="1800" dirty="0"/>
              <a:t>che si trovano nella Guida per l'insegnante (e nelle slide dalla 5 alla 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Ripassa </a:t>
            </a:r>
            <a:r>
              <a:rPr lang="it-it" sz="1800" b="1" dirty="0"/>
              <a:t>Suggerimenti e trucchi </a:t>
            </a:r>
            <a:r>
              <a:rPr lang="it-it" sz="1800" dirty="0"/>
              <a:t>(slide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Condividi il tuo schermo, apri il mondo e </a:t>
            </a:r>
            <a:r>
              <a:rPr lang="it-it" sz="1800" b="1" dirty="0"/>
              <a:t>gioca alla prima attività </a:t>
            </a:r>
            <a:r>
              <a:rPr lang="it-it" sz="1800" dirty="0"/>
              <a:t>(introduzione + Grande orchestra jazz), fatti seguire dagli studenti (10-15 min) Usa le </a:t>
            </a:r>
            <a:r>
              <a:rPr lang="it-it" sz="1800" dirty="0">
                <a:hlinkClick r:id="rId4"/>
              </a:rPr>
              <a:t>slide</a:t>
            </a:r>
            <a:r>
              <a:rPr lang="it-it" sz="1800" dirty="0"/>
              <a:t> rivolte agli studenti come ulteriore supporto.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Permetti agli studenti </a:t>
            </a:r>
            <a:r>
              <a:rPr lang="it-it" sz="1800" b="1" dirty="0"/>
              <a:t>di completare da soli altre 2 attività</a:t>
            </a:r>
            <a:r>
              <a:rPr lang="it-it" sz="1800" dirty="0"/>
              <a:t>, invitali a fare domande, se ne hanno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sz="1400" dirty="0"/>
              <a:t>Prendi il </a:t>
            </a:r>
            <a:r>
              <a:rPr lang="it-it" sz="1400" dirty="0">
                <a:hlinkClick r:id="rId5"/>
              </a:rPr>
              <a:t>foglio delle risposte</a:t>
            </a:r>
            <a:r>
              <a:rPr lang="it-it" sz="1400" dirty="0"/>
              <a:t> in mano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b="1" dirty="0"/>
              <a:t>Conclusione della lezione (slide 10)</a:t>
            </a:r>
            <a:r>
              <a:rPr lang="it-it" sz="18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1800" dirty="0"/>
              <a:t>Tempo restante dedicato alle domande e risposte degli studenti </a:t>
            </a:r>
            <a:r>
              <a:rPr lang="it-it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Testo, logo&#10;&#10;Descrizione generata automaticament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it-it" dirty="0"/>
              <a:t>In che modo si usa l'informatica nei miei hobby o in diversi lavori?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it-it" sz="4000" dirty="0">
                <a:latin typeface="Torque Bold" panose="020B0803030202050203" pitchFamily="34" charset="0"/>
              </a:rPr>
              <a:t>L'informatica</a:t>
            </a:r>
            <a:br/>
            <a:r>
              <a:rPr lang="it-it" sz="4000" dirty="0">
                <a:latin typeface="Torque Bold" panose="020B0803030202050203" pitchFamily="34" charset="0"/>
              </a:rPr>
              <a:t>è </a:t>
            </a:r>
            <a:br/>
            <a:r>
              <a:rPr lang="it-it" sz="4000" dirty="0">
                <a:latin typeface="Torque Bold" panose="020B0803030202050203" pitchFamily="34" charset="0"/>
              </a:rPr>
              <a:t>ovunque </a:t>
            </a:r>
            <a:r>
              <a:rPr lang="it-it" sz="4000" b="1" u="sng" dirty="0">
                <a:latin typeface="Torque Bold" panose="020B0803030202050203" pitchFamily="34" charset="0"/>
              </a:rPr>
              <a:t>e </a:t>
            </a:r>
            <a:br/>
            <a:r>
              <a:rPr lang="it-it" sz="4000" dirty="0">
                <a:latin typeface="Torque Bold" panose="020B0803030202050203" pitchFamily="34" charset="0"/>
              </a:rPr>
              <a:t>PER TUTTI!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Screenshot di un videogame&#10;&#10;Descrizione generata automaticament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 qualità di informatico presso l'Istituto dei Grandi Errori Temporali, il tuo lavoro è quello di colmare le misteriose Lacune del tempo che si sono verificate nella storia e di trovare chi (o cosa!) le provoca.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it-it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Riuscirai ad aiutare a colmare le Lacune del tempo e a salvare il futuro usando i tuoi superpoteri di programmazione?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Nella missione TempoCraft, </a:t>
            </a:r>
          </a:p>
          <a:p>
            <a:r>
              <a:rPr lang="it-i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dovrai:</a:t>
            </a:r>
          </a:p>
          <a:p>
            <a:r>
              <a:rPr lang="it-i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Viaggiare indietro nel tempo per vivere momenti emozionanti della storia mondiale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Programmare il tuo Agent temporale per fargli colmare tre Lacune del tempo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Usare gli indizi per individuare il Colpevole (chi o cosa provoca le Lacune del tempo)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Sei pronto </a:t>
            </a:r>
          </a:p>
          <a:p>
            <a:r>
              <a:rPr lang="it-i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per un'avventura nel tempo?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it-it" dirty="0"/>
              <a:t>Vocabolario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Prima di iniziare a giocare dobbiamo capire alcuni concetti importanti; rivediamone alcuni prima!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temporale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Istituto dei Grandi Errori Temporali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Lacuna del tempo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 tratta del robot che programmeremo per aiutarci a colmare le Lacune del tempo.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 qualità di programmatore, lavori per l'Istituto dei Grandi Errori Temporali. Monitori e conservi l'ordine del tempo.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Si sono verificati grandi problemi (o cambiamenti) nella Cronologia della storia della Terra. Vengono mostrati nel computer centrale.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56" y="399087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5083" y="4276624"/>
            <a:ext cx="3062514" cy="1275614"/>
          </a:xfrm>
          <a:prstGeom prst="rect">
            <a:avLst/>
          </a:prstGeom>
        </p:spPr>
      </p:pic>
      <p:pic>
        <p:nvPicPr>
          <p:cNvPr id="9" name="Picture 8" descr="Immagine contenente testo, oggetti, ufficio, in disordine&#10;&#10;Descrizione generata automa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39784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Suggerimenti e trucchi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it-it" dirty="0"/>
              <a:t>Disegnare un'immagine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dirty="0"/>
              <a:t>Invita gli studenti a disegnare un'immagine del percorso che intendono pianificare per l'Agent per aiutarli a sviluppare e a regolare le variabili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Strumento di lettura immersiva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t-it" dirty="0"/>
              <a:t>Gli studenti possono fare clic sullo strumento di lettura immersiva per avere il testo letto a voce alta o tradotto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sto, logo&#10;&#10;Descrizione generata automaticament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t-i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Lo strumento di lettura immersiva si può aprire all'interno di Minecraft per leggere insegne e dialogare con i PNG! È incredibilmente utile!</a:t>
            </a:r>
            <a:br/>
            <a:br/>
            <a:r>
              <a:rPr lang="it-i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È ideale per un aiuto supplementare nella lettura, compresa la traduzione del testo e la lettura a voce alta.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it-i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Scopri come usare lo strumento di lettura immersiva in Minecraft: Education Edition qui: </a:t>
            </a:r>
            <a:r>
              <a:rPr lang="it-i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it-i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974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L'Ora del Codice 2021: TempoCraft</vt:lpstr>
      <vt:lpstr>PowerPoint Presentation</vt:lpstr>
      <vt:lpstr>Come prepararsi alla Settimana didattica sull'informatica </vt:lpstr>
      <vt:lpstr>Come sviluppare la lezione da 1 ora </vt:lpstr>
      <vt:lpstr>PowerPoint Presentation</vt:lpstr>
      <vt:lpstr>L'informatica è  ovunque e  PER TUTTI!</vt:lpstr>
      <vt:lpstr>PowerPoint Presentation</vt:lpstr>
      <vt:lpstr>Vocabolario importante </vt:lpstr>
      <vt:lpstr>Suggerimenti e trucchi</vt:lpstr>
      <vt:lpstr>Teletrasporto, ricevere suggerimenti e altro </vt:lpstr>
      <vt:lpstr>Sfide di programmazione (basta sceglierne 3, puoi sempre rigiocarle!)</vt:lpstr>
      <vt:lpstr>Riepilogo</vt:lpstr>
      <vt:lpstr>Riflessione</vt:lpstr>
      <vt:lpstr>Certificato di partecipazione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