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8:48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8:47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id-id"/>
              <a:t>Kami akan membagikan presentasinya setelah sesi ini selesai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id-id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Semua hak dilindungi. MICROSOFT TIDAK MEMBUAT JAMINAN TERSURAT, TERSIRAT, ATAU HUKUM, MENGENAI INFORMASI DALAM PRESENTASI INI.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8:47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id-id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Semua hak dilindungi. MICROSOFT TIDAK MEMBUAT JAMINAN TERSURAT, TERSIRAT, ATAU HUKUM, MENGENAI INFORMASI DALAM PRESENTASI INI.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id-id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Semua hak dilindungi. MICROSOFT TIDAK MEMBUAT JAMINAN TERSURAT, TERSIRAT, ATAU HUKUM, MENGENAI INFORMASI DALAM PRESENTASI INI.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 versi teks putih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Sudut pandang mata burung pada wanita yang sedang duduk dan mencatat di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Logo Microsoft, versi teks abu-abu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id-id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Hak Cipta Microsoft Corporation. Semua hak dilindungi. </a:t>
            </a:r>
          </a:p>
        </p:txBody>
      </p:sp>
      <p:pic>
        <p:nvPicPr>
          <p:cNvPr id="5" name="MS logo white - EMF" descr="Logo Microsoft versi teks putih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 versi teks putih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Logo Microsoft, versi teks abu-abu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Sudut pandang mata burung pada wanita yang sedang duduk dan mencatat di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Logo Microsoft versi teks putih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Sudut pandang mata burung pada wanita yang sedang duduk dan mencatat di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Logo Microsoft, versi teks abu-abu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Logo Microsoft versi teks putih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Logo Microsoft, versi teks abu-abu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id-id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Hak Cipta Microsoft Corporation. Semua hak dilindungi. </a:t>
            </a:r>
          </a:p>
        </p:txBody>
      </p:sp>
      <p:pic>
        <p:nvPicPr>
          <p:cNvPr id="6" name="MS logo gray - EMF" descr="Logo Microsoft, versi teks abu-abu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i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id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id" TargetMode="External"/><Relationship Id="rId4" Type="http://schemas.openxmlformats.org/officeDocument/2006/relationships/hyperlink" Target="https://aka.ms/HOC21extensionactivities_i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id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id" TargetMode="External"/><Relationship Id="rId4" Type="http://schemas.openxmlformats.org/officeDocument/2006/relationships/hyperlink" Target="https://aka.ms/HOC2021presentationslides_i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id-id" dirty="0"/>
              <a:t>Jam Kode 2021:</a:t>
            </a:r>
            <a:br/>
            <a:r>
              <a:rPr lang="id-id" dirty="0"/>
              <a:t>Pembuatan Kode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/>
              <a:t>Sesi Melatih Pelatih</a:t>
            </a:r>
          </a:p>
        </p:txBody>
      </p:sp>
      <p:pic>
        <p:nvPicPr>
          <p:cNvPr id="13" name="Picture Placeholder 8" descr="Seseorang duduk menghadap meja menggunakan komputer&#10;&#10;Deskripsi dibuat otomatis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id-id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Teleportasi, mendapatkan petunjuk &amp; banyak lagi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526572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d-id" sz="1600" dirty="0"/>
              <a:t>T.A.R.R.A. adalah AI (mesin kecerdasan buatan) yang akan memandu siswa selama permainan.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d-id" sz="1600" dirty="0"/>
              <a:t>Siswa akan diberikan perangkat komunikasi bernama T.A.L.K. (Kunci Tautan Agent Waktu/Time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d-id" sz="1600" dirty="0"/>
              <a:t>Untuk mendapatkan bantuan dari T.A.R.R.A., mendapatkan petunjuk, mengatur ulang, atau menyelesaikan aktivitas, atau berteleportasi kembali ke Komputer Alur Waktu, siswa bisa mengeklik kanan perangkat itu.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id-id" sz="3400" dirty="0"/>
              <a:t>Tantangan Penulisan Kode (Cukup pilih 3 – kamu selalu bisa mengulangnya!)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50380"/>
            <a:ext cx="5509610" cy="4585304"/>
          </a:xfrm>
        </p:spPr>
        <p:txBody>
          <a:bodyPr/>
          <a:lstStyle/>
          <a:p>
            <a:r>
              <a:rPr lang="id-id" sz="2400" dirty="0"/>
              <a:t>Tantangan 1: Grup Musik Jaz Besar</a:t>
            </a:r>
          </a:p>
          <a:p>
            <a:r>
              <a:rPr lang="id-id" sz="2400" dirty="0"/>
              <a:t>Tantangan 2: Piramida Agung di Giza</a:t>
            </a:r>
          </a:p>
          <a:p>
            <a:r>
              <a:rPr lang="id-id" sz="2400" dirty="0"/>
              <a:t>Tantangan 3: Misi Bulan</a:t>
            </a:r>
          </a:p>
          <a:p>
            <a:r>
              <a:rPr lang="id-id" sz="2400" dirty="0"/>
              <a:t>Tantangan 4: Tembok Besar Tiongkok</a:t>
            </a:r>
          </a:p>
          <a:p>
            <a:r>
              <a:rPr lang="id-id" sz="2400" dirty="0"/>
              <a:t>Tantangan 5: Mona Lisa</a:t>
            </a:r>
          </a:p>
          <a:p>
            <a:r>
              <a:rPr lang="id-id" sz="2400" dirty="0"/>
              <a:t>Tantangan 6: Penerbangan Pertama</a:t>
            </a:r>
          </a:p>
          <a:p>
            <a:r>
              <a:rPr lang="id-id" sz="2400" dirty="0"/>
              <a:t>Tantangan 7: Pemrogram Pertama</a:t>
            </a:r>
          </a:p>
          <a:p>
            <a:r>
              <a:rPr lang="id-id" sz="2400" dirty="0"/>
              <a:t>Tantangan 8: Teman Terbaik Manusia</a:t>
            </a:r>
          </a:p>
          <a:p>
            <a:r>
              <a:rPr lang="id-id" sz="2400" dirty="0"/>
              <a:t>Tantangan 9: Teka-teki Paleontologi</a:t>
            </a:r>
          </a:p>
          <a:p>
            <a:r>
              <a:rPr lang="id-id" sz="2400" dirty="0"/>
              <a:t>Tantangan 10: Elemen Penemuan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ks, logo&#10;&#10;Deskripsi dibuat otomatis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id-id">
                <a:solidFill>
                  <a:srgbClr val="D59DFF"/>
                </a:solidFill>
              </a:rPr>
              <a:t>Ringkasan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39436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id-id" sz="1800" dirty="0">
                <a:solidFill>
                  <a:schemeClr val="bg1"/>
                </a:solidFill>
              </a:rPr>
              <a:t>Apa yang sudah kamu lakukan hari ini: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d-id" sz="1800" dirty="0">
                <a:solidFill>
                  <a:schemeClr val="bg1"/>
                </a:solidFill>
              </a:rPr>
              <a:t>Mempelajari konsep menulis kode seperti algoritma, pengurutan, melakukan debug, dan mungkin juga pengulangan.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d-id" sz="1800" dirty="0">
                <a:solidFill>
                  <a:schemeClr val="bg1"/>
                </a:solidFill>
              </a:rPr>
              <a:t>Mempelajari bagaimana CS bisa ada di mana-mana – dalam semua hobi, minat, dan karier di masa depan kita.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d-id" sz="1800" dirty="0">
                <a:solidFill>
                  <a:schemeClr val="bg1"/>
                </a:solidFill>
              </a:rPr>
              <a:t>Memprogram Agent Waktu Minecraft-mu untuk menyelamatkan masa depan!</a:t>
            </a:r>
          </a:p>
        </p:txBody>
      </p:sp>
      <p:pic>
        <p:nvPicPr>
          <p:cNvPr id="7" name="Picture Placeholder 6" descr="Cuplikan layar permainan video&#10;&#10;Deskripsi dibuat otomati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ks, logo&#10;&#10;Deskripsi dibuat otomatis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Refleksi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d-id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Apa bagian favoritmu dari Jam Kode?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d-id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Apa bagian yang paling menantang dari Jam Kode?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d-id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Bagaimana kamu menggunakan kemampuan ilmu komputermu hari ini?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d-id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Apa satu hal baru yang kamu pelajari hari ini?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d-id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Mengapa ilmu komputer penting untuk semua orang?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d-id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Akankah kamu mencoba Minecraft: Education Edition lagi?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id-id"/>
              <a:t>Sertifikat Penyelesaian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ks, logo&#10;&#10;Deskripsi dibuat otomatis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id-id" sz="4000" dirty="0">
                <a:latin typeface="Torque Bold" panose="020B0803030202050203" pitchFamily="34" charset="0"/>
              </a:rPr>
              <a:t>Selamat datang di </a:t>
            </a:r>
          </a:p>
          <a:p>
            <a:pPr algn="ctr"/>
            <a:r>
              <a:rPr lang="id-id" sz="4000" dirty="0">
                <a:latin typeface="Torque Bold" panose="020B0803030202050203" pitchFamily="34" charset="0"/>
              </a:rPr>
              <a:t>Jam Kode 2021 Minecraft: Pembuatan Waktu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Cuplikan layar permainan video&#10;&#10;Deskripsi dibuat otomatis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Cara menyiapkan Minggu Edukasi CS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dirty="0"/>
              <a:t>Mainkan Jam Kode 2021: Pembuatan Waktu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dirty="0"/>
              <a:t>Unduh salinan </a:t>
            </a:r>
            <a:r>
              <a:rPr lang="id-id" dirty="0">
                <a:hlinkClick r:id="rId2"/>
              </a:rPr>
              <a:t>kunci jawaban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dirty="0"/>
              <a:t>Baca </a:t>
            </a:r>
            <a:r>
              <a:rPr lang="id-id" dirty="0">
                <a:hlinkClick r:id="rId3"/>
              </a:rPr>
              <a:t>Panduan untuk Pendidik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dirty="0"/>
              <a:t>Periksa Aktivitas Tambahan untuk </a:t>
            </a:r>
            <a:r>
              <a:rPr lang="id-id" dirty="0">
                <a:hlinkClick r:id="rId4"/>
              </a:rPr>
              <a:t>rencana pelajaran CS yang terintegrasi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dirty="0"/>
              <a:t>Pergi </a:t>
            </a:r>
            <a:r>
              <a:rPr lang="id-id" dirty="0">
                <a:hlinkClick r:id="rId5"/>
              </a:rPr>
              <a:t>Melampaui Jam Kode </a:t>
            </a:r>
            <a:r>
              <a:rPr lang="id-id" dirty="0"/>
              <a:t>dengan dunia yang seru ini!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, logo&#10;&#10;Deskripsi dibuat otomatis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Cara menjalankan sesi 1 jam ini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189464"/>
            <a:ext cx="11018520" cy="530606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b="1" dirty="0"/>
              <a:t>Perkenalkan dirimu </a:t>
            </a:r>
            <a:r>
              <a:rPr lang="id-id" sz="2000" dirty="0"/>
              <a:t>(2 menit)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Perkenalkan </a:t>
            </a:r>
            <a:r>
              <a:rPr lang="id-id" sz="2000" b="1" dirty="0"/>
              <a:t>Tema pelajaran </a:t>
            </a:r>
            <a:r>
              <a:rPr lang="id-id" sz="2000" dirty="0"/>
              <a:t>– yang ada di </a:t>
            </a:r>
            <a:r>
              <a:rPr lang="id-id" sz="2000" dirty="0">
                <a:hlinkClick r:id="rId2"/>
              </a:rPr>
              <a:t>Panduan untuk Pendidik </a:t>
            </a:r>
            <a:r>
              <a:rPr lang="id-id" sz="2000" dirty="0"/>
              <a:t>(1 menit)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Bagikan layarmu dan Tonton </a:t>
            </a:r>
            <a:r>
              <a:rPr lang="id-id" sz="2000" dirty="0">
                <a:hlinkClick r:id="rId3"/>
              </a:rPr>
              <a:t>video panduan</a:t>
            </a:r>
            <a:r>
              <a:rPr lang="id-id" sz="2000" dirty="0"/>
              <a:t> (2 menit) (pastikan audionya aktif!)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Perkenalkan </a:t>
            </a:r>
            <a:r>
              <a:rPr lang="id-id" sz="2000" b="1" dirty="0"/>
              <a:t>Konsep Pelajaran </a:t>
            </a:r>
            <a:r>
              <a:rPr lang="id-id" sz="2000" dirty="0"/>
              <a:t>– yang ada di Panduan untuk Pendidik (dan pada lembar 5-8) (5 menit)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Lanjutkan ke </a:t>
            </a:r>
            <a:r>
              <a:rPr lang="id-id" sz="2000" b="1" dirty="0"/>
              <a:t>Tips dan Trik </a:t>
            </a:r>
            <a:r>
              <a:rPr lang="id-id" sz="2000" dirty="0"/>
              <a:t>(lembar 7) (3 menit)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Bagikan layarmu, buka dunia, dan </a:t>
            </a:r>
            <a:r>
              <a:rPr lang="id-id" sz="2000" b="1" dirty="0"/>
              <a:t>mainkan aktivitas pertama </a:t>
            </a:r>
            <a:r>
              <a:rPr lang="id-id" sz="2000" dirty="0"/>
              <a:t>(pengenalan + Grup Musik Jaz Besar), ajak siswa untuk mengikuti (10-15 menit) Gunakan </a:t>
            </a:r>
            <a:r>
              <a:rPr lang="id-id" sz="2000" dirty="0">
                <a:hlinkClick r:id="rId4"/>
              </a:rPr>
              <a:t>lembar</a:t>
            </a:r>
            <a:r>
              <a:rPr lang="id-id" sz="2000" dirty="0"/>
              <a:t> yang ditampilkan ke siswa untuk dukungan tambahan.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Suruh siswa </a:t>
            </a:r>
            <a:r>
              <a:rPr lang="id-id" sz="2000" b="1" dirty="0"/>
              <a:t>menyelesaikan 2 aktivitas atau lebih sendiri</a:t>
            </a:r>
            <a:r>
              <a:rPr lang="id-id" sz="2000" dirty="0"/>
              <a:t>, dorong mereka untuk bertanya jika ada yang ditanyakan (20 menit)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d-id" sz="1600" dirty="0"/>
              <a:t>Siapkan </a:t>
            </a:r>
            <a:r>
              <a:rPr lang="id-id" sz="1600" dirty="0">
                <a:hlinkClick r:id="rId5"/>
              </a:rPr>
              <a:t>kunci jawaban</a:t>
            </a:r>
            <a:r>
              <a:rPr lang="id-id" sz="1600" dirty="0"/>
              <a:t> di genggamanmu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b="1" dirty="0"/>
              <a:t>Kesimpulan Pelajaran (lembar 10)</a:t>
            </a:r>
            <a:r>
              <a:rPr lang="id-id" sz="2000" dirty="0"/>
              <a:t> (5 menit)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d-id" sz="2000" dirty="0"/>
              <a:t>Sisa waktu untuk Q&amp;A dari siswa </a:t>
            </a:r>
            <a:r>
              <a:rPr lang="id-id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, logo&#10;&#10;Deskripsi dibuat otomatis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id-id" dirty="0"/>
              <a:t>Bagaimana ilmu komputer digunakan dalam hobiku atau di berbagai pekerjaan?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id-id" sz="4000" dirty="0">
                <a:latin typeface="Torque Bold" panose="020B0803030202050203" pitchFamily="34" charset="0"/>
              </a:rPr>
              <a:t>Ilmu Komputer</a:t>
            </a:r>
            <a:br/>
            <a:r>
              <a:rPr lang="id-id" sz="4000" dirty="0">
                <a:latin typeface="Torque Bold" panose="020B0803030202050203" pitchFamily="34" charset="0"/>
              </a:rPr>
              <a:t>ada </a:t>
            </a:r>
            <a:br/>
            <a:r>
              <a:rPr lang="id-id" sz="4000" dirty="0">
                <a:latin typeface="Torque Bold" panose="020B0803030202050203" pitchFamily="34" charset="0"/>
              </a:rPr>
              <a:t>Di Mana-Mana </a:t>
            </a:r>
            <a:r>
              <a:rPr lang="id-id" sz="4000" b="1" u="sng" dirty="0">
                <a:latin typeface="Torque Bold" panose="020B0803030202050203" pitchFamily="34" charset="0"/>
              </a:rPr>
              <a:t>dan </a:t>
            </a:r>
            <a:br/>
            <a:r>
              <a:rPr lang="id-id" sz="4000" dirty="0">
                <a:latin typeface="Torque Bold" panose="020B0803030202050203" pitchFamily="34" charset="0"/>
              </a:rPr>
              <a:t>UNTUK SEMUA ORANG!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Cuplikan layar permainan video&#10;&#10;Deskripsi dibuat otomatis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Sebagai ilmuwan komputer untuk Institut Kesalahan Waktu Besar, tugasmu adalah memperbaiki Celah Waktu misterius yang muncul dalam sejarah dan temukan siapa (atau apa!) yang menyebabkannya.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id-id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Akankah kamu membantu memperbaiki Celah Waktu dan menyelamatkan masa depan menggunakan kekuatan menulis kode supermu?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Dalam misi Pembuatan Waktu, </a:t>
            </a:r>
          </a:p>
          <a:p>
            <a:r>
              <a:rPr lang="id-id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kamu harus:</a:t>
            </a:r>
          </a:p>
          <a:p>
            <a:r>
              <a:rPr lang="id-id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Kembali ke momen menarik dalam sejarah dunia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Beri kode pada Agent Waktumu untuk memperbaiki tiga Celah Waktu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Gunakan petunjuk untuk mengidentifikasi Pelaku (siapa atau apa yang menyebabkan Celah Waktu)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Apa kamu siap </a:t>
            </a:r>
          </a:p>
          <a:p>
            <a:r>
              <a:rPr lang="id-id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untuk bertualang melewati waktu?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id-id" dirty="0"/>
              <a:t>Kosakata Penting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Ada beberapa hal penting untuk kita pahami sebelum mulai memainkan– mari kita meninjau beberapa konsep terlebih dahulu!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Waktu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 Kesalahan Waktu Mayor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Celah Waktu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Inilah robot yang akan kita beri kode untuk membantu kita menyelesaikan Celah Waktu.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Sebagai ilmuwan komputer, kamu bekerja untuk Institut Kesalahan Waktu Mayor. Kamu memantau dan menjaga urutan waktu.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Ini adalah masalah besar (atau perubahan) yang terjadi dalam sejarah Alur Waktu Bumi. Ini ditampilkan dalam bingkai utama.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3991672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Gambar yang menampilkan teks, item, kantor, berantakan&#10;&#10;Deskripsi dibuat otomati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Tips &amp; Trik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id-id" dirty="0"/>
              <a:t>Menggambarlah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d-id" dirty="0"/>
              <a:t>Dorong siswa untuk menggambar jalur yang mereka rencanakan untuk Agent guna membantu mereka merencanakan dan menyesuaikan variabel mereka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id-id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Pembaca Imersif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id-id" dirty="0"/>
              <a:t>Siswa bisa mengeklik ikon Pembaca Imersif agar teks dibacakan dengan keras atau diterjemahkan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ks, logo&#10;&#10;Deskripsi dibuat otomatis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id-id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Pembaca Imersif bisa dibuka dalam Minecraft untuk membaca tanda dan dialog NPC! Ini sangat membantu!</a:t>
            </a:r>
            <a:br/>
            <a:br/>
            <a:r>
              <a:rPr lang="id-id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Ini bagus untuk bantuan membaca tambahan, termasuk menerjemahkan teks dan membacanya dengan keras.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id-id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Pelajari cara menggunakan Pembaca Imersif di Minecraft: Education Edition di sini: </a:t>
            </a:r>
            <a:r>
              <a:rPr lang="id-id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id-id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3349</TotalTime>
  <Words>897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Jam Kode 2021: Pembuatan Kode</vt:lpstr>
      <vt:lpstr>PowerPoint Presentation</vt:lpstr>
      <vt:lpstr>Cara menyiapkan Minggu Edukasi CS </vt:lpstr>
      <vt:lpstr>Cara menjalankan sesi 1 jam ini </vt:lpstr>
      <vt:lpstr>PowerPoint Presentation</vt:lpstr>
      <vt:lpstr>Ilmu Komputer ada  Di Mana-Mana dan  UNTUK SEMUA ORANG!</vt:lpstr>
      <vt:lpstr>PowerPoint Presentation</vt:lpstr>
      <vt:lpstr>Kosakata Penting </vt:lpstr>
      <vt:lpstr>Tips &amp; Trik</vt:lpstr>
      <vt:lpstr>Teleportasi, mendapatkan petunjuk &amp; banyak lagi </vt:lpstr>
      <vt:lpstr>Tantangan Penulisan Kode (Cukup pilih 3 – kamu selalu bisa mengulangnya!)</vt:lpstr>
      <vt:lpstr>Ringkasan</vt:lpstr>
      <vt:lpstr>Refleksi</vt:lpstr>
      <vt:lpstr>Sertifikat Penyelesaian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