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2.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3.xml" ContentType="application/vnd.openxmlformats-officedocument.theme+xml"/>
  <Override PartName="/ppt/slideLayouts/slideLayout14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54" r:id="rId5"/>
    <p:sldMasterId id="2147484799" r:id="rId6"/>
    <p:sldMasterId id="2147484675" r:id="rId7"/>
  </p:sldMasterIdLst>
  <p:notesMasterIdLst>
    <p:notesMasterId r:id="rId86"/>
  </p:notesMasterIdLst>
  <p:handoutMasterIdLst>
    <p:handoutMasterId r:id="rId87"/>
  </p:handoutMasterIdLst>
  <p:sldIdLst>
    <p:sldId id="1554" r:id="rId8"/>
    <p:sldId id="299" r:id="rId9"/>
    <p:sldId id="1504" r:id="rId10"/>
    <p:sldId id="1503" r:id="rId11"/>
    <p:sldId id="1474" r:id="rId12"/>
    <p:sldId id="1475" r:id="rId13"/>
    <p:sldId id="1472" r:id="rId14"/>
    <p:sldId id="1471" r:id="rId15"/>
    <p:sldId id="1477" r:id="rId16"/>
    <p:sldId id="1476" r:id="rId17"/>
    <p:sldId id="1478" r:id="rId18"/>
    <p:sldId id="1480" r:id="rId19"/>
    <p:sldId id="1479" r:id="rId20"/>
    <p:sldId id="1482" r:id="rId21"/>
    <p:sldId id="1483" r:id="rId22"/>
    <p:sldId id="1484" r:id="rId23"/>
    <p:sldId id="1487" r:id="rId24"/>
    <p:sldId id="1544" r:id="rId25"/>
    <p:sldId id="1547" r:id="rId26"/>
    <p:sldId id="1486" r:id="rId27"/>
    <p:sldId id="1485" r:id="rId28"/>
    <p:sldId id="1489" r:id="rId29"/>
    <p:sldId id="1490" r:id="rId30"/>
    <p:sldId id="1517" r:id="rId31"/>
    <p:sldId id="1505" r:id="rId32"/>
    <p:sldId id="1506" r:id="rId33"/>
    <p:sldId id="1507" r:id="rId34"/>
    <p:sldId id="1518" r:id="rId35"/>
    <p:sldId id="1508" r:id="rId36"/>
    <p:sldId id="1520" r:id="rId37"/>
    <p:sldId id="1522" r:id="rId38"/>
    <p:sldId id="1548" r:id="rId39"/>
    <p:sldId id="1523" r:id="rId40"/>
    <p:sldId id="1524" r:id="rId41"/>
    <p:sldId id="1541" r:id="rId42"/>
    <p:sldId id="1525" r:id="rId43"/>
    <p:sldId id="1526" r:id="rId44"/>
    <p:sldId id="1519" r:id="rId45"/>
    <p:sldId id="1528" r:id="rId46"/>
    <p:sldId id="1527" r:id="rId47"/>
    <p:sldId id="1529" r:id="rId48"/>
    <p:sldId id="1491" r:id="rId49"/>
    <p:sldId id="1545" r:id="rId50"/>
    <p:sldId id="1510" r:id="rId51"/>
    <p:sldId id="1531" r:id="rId52"/>
    <p:sldId id="1532" r:id="rId53"/>
    <p:sldId id="1533" r:id="rId54"/>
    <p:sldId id="1509" r:id="rId55"/>
    <p:sldId id="1493" r:id="rId56"/>
    <p:sldId id="1534" r:id="rId57"/>
    <p:sldId id="1542" r:id="rId58"/>
    <p:sldId id="1494" r:id="rId59"/>
    <p:sldId id="1495" r:id="rId60"/>
    <p:sldId id="1535" r:id="rId61"/>
    <p:sldId id="1496" r:id="rId62"/>
    <p:sldId id="1500" r:id="rId63"/>
    <p:sldId id="1501" r:id="rId64"/>
    <p:sldId id="1516" r:id="rId65"/>
    <p:sldId id="1549" r:id="rId66"/>
    <p:sldId id="1511" r:id="rId67"/>
    <p:sldId id="1536" r:id="rId68"/>
    <p:sldId id="1546" r:id="rId69"/>
    <p:sldId id="1497" r:id="rId70"/>
    <p:sldId id="1538" r:id="rId71"/>
    <p:sldId id="1537" r:id="rId72"/>
    <p:sldId id="1498" r:id="rId73"/>
    <p:sldId id="1539" r:id="rId74"/>
    <p:sldId id="1512" r:id="rId75"/>
    <p:sldId id="1513" r:id="rId76"/>
    <p:sldId id="1499" r:id="rId77"/>
    <p:sldId id="1540" r:id="rId78"/>
    <p:sldId id="1492" r:id="rId79"/>
    <p:sldId id="1550" r:id="rId80"/>
    <p:sldId id="1551" r:id="rId81"/>
    <p:sldId id="1502" r:id="rId82"/>
    <p:sldId id="1552" r:id="rId83"/>
    <p:sldId id="1543" r:id="rId84"/>
    <p:sldId id="1553" r:id="rId8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olly Gerlach" initials="HG" lastIdx="5" clrIdx="0">
    <p:extLst>
      <p:ext uri="{19B8F6BF-5375-455C-9EA6-DF929625EA0E}">
        <p15:presenceInfo xmlns:p15="http://schemas.microsoft.com/office/powerpoint/2012/main" userId="S::holly.gerlach@LEGO.com::a773409d-00f1-49d0-bf53-44934dd6ecb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2121"/>
    <a:srgbClr val="C6C6C6"/>
    <a:srgbClr val="272727"/>
    <a:srgbClr val="3C3C3C"/>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76" autoAdjust="0"/>
    <p:restoredTop sz="94660"/>
  </p:normalViewPr>
  <p:slideViewPr>
    <p:cSldViewPr snapToGrid="0">
      <p:cViewPr varScale="1">
        <p:scale>
          <a:sx n="128" d="100"/>
          <a:sy n="128" d="100"/>
        </p:scale>
        <p:origin x="156" y="594"/>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p:scale>
          <a:sx n="77" d="100"/>
          <a:sy n="77" d="100"/>
        </p:scale>
        <p:origin x="2796" y="4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presProps" Target="presProps.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90" Type="http://schemas.openxmlformats.org/officeDocument/2006/relationships/viewProps" Target="viewProps.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commentAuthors" Target="commentAuthors.xml"/><Relationship Id="rId9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handoutMaster" Target="handoutMasters/handoutMaster1.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4B23029-D2BE-4B81-9DDC-AEBBDEB300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8177022-7093-4A62-BAD1-EB7B8B496A4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244E4A0-CFE2-43E5-AB02-E16BDC000F62}" type="datetimeFigureOut">
              <a:rPr lang="en-US" smtClean="0"/>
              <a:t>10/28/2021</a:t>
            </a:fld>
            <a:endParaRPr lang="en-US"/>
          </a:p>
        </p:txBody>
      </p:sp>
      <p:sp>
        <p:nvSpPr>
          <p:cNvPr id="4" name="Footer Placeholder 3">
            <a:extLst>
              <a:ext uri="{FF2B5EF4-FFF2-40B4-BE49-F238E27FC236}">
                <a16:creationId xmlns:a16="http://schemas.microsoft.com/office/drawing/2014/main" id="{E1F4BFB6-9A7D-4EF9-B2FC-40CCAB88763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30D2BA0-47B9-4257-B5C7-70BA3A529B1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1168D5-6651-4274-A857-5C47FA65134A}" type="slidenum">
              <a:rPr lang="en-US" smtClean="0"/>
              <a:t>‹#›</a:t>
            </a:fld>
            <a:endParaRPr lang="en-US"/>
          </a:p>
        </p:txBody>
      </p:sp>
    </p:spTree>
    <p:extLst>
      <p:ext uri="{BB962C8B-B14F-4D97-AF65-F5344CB8AC3E}">
        <p14:creationId xmlns:p14="http://schemas.microsoft.com/office/powerpoint/2010/main" val="19822561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CEADEF-C132-492A-898B-2BA1EE166F72}" type="datetimeFigureOut">
              <a:rPr lang="en-US" smtClean="0"/>
              <a:t>10/28/2021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10F92B-4059-456C-8401-4C299DE42E06}" type="slidenum">
              <a:rPr lang="en-US" smtClean="0"/>
              <a:t>‹#›</a:t>
            </a:fld>
            <a:endParaRPr lang="en-US"/>
          </a:p>
        </p:txBody>
      </p:sp>
    </p:spTree>
    <p:extLst>
      <p:ext uri="{BB962C8B-B14F-4D97-AF65-F5344CB8AC3E}">
        <p14:creationId xmlns:p14="http://schemas.microsoft.com/office/powerpoint/2010/main" val="636281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Relationships xmlns="http://schemas.openxmlformats.org/package/2006/relationships"><Relationship Id="rId3" Type="http://schemas.openxmlformats.org/officeDocument/2006/relationships/hyperlink" Target="https://education.minecraft.net/hour-of-code"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882" b="1" kern="1200">
                <a:solidFill>
                  <a:schemeClr val="tx1"/>
                </a:solidFill>
                <a:effectLst/>
                <a:latin typeface="Segoe UI" panose="020B0502040204020203" pitchFamily="34" charset="0"/>
                <a:ea typeface="+mn-ea"/>
                <a:cs typeface="+mn-cs"/>
              </a:rPr>
              <a:t>Présentateur : merci de mettre à jour et de coller le texte suivant dans le tchat au début de l'appel :</a:t>
            </a:r>
          </a:p>
          <a:p>
            <a:endParaRPr lang="en-US" sz="882" kern="1200">
              <a:solidFill>
                <a:schemeClr val="tx1"/>
              </a:solidFill>
              <a:effectLst/>
              <a:latin typeface="Segoe UI" panose="020B0502040204020203" pitchFamily="34" charset="0"/>
              <a:ea typeface="+mn-ea"/>
              <a:cs typeface="+mn-cs"/>
            </a:endParaRPr>
          </a:p>
          <a:p>
            <a:r>
              <a:rPr lang="fr-fr" sz="882" kern="1200">
                <a:solidFill>
                  <a:schemeClr val="tx1"/>
                </a:solidFill>
                <a:effectLst/>
                <a:latin typeface="Segoe UI" panose="020B0502040204020203" pitchFamily="34" charset="0"/>
                <a:ea typeface="+mn-ea"/>
                <a:cs typeface="+mn-cs"/>
              </a:rPr>
              <a:t>Bienvenue à [Workshop title] ! Nous commencerons à [time, heure de Paris].</a:t>
            </a:r>
            <a:r>
              <a:rPr lang="fr-fr" sz="882" i="1" kern="1200">
                <a:solidFill>
                  <a:schemeClr val="tx1"/>
                </a:solidFill>
                <a:effectLst/>
                <a:latin typeface="Segoe UI" panose="020B0502040204020203" pitchFamily="34" charset="0"/>
                <a:ea typeface="+mn-ea"/>
                <a:cs typeface="+mn-cs"/>
              </a:rPr>
              <a:t> </a:t>
            </a:r>
            <a:r>
              <a:rPr lang="fr-fr" sz="882" kern="1200">
                <a:solidFill>
                  <a:schemeClr val="tx1"/>
                </a:solidFill>
                <a:effectLst/>
                <a:latin typeface="Segoe UI" panose="020B0502040204020203" pitchFamily="34" charset="0"/>
                <a:ea typeface="+mn-ea"/>
                <a:cs typeface="+mn-cs"/>
              </a:rPr>
              <a:t>Si vous avez des questions ou si vous rencontrez des problèmes techniques, merci de nous en informer dans le tchat. Si vous souhaitez en savoir plus sur nos autres ateliers virtuels, veuillez consulter le site &lt;URL&gt;. Si ce n'est pas déjà fait, préparez-vous aux activités d'aujourd'hui en téléchargeant Minecraft: Education Edition sur </a:t>
            </a:r>
            <a:r>
              <a:rPr lang="fr-fr" sz="882" u="sng" kern="1200">
                <a:solidFill>
                  <a:schemeClr val="tx1"/>
                </a:solidFill>
                <a:effectLst/>
                <a:latin typeface="Segoe UI" panose="020B0502040204020203" pitchFamily="34" charset="0"/>
                <a:ea typeface="+mn-ea"/>
                <a:cs typeface="+mn-cs"/>
                <a:hlinkClick r:id="rId3"/>
              </a:rPr>
              <a:t>https://education.minecraft.net/hour-of-code</a:t>
            </a:r>
            <a:r>
              <a:rPr lang="fr-fr" sz="882" kern="1200">
                <a:solidFill>
                  <a:schemeClr val="tx1"/>
                </a:solidFill>
                <a:effectLst/>
                <a:latin typeface="Segoe UI" panose="020B0502040204020203" pitchFamily="34" charset="0"/>
                <a:ea typeface="+mn-ea"/>
                <a:cs typeface="+mn-cs"/>
              </a:rPr>
              <a:t>.</a:t>
            </a:r>
          </a:p>
          <a:p>
            <a:endParaRPr lang="en-US" sz="900" kern="1200">
              <a:solidFill>
                <a:schemeClr val="tx1"/>
              </a:solidFill>
              <a:effectLst/>
              <a:latin typeface="Segoe UI" panose="020B0502040204020203" pitchFamily="34" charset="0"/>
              <a:ea typeface="+mn-ea"/>
              <a:cs typeface="+mn-cs"/>
            </a:endParaRPr>
          </a:p>
          <a:p>
            <a:r>
              <a:rPr lang="fr-fr" sz="882" b="1" kern="1200">
                <a:solidFill>
                  <a:schemeClr val="tx1"/>
                </a:solidFill>
                <a:effectLst/>
                <a:latin typeface="Segoe UI" panose="020B0502040204020203" pitchFamily="34" charset="0"/>
                <a:ea typeface="+mn-ea"/>
                <a:cs typeface="+mn-cs"/>
              </a:rPr>
              <a:t>À faire :</a:t>
            </a:r>
            <a:r>
              <a:rPr lang="fr-fr" sz="882" kern="1200">
                <a:solidFill>
                  <a:schemeClr val="tx1"/>
                </a:solidFill>
                <a:effectLst/>
                <a:latin typeface="Segoe UI" panose="020B0502040204020203" pitchFamily="34" charset="0"/>
                <a:ea typeface="+mn-ea"/>
                <a:cs typeface="+mn-cs"/>
              </a:rPr>
              <a:t> </a:t>
            </a:r>
            <a:r>
              <a:rPr lang="fr-fr" sz="882" b="1" kern="1200">
                <a:solidFill>
                  <a:schemeClr val="tx1"/>
                </a:solidFill>
                <a:effectLst/>
                <a:latin typeface="Segoe UI" panose="020B0502040204020203" pitchFamily="34" charset="0"/>
                <a:ea typeface="+mn-ea"/>
                <a:cs typeface="+mn-cs"/>
              </a:rPr>
              <a:t>Saluer et accueillir les participants : </a:t>
            </a:r>
            <a:endParaRPr lang="en-US" sz="882" kern="1200">
              <a:solidFill>
                <a:schemeClr val="tx1"/>
              </a:solidFill>
              <a:effectLst/>
              <a:latin typeface="Segoe UI" panose="020B0502040204020203" pitchFamily="34" charset="0"/>
              <a:ea typeface="+mn-ea"/>
              <a:cs typeface="+mn-cs"/>
            </a:endParaRPr>
          </a:p>
          <a:p>
            <a:pPr marL="171450" lvl="0" indent="-171450">
              <a:buFont typeface="Arial" panose="020B0604020202020204" pitchFamily="34" charset="0"/>
              <a:buChar char="•"/>
            </a:pPr>
            <a:r>
              <a:rPr lang="fr-fr" sz="882" kern="1200">
                <a:solidFill>
                  <a:schemeClr val="tx1"/>
                </a:solidFill>
                <a:effectLst/>
                <a:latin typeface="Segoe UI" panose="020B0502040204020203" pitchFamily="34" charset="0"/>
                <a:ea typeface="+mn-ea"/>
                <a:cs typeface="+mn-cs"/>
              </a:rPr>
              <a:t>Présentez le PowerPoint dans Teams et montrez la première diapositive.</a:t>
            </a:r>
          </a:p>
          <a:p>
            <a:pPr marL="171450" lvl="0" indent="-171450">
              <a:buFont typeface="Arial" panose="020B0604020202020204" pitchFamily="34" charset="0"/>
              <a:buChar char="•"/>
            </a:pPr>
            <a:r>
              <a:rPr lang="fr-fr" sz="882" kern="1200">
                <a:solidFill>
                  <a:schemeClr val="tx1"/>
                </a:solidFill>
                <a:effectLst/>
                <a:latin typeface="Segoe UI" panose="020B0502040204020203" pitchFamily="34" charset="0"/>
                <a:ea typeface="+mn-ea"/>
                <a:cs typeface="+mn-cs"/>
              </a:rPr>
              <a:t>Actualisez et publiez la suggestion d'ouverture du tchat ci-dessus.</a:t>
            </a:r>
          </a:p>
          <a:p>
            <a:pPr marL="171450" lvl="0" indent="-171450">
              <a:buFont typeface="Arial" panose="020B0604020202020204" pitchFamily="34" charset="0"/>
              <a:buChar char="•"/>
            </a:pPr>
            <a:r>
              <a:rPr lang="fr-fr" sz="882" kern="1200">
                <a:solidFill>
                  <a:schemeClr val="tx1"/>
                </a:solidFill>
                <a:effectLst/>
                <a:latin typeface="Segoe UI" panose="020B0502040204020203" pitchFamily="34" charset="0"/>
                <a:ea typeface="+mn-ea"/>
                <a:cs typeface="+mn-cs"/>
              </a:rPr>
              <a:t>Accueillez les participants quand ils arrivent et assurez-vous que tout le monde est en sourdine.</a:t>
            </a:r>
          </a:p>
          <a:p>
            <a:pPr marL="171450" lvl="0" indent="-171450">
              <a:buFont typeface="Arial" panose="020B0604020202020204" pitchFamily="34" charset="0"/>
              <a:buChar char="•"/>
            </a:pPr>
            <a:r>
              <a:rPr lang="fr-fr" sz="882" kern="1200">
                <a:solidFill>
                  <a:schemeClr val="tx1"/>
                </a:solidFill>
                <a:effectLst/>
                <a:latin typeface="Segoe UI" panose="020B0502040204020203" pitchFamily="34" charset="0"/>
                <a:ea typeface="+mn-ea"/>
                <a:cs typeface="+mn-cs"/>
              </a:rPr>
              <a:t>Informez les participants qu'ils peuvent prendre des notes sur papier pendant l'atelier.</a:t>
            </a:r>
          </a:p>
          <a:p>
            <a:pPr marL="171450" lvl="0" indent="-171450">
              <a:buFont typeface="Arial" panose="020B0604020202020204" pitchFamily="34" charset="0"/>
              <a:buChar char="•"/>
            </a:pPr>
            <a:r>
              <a:rPr lang="fr-fr" sz="882" kern="1200">
                <a:solidFill>
                  <a:schemeClr val="tx1"/>
                </a:solidFill>
                <a:effectLst/>
                <a:latin typeface="Segoe UI" panose="020B0502040204020203" pitchFamily="34" charset="0"/>
                <a:ea typeface="+mn-ea"/>
                <a:cs typeface="+mn-cs"/>
              </a:rPr>
              <a:t>Selon la taille de votre groupe, vous pourrez autoriser la participation audio ou vous en tenir uniquement au tchat.</a:t>
            </a:r>
          </a:p>
          <a:p>
            <a:endParaRPr lang="en-US" sz="882" b="1" kern="1200">
              <a:solidFill>
                <a:schemeClr val="tx1"/>
              </a:solidFill>
              <a:effectLst/>
              <a:latin typeface="Segoe UI" panose="020B0502040204020203" pitchFamily="34" charset="0"/>
              <a:ea typeface="+mn-ea"/>
              <a:cs typeface="+mn-cs"/>
            </a:endParaRPr>
          </a:p>
          <a:p>
            <a:r>
              <a:rPr lang="fr-fr" sz="882" b="1" kern="1200">
                <a:solidFill>
                  <a:schemeClr val="tx1"/>
                </a:solidFill>
                <a:effectLst/>
                <a:latin typeface="Segoe UI" panose="020B0502040204020203" pitchFamily="34" charset="0"/>
                <a:ea typeface="+mn-ea"/>
                <a:cs typeface="+mn-cs"/>
              </a:rPr>
              <a:t>Dites-leur :</a:t>
            </a:r>
            <a:r>
              <a:rPr lang="fr-fr" sz="882" kern="1200">
                <a:solidFill>
                  <a:schemeClr val="tx1"/>
                </a:solidFill>
                <a:effectLst/>
                <a:latin typeface="Segoe UI" panose="020B0502040204020203" pitchFamily="34" charset="0"/>
                <a:ea typeface="+mn-ea"/>
                <a:cs typeface="+mn-cs"/>
              </a:rPr>
              <a:t> Salut à tous et merci de nous avoir rejoints ! Je m'appelle __________. Voici ___________ qui participera à l'atelier à mes côtés. </a:t>
            </a:r>
          </a:p>
          <a:p>
            <a:endParaRPr lang="en-US" sz="900"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fr-fr"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Tous droits réservés. MICROSOFT N'ACCORDE AUCUNE GARANTIE, EXPRESSE, IMPLICITE OU STATUTAIRE, SUR LES INFORMATIONS CONTENUES DANS CETTE PRÉSENTATION.</a:t>
            </a:r>
          </a:p>
        </p:txBody>
      </p:sp>
      <p:sp>
        <p:nvSpPr>
          <p:cNvPr id="6" name="Date Placeholder 5"/>
          <p:cNvSpPr>
            <a:spLocks noGrp="1"/>
          </p:cNvSpPr>
          <p:nvPr>
            <p:ph type="dt" idx="12"/>
          </p:nvPr>
        </p:nvSpPr>
        <p:spPr/>
        <p:txBody>
          <a:bodyPr/>
          <a:lstStyle/>
          <a:p>
            <a:fld id="{321E5A7B-BB8D-4368-A182-109669521632}" type="datetime8">
              <a:rPr lang="en-US" smtClean="0"/>
              <a:t>10/28/2021 1:07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3622836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fr-fr" sz="882" b="1" kern="1200">
                <a:solidFill>
                  <a:schemeClr val="tx1"/>
                </a:solidFill>
                <a:effectLst/>
                <a:latin typeface="Segoe UI" panose="020B0502040204020203" pitchFamily="34" charset="0"/>
                <a:ea typeface="+mn-ea"/>
                <a:cs typeface="+mn-cs"/>
              </a:rPr>
              <a:t>Dites-leur : </a:t>
            </a:r>
            <a:r>
              <a:rPr lang="fr-fr" sz="882" kern="1200">
                <a:solidFill>
                  <a:schemeClr val="tx1"/>
                </a:solidFill>
                <a:effectLst/>
                <a:latin typeface="Segoe UI" panose="020B0502040204020203" pitchFamily="34" charset="0"/>
                <a:ea typeface="+mn-ea"/>
                <a:cs typeface="+mn-cs"/>
              </a:rPr>
              <a:t>Un code est un ensemble d'instructions exécutées dans un ordre précis, comme celles que vous venez de créer. C'est le langage que les programmes utilisent pour demander à un ordinateur de faire quelque chose. Les programmeurs sont les personnes qui écrivent le code. C'est ce que nous sommes aujourd'hui ! Il existe de nombreuses façons d'écrire du code. </a:t>
            </a:r>
          </a:p>
          <a:p>
            <a:pPr marL="171450" lvl="0" indent="-171450">
              <a:buFont typeface="Arial" panose="020B0604020202020204" pitchFamily="34" charset="0"/>
              <a:buChar char="•"/>
            </a:pPr>
            <a:r>
              <a:rPr lang="fr-fr" sz="882" kern="1200">
                <a:solidFill>
                  <a:schemeClr val="tx1"/>
                </a:solidFill>
                <a:effectLst/>
                <a:latin typeface="Segoe UI" panose="020B0502040204020203" pitchFamily="34" charset="0"/>
                <a:ea typeface="+mn-ea"/>
                <a:cs typeface="+mn-cs"/>
              </a:rPr>
              <a:t>Les quêtes que nous allons réaliser ont recours à du </a:t>
            </a:r>
            <a:r>
              <a:rPr lang="fr-fr" sz="882" b="1" kern="1200">
                <a:solidFill>
                  <a:schemeClr val="tx1"/>
                </a:solidFill>
                <a:effectLst/>
                <a:latin typeface="Segoe UI" panose="020B0502040204020203" pitchFamily="34" charset="0"/>
                <a:ea typeface="+mn-ea"/>
                <a:cs typeface="+mn-cs"/>
              </a:rPr>
              <a:t>code basé sur des blocs</a:t>
            </a:r>
            <a:r>
              <a:rPr lang="fr-fr" sz="882" kern="1200">
                <a:solidFill>
                  <a:schemeClr val="tx1"/>
                </a:solidFill>
                <a:effectLst/>
                <a:latin typeface="Segoe UI" panose="020B0502040204020203" pitchFamily="34" charset="0"/>
                <a:ea typeface="+mn-ea"/>
                <a:cs typeface="+mn-cs"/>
              </a:rPr>
              <a:t>, ce qui constitue un excellent moyen de s'initier à la programmation. </a:t>
            </a:r>
          </a:p>
          <a:p>
            <a:pPr marL="171450" lvl="0" indent="-171450">
              <a:buFont typeface="Arial" panose="020B0604020202020204" pitchFamily="34" charset="0"/>
              <a:buChar char="•"/>
            </a:pPr>
            <a:r>
              <a:rPr lang="fr-fr" sz="882" kern="1200">
                <a:solidFill>
                  <a:schemeClr val="tx1"/>
                </a:solidFill>
                <a:effectLst/>
                <a:latin typeface="Segoe UI" panose="020B0502040204020203" pitchFamily="34" charset="0"/>
                <a:ea typeface="+mn-ea"/>
                <a:cs typeface="+mn-cs"/>
              </a:rPr>
              <a:t>Grâce à la programmation basée sur des blocs, on glisse et dépose des blocs qui correspondent à des commandes de programmation et on les relie entre eux comme des pièces de puzzle.</a:t>
            </a:r>
          </a:p>
          <a:p>
            <a:pPr marL="171450" lvl="0" indent="-171450">
              <a:buFont typeface="Arial" panose="020B0604020202020204" pitchFamily="34" charset="0"/>
              <a:buChar char="•"/>
            </a:pPr>
            <a:r>
              <a:rPr lang="fr-fr" sz="882" kern="1200">
                <a:solidFill>
                  <a:schemeClr val="tx1"/>
                </a:solidFill>
                <a:effectLst/>
                <a:latin typeface="Segoe UI" panose="020B0502040204020203" pitchFamily="34" charset="0"/>
                <a:ea typeface="+mn-ea"/>
                <a:cs typeface="+mn-cs"/>
              </a:rPr>
              <a:t>On peut également écrire un code sous forme de texte, avec des mots, des chiffres et des signes de ponctuation. JavaScript est le </a:t>
            </a:r>
            <a:r>
              <a:rPr lang="fr-fr" sz="882" b="1" kern="1200">
                <a:solidFill>
                  <a:schemeClr val="tx1"/>
                </a:solidFill>
                <a:effectLst/>
                <a:latin typeface="Segoe UI" panose="020B0502040204020203" pitchFamily="34" charset="0"/>
                <a:ea typeface="+mn-ea"/>
                <a:cs typeface="+mn-cs"/>
              </a:rPr>
              <a:t>langage de code textuel</a:t>
            </a:r>
            <a:r>
              <a:rPr lang="fr-fr" sz="882" kern="1200">
                <a:solidFill>
                  <a:schemeClr val="tx1"/>
                </a:solidFill>
                <a:effectLst/>
                <a:latin typeface="Segoe UI" panose="020B0502040204020203" pitchFamily="34" charset="0"/>
                <a:ea typeface="+mn-ea"/>
                <a:cs typeface="+mn-cs"/>
              </a:rPr>
              <a:t> représenté dans cette image.</a:t>
            </a:r>
          </a:p>
          <a:p>
            <a:endParaRPr lang="en-US" sz="882" b="1" kern="1200">
              <a:solidFill>
                <a:schemeClr val="tx1"/>
              </a:solidFill>
              <a:effectLst/>
              <a:latin typeface="Segoe UI" panose="020B0502040204020203" pitchFamily="34" charset="0"/>
              <a:ea typeface="+mn-ea"/>
              <a:cs typeface="+mn-cs"/>
            </a:endParaRPr>
          </a:p>
          <a:p>
            <a:r>
              <a:rPr lang="fr-fr" sz="882" b="1" kern="1200">
                <a:solidFill>
                  <a:schemeClr val="tx1"/>
                </a:solidFill>
                <a:effectLst/>
                <a:latin typeface="Segoe UI" panose="020B0502040204020203" pitchFamily="34" charset="0"/>
                <a:ea typeface="+mn-ea"/>
                <a:cs typeface="+mn-cs"/>
              </a:rPr>
              <a:t>Question : </a:t>
            </a:r>
            <a:r>
              <a:rPr lang="fr-fr" sz="882" kern="1200">
                <a:solidFill>
                  <a:schemeClr val="tx1"/>
                </a:solidFill>
                <a:effectLst/>
                <a:latin typeface="Segoe UI" panose="020B0502040204020203" pitchFamily="34" charset="0"/>
                <a:ea typeface="+mn-ea"/>
                <a:cs typeface="+mn-cs"/>
              </a:rPr>
              <a:t>Ces images montrent le même programme écrit en code basé sur des blocs et en code textuel. Quelles sont les différences et les similitudes ? </a:t>
            </a:r>
          </a:p>
          <a:p>
            <a:r>
              <a:rPr lang="fr-fr" sz="882" kern="1200">
                <a:solidFill>
                  <a:schemeClr val="tx1"/>
                </a:solidFill>
                <a:effectLst/>
                <a:latin typeface="Segoe UI" panose="020B0502040204020203" pitchFamily="34" charset="0"/>
                <a:ea typeface="+mn-ea"/>
                <a:cs typeface="+mn-cs"/>
              </a:rPr>
              <a:t>(</a:t>
            </a:r>
            <a:r>
              <a:rPr lang="fr-fr" sz="882" i="1" kern="1200">
                <a:solidFill>
                  <a:schemeClr val="tx1"/>
                </a:solidFill>
                <a:effectLst/>
                <a:latin typeface="Segoe UI" panose="020B0502040204020203" pitchFamily="34" charset="0"/>
                <a:ea typeface="+mn-ea"/>
                <a:cs typeface="+mn-cs"/>
              </a:rPr>
              <a:t>Réponses possibles : </a:t>
            </a:r>
            <a:r>
              <a:rPr lang="fr-fr" sz="882" kern="1200">
                <a:solidFill>
                  <a:schemeClr val="tx1"/>
                </a:solidFill>
                <a:effectLst/>
                <a:latin typeface="Segoe UI" panose="020B0502040204020203" pitchFamily="34" charset="0"/>
                <a:ea typeface="+mn-ea"/>
                <a:cs typeface="+mn-cs"/>
              </a:rPr>
              <a:t>différences : blocs colorés vs lignes de texte numérotées ; « on start » vs pas de « on start » ; mots et chiffres uniquement vs mots, chiffres et ponctuations ; blocs à connecter vs texte à taper) ; similitudes : la plupart des mots et des chiffres sont identiques et sont dans le même ordre.</a:t>
            </a:r>
          </a:p>
          <a:p>
            <a:endParaRPr lang="en-US" sz="882" b="1" kern="1200">
              <a:solidFill>
                <a:schemeClr val="tx1"/>
              </a:solidFill>
              <a:effectLst/>
              <a:latin typeface="Segoe UI" panose="020B0502040204020203" pitchFamily="34" charset="0"/>
              <a:ea typeface="+mn-ea"/>
              <a:cs typeface="+mn-cs"/>
            </a:endParaRPr>
          </a:p>
          <a:p>
            <a:r>
              <a:rPr lang="fr-fr" sz="882" b="1" kern="1200">
                <a:solidFill>
                  <a:schemeClr val="tx1"/>
                </a:solidFill>
                <a:effectLst/>
                <a:latin typeface="Segoe UI" panose="020B0502040204020203" pitchFamily="34" charset="0"/>
                <a:ea typeface="+mn-ea"/>
                <a:cs typeface="+mn-cs"/>
              </a:rPr>
              <a:t>Demandez </a:t>
            </a:r>
            <a:r>
              <a:rPr lang="fr-fr" sz="882" kern="1200">
                <a:solidFill>
                  <a:schemeClr val="tx1"/>
                </a:solidFill>
                <a:effectLst/>
                <a:latin typeface="Segoe UI" panose="020B0502040204020203" pitchFamily="34" charset="0"/>
                <a:ea typeface="+mn-ea"/>
                <a:cs typeface="+mn-cs"/>
              </a:rPr>
              <a:t>aux participants de répondre dans le tchat ou bien activez le micro des participants qui ont levé la main.  </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fr-fr"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Tous droits réservés. MICROSOFT N'ACCORDE AUCUNE GARANTIE, EXPRESSE, IMPLICITE OU STATUTAIRE, SUR LES INFORMATIONS CONTENUES DANS CETTE PRÉSENTATION.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3203150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882" b="1" kern="1200">
                <a:solidFill>
                  <a:schemeClr val="tx1"/>
                </a:solidFill>
                <a:effectLst/>
                <a:latin typeface="Segoe UI" panose="020B0502040204020203" pitchFamily="34" charset="0"/>
                <a:ea typeface="+mn-ea"/>
                <a:cs typeface="+mn-cs"/>
              </a:rPr>
              <a:t>Dites-leur : </a:t>
            </a:r>
            <a:r>
              <a:rPr lang="fr-fr" sz="882" kern="1200">
                <a:solidFill>
                  <a:schemeClr val="tx1"/>
                </a:solidFill>
                <a:effectLst/>
                <a:latin typeface="Segoe UI" panose="020B0502040204020203" pitchFamily="34" charset="0"/>
                <a:ea typeface="+mn-ea"/>
                <a:cs typeface="+mn-cs"/>
              </a:rPr>
              <a:t>Bravo ! Vous avez terminé vos premières quêtes pour sauver le village ! Parlons des difficultés que vous rencontrez et récapitulons les concepts abordés.</a:t>
            </a:r>
          </a:p>
          <a:p>
            <a:pPr marL="171450" lvl="0" indent="-171450">
              <a:buFont typeface="Arial" panose="020B0604020202020204" pitchFamily="34" charset="0"/>
              <a:buChar char="•"/>
            </a:pPr>
            <a:r>
              <a:rPr lang="fr-fr" sz="882" kern="1200">
                <a:solidFill>
                  <a:schemeClr val="tx1"/>
                </a:solidFill>
                <a:effectLst/>
                <a:latin typeface="Segoe UI" panose="020B0502040204020203" pitchFamily="34" charset="0"/>
                <a:ea typeface="+mn-ea"/>
                <a:cs typeface="+mn-cs"/>
              </a:rPr>
              <a:t>Dans une </a:t>
            </a:r>
            <a:r>
              <a:rPr lang="fr-fr" sz="882" b="1" kern="1200">
                <a:solidFill>
                  <a:schemeClr val="tx1"/>
                </a:solidFill>
                <a:effectLst/>
                <a:latin typeface="Segoe UI" panose="020B0502040204020203" pitchFamily="34" charset="0"/>
                <a:ea typeface="+mn-ea"/>
                <a:cs typeface="+mn-cs"/>
              </a:rPr>
              <a:t>séquence</a:t>
            </a:r>
            <a:r>
              <a:rPr lang="fr-fr" sz="882" kern="1200">
                <a:solidFill>
                  <a:schemeClr val="tx1"/>
                </a:solidFill>
                <a:effectLst/>
                <a:latin typeface="Segoe UI" panose="020B0502040204020203" pitchFamily="34" charset="0"/>
                <a:ea typeface="+mn-ea"/>
                <a:cs typeface="+mn-cs"/>
              </a:rPr>
              <a:t>, une action ou un événement, mène à l'action suivante, dans l'ordre.</a:t>
            </a:r>
          </a:p>
          <a:p>
            <a:pPr marL="171450" lvl="0" indent="-171450">
              <a:buFont typeface="Arial" panose="020B0604020202020204" pitchFamily="34" charset="0"/>
              <a:buChar char="•"/>
            </a:pPr>
            <a:r>
              <a:rPr lang="fr-fr" sz="882" kern="1200">
                <a:solidFill>
                  <a:schemeClr val="tx1"/>
                </a:solidFill>
                <a:effectLst/>
                <a:latin typeface="Segoe UI" panose="020B0502040204020203" pitchFamily="34" charset="0"/>
                <a:ea typeface="+mn-ea"/>
                <a:cs typeface="+mn-cs"/>
              </a:rPr>
              <a:t>Cela signifie que l'ordre dans lequel vous placez les blocs de code est important.</a:t>
            </a:r>
          </a:p>
          <a:p>
            <a:pPr marL="171450" lvl="0" indent="-171450">
              <a:buFont typeface="Arial" panose="020B0604020202020204" pitchFamily="34" charset="0"/>
              <a:buChar char="•"/>
            </a:pPr>
            <a:r>
              <a:rPr lang="fr-fr" sz="882" kern="1200">
                <a:solidFill>
                  <a:schemeClr val="tx1"/>
                </a:solidFill>
                <a:effectLst/>
                <a:latin typeface="Segoe UI" panose="020B0502040204020203" pitchFamily="34" charset="0"/>
                <a:ea typeface="+mn-ea"/>
                <a:cs typeface="+mn-cs"/>
              </a:rPr>
              <a:t>L'Agent se déplacera dans l'ordre que vous avez défini. </a:t>
            </a:r>
          </a:p>
          <a:p>
            <a:pPr marL="171450" lvl="0" indent="-171450">
              <a:buFont typeface="Arial" panose="020B0604020202020204" pitchFamily="34" charset="0"/>
              <a:buChar char="•"/>
            </a:pPr>
            <a:r>
              <a:rPr lang="fr-fr" sz="882" kern="1200">
                <a:solidFill>
                  <a:schemeClr val="tx1"/>
                </a:solidFill>
                <a:effectLst/>
                <a:latin typeface="Segoe UI" panose="020B0502040204020203" pitchFamily="34" charset="0"/>
                <a:ea typeface="+mn-ea"/>
                <a:cs typeface="+mn-cs"/>
              </a:rPr>
              <a:t>Nous avons commencé à étudier ce concept de programmation avec les algorithmes de robot. </a:t>
            </a:r>
          </a:p>
          <a:p>
            <a:endParaRPr lang="en-US" sz="882" b="1" kern="1200">
              <a:solidFill>
                <a:schemeClr val="tx1"/>
              </a:solidFill>
              <a:effectLst/>
              <a:latin typeface="Segoe UI" panose="020B0502040204020203" pitchFamily="34" charset="0"/>
              <a:ea typeface="+mn-ea"/>
              <a:cs typeface="+mn-cs"/>
            </a:endParaRPr>
          </a:p>
          <a:p>
            <a:r>
              <a:rPr lang="fr-fr" sz="882" b="1" kern="1200">
                <a:solidFill>
                  <a:schemeClr val="tx1"/>
                </a:solidFill>
                <a:effectLst/>
                <a:latin typeface="Segoe UI" panose="020B0502040204020203" pitchFamily="34" charset="0"/>
                <a:ea typeface="+mn-ea"/>
                <a:cs typeface="+mn-cs"/>
              </a:rPr>
              <a:t>Question : </a:t>
            </a:r>
            <a:r>
              <a:rPr lang="fr-fr" sz="882" kern="1200">
                <a:solidFill>
                  <a:schemeClr val="tx1"/>
                </a:solidFill>
                <a:effectLst/>
                <a:latin typeface="Segoe UI" panose="020B0502040204020203" pitchFamily="34" charset="0"/>
                <a:ea typeface="+mn-ea"/>
                <a:cs typeface="+mn-cs"/>
              </a:rPr>
              <a:t>Votre dernier programme fonctionnerait-il si vous mettiez le bloc « agent analyze » avant le bloc « agent move » ? Pourquoi ? </a:t>
            </a:r>
          </a:p>
          <a:p>
            <a:r>
              <a:rPr lang="fr-fr" sz="882" kern="1200">
                <a:solidFill>
                  <a:schemeClr val="tx1"/>
                </a:solidFill>
                <a:effectLst/>
                <a:latin typeface="Segoe UI" panose="020B0502040204020203" pitchFamily="34" charset="0"/>
                <a:ea typeface="+mn-ea"/>
                <a:cs typeface="+mn-cs"/>
              </a:rPr>
              <a:t>(</a:t>
            </a:r>
            <a:r>
              <a:rPr lang="fr-fr" sz="882" i="1" kern="1200">
                <a:solidFill>
                  <a:schemeClr val="tx1"/>
                </a:solidFill>
                <a:effectLst/>
                <a:latin typeface="Segoe UI" panose="020B0502040204020203" pitchFamily="34" charset="0"/>
                <a:ea typeface="+mn-ea"/>
                <a:cs typeface="+mn-cs"/>
              </a:rPr>
              <a:t>Réponse</a:t>
            </a:r>
            <a:r>
              <a:rPr lang="fr-fr" sz="882" kern="1200">
                <a:solidFill>
                  <a:schemeClr val="tx1"/>
                </a:solidFill>
                <a:effectLst/>
                <a:latin typeface="Segoe UI" panose="020B0502040204020203" pitchFamily="34" charset="0"/>
                <a:ea typeface="+mn-ea"/>
                <a:cs typeface="+mn-cs"/>
              </a:rPr>
              <a:t> : non, car l'Agent doit avancer pour atteindre les broussailles avant de pouvoir les analyser.)</a:t>
            </a:r>
          </a:p>
          <a:p>
            <a:endParaRPr lang="en-US" sz="882" b="1" kern="1200">
              <a:solidFill>
                <a:schemeClr val="tx1"/>
              </a:solidFill>
              <a:effectLst/>
              <a:latin typeface="Segoe UI" panose="020B0502040204020203" pitchFamily="34" charset="0"/>
              <a:ea typeface="+mn-ea"/>
              <a:cs typeface="+mn-cs"/>
            </a:endParaRPr>
          </a:p>
          <a:p>
            <a:r>
              <a:rPr lang="fr-fr" sz="882" b="1" kern="1200">
                <a:solidFill>
                  <a:schemeClr val="tx1"/>
                </a:solidFill>
                <a:effectLst/>
                <a:latin typeface="Segoe UI" panose="020B0502040204020203" pitchFamily="34" charset="0"/>
                <a:ea typeface="+mn-ea"/>
                <a:cs typeface="+mn-cs"/>
              </a:rPr>
              <a:t>Demandez </a:t>
            </a:r>
            <a:r>
              <a:rPr lang="fr-fr" sz="882" kern="1200">
                <a:solidFill>
                  <a:schemeClr val="tx1"/>
                </a:solidFill>
                <a:effectLst/>
                <a:latin typeface="Segoe UI" panose="020B0502040204020203" pitchFamily="34" charset="0"/>
                <a:ea typeface="+mn-ea"/>
                <a:cs typeface="+mn-cs"/>
              </a:rPr>
              <a:t>aux participants de répondre dans le tchat ou bien activez le micro des participants qui ont levé la main.</a:t>
            </a:r>
          </a:p>
          <a:p>
            <a:endParaRPr lang="en-US" sz="882" b="1" kern="1200">
              <a:solidFill>
                <a:schemeClr val="tx1"/>
              </a:solidFill>
              <a:effectLst/>
              <a:latin typeface="Segoe UI" panose="020B0502040204020203" pitchFamily="34" charset="0"/>
              <a:ea typeface="+mn-ea"/>
              <a:cs typeface="+mn-cs"/>
            </a:endParaRPr>
          </a:p>
          <a:p>
            <a:r>
              <a:rPr lang="fr-fr" sz="882" b="1" kern="1200">
                <a:solidFill>
                  <a:schemeClr val="tx1"/>
                </a:solidFill>
                <a:effectLst/>
                <a:latin typeface="Segoe UI" panose="020B0502040204020203" pitchFamily="34" charset="0"/>
                <a:ea typeface="+mn-ea"/>
                <a:cs typeface="+mn-cs"/>
              </a:rPr>
              <a:t>Dites-leur : </a:t>
            </a:r>
            <a:r>
              <a:rPr lang="fr-fr" sz="882" kern="1200">
                <a:solidFill>
                  <a:schemeClr val="tx1"/>
                </a:solidFill>
                <a:effectLst/>
                <a:latin typeface="Segoe UI" panose="020B0502040204020203" pitchFamily="34" charset="0"/>
                <a:ea typeface="+mn-ea"/>
                <a:cs typeface="+mn-cs"/>
              </a:rPr>
              <a:t>Si une séquence est un peu difficile à élaborer, vous pouvez écrire ses étapes sur papier avec un crayon. Notez votre idée, puis relisez-la. Si vous avez une meilleure idée, écrivez-la. Lorsque votre scénario vous convient, vous pouvez construire le code.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fr-fr"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Tous droits réservés. MICROSOFT N'ACCORDE AUCUNE GARANTIE, EXPRESSE, IMPLICITE OU STATUTAIRE, SUR LES INFORMATIONS CONTENUES DANS CETTE PRÉSENTATION.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2682587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882" b="1" kern="1200">
                <a:solidFill>
                  <a:schemeClr val="tx1"/>
                </a:solidFill>
                <a:effectLst/>
                <a:latin typeface="Segoe UI" panose="020B0502040204020203" pitchFamily="34" charset="0"/>
                <a:ea typeface="+mn-ea"/>
                <a:cs typeface="+mn-cs"/>
              </a:rPr>
              <a:t>Dites-leur : </a:t>
            </a:r>
            <a:r>
              <a:rPr lang="fr-fr" sz="882" kern="1200">
                <a:solidFill>
                  <a:schemeClr val="tx1"/>
                </a:solidFill>
                <a:effectLst/>
                <a:latin typeface="Segoe UI" panose="020B0502040204020203" pitchFamily="34" charset="0"/>
                <a:ea typeface="+mn-ea"/>
                <a:cs typeface="+mn-cs"/>
              </a:rPr>
              <a:t>Bravo ! Vous avez terminé la quête difficile qui consistait à guider l'Agent dans le labyrinthe ! Voyons comment cela s'est passé et échangeons quelques astuces pour corriger les erreurs dans votre code.</a:t>
            </a:r>
          </a:p>
          <a:p>
            <a:pPr marL="171450" lvl="0" indent="-171450">
              <a:buFont typeface="Arial" panose="020B0604020202020204" pitchFamily="34" charset="0"/>
              <a:buChar char="•"/>
            </a:pPr>
            <a:r>
              <a:rPr lang="fr-fr" sz="882" kern="1200">
                <a:solidFill>
                  <a:schemeClr val="tx1"/>
                </a:solidFill>
                <a:effectLst/>
                <a:latin typeface="Segoe UI" panose="020B0502040204020203" pitchFamily="34" charset="0"/>
                <a:ea typeface="+mn-ea"/>
                <a:cs typeface="+mn-cs"/>
              </a:rPr>
              <a:t>Dans la programmation, </a:t>
            </a:r>
            <a:r>
              <a:rPr lang="fr-fr" sz="882" b="1" kern="1200">
                <a:solidFill>
                  <a:schemeClr val="tx1"/>
                </a:solidFill>
                <a:effectLst/>
                <a:latin typeface="Segoe UI" panose="020B0502040204020203" pitchFamily="34" charset="0"/>
                <a:ea typeface="+mn-ea"/>
                <a:cs typeface="+mn-cs"/>
              </a:rPr>
              <a:t>le débogage </a:t>
            </a:r>
            <a:r>
              <a:rPr lang="fr-fr" sz="882" kern="1200">
                <a:solidFill>
                  <a:schemeClr val="tx1"/>
                </a:solidFill>
                <a:effectLst/>
                <a:latin typeface="Segoe UI" panose="020B0502040204020203" pitchFamily="34" charset="0"/>
                <a:ea typeface="+mn-ea"/>
                <a:cs typeface="+mn-cs"/>
              </a:rPr>
              <a:t>consiste à trouver et à corriger les erreurs présentes dans votre code. </a:t>
            </a:r>
          </a:p>
          <a:p>
            <a:pPr marL="171450" lvl="0" indent="-171450">
              <a:buFont typeface="Arial" panose="020B0604020202020204" pitchFamily="34" charset="0"/>
              <a:buChar char="•"/>
            </a:pPr>
            <a:r>
              <a:rPr lang="fr-fr" sz="882" kern="1200">
                <a:solidFill>
                  <a:schemeClr val="tx1"/>
                </a:solidFill>
                <a:effectLst/>
                <a:latin typeface="Segoe UI" panose="020B0502040204020203" pitchFamily="34" charset="0"/>
                <a:ea typeface="+mn-ea"/>
                <a:cs typeface="+mn-cs"/>
              </a:rPr>
              <a:t>On l'appelle débogage, car on qualifie souvent de bogues (ou bugs) les erreurs de code. </a:t>
            </a:r>
          </a:p>
          <a:p>
            <a:pPr marL="171450" lvl="0" indent="-171450">
              <a:buFont typeface="Arial" panose="020B0604020202020204" pitchFamily="34" charset="0"/>
              <a:buChar char="•"/>
            </a:pPr>
            <a:r>
              <a:rPr lang="fr-fr" sz="882" kern="1200">
                <a:solidFill>
                  <a:schemeClr val="tx1"/>
                </a:solidFill>
                <a:effectLst/>
                <a:latin typeface="Segoe UI" panose="020B0502040204020203" pitchFamily="34" charset="0"/>
                <a:ea typeface="+mn-ea"/>
                <a:cs typeface="+mn-cs"/>
              </a:rPr>
              <a:t>Tous les programmeurs, sans exception, font des erreurs. Lorsque votre code ne fait pas ce que vous attendez, faites preuve de curiosité au lieu de vous énerver ; c'est une bonne occasion de partir à la chasse aux bugs !</a:t>
            </a:r>
          </a:p>
          <a:p>
            <a:endParaRPr lang="en-US" sz="882" b="1" kern="1200">
              <a:solidFill>
                <a:schemeClr val="tx1"/>
              </a:solidFill>
              <a:effectLst/>
              <a:latin typeface="Segoe UI" panose="020B0502040204020203" pitchFamily="34" charset="0"/>
              <a:ea typeface="+mn-ea"/>
              <a:cs typeface="+mn-cs"/>
            </a:endParaRPr>
          </a:p>
          <a:p>
            <a:r>
              <a:rPr lang="fr-fr" sz="882" b="1" kern="1200">
                <a:solidFill>
                  <a:schemeClr val="tx1"/>
                </a:solidFill>
                <a:effectLst/>
                <a:latin typeface="Segoe UI" panose="020B0502040204020203" pitchFamily="34" charset="0"/>
                <a:ea typeface="+mn-ea"/>
                <a:cs typeface="+mn-cs"/>
              </a:rPr>
              <a:t>Questions : </a:t>
            </a:r>
            <a:r>
              <a:rPr lang="fr-fr" sz="882" kern="1200">
                <a:solidFill>
                  <a:schemeClr val="tx1"/>
                </a:solidFill>
                <a:effectLst/>
                <a:latin typeface="Segoe UI" panose="020B0502040204020203" pitchFamily="34" charset="0"/>
                <a:ea typeface="+mn-ea"/>
                <a:cs typeface="+mn-cs"/>
              </a:rPr>
              <a:t>Votre code a-t-il fonctionné du premier coup ? Comment avez-vous trouvé et corrigé les bugs dans votre code ?</a:t>
            </a:r>
          </a:p>
          <a:p>
            <a:endParaRPr lang="en-US" sz="882" b="1" kern="1200">
              <a:solidFill>
                <a:schemeClr val="tx1"/>
              </a:solidFill>
              <a:effectLst/>
              <a:latin typeface="Segoe UI" panose="020B0502040204020203" pitchFamily="34" charset="0"/>
              <a:ea typeface="+mn-ea"/>
              <a:cs typeface="+mn-cs"/>
            </a:endParaRPr>
          </a:p>
          <a:p>
            <a:r>
              <a:rPr lang="fr-fr" sz="882" b="1" kern="1200">
                <a:solidFill>
                  <a:schemeClr val="tx1"/>
                </a:solidFill>
                <a:effectLst/>
                <a:latin typeface="Segoe UI" panose="020B0502040204020203" pitchFamily="34" charset="0"/>
                <a:ea typeface="+mn-ea"/>
                <a:cs typeface="+mn-cs"/>
              </a:rPr>
              <a:t>Demandez </a:t>
            </a:r>
            <a:r>
              <a:rPr lang="fr-fr" sz="882" kern="1200">
                <a:solidFill>
                  <a:schemeClr val="tx1"/>
                </a:solidFill>
                <a:effectLst/>
                <a:latin typeface="Segoe UI" panose="020B0502040204020203" pitchFamily="34" charset="0"/>
                <a:ea typeface="+mn-ea"/>
                <a:cs typeface="+mn-cs"/>
              </a:rPr>
              <a:t>aux participants de répondre dans le tchat ou bien activez le micro des participants qui ont levé la main.</a:t>
            </a:r>
          </a:p>
          <a:p>
            <a:endParaRPr lang="en-US" sz="882" b="1" kern="1200">
              <a:solidFill>
                <a:schemeClr val="tx1"/>
              </a:solidFill>
              <a:effectLst/>
              <a:latin typeface="Segoe UI" panose="020B0502040204020203" pitchFamily="34" charset="0"/>
              <a:ea typeface="+mn-ea"/>
              <a:cs typeface="+mn-cs"/>
            </a:endParaRPr>
          </a:p>
          <a:p>
            <a:r>
              <a:rPr lang="fr-fr" sz="882" b="1" kern="1200">
                <a:solidFill>
                  <a:schemeClr val="tx1"/>
                </a:solidFill>
                <a:effectLst/>
                <a:latin typeface="Segoe UI" panose="020B0502040204020203" pitchFamily="34" charset="0"/>
                <a:ea typeface="+mn-ea"/>
                <a:cs typeface="+mn-cs"/>
              </a:rPr>
              <a:t>Dites-leur : </a:t>
            </a:r>
            <a:r>
              <a:rPr lang="fr-fr" sz="882" kern="1200">
                <a:solidFill>
                  <a:schemeClr val="tx1"/>
                </a:solidFill>
                <a:effectLst/>
                <a:latin typeface="Segoe UI" panose="020B0502040204020203" pitchFamily="34" charset="0"/>
                <a:ea typeface="+mn-ea"/>
                <a:cs typeface="+mn-cs"/>
              </a:rPr>
              <a:t>Pour repérer les bugs au cours de ces quêtes, vous pouvez observer très attentivement l'Agent quand vous exécuter votre code.</a:t>
            </a:r>
          </a:p>
          <a:p>
            <a:pPr marL="171450" lvl="0" indent="-171450">
              <a:buFont typeface="Arial" panose="020B0604020202020204" pitchFamily="34" charset="0"/>
              <a:buChar char="•"/>
            </a:pPr>
            <a:r>
              <a:rPr lang="fr-fr" sz="882" kern="1200">
                <a:solidFill>
                  <a:schemeClr val="tx1"/>
                </a:solidFill>
                <a:effectLst/>
                <a:latin typeface="Segoe UI" panose="020B0502040204020203" pitchFamily="34" charset="0"/>
                <a:ea typeface="+mn-ea"/>
                <a:cs typeface="+mn-cs"/>
              </a:rPr>
              <a:t>Par exemple, si au lieu de tourner à gauche pour suivre le chemin du labyrinthe, il essaie de continuer vers l'avant, cela vous indique qu'il y a un bug dans votre code et vous donne un indice sur sa localisation. </a:t>
            </a:r>
          </a:p>
          <a:p>
            <a:pPr marL="171450" lvl="0" indent="-171450">
              <a:buFont typeface="Arial" panose="020B0604020202020204" pitchFamily="34" charset="0"/>
              <a:buChar char="•"/>
            </a:pPr>
            <a:r>
              <a:rPr lang="fr-fr" sz="882" kern="1200">
                <a:solidFill>
                  <a:schemeClr val="tx1"/>
                </a:solidFill>
                <a:effectLst/>
                <a:latin typeface="Segoe UI" panose="020B0502040204020203" pitchFamily="34" charset="0"/>
                <a:ea typeface="+mn-ea"/>
                <a:cs typeface="+mn-cs"/>
              </a:rPr>
              <a:t>Pour déboguer votre code, cherchez la partie de votre code qui correspond à l'endroit où l'Agent a fait fausse route.</a:t>
            </a:r>
          </a:p>
          <a:p>
            <a:pPr marL="171450" lvl="0" indent="-171450">
              <a:buFont typeface="Arial" panose="020B0604020202020204" pitchFamily="34" charset="0"/>
              <a:buChar char="•"/>
            </a:pPr>
            <a:r>
              <a:rPr lang="fr-fr" sz="882" kern="1200">
                <a:solidFill>
                  <a:schemeClr val="tx1"/>
                </a:solidFill>
                <a:effectLst/>
                <a:latin typeface="Segoe UI" panose="020B0502040204020203" pitchFamily="34" charset="0"/>
                <a:ea typeface="+mn-ea"/>
                <a:cs typeface="+mn-cs"/>
              </a:rPr>
              <a:t>Essayez de changer le nombre dans le bloc « agent move » et exécutez à nouveau votre code pour voir si cela fonctionne.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fr-fr"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Tous droits réservés. MICROSOFT N'ACCORDE AUCUNE GARANTIE, EXPRESSE, IMPLICITE OU STATUTAIRE, SUR LES INFORMATIONS CONTENUES DANS CETTE PRÉSENTATION.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59</a:t>
            </a:fld>
            <a:endParaRPr lang="en-US"/>
          </a:p>
        </p:txBody>
      </p:sp>
    </p:spTree>
    <p:extLst>
      <p:ext uri="{BB962C8B-B14F-4D97-AF65-F5344CB8AC3E}">
        <p14:creationId xmlns:p14="http://schemas.microsoft.com/office/powerpoint/2010/main" val="3505861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882" b="1" kern="1200">
                <a:solidFill>
                  <a:schemeClr val="tx1"/>
                </a:solidFill>
                <a:effectLst/>
                <a:latin typeface="Segoe UI" panose="020B0502040204020203" pitchFamily="34" charset="0"/>
                <a:ea typeface="+mn-ea"/>
                <a:cs typeface="+mn-cs"/>
              </a:rPr>
              <a:t>Dites-leur : </a:t>
            </a:r>
            <a:r>
              <a:rPr lang="fr-fr" sz="882" kern="1200">
                <a:solidFill>
                  <a:schemeClr val="tx1"/>
                </a:solidFill>
                <a:effectLst/>
                <a:latin typeface="Segoe UI" panose="020B0502040204020203" pitchFamily="34" charset="0"/>
                <a:ea typeface="+mn-ea"/>
                <a:cs typeface="+mn-cs"/>
              </a:rPr>
              <a:t>Bravo ! Vous avez terminé l'Heure de Code et sauvé le village !</a:t>
            </a:r>
          </a:p>
          <a:p>
            <a:endParaRPr lang="en-US" sz="882" kern="1200">
              <a:solidFill>
                <a:schemeClr val="tx1"/>
              </a:solidFill>
              <a:effectLst/>
              <a:latin typeface="Segoe UI" panose="020B0502040204020203" pitchFamily="34" charset="0"/>
              <a:ea typeface="+mn-ea"/>
              <a:cs typeface="+mn-cs"/>
            </a:endParaRPr>
          </a:p>
          <a:p>
            <a:r>
              <a:rPr lang="fr-fr" sz="882" b="1" kern="1200">
                <a:solidFill>
                  <a:schemeClr val="tx1"/>
                </a:solidFill>
                <a:effectLst/>
                <a:latin typeface="Segoe UI" panose="020B0502040204020203" pitchFamily="34" charset="0"/>
                <a:ea typeface="+mn-ea"/>
                <a:cs typeface="+mn-cs"/>
              </a:rPr>
              <a:t>Question : </a:t>
            </a:r>
            <a:r>
              <a:rPr lang="fr-fr" sz="882" kern="1200">
                <a:solidFill>
                  <a:schemeClr val="tx1"/>
                </a:solidFill>
                <a:effectLst/>
                <a:latin typeface="Segoe UI" panose="020B0502040204020203" pitchFamily="34" charset="0"/>
                <a:ea typeface="+mn-ea"/>
                <a:cs typeface="+mn-cs"/>
              </a:rPr>
              <a:t>Quelle quête ou quel défi avez-vous préféré ?</a:t>
            </a:r>
          </a:p>
          <a:p>
            <a:endParaRPr lang="en-US" sz="882" kern="1200">
              <a:solidFill>
                <a:schemeClr val="tx1"/>
              </a:solidFill>
              <a:effectLst/>
              <a:latin typeface="Segoe UI" panose="020B0502040204020203" pitchFamily="34" charset="0"/>
              <a:ea typeface="+mn-ea"/>
              <a:cs typeface="+mn-cs"/>
            </a:endParaRPr>
          </a:p>
          <a:p>
            <a:r>
              <a:rPr lang="fr-fr" sz="882" b="1" kern="1200">
                <a:solidFill>
                  <a:schemeClr val="tx1"/>
                </a:solidFill>
                <a:effectLst/>
                <a:latin typeface="Segoe UI" panose="020B0502040204020203" pitchFamily="34" charset="0"/>
                <a:ea typeface="+mn-ea"/>
                <a:cs typeface="+mn-cs"/>
              </a:rPr>
              <a:t>Demandez </a:t>
            </a:r>
            <a:r>
              <a:rPr lang="fr-fr" sz="882" kern="1200">
                <a:solidFill>
                  <a:schemeClr val="tx1"/>
                </a:solidFill>
                <a:effectLst/>
                <a:latin typeface="Segoe UI" panose="020B0502040204020203" pitchFamily="34" charset="0"/>
                <a:ea typeface="+mn-ea"/>
                <a:cs typeface="+mn-cs"/>
              </a:rPr>
              <a:t>aux participants de répondre dans le tchat ou bien activez le micro des participants qui ont levé la main.</a:t>
            </a:r>
          </a:p>
          <a:p>
            <a:endParaRPr lang="en-US" sz="882" kern="1200">
              <a:solidFill>
                <a:schemeClr val="tx1"/>
              </a:solidFill>
              <a:effectLst/>
              <a:latin typeface="Segoe UI" panose="020B0502040204020203" pitchFamily="34" charset="0"/>
              <a:ea typeface="+mn-ea"/>
              <a:cs typeface="+mn-cs"/>
            </a:endParaRPr>
          </a:p>
          <a:p>
            <a:r>
              <a:rPr lang="fr-fr" sz="882" b="1" kern="1200">
                <a:solidFill>
                  <a:schemeClr val="tx1"/>
                </a:solidFill>
                <a:effectLst/>
                <a:latin typeface="Segoe UI" panose="020B0502040204020203" pitchFamily="34" charset="0"/>
                <a:ea typeface="+mn-ea"/>
                <a:cs typeface="+mn-cs"/>
              </a:rPr>
              <a:t>Remarque : </a:t>
            </a:r>
            <a:r>
              <a:rPr lang="fr-fr" sz="882" kern="1200">
                <a:solidFill>
                  <a:schemeClr val="tx1"/>
                </a:solidFill>
                <a:effectLst/>
                <a:latin typeface="Segoe UI" panose="020B0502040204020203" pitchFamily="34" charset="0"/>
                <a:ea typeface="+mn-ea"/>
                <a:cs typeface="+mn-cs"/>
              </a:rPr>
              <a:t>si votre groupe n'a pas terminé toutes les quêtes, félicitez-le tout de même pour avoir bien avancé.</a:t>
            </a:r>
          </a:p>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fr-fr"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Tous droits réservés. MICROSOFT N'ACCORDE AUCUNE GARANTIE, EXPRESSE, IMPLICITE OU STATUTAIRE, SUR LES INFORMATIONS CONTENUES DANS CETTE PRÉSENTATION.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69858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882" b="1" kern="1200">
                <a:solidFill>
                  <a:schemeClr val="tx1"/>
                </a:solidFill>
                <a:effectLst/>
                <a:latin typeface="Segoe UI" panose="020B0502040204020203" pitchFamily="34" charset="0"/>
                <a:ea typeface="+mn-ea"/>
                <a:cs typeface="+mn-cs"/>
              </a:rPr>
              <a:t>Dites-leur : </a:t>
            </a:r>
            <a:r>
              <a:rPr lang="fr-fr" sz="882" kern="1200">
                <a:solidFill>
                  <a:schemeClr val="tx1"/>
                </a:solidFill>
                <a:effectLst/>
                <a:latin typeface="Segoe UI" panose="020B0502040204020203" pitchFamily="34" charset="0"/>
                <a:ea typeface="+mn-ea"/>
                <a:cs typeface="+mn-cs"/>
              </a:rPr>
              <a:t>On a bien avancé aujourd'hui !</a:t>
            </a:r>
          </a:p>
          <a:p>
            <a:pPr marL="171450" lvl="0" indent="-171450">
              <a:buFont typeface="Arial" panose="020B0604020202020204" pitchFamily="34" charset="0"/>
              <a:buChar char="•"/>
            </a:pPr>
            <a:r>
              <a:rPr lang="fr-fr" sz="882" kern="1200">
                <a:solidFill>
                  <a:schemeClr val="tx1"/>
                </a:solidFill>
                <a:effectLst/>
                <a:latin typeface="Segoe UI" panose="020B0502040204020203" pitchFamily="34" charset="0"/>
                <a:ea typeface="+mn-ea"/>
                <a:cs typeface="+mn-cs"/>
              </a:rPr>
              <a:t>On a appris les concepts de programmation, et notamment les algorithmes, l'IA, le séquençage, le débogage et les conditionnels.</a:t>
            </a:r>
          </a:p>
          <a:p>
            <a:pPr marL="171450" lvl="0" indent="-171450">
              <a:buFont typeface="Arial" panose="020B0604020202020204" pitchFamily="34" charset="0"/>
              <a:buChar char="•"/>
            </a:pPr>
            <a:r>
              <a:rPr lang="fr-fr" sz="882" kern="1200">
                <a:solidFill>
                  <a:schemeClr val="tx1"/>
                </a:solidFill>
                <a:effectLst/>
                <a:latin typeface="Segoe UI" panose="020B0502040204020203" pitchFamily="34" charset="0"/>
                <a:ea typeface="+mn-ea"/>
                <a:cs typeface="+mn-cs"/>
              </a:rPr>
              <a:t>On a programmé votre Agent Minecraft pour prévenir les feux de forêt !</a:t>
            </a:r>
          </a:p>
          <a:p>
            <a:endParaRPr lang="en-US" sz="882" i="1" kern="1200">
              <a:solidFill>
                <a:schemeClr val="tx1"/>
              </a:solidFill>
              <a:effectLst/>
              <a:latin typeface="Segoe UI" panose="020B0502040204020203" pitchFamily="34" charset="0"/>
              <a:ea typeface="+mn-ea"/>
              <a:cs typeface="+mn-cs"/>
            </a:endParaRPr>
          </a:p>
          <a:p>
            <a:r>
              <a:rPr lang="fr-fr" sz="882" i="1" kern="1200">
                <a:solidFill>
                  <a:schemeClr val="tx1"/>
                </a:solidFill>
                <a:effectLst/>
                <a:latin typeface="Segoe UI" panose="020B0502040204020203" pitchFamily="34" charset="0"/>
                <a:ea typeface="+mn-ea"/>
                <a:cs typeface="+mn-cs"/>
              </a:rPr>
              <a:t>Sujets de discussion facultatifs</a:t>
            </a:r>
            <a:r>
              <a:rPr lang="fr-fr" sz="882" kern="1200">
                <a:solidFill>
                  <a:schemeClr val="tx1"/>
                </a:solidFill>
                <a:effectLst/>
                <a:latin typeface="Segoe UI" panose="020B0502040204020203" pitchFamily="34" charset="0"/>
                <a:ea typeface="+mn-ea"/>
                <a:cs typeface="+mn-cs"/>
              </a:rPr>
              <a:t> :</a:t>
            </a:r>
          </a:p>
          <a:p>
            <a:pPr marL="171450" lvl="0" indent="-171450">
              <a:buFont typeface="Arial" panose="020B0604020202020204" pitchFamily="34" charset="0"/>
              <a:buChar char="•"/>
            </a:pPr>
            <a:r>
              <a:rPr lang="fr-fr" sz="882" kern="1200">
                <a:solidFill>
                  <a:schemeClr val="tx1"/>
                </a:solidFill>
                <a:effectLst/>
                <a:latin typeface="Segoe UI" panose="020B0502040204020203" pitchFamily="34" charset="0"/>
                <a:ea typeface="+mn-ea"/>
                <a:cs typeface="+mn-cs"/>
              </a:rPr>
              <a:t>Quel est le rôle des ordinateurs dans la prévention des feux de forêt ?</a:t>
            </a:r>
          </a:p>
          <a:p>
            <a:pPr marL="171450" lvl="0" indent="-171450">
              <a:buFont typeface="Arial" panose="020B0604020202020204" pitchFamily="34" charset="0"/>
              <a:buChar char="•"/>
            </a:pPr>
            <a:r>
              <a:rPr lang="fr-fr" sz="882" kern="1200">
                <a:solidFill>
                  <a:schemeClr val="tx1"/>
                </a:solidFill>
                <a:effectLst/>
                <a:latin typeface="Segoe UI" panose="020B0502040204020203" pitchFamily="34" charset="0"/>
                <a:ea typeface="+mn-ea"/>
                <a:cs typeface="+mn-cs"/>
              </a:rPr>
              <a:t>Quelles données (informations) sont importantes dans la lutte contre les feux de forêt ?</a:t>
            </a:r>
          </a:p>
          <a:p>
            <a:pPr marL="171450" lvl="0" indent="-171450">
              <a:buFont typeface="Arial" panose="020B0604020202020204" pitchFamily="34" charset="0"/>
              <a:buChar char="•"/>
            </a:pPr>
            <a:r>
              <a:rPr lang="fr-fr" sz="882" kern="1200">
                <a:solidFill>
                  <a:schemeClr val="tx1"/>
                </a:solidFill>
                <a:effectLst/>
                <a:latin typeface="Segoe UI" panose="020B0502040204020203" pitchFamily="34" charset="0"/>
                <a:ea typeface="+mn-ea"/>
                <a:cs typeface="+mn-cs"/>
              </a:rPr>
              <a:t>Comment pouvons-nous empêcher les feux de forêt ? </a:t>
            </a:r>
          </a:p>
          <a:p>
            <a:pPr marL="171450" lvl="0" indent="-171450">
              <a:buFont typeface="Arial" panose="020B0604020202020204" pitchFamily="34" charset="0"/>
              <a:buChar char="•"/>
            </a:pPr>
            <a:r>
              <a:rPr lang="fr-fr" sz="882" kern="1200">
                <a:solidFill>
                  <a:schemeClr val="tx1"/>
                </a:solidFill>
                <a:effectLst/>
                <a:latin typeface="Segoe UI" panose="020B0502040204020203" pitchFamily="34" charset="0"/>
                <a:ea typeface="+mn-ea"/>
                <a:cs typeface="+mn-cs"/>
              </a:rPr>
              <a:t>Qu'est-ce que la reforestation ? Comment vous y prendrez-vous ?</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fr-fr"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Tous droits réservés. MICROSOFT N'ACCORDE AUCUNE GARANTIE, EXPRESSE, IMPLICITE OU STATUTAIRE, SUR LES INFORMATIONS CONTENUES DANS CETTE PRÉSENTATION.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74</a:t>
            </a:fld>
            <a:endParaRPr lang="en-US"/>
          </a:p>
        </p:txBody>
      </p:sp>
    </p:spTree>
    <p:extLst>
      <p:ext uri="{BB962C8B-B14F-4D97-AF65-F5344CB8AC3E}">
        <p14:creationId xmlns:p14="http://schemas.microsoft.com/office/powerpoint/2010/main" val="3030473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882" b="1" kern="1200">
                <a:solidFill>
                  <a:schemeClr val="tx1"/>
                </a:solidFill>
                <a:effectLst/>
                <a:latin typeface="Segoe UI" panose="020B0502040204020203" pitchFamily="34" charset="0"/>
                <a:ea typeface="+mn-ea"/>
                <a:cs typeface="+mn-cs"/>
              </a:rPr>
              <a:t>Dites-leur : </a:t>
            </a:r>
            <a:r>
              <a:rPr lang="fr-fr" sz="882" kern="1200">
                <a:solidFill>
                  <a:schemeClr val="tx1"/>
                </a:solidFill>
                <a:effectLst/>
                <a:latin typeface="Segoe UI" panose="020B0502040204020203" pitchFamily="34" charset="0"/>
                <a:ea typeface="+mn-ea"/>
                <a:cs typeface="+mn-cs"/>
              </a:rPr>
              <a:t>Après cet atelier, vous pouvez continuer à vous amuser grâce aux activités de programmation d'aujourd'hui : </a:t>
            </a:r>
          </a:p>
          <a:p>
            <a:pPr marL="171450" lvl="0" indent="-171450">
              <a:buFont typeface="Arial" panose="020B0604020202020204" pitchFamily="34" charset="0"/>
              <a:buChar char="•"/>
            </a:pPr>
            <a:r>
              <a:rPr lang="fr-fr" sz="882" kern="1200">
                <a:solidFill>
                  <a:schemeClr val="tx1"/>
                </a:solidFill>
                <a:effectLst/>
                <a:latin typeface="Segoe UI" panose="020B0502040204020203" pitchFamily="34" charset="0"/>
                <a:ea typeface="+mn-ea"/>
                <a:cs typeface="+mn-cs"/>
              </a:rPr>
              <a:t>Continuez à travailler sur l'activité bonus pour reconstruire la forêt et la peupler d'animaux. Cette activité vous apprend comment utiliser le code pour placer des blocs tels que des fleurs et faire apparaître des animaux tels que des poulets. C'est très amusant et c'est l'occasion de développer votre créativité en codant.</a:t>
            </a:r>
          </a:p>
          <a:p>
            <a:pPr marL="171450" lvl="0" indent="-171450">
              <a:buFont typeface="Arial" panose="020B0604020202020204" pitchFamily="34" charset="0"/>
              <a:buChar char="•"/>
            </a:pPr>
            <a:r>
              <a:rPr lang="fr-fr" sz="882" kern="1200">
                <a:solidFill>
                  <a:schemeClr val="tx1"/>
                </a:solidFill>
                <a:effectLst/>
                <a:latin typeface="Segoe UI" panose="020B0502040204020203" pitchFamily="34" charset="0"/>
                <a:ea typeface="+mn-ea"/>
                <a:cs typeface="+mn-cs"/>
              </a:rPr>
              <a:t>Une fois que vous avez restauré la forêt, parlez au Pompier pour prendre une photo de votre création que vous pourrez ensuite sauvegarder sur votre ordinateur ou autre appareil. </a:t>
            </a:r>
          </a:p>
          <a:p>
            <a:pPr marL="171450" lvl="0" indent="-171450">
              <a:buFont typeface="Arial" panose="020B0604020202020204" pitchFamily="34" charset="0"/>
              <a:buChar char="•"/>
            </a:pPr>
            <a:r>
              <a:rPr lang="fr-fr" sz="882" kern="1200">
                <a:solidFill>
                  <a:schemeClr val="tx1"/>
                </a:solidFill>
                <a:effectLst/>
                <a:latin typeface="Segoe UI" panose="020B0502040204020203" pitchFamily="34" charset="0"/>
                <a:ea typeface="+mn-ea"/>
                <a:cs typeface="+mn-cs"/>
              </a:rPr>
              <a:t>Vous pouvez également obtenir un certificat personnalisé qui atteste que vous avez relevé le défi de l'Heure de Code ! Appuyez sur la touche </a:t>
            </a:r>
            <a:r>
              <a:rPr lang="fr-fr" sz="882" b="1" kern="1200">
                <a:solidFill>
                  <a:schemeClr val="tx1"/>
                </a:solidFill>
                <a:effectLst/>
                <a:latin typeface="Segoe UI" panose="020B0502040204020203" pitchFamily="34" charset="0"/>
                <a:ea typeface="+mn-ea"/>
                <a:cs typeface="+mn-cs"/>
              </a:rPr>
              <a:t>Échap</a:t>
            </a:r>
            <a:r>
              <a:rPr lang="fr-fr" sz="882" kern="1200">
                <a:solidFill>
                  <a:schemeClr val="tx1"/>
                </a:solidFill>
                <a:effectLst/>
                <a:latin typeface="Segoe UI" panose="020B0502040204020203" pitchFamily="34" charset="0"/>
                <a:ea typeface="+mn-ea"/>
                <a:cs typeface="+mn-cs"/>
              </a:rPr>
              <a:t> de votre clavier et sélectionnez </a:t>
            </a:r>
            <a:r>
              <a:rPr lang="fr-fr" sz="882" b="1" kern="1200">
                <a:solidFill>
                  <a:schemeClr val="tx1"/>
                </a:solidFill>
                <a:effectLst/>
                <a:latin typeface="Segoe UI" panose="020B0502040204020203" pitchFamily="34" charset="0"/>
                <a:ea typeface="+mn-ea"/>
                <a:cs typeface="+mn-cs"/>
              </a:rPr>
              <a:t>J'ai terminé</a:t>
            </a:r>
            <a:r>
              <a:rPr lang="fr-fr" sz="882" kern="1200">
                <a:solidFill>
                  <a:schemeClr val="tx1"/>
                </a:solidFill>
                <a:effectLst/>
                <a:latin typeface="Segoe UI" panose="020B0502040204020203" pitchFamily="34" charset="0"/>
                <a:ea typeface="+mn-ea"/>
                <a:cs typeface="+mn-cs"/>
              </a:rPr>
              <a:t>, puis suivez les instructions. Demandez de l'aide à un parent ou à un adulte.</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fr-fr"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Tous droits réservés. MICROSOFT N'ACCORDE AUCUNE GARANTIE, EXPRESSE, IMPLICITE OU STATUTAIRE, SUR LES INFORMATIONS CONTENUES DANS CETTE PRÉSENTATION.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76</a:t>
            </a:fld>
            <a:endParaRPr lang="en-US"/>
          </a:p>
        </p:txBody>
      </p:sp>
    </p:spTree>
    <p:extLst>
      <p:ext uri="{BB962C8B-B14F-4D97-AF65-F5344CB8AC3E}">
        <p14:creationId xmlns:p14="http://schemas.microsoft.com/office/powerpoint/2010/main" val="1985672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fr-fr" sz="882" b="1" kern="1200">
                <a:solidFill>
                  <a:schemeClr val="tx1"/>
                </a:solidFill>
                <a:effectLst/>
                <a:latin typeface="Segoe UI" panose="020B0502040204020203" pitchFamily="34" charset="0"/>
                <a:ea typeface="+mn-ea"/>
                <a:cs typeface="+mn-cs"/>
              </a:rPr>
              <a:t>À FAIRE : </a:t>
            </a:r>
            <a:r>
              <a:rPr lang="fr-fr" sz="882" kern="1200">
                <a:solidFill>
                  <a:schemeClr val="tx1"/>
                </a:solidFill>
                <a:effectLst/>
                <a:latin typeface="Segoe UI" panose="020B0502040204020203" pitchFamily="34" charset="0"/>
                <a:ea typeface="+mn-ea"/>
                <a:cs typeface="+mn-cs"/>
              </a:rPr>
              <a:t>Présentez les prochains événements et adaptez vos observations en fonction du matériel de marketing sélectionné.  </a:t>
            </a:r>
          </a:p>
          <a:p>
            <a:endParaRPr lang="en-US"/>
          </a:p>
          <a:p>
            <a:r>
              <a:rPr lang="fr-fr"/>
              <a:t>Les enseignants peuvent profiter d'un accompagnement sur mesure en ce qui concerne les appareils, le développement professionnel et les autres ressources de formation de la part de leur équipe pédagogique attitrée. Pour contacter cette équipe, il suffit d'envoyer un e-mail à Annie à l'adresse annie.Goldsnider@microsoft.com</a:t>
            </a: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fr-fr"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Tous droits réservés. MICROSOFT N'ACCORDE AUCUNE GARANTIE, EXPRESSE, IMPLICITE OU STATUTAIRE, SUR LES INFORMATIONS CONTENUES DANS CETTE PRÉSENTATION.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555857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15.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13.sv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ee space">
    <p:bg>
      <p:bgRef idx="1001">
        <a:schemeClr val="bg2"/>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74A60-9813-4D86-95DF-8EC37E652A8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0DEA15B-7B2C-4A38-B43D-80334A1DB543}"/>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E93569F-E8A1-4717-83E5-04631B80AC4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FE0540EF-38E4-494B-A5D9-154C734E9EFB}"/>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8" name="Text Placeholder 21">
            <a:extLst>
              <a:ext uri="{FF2B5EF4-FFF2-40B4-BE49-F238E27FC236}">
                <a16:creationId xmlns:a16="http://schemas.microsoft.com/office/drawing/2014/main" id="{3D149512-72FE-4DD8-9304-D84CF5555F8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Tree>
    <p:extLst>
      <p:ext uri="{BB962C8B-B14F-4D97-AF65-F5344CB8AC3E}">
        <p14:creationId xmlns:p14="http://schemas.microsoft.com/office/powerpoint/2010/main" val="28504650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Divider 3 - Light">
    <p:bg>
      <p:bgPr>
        <a:solidFill>
          <a:schemeClr val="bg1"/>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3CAF53B0-260D-434B-8AE0-41064BAFB07B}"/>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901E50A2-E2A6-4B2B-8D18-7AAEFDF1D96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8CEF9D98-0B65-473F-9D1E-518C7D78004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1" name="Date Placeholder 20">
            <a:extLst>
              <a:ext uri="{FF2B5EF4-FFF2-40B4-BE49-F238E27FC236}">
                <a16:creationId xmlns:a16="http://schemas.microsoft.com/office/drawing/2014/main" id="{C56D9F0F-53B5-4889-A825-DF47A36B56F0}"/>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E9720774-226F-4651-B83E-036495F5F9AD}"/>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ECF8FD15-32D9-4D17-8824-70AE9FB1A9B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2" name="Text Placeholder 20">
            <a:extLst>
              <a:ext uri="{FF2B5EF4-FFF2-40B4-BE49-F238E27FC236}">
                <a16:creationId xmlns:a16="http://schemas.microsoft.com/office/drawing/2014/main" id="{80DC6656-1AC4-4B75-81DF-D41CD97B40D8}"/>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29F9AE32-B679-490E-8994-BFECD54101A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C4700124-B95F-4019-94A5-A9C3094584A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09A44377-2C7F-44FC-B31E-C976BE04F5C3}"/>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19793465-52E5-4620-990C-14E5A38D1B6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8" name="Graphic 27">
              <a:extLst>
                <a:ext uri="{FF2B5EF4-FFF2-40B4-BE49-F238E27FC236}">
                  <a16:creationId xmlns:a16="http://schemas.microsoft.com/office/drawing/2014/main" id="{449AEE6E-CBBE-496C-ABEC-3A90CCB9635C}"/>
                </a:ext>
              </a:extLst>
            </p:cNvPr>
            <p:cNvGrpSpPr/>
            <p:nvPr/>
          </p:nvGrpSpPr>
          <p:grpSpPr>
            <a:xfrm>
              <a:off x="3588488" y="1366527"/>
              <a:ext cx="5031814" cy="4160789"/>
              <a:chOff x="3588488" y="1366527"/>
              <a:chExt cx="5031814" cy="4160789"/>
            </a:xfrm>
            <a:solidFill>
              <a:srgbClr val="FFFFFF"/>
            </a:solidFill>
          </p:grpSpPr>
          <p:grpSp>
            <p:nvGrpSpPr>
              <p:cNvPr id="19" name="Graphic 27">
                <a:extLst>
                  <a:ext uri="{FF2B5EF4-FFF2-40B4-BE49-F238E27FC236}">
                    <a16:creationId xmlns:a16="http://schemas.microsoft.com/office/drawing/2014/main" id="{2FC47D00-B47E-42BD-858F-A3637A09C87F}"/>
                  </a:ext>
                </a:extLst>
              </p:cNvPr>
              <p:cNvGrpSpPr/>
              <p:nvPr/>
            </p:nvGrpSpPr>
            <p:grpSpPr>
              <a:xfrm>
                <a:off x="3588488" y="4982639"/>
                <a:ext cx="5031814" cy="544677"/>
                <a:chOff x="3588488" y="4982639"/>
                <a:chExt cx="5031814" cy="544677"/>
              </a:xfrm>
              <a:solidFill>
                <a:srgbClr val="FFFFFF"/>
              </a:solidFill>
            </p:grpSpPr>
            <p:sp>
              <p:nvSpPr>
                <p:cNvPr id="33" name="Freeform: Shape 32">
                  <a:extLst>
                    <a:ext uri="{FF2B5EF4-FFF2-40B4-BE49-F238E27FC236}">
                      <a16:creationId xmlns:a16="http://schemas.microsoft.com/office/drawing/2014/main" id="{FDE84E75-04A3-4749-AFDA-FC0DDA41E20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F5D8B860-216B-4810-A79C-AB682117494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E8CDADA-7FD0-4599-96DE-E736DAD91B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8CC2DC2D-F91C-4732-9592-9AC1411C4D3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80C43774-3F17-4B76-88D7-222BCF1430C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CE3016F4-FD93-4E32-A0EF-9668D1C7875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F21348C0-0C99-43CB-82FA-A00D19F72D7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0" name="Graphic 27">
                <a:extLst>
                  <a:ext uri="{FF2B5EF4-FFF2-40B4-BE49-F238E27FC236}">
                    <a16:creationId xmlns:a16="http://schemas.microsoft.com/office/drawing/2014/main" id="{F7773EAA-879F-4A19-9267-858ABCA72FC0}"/>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8190582-1307-415B-A04B-25B5F7A28BFC}"/>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939B5229-0837-4909-A8DA-61DF2765FF67}"/>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78D203E-93E0-4161-8250-58D9E0339BD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D34D875B-9EF0-4434-A3B9-DBB20219D89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7C5DB0CA-616E-4531-9F11-0756341774D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6CBCE82-F294-40EA-8803-05BD82BE7F87}"/>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903553723"/>
      </p:ext>
    </p:extLst>
  </p:cSld>
  <p:clrMapOvr>
    <a:masterClrMapping/>
  </p:clrMapOvr>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Minecraft Title 3">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ctrTitle" hasCustomPrompt="1"/>
          </p:nvPr>
        </p:nvSpPr>
        <p:spPr>
          <a:xfrm>
            <a:off x="569427" y="264733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569427" y="4925800"/>
            <a:ext cx="5945147" cy="1192713"/>
          </a:xfrm>
        </p:spPr>
        <p:txBody>
          <a:bodyPr lIns="182880" tIns="0" rIns="91440" bIns="0">
            <a:noAutofit/>
          </a:bodyPr>
          <a:lstStyle>
            <a:lvl1pPr marL="0" indent="0">
              <a:buNone/>
              <a:defRPr lang="en-US" sz="24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0" name="Picture 9">
            <a:extLst>
              <a:ext uri="{FF2B5EF4-FFF2-40B4-BE49-F238E27FC236}">
                <a16:creationId xmlns:a16="http://schemas.microsoft.com/office/drawing/2014/main" id="{C688447A-4690-43FB-AC69-9A18F5EF596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pic>
        <p:nvPicPr>
          <p:cNvPr id="11" name="Picture 10">
            <a:extLst>
              <a:ext uri="{FF2B5EF4-FFF2-40B4-BE49-F238E27FC236}">
                <a16:creationId xmlns:a16="http://schemas.microsoft.com/office/drawing/2014/main" id="{2A55BD91-2364-4A34-AFB9-551F14225A3D}"/>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238996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1">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4959"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a:buNone/>
              <a:defRPr sz="2800">
                <a:solidFill>
                  <a:schemeClr val="tx1">
                    <a:alpha val="99000"/>
                  </a:schemeClr>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397555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2">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7588"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4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2800" kern="1200" dirty="0">
                <a:solidFill>
                  <a:schemeClr val="tx1">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2592733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3">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48266" cy="6858000"/>
          </a:xfrm>
          <a:prstGeom prst="rect">
            <a:avLst/>
          </a:prstGeom>
        </p:spPr>
      </p:pic>
      <p:sp>
        <p:nvSpPr>
          <p:cNvPr id="2" name="Title 1"/>
          <p:cNvSpPr>
            <a:spLocks noGrp="1"/>
          </p:cNvSpPr>
          <p:nvPr>
            <p:ph type="ctrTitle" hasCustomPrompt="1"/>
          </p:nvPr>
        </p:nvSpPr>
        <p:spPr>
          <a:xfrm>
            <a:off x="4743937" y="2412078"/>
            <a:ext cx="6903228"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4743936" y="3882103"/>
            <a:ext cx="6903228"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3200" kern="1200" dirty="0">
                <a:solidFill>
                  <a:schemeClr val="tx2">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975289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A3C3BEB-D3A8-425B-95E7-FBF40FCC444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pic>
        <p:nvPicPr>
          <p:cNvPr id="4" name="Graphic 3">
            <a:extLst>
              <a:ext uri="{FF2B5EF4-FFF2-40B4-BE49-F238E27FC236}">
                <a16:creationId xmlns:a16="http://schemas.microsoft.com/office/drawing/2014/main" id="{B18E5798-EB7A-4788-AB25-A920543B97B1}"/>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165742223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Divider 2">
    <p:bg>
      <p:bgPr>
        <a:solidFill>
          <a:schemeClr val="tx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A32A246-281C-4C62-A6C7-4BF192B5078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Graphic 4">
            <a:extLst>
              <a:ext uri="{FF2B5EF4-FFF2-40B4-BE49-F238E27FC236}">
                <a16:creationId xmlns:a16="http://schemas.microsoft.com/office/drawing/2014/main" id="{C6FF04BC-009E-4EDE-B8F9-3DD728B54F28}"/>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4037595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Divider 1">
    <p:bg>
      <p:bgPr>
        <a:solidFill>
          <a:schemeClr val="tx2"/>
        </a:solidFill>
        <a:effectLst/>
      </p:bgPr>
    </p:bg>
    <p:spTree>
      <p:nvGrpSpPr>
        <p:cNvPr id="1" name=""/>
        <p:cNvGrpSpPr/>
        <p:nvPr/>
      </p:nvGrpSpPr>
      <p:grpSpPr>
        <a:xfrm>
          <a:off x="0" y="0"/>
          <a:ext cx="0" cy="0"/>
          <a:chOff x="0" y="0"/>
          <a:chExt cx="0" cy="0"/>
        </a:xfrm>
      </p:grpSpPr>
      <p:grpSp>
        <p:nvGrpSpPr>
          <p:cNvPr id="6" name="Group 5"/>
          <p:cNvGrpSpPr/>
          <p:nvPr userDrawn="1"/>
        </p:nvGrpSpPr>
        <p:grpSpPr>
          <a:xfrm>
            <a:off x="-1" y="0"/>
            <a:ext cx="12192000" cy="6858000"/>
            <a:chOff x="0" y="0"/>
            <a:chExt cx="12186744" cy="685800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7" name="Picture 6">
            <a:extLst>
              <a:ext uri="{FF2B5EF4-FFF2-40B4-BE49-F238E27FC236}">
                <a16:creationId xmlns:a16="http://schemas.microsoft.com/office/drawing/2014/main" id="{C0638832-F8AC-4B29-9101-B3E2FE411D3A}"/>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380982" y="1466098"/>
            <a:ext cx="5506218" cy="5391902"/>
          </a:xfrm>
          <a:prstGeom prst="rect">
            <a:avLst/>
          </a:prstGeom>
        </p:spPr>
      </p:pic>
    </p:spTree>
    <p:extLst>
      <p:ext uri="{BB962C8B-B14F-4D97-AF65-F5344CB8AC3E}">
        <p14:creationId xmlns:p14="http://schemas.microsoft.com/office/powerpoint/2010/main" val="4229124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accent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5A20C0-E9B2-46EB-A149-B102AD38C4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2"/>
                </a:solidFill>
              </a:defRPr>
            </a:lvl1pPr>
          </a:lstStyle>
          <a:p>
            <a:r>
              <a:rPr lang="en-US" dirty="0"/>
              <a:t>Section title</a:t>
            </a:r>
          </a:p>
        </p:txBody>
      </p:sp>
      <p:pic>
        <p:nvPicPr>
          <p:cNvPr id="5" name="Picture 4">
            <a:extLst>
              <a:ext uri="{FF2B5EF4-FFF2-40B4-BE49-F238E27FC236}">
                <a16:creationId xmlns:a16="http://schemas.microsoft.com/office/drawing/2014/main" id="{65CA12FB-789B-4546-86AB-479E0429191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spTree>
    <p:extLst>
      <p:ext uri="{BB962C8B-B14F-4D97-AF65-F5344CB8AC3E}">
        <p14:creationId xmlns:p14="http://schemas.microsoft.com/office/powerpoint/2010/main" val="366214259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Divider 3">
    <p:bg>
      <p:bgPr>
        <a:solidFill>
          <a:schemeClr val="tx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Picture 4">
            <a:extLst>
              <a:ext uri="{FF2B5EF4-FFF2-40B4-BE49-F238E27FC236}">
                <a16:creationId xmlns:a16="http://schemas.microsoft.com/office/drawing/2014/main" id="{2D42B6E9-B4FC-43DB-AF78-7B68E38CB9A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115967" y="1274510"/>
            <a:ext cx="3890106" cy="4652242"/>
          </a:xfrm>
          <a:prstGeom prst="rect">
            <a:avLst/>
          </a:prstGeom>
        </p:spPr>
      </p:pic>
    </p:spTree>
    <p:extLst>
      <p:ext uri="{BB962C8B-B14F-4D97-AF65-F5344CB8AC3E}">
        <p14:creationId xmlns:p14="http://schemas.microsoft.com/office/powerpoint/2010/main" val="2111314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ection Title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5" name="Title 1">
            <a:extLst>
              <a:ext uri="{FF2B5EF4-FFF2-40B4-BE49-F238E27FC236}">
                <a16:creationId xmlns:a16="http://schemas.microsoft.com/office/drawing/2014/main" id="{60CD70FB-FD30-4485-A472-17D7CE895237}"/>
              </a:ext>
            </a:extLst>
          </p:cNvPr>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accent5"/>
                </a:solidFill>
              </a:defRPr>
            </a:lvl1pPr>
          </a:lstStyle>
          <a:p>
            <a:r>
              <a:rPr lang="en-US" dirty="0"/>
              <a:t>Section title</a:t>
            </a:r>
          </a:p>
        </p:txBody>
      </p:sp>
      <p:pic>
        <p:nvPicPr>
          <p:cNvPr id="6" name="Picture 5">
            <a:extLst>
              <a:ext uri="{FF2B5EF4-FFF2-40B4-BE49-F238E27FC236}">
                <a16:creationId xmlns:a16="http://schemas.microsoft.com/office/drawing/2014/main" id="{5FAB052D-10A9-4EC1-8518-3318D893B75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09090" y="1542696"/>
            <a:ext cx="3779166" cy="4358111"/>
          </a:xfrm>
          <a:prstGeom prst="rect">
            <a:avLst/>
          </a:prstGeom>
        </p:spPr>
      </p:pic>
    </p:spTree>
    <p:extLst>
      <p:ext uri="{BB962C8B-B14F-4D97-AF65-F5344CB8AC3E}">
        <p14:creationId xmlns:p14="http://schemas.microsoft.com/office/powerpoint/2010/main" val="3726032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Divider 4 - Light">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AA33B285-D84B-4CB1-B137-8A1DA3EF772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A7C1CBA5-F8FD-4704-85BC-0B50F5EB92C4}"/>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811F953-BAB9-4B79-B626-01FBF6ED3AC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B470BC7E-9983-4998-98B9-C200CF4AC13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E70DE20C-3974-4F5E-AB8F-13221F0D6441}"/>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8" name="Footer Placeholder 27">
            <a:extLst>
              <a:ext uri="{FF2B5EF4-FFF2-40B4-BE49-F238E27FC236}">
                <a16:creationId xmlns:a16="http://schemas.microsoft.com/office/drawing/2014/main" id="{280010CB-2396-43CD-8C59-5CBB42352488}"/>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29" name="Slide Number Placeholder 28">
            <a:extLst>
              <a:ext uri="{FF2B5EF4-FFF2-40B4-BE49-F238E27FC236}">
                <a16:creationId xmlns:a16="http://schemas.microsoft.com/office/drawing/2014/main" id="{0FDE3C33-95CC-4DF4-B821-14BDC67EB383}"/>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BE7C8F80-DEAA-4723-BCC8-6A9B6495A5D3}"/>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3D50A41E-7473-48EC-BE0B-A237776BC72D}"/>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5" name="Text Placeholder 21">
            <a:extLst>
              <a:ext uri="{FF2B5EF4-FFF2-40B4-BE49-F238E27FC236}">
                <a16:creationId xmlns:a16="http://schemas.microsoft.com/office/drawing/2014/main" id="{CA038BBA-1B6A-41D3-A000-D0ED2A2E4CA7}"/>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12B5F666-BEDE-478D-9F11-BF26F6AF86FE}"/>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2FE3A1AC-1833-4609-823A-FDA933E9DBA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BA77DFE3-014F-4041-86B0-CCDED239F667}"/>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ABDB0DD3-B9BA-4980-896A-286C9D8AACC0}"/>
                  </a:ext>
                </a:extLst>
              </p:cNvPr>
              <p:cNvGrpSpPr/>
              <p:nvPr/>
            </p:nvGrpSpPr>
            <p:grpSpPr>
              <a:xfrm>
                <a:off x="3588488" y="4982639"/>
                <a:ext cx="5031814" cy="544677"/>
                <a:chOff x="3588488" y="4982639"/>
                <a:chExt cx="5031814" cy="544677"/>
              </a:xfrm>
              <a:solidFill>
                <a:srgbClr val="FFFFFF"/>
              </a:solidFill>
            </p:grpSpPr>
            <p:sp>
              <p:nvSpPr>
                <p:cNvPr id="34" name="Freeform: Shape 33">
                  <a:extLst>
                    <a:ext uri="{FF2B5EF4-FFF2-40B4-BE49-F238E27FC236}">
                      <a16:creationId xmlns:a16="http://schemas.microsoft.com/office/drawing/2014/main" id="{3E7EF19B-AB43-4392-824D-E807750F08CC}"/>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8214FCB-FB30-4DF4-BCFE-F2526D5F5CE3}"/>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E78F50-B15C-43FE-8692-8580307CFAC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4CD02EC1-145C-4837-9541-9EFB90C8D30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971AE08-A2CE-450F-8281-7B25D93A4EB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3CD20E2-6EC6-4297-8D0F-955313E5FC6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FFCC7B43-D6A1-4270-A432-44904D4BFB3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81BE72B0-9C1F-43E2-9B8C-50729A81D4DA}"/>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6FD0F15-EF3A-421B-9584-73E4DAC3B2E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83D787-C6CA-46AE-98BA-FFC82D49244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EA4D8BD2-CFE7-44B3-816C-967121C65354}"/>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240C63F6-43C5-4C9C-8F72-985C0E2AAC6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594C543-961B-4004-AF9B-468625AA662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614F0785-1B3B-4356-BC9E-93EBE9DA7ADD}"/>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743970479"/>
      </p:ext>
    </p:extLst>
  </p:cSld>
  <p:clrMapOvr>
    <a:masterClrMapping/>
  </p:clrMapOvr>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4" name="Title 1">
            <a:extLst>
              <a:ext uri="{FF2B5EF4-FFF2-40B4-BE49-F238E27FC236}">
                <a16:creationId xmlns:a16="http://schemas.microsoft.com/office/drawing/2014/main" id="{D5A30585-34A7-458F-9C80-D69907CC0188}"/>
              </a:ext>
            </a:extLst>
          </p:cNvPr>
          <p:cNvSpPr>
            <a:spLocks noGrp="1"/>
          </p:cNvSpPr>
          <p:nvPr>
            <p:ph type="title" hasCustomPrompt="1"/>
          </p:nvPr>
        </p:nvSpPr>
        <p:spPr>
          <a:xfrm>
            <a:off x="773561" y="2136811"/>
            <a:ext cx="7004979" cy="1362075"/>
          </a:xfrm>
        </p:spPr>
        <p:txBody>
          <a:bodyPr anchor="b"/>
          <a:lstStyle>
            <a:lvl1pPr algn="l">
              <a:defRPr sz="4800" b="0" cap="none" baseline="0">
                <a:solidFill>
                  <a:schemeClr val="accent5">
                    <a:alpha val="99000"/>
                  </a:schemeClr>
                </a:solidFill>
              </a:defRPr>
            </a:lvl1pPr>
          </a:lstStyle>
          <a:p>
            <a:r>
              <a:rPr lang="en-US" dirty="0"/>
              <a:t>Click to edit </a:t>
            </a:r>
            <a:br>
              <a:rPr lang="en-US" dirty="0"/>
            </a:br>
            <a:r>
              <a:rPr lang="en-US" dirty="0"/>
              <a:t>Master title style</a:t>
            </a:r>
          </a:p>
        </p:txBody>
      </p:sp>
      <p:sp>
        <p:nvSpPr>
          <p:cNvPr id="6" name="Text Placeholder 2">
            <a:extLst>
              <a:ext uri="{FF2B5EF4-FFF2-40B4-BE49-F238E27FC236}">
                <a16:creationId xmlns:a16="http://schemas.microsoft.com/office/drawing/2014/main" id="{67AB8F2D-CCD9-473F-80CC-1C570C913017}"/>
              </a:ext>
            </a:extLst>
          </p:cNvPr>
          <p:cNvSpPr>
            <a:spLocks noGrp="1"/>
          </p:cNvSpPr>
          <p:nvPr>
            <p:ph type="body" idx="1"/>
          </p:nvPr>
        </p:nvSpPr>
        <p:spPr>
          <a:xfrm>
            <a:off x="773561" y="3498886"/>
            <a:ext cx="7004979" cy="1500187"/>
          </a:xfrm>
        </p:spPr>
        <p:txBody>
          <a:bodyPr anchor="t"/>
          <a:lstStyle>
            <a:lvl1pPr marL="0" indent="0">
              <a:buNone/>
              <a:defRPr sz="3200">
                <a:solidFill>
                  <a:schemeClr val="accent5">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F06C7D8A-A673-485B-8CC7-B0B437D8527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38818" y="1698336"/>
            <a:ext cx="3292904" cy="3797356"/>
          </a:xfrm>
          <a:prstGeom prst="rect">
            <a:avLst/>
          </a:prstGeom>
        </p:spPr>
      </p:pic>
    </p:spTree>
    <p:extLst>
      <p:ext uri="{BB962C8B-B14F-4D97-AF65-F5344CB8AC3E}">
        <p14:creationId xmlns:p14="http://schemas.microsoft.com/office/powerpoint/2010/main" val="3732698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ection Title Green - Add Image">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4389FED-8B05-40A9-8046-13AA9B35DBA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56597933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ection Title Blue - Add Image">
    <p:bg>
      <p:bgPr>
        <a:solidFill>
          <a:schemeClr val="accent1"/>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7645574-1A95-4004-93B6-927DA783884A}"/>
              </a:ext>
            </a:extLst>
          </p:cNvPr>
          <p:cNvGrpSpPr/>
          <p:nvPr userDrawn="1"/>
        </p:nvGrpSpPr>
        <p:grpSpPr>
          <a:xfrm>
            <a:off x="-1" y="0"/>
            <a:ext cx="12192000" cy="6858000"/>
            <a:chOff x="0" y="0"/>
            <a:chExt cx="12186744" cy="6858000"/>
          </a:xfrm>
        </p:grpSpPr>
        <p:pic>
          <p:nvPicPr>
            <p:cNvPr id="6" name="Picture 5">
              <a:extLst>
                <a:ext uri="{FF2B5EF4-FFF2-40B4-BE49-F238E27FC236}">
                  <a16:creationId xmlns:a16="http://schemas.microsoft.com/office/drawing/2014/main" id="{48C0C7D8-0D0A-4A0E-93FF-F7E05F02A2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7" name="Picture 6">
              <a:extLst>
                <a:ext uri="{FF2B5EF4-FFF2-40B4-BE49-F238E27FC236}">
                  <a16:creationId xmlns:a16="http://schemas.microsoft.com/office/drawing/2014/main" id="{84CDF9F3-10CD-4F66-BD5A-406606AD53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4415551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ction Title Purple - Add Image">
    <p:bg>
      <p:bgPr>
        <a:solidFill>
          <a:schemeClr val="accent4"/>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27A5F92-C790-4985-890A-0BBAA84EE139}"/>
              </a:ext>
            </a:extLst>
          </p:cNvPr>
          <p:cNvGrpSpPr/>
          <p:nvPr userDrawn="1"/>
        </p:nvGrpSpPr>
        <p:grpSpPr>
          <a:xfrm>
            <a:off x="1" y="0"/>
            <a:ext cx="12192000" cy="6858000"/>
            <a:chOff x="0" y="0"/>
            <a:chExt cx="12192000" cy="6858000"/>
          </a:xfrm>
        </p:grpSpPr>
        <p:pic>
          <p:nvPicPr>
            <p:cNvPr id="6" name="Picture 5">
              <a:extLst>
                <a:ext uri="{FF2B5EF4-FFF2-40B4-BE49-F238E27FC236}">
                  <a16:creationId xmlns:a16="http://schemas.microsoft.com/office/drawing/2014/main" id="{D8D60506-9F44-4BA7-9006-84BD9B2E4218}"/>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14232804-66B0-46E7-AA0E-4A5FDC9BB578}"/>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123F2F7-617A-4A1F-A00F-6202B398C803}"/>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4ADA624E-6FC7-4814-9109-3F633C1F5022}"/>
                </a:ext>
              </a:extLst>
            </p:cNvPr>
            <p:cNvSpPr/>
            <p:nvPr userDrawn="1"/>
          </p:nvSpPr>
          <p:spPr bwMode="auto">
            <a:xfrm>
              <a:off x="433945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EA3EE644-4E3E-4C9F-97EE-CCC97AF9B119}"/>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71087E8B-0734-41E5-A87C-CADA945763C8}"/>
                </a:ext>
              </a:extLst>
            </p:cNvPr>
            <p:cNvSpPr/>
            <p:nvPr userDrawn="1"/>
          </p:nvSpPr>
          <p:spPr bwMode="auto">
            <a:xfrm>
              <a:off x="8678900" y="0"/>
              <a:ext cx="351310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gr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8"/>
            <a:ext cx="5565636" cy="4721225"/>
          </a:xfrm>
        </p:spPr>
        <p:txBody>
          <a:bodyPr tIns="1188720"/>
          <a:lstStyle>
            <a:lvl1pPr algn="ctr">
              <a:defRPr/>
            </a:lvl1pPr>
          </a:lstStyle>
          <a:p>
            <a:r>
              <a:rPr lang="en-US" dirty="0"/>
              <a:t>Insert picture</a:t>
            </a:r>
          </a:p>
        </p:txBody>
      </p:sp>
      <p:sp>
        <p:nvSpPr>
          <p:cNvPr id="2" name="Title 1"/>
          <p:cNvSpPr>
            <a:spLocks noGrp="1"/>
          </p:cNvSpPr>
          <p:nvPr>
            <p:ph type="title" hasCustomPrompt="1"/>
          </p:nvPr>
        </p:nvSpPr>
        <p:spPr>
          <a:xfrm>
            <a:off x="269239" y="4002128"/>
            <a:ext cx="6723231" cy="995838"/>
          </a:xfrm>
          <a:noFill/>
        </p:spPr>
        <p:txBody>
          <a:bodyPr wrap="square" tIns="91440" bIns="91440" anchor="b" anchorCtr="0">
            <a:spAutoFit/>
          </a:bodyPr>
          <a:lstStyle>
            <a:lvl1pPr>
              <a:defRPr sz="5878" spc="-98" baseline="0">
                <a:solidFill>
                  <a:schemeClr val="tx1"/>
                </a:solidFill>
              </a:defRPr>
            </a:lvl1pPr>
          </a:lstStyle>
          <a:p>
            <a:r>
              <a:rPr lang="en-US" dirty="0"/>
              <a:t>Section title</a:t>
            </a:r>
          </a:p>
        </p:txBody>
      </p:sp>
    </p:spTree>
    <p:extLst>
      <p:ext uri="{BB962C8B-B14F-4D97-AF65-F5344CB8AC3E}">
        <p14:creationId xmlns:p14="http://schemas.microsoft.com/office/powerpoint/2010/main" val="20383551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ection Title Red - Add Image">
    <p:bg>
      <p:bgPr>
        <a:solidFill>
          <a:schemeClr val="accent3"/>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656FB04-7D3F-4A28-9E24-39509F404D7C}"/>
              </a:ext>
            </a:extLst>
          </p:cNvPr>
          <p:cNvGrpSpPr/>
          <p:nvPr userDrawn="1"/>
        </p:nvGrpSpPr>
        <p:grpSpPr>
          <a:xfrm>
            <a:off x="0" y="0"/>
            <a:ext cx="12195176" cy="6858000"/>
            <a:chOff x="0" y="0"/>
            <a:chExt cx="12192000" cy="6858000"/>
          </a:xfrm>
        </p:grpSpPr>
        <p:pic>
          <p:nvPicPr>
            <p:cNvPr id="6" name="Picture 5">
              <a:extLst>
                <a:ext uri="{FF2B5EF4-FFF2-40B4-BE49-F238E27FC236}">
                  <a16:creationId xmlns:a16="http://schemas.microsoft.com/office/drawing/2014/main" id="{FF7A9E42-3918-482E-A5FE-785DEC8F9C50}"/>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8EA118BE-876E-4C79-B6EB-2F68736A6F9E}"/>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4828EB6-1ADA-46B2-9F65-F632E10D451C}"/>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52AAFC0D-8BA4-466B-BC9A-F1F7E048829F}"/>
                </a:ext>
              </a:extLst>
            </p:cNvPr>
            <p:cNvSpPr/>
            <p:nvPr userDrawn="1"/>
          </p:nvSpPr>
          <p:spPr bwMode="auto">
            <a:xfrm>
              <a:off x="433945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1AD9D0A5-05F3-48F7-9001-72B3EDAA75BA}"/>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BAD9B7DB-E6F4-456F-85BC-D2C40819867C}"/>
                </a:ext>
              </a:extLst>
            </p:cNvPr>
            <p:cNvSpPr/>
            <p:nvPr userDrawn="1"/>
          </p:nvSpPr>
          <p:spPr bwMode="auto">
            <a:xfrm>
              <a:off x="8678900" y="0"/>
              <a:ext cx="351310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92950783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ection Title Gold - Add Image">
    <p:bg>
      <p:bgPr>
        <a:solidFill>
          <a:schemeClr val="accent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F95A303-4A41-44AB-9F16-5D1E3E00ECE1}"/>
              </a:ext>
            </a:extLst>
          </p:cNvPr>
          <p:cNvGrpSpPr/>
          <p:nvPr userDrawn="1"/>
        </p:nvGrpSpPr>
        <p:grpSpPr>
          <a:xfrm>
            <a:off x="2" y="-4883"/>
            <a:ext cx="12191998" cy="6862883"/>
            <a:chOff x="1" y="-4883"/>
            <a:chExt cx="12188823" cy="6862883"/>
          </a:xfrm>
        </p:grpSpPr>
        <p:pic>
          <p:nvPicPr>
            <p:cNvPr id="5" name="Picture 4">
              <a:extLst>
                <a:ext uri="{FF2B5EF4-FFF2-40B4-BE49-F238E27FC236}">
                  <a16:creationId xmlns:a16="http://schemas.microsoft.com/office/drawing/2014/main" id="{FFC71D28-BD3C-4E5C-9A8B-69E7EA462D2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8320" cy="6858000"/>
            </a:xfrm>
            <a:prstGeom prst="rect">
              <a:avLst/>
            </a:prstGeom>
          </p:spPr>
        </p:pic>
        <p:pic>
          <p:nvPicPr>
            <p:cNvPr id="6" name="Picture 5">
              <a:extLst>
                <a:ext uri="{FF2B5EF4-FFF2-40B4-BE49-F238E27FC236}">
                  <a16:creationId xmlns:a16="http://schemas.microsoft.com/office/drawing/2014/main" id="{CC276FB8-AF49-413C-9AF0-BB8C0AF9E1C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338321" y="0"/>
              <a:ext cx="4338320" cy="6858000"/>
            </a:xfrm>
            <a:prstGeom prst="rect">
              <a:avLst/>
            </a:prstGeom>
          </p:spPr>
        </p:pic>
        <p:pic>
          <p:nvPicPr>
            <p:cNvPr id="7" name="Picture 6">
              <a:extLst>
                <a:ext uri="{FF2B5EF4-FFF2-40B4-BE49-F238E27FC236}">
                  <a16:creationId xmlns:a16="http://schemas.microsoft.com/office/drawing/2014/main" id="{556C6EEB-DAE5-48EE-8B39-324C90B37A7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9043"/>
            <a:stretch/>
          </p:blipFill>
          <p:spPr>
            <a:xfrm>
              <a:off x="8676641" y="-4883"/>
              <a:ext cx="3512183"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0245036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grpSp>
        <p:nvGrpSpPr>
          <p:cNvPr id="6" name="Group 5" hidden="1"/>
          <p:cNvGrpSpPr/>
          <p:nvPr userDrawn="1"/>
        </p:nvGrpSpPr>
        <p:grpSpPr>
          <a:xfrm>
            <a:off x="644141" y="5329145"/>
            <a:ext cx="849901" cy="850022"/>
            <a:chOff x="596096" y="5359033"/>
            <a:chExt cx="1057007" cy="1057007"/>
          </a:xfrm>
        </p:grpSpPr>
        <p:sp>
          <p:nvSpPr>
            <p:cNvPr id="7" name="Freeform 58"/>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8" name="Oval 7"/>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0" name="Rectangle 9">
            <a:extLst>
              <a:ext uri="{FF2B5EF4-FFF2-40B4-BE49-F238E27FC236}">
                <a16:creationId xmlns:a16="http://schemas.microsoft.com/office/drawing/2014/main" id="{0DF5A6BB-0A85-4913-BB4D-04EB29959B79}"/>
              </a:ext>
            </a:extLst>
          </p:cNvPr>
          <p:cNvSpPr/>
          <p:nvPr userDrawn="1"/>
        </p:nvSpPr>
        <p:spPr bwMode="auto">
          <a:xfrm>
            <a:off x="-1" y="4784436"/>
            <a:ext cx="12192001" cy="2073564"/>
          </a:xfrm>
          <a:prstGeom prst="rect">
            <a:avLst/>
          </a:prstGeom>
          <a:solidFill>
            <a:schemeClr val="bg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1" name="Group 10">
            <a:extLst>
              <a:ext uri="{FF2B5EF4-FFF2-40B4-BE49-F238E27FC236}">
                <a16:creationId xmlns:a16="http://schemas.microsoft.com/office/drawing/2014/main" id="{AF721DBE-6733-40F2-91ED-AB2D9E64F227}"/>
              </a:ext>
            </a:extLst>
          </p:cNvPr>
          <p:cNvGrpSpPr/>
          <p:nvPr userDrawn="1"/>
        </p:nvGrpSpPr>
        <p:grpSpPr>
          <a:xfrm>
            <a:off x="644141" y="5329145"/>
            <a:ext cx="849901" cy="850022"/>
            <a:chOff x="596096" y="5359033"/>
            <a:chExt cx="1057007" cy="1057007"/>
          </a:xfrm>
        </p:grpSpPr>
        <p:sp>
          <p:nvSpPr>
            <p:cNvPr id="12" name="Freeform 58">
              <a:extLst>
                <a:ext uri="{FF2B5EF4-FFF2-40B4-BE49-F238E27FC236}">
                  <a16:creationId xmlns:a16="http://schemas.microsoft.com/office/drawing/2014/main" id="{7A48A26F-0F1A-458F-82FE-7A5BB3F314B3}"/>
                </a:ext>
              </a:extLst>
            </p:cNvPr>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13" name="Oval 12">
              <a:extLst>
                <a:ext uri="{FF2B5EF4-FFF2-40B4-BE49-F238E27FC236}">
                  <a16:creationId xmlns:a16="http://schemas.microsoft.com/office/drawing/2014/main" id="{826C475E-AB37-4EE3-AAA0-E01062D73415}"/>
                </a:ext>
              </a:extLst>
            </p:cNvPr>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4" name="Title 1">
            <a:extLst>
              <a:ext uri="{FF2B5EF4-FFF2-40B4-BE49-F238E27FC236}">
                <a16:creationId xmlns:a16="http://schemas.microsoft.com/office/drawing/2014/main" id="{986C3FEF-1C9D-4084-9497-558C77991F69}"/>
              </a:ext>
            </a:extLst>
          </p:cNvPr>
          <p:cNvSpPr>
            <a:spLocks noGrp="1"/>
          </p:cNvSpPr>
          <p:nvPr>
            <p:ph type="title" hasCustomPrompt="1"/>
          </p:nvPr>
        </p:nvSpPr>
        <p:spPr>
          <a:xfrm>
            <a:off x="1772264" y="5337715"/>
            <a:ext cx="9859116" cy="832882"/>
          </a:xfrm>
        </p:spPr>
        <p:txBody>
          <a:bodyPr vert="horz" wrap="square" lIns="146304" tIns="91440" rIns="146304" bIns="91440" rtlCol="0" anchor="ctr">
            <a:noAutofit/>
          </a:bodyPr>
          <a:lstStyle>
            <a:lvl1pPr>
              <a:defRPr lang="en-US" dirty="0"/>
            </a:lvl1pPr>
          </a:lstStyle>
          <a:p>
            <a:pPr marL="0" lvl="0"/>
            <a:r>
              <a:rPr lang="en-US" dirty="0"/>
              <a:t>Video title</a:t>
            </a:r>
          </a:p>
        </p:txBody>
      </p:sp>
    </p:spTree>
    <p:extLst>
      <p:ext uri="{BB962C8B-B14F-4D97-AF65-F5344CB8AC3E}">
        <p14:creationId xmlns:p14="http://schemas.microsoft.com/office/powerpoint/2010/main" val="40797675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sp>
        <p:nvSpPr>
          <p:cNvPr id="15" name="Freeform 39" hidden="1"/>
          <p:cNvSpPr>
            <a:spLocks/>
          </p:cNvSpPr>
          <p:nvPr userDrawn="1"/>
        </p:nvSpPr>
        <p:spPr bwMode="auto">
          <a:xfrm flipH="1">
            <a:off x="856481"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18" name="Oval 17" hidden="1"/>
          <p:cNvSpPr/>
          <p:nvPr/>
        </p:nvSpPr>
        <p:spPr bwMode="auto">
          <a:xfrm>
            <a:off x="644141"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
        <p:nvSpPr>
          <p:cNvPr id="14" name="Rectangle 13">
            <a:extLst>
              <a:ext uri="{FF2B5EF4-FFF2-40B4-BE49-F238E27FC236}">
                <a16:creationId xmlns:a16="http://schemas.microsoft.com/office/drawing/2014/main" id="{A266C790-8893-412D-8C9C-B7E6A6949581}"/>
              </a:ext>
            </a:extLst>
          </p:cNvPr>
          <p:cNvSpPr/>
          <p:nvPr userDrawn="1"/>
        </p:nvSpPr>
        <p:spPr bwMode="auto">
          <a:xfrm>
            <a:off x="0" y="4784436"/>
            <a:ext cx="12192001" cy="2073564"/>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16" name="Title 1">
            <a:extLst>
              <a:ext uri="{FF2B5EF4-FFF2-40B4-BE49-F238E27FC236}">
                <a16:creationId xmlns:a16="http://schemas.microsoft.com/office/drawing/2014/main" id="{F3D04DA8-3EF8-4F39-89C3-4E7C5345DAB5}"/>
              </a:ext>
            </a:extLst>
          </p:cNvPr>
          <p:cNvSpPr>
            <a:spLocks noGrp="1"/>
          </p:cNvSpPr>
          <p:nvPr>
            <p:ph type="title" hasCustomPrompt="1"/>
          </p:nvPr>
        </p:nvSpPr>
        <p:spPr>
          <a:xfrm>
            <a:off x="1772265" y="4897269"/>
            <a:ext cx="9859116" cy="832882"/>
          </a:xfrm>
        </p:spPr>
        <p:txBody>
          <a:bodyPr vert="horz" wrap="square" lIns="146304" tIns="91440" rIns="146304" bIns="91440" rtlCol="0" anchor="ctr">
            <a:noAutofit/>
          </a:bodyPr>
          <a:lstStyle>
            <a:lvl1pPr>
              <a:defRPr lang="en-US" dirty="0"/>
            </a:lvl1pPr>
          </a:lstStyle>
          <a:p>
            <a:pPr marL="0" lvl="0"/>
            <a:r>
              <a:rPr lang="en-US" dirty="0"/>
              <a:t>Demo title</a:t>
            </a:r>
          </a:p>
        </p:txBody>
      </p:sp>
      <p:sp>
        <p:nvSpPr>
          <p:cNvPr id="17" name="Text Placeholder 4">
            <a:extLst>
              <a:ext uri="{FF2B5EF4-FFF2-40B4-BE49-F238E27FC236}">
                <a16:creationId xmlns:a16="http://schemas.microsoft.com/office/drawing/2014/main" id="{4A5AA55A-8961-4736-B60A-F6A536E8AA16}"/>
              </a:ext>
            </a:extLst>
          </p:cNvPr>
          <p:cNvSpPr>
            <a:spLocks noGrp="1"/>
          </p:cNvSpPr>
          <p:nvPr>
            <p:ph type="body" sz="quarter" idx="12" hasCustomPrompt="1"/>
          </p:nvPr>
        </p:nvSpPr>
        <p:spPr>
          <a:xfrm>
            <a:off x="1770707" y="5737707"/>
            <a:ext cx="9860674" cy="778034"/>
          </a:xfrm>
          <a:noFill/>
        </p:spPr>
        <p:txBody>
          <a:bodyPr lIns="182880" tIns="146304" rIns="182880" bIns="146304">
            <a:spAutoFit/>
          </a:bodyPr>
          <a:lstStyle>
            <a:lvl1pPr marL="0" indent="0">
              <a:spcBef>
                <a:spcPts val="0"/>
              </a:spcBef>
              <a:buNone/>
              <a:defRPr sz="3136" spc="0" baseline="0">
                <a:gradFill>
                  <a:gsLst>
                    <a:gs pos="0">
                      <a:schemeClr val="tx1"/>
                    </a:gs>
                    <a:gs pos="100000">
                      <a:schemeClr val="tx1"/>
                    </a:gs>
                  </a:gsLst>
                  <a:lin ang="5400000" scaled="0"/>
                </a:gradFill>
                <a:latin typeface="+mn-lt"/>
              </a:defRPr>
            </a:lvl1pPr>
          </a:lstStyle>
          <a:p>
            <a:pPr lvl="0"/>
            <a:r>
              <a:rPr lang="en-US" dirty="0"/>
              <a:t>Speaker Name</a:t>
            </a:r>
          </a:p>
        </p:txBody>
      </p:sp>
      <p:sp>
        <p:nvSpPr>
          <p:cNvPr id="19" name="Freeform 39">
            <a:extLst>
              <a:ext uri="{FF2B5EF4-FFF2-40B4-BE49-F238E27FC236}">
                <a16:creationId xmlns:a16="http://schemas.microsoft.com/office/drawing/2014/main" id="{12220794-EEE1-4979-B812-015671581FEA}"/>
              </a:ext>
            </a:extLst>
          </p:cNvPr>
          <p:cNvSpPr>
            <a:spLocks/>
          </p:cNvSpPr>
          <p:nvPr userDrawn="1"/>
        </p:nvSpPr>
        <p:spPr bwMode="auto">
          <a:xfrm flipH="1">
            <a:off x="856482"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20" name="Oval 19">
            <a:extLst>
              <a:ext uri="{FF2B5EF4-FFF2-40B4-BE49-F238E27FC236}">
                <a16:creationId xmlns:a16="http://schemas.microsoft.com/office/drawing/2014/main" id="{3728AFA8-AD8F-4B9D-A322-11A15DEFCE99}"/>
              </a:ext>
            </a:extLst>
          </p:cNvPr>
          <p:cNvSpPr/>
          <p:nvPr userDrawn="1"/>
        </p:nvSpPr>
        <p:spPr bwMode="auto">
          <a:xfrm>
            <a:off x="644142"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Tree>
    <p:extLst>
      <p:ext uri="{BB962C8B-B14F-4D97-AF65-F5344CB8AC3E}">
        <p14:creationId xmlns:p14="http://schemas.microsoft.com/office/powerpoint/2010/main" val="14783645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132502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1_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521344" y="1290321"/>
            <a:ext cx="11149439" cy="4565535"/>
          </a:xfrm>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t="68892"/>
          <a:stretch/>
        </p:blipFill>
        <p:spPr>
          <a:xfrm>
            <a:off x="932" y="6146800"/>
            <a:ext cx="12190135" cy="711200"/>
          </a:xfrm>
          <a:prstGeom prst="rect">
            <a:avLst/>
          </a:prstGeom>
        </p:spPr>
      </p:pic>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344" y="6317008"/>
            <a:ext cx="1531511" cy="370785"/>
          </a:xfrm>
          <a:prstGeom prst="rect">
            <a:avLst/>
          </a:prstGeom>
        </p:spPr>
      </p:pic>
    </p:spTree>
    <p:extLst>
      <p:ext uri="{BB962C8B-B14F-4D97-AF65-F5344CB8AC3E}">
        <p14:creationId xmlns:p14="http://schemas.microsoft.com/office/powerpoint/2010/main" val="4036232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Divider 5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7AE02D42-4087-4346-9497-3D8009C7E266}"/>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0D57C62E-3CF1-48AC-9219-BF36B02820C9}"/>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0209BDC-573A-46A7-9271-2204C8997ED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9990A60-9C6E-4857-8A59-A051AB66B1B7}"/>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0B6F4C0-45DE-4CEF-8E9B-57A62EDDFC19}"/>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5" name="Date Placeholder 24">
            <a:extLst>
              <a:ext uri="{FF2B5EF4-FFF2-40B4-BE49-F238E27FC236}">
                <a16:creationId xmlns:a16="http://schemas.microsoft.com/office/drawing/2014/main" id="{5B150C53-C72C-4E64-ADEE-F14686868ECE}"/>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73BF78A2-BAC7-42F4-B003-DD7B32AAFC19}"/>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7B6AEA4-B398-496E-952B-667A62D380CC}"/>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1B42CCDB-ABED-4306-B04E-91BADDACB97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5" name="Title 23">
            <a:extLst>
              <a:ext uri="{FF2B5EF4-FFF2-40B4-BE49-F238E27FC236}">
                <a16:creationId xmlns:a16="http://schemas.microsoft.com/office/drawing/2014/main" id="{B0554D09-C220-42BF-8D56-984125C37FB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F68A305-ECD9-46E3-A1A1-EF33830CC19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FAC14FE6-CD8C-4A21-8519-48C991C345FE}"/>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ED143587-50CA-4151-B0DC-E5F5B9AD10D6}"/>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1" name="Graphic 27">
              <a:extLst>
                <a:ext uri="{FF2B5EF4-FFF2-40B4-BE49-F238E27FC236}">
                  <a16:creationId xmlns:a16="http://schemas.microsoft.com/office/drawing/2014/main" id="{FE19F65F-4192-423A-8A20-F75125B3C228}"/>
                </a:ext>
              </a:extLst>
            </p:cNvPr>
            <p:cNvGrpSpPr/>
            <p:nvPr/>
          </p:nvGrpSpPr>
          <p:grpSpPr>
            <a:xfrm>
              <a:off x="3588488" y="1366527"/>
              <a:ext cx="5031814" cy="4160789"/>
              <a:chOff x="3588488" y="1366527"/>
              <a:chExt cx="5031814" cy="4160789"/>
            </a:xfrm>
            <a:solidFill>
              <a:srgbClr val="FFFFFF"/>
            </a:solidFill>
          </p:grpSpPr>
          <p:grpSp>
            <p:nvGrpSpPr>
              <p:cNvPr id="22" name="Graphic 27">
                <a:extLst>
                  <a:ext uri="{FF2B5EF4-FFF2-40B4-BE49-F238E27FC236}">
                    <a16:creationId xmlns:a16="http://schemas.microsoft.com/office/drawing/2014/main" id="{64BEAE23-AD21-46BE-8CB8-E104AE1CFE17}"/>
                  </a:ext>
                </a:extLst>
              </p:cNvPr>
              <p:cNvGrpSpPr/>
              <p:nvPr/>
            </p:nvGrpSpPr>
            <p:grpSpPr>
              <a:xfrm>
                <a:off x="3588488" y="4982639"/>
                <a:ext cx="5031814" cy="544677"/>
                <a:chOff x="3588488" y="4982639"/>
                <a:chExt cx="5031814" cy="544677"/>
              </a:xfrm>
              <a:solidFill>
                <a:srgbClr val="FFFFFF"/>
              </a:solidFill>
            </p:grpSpPr>
            <p:sp>
              <p:nvSpPr>
                <p:cNvPr id="36" name="Freeform: Shape 35">
                  <a:extLst>
                    <a:ext uri="{FF2B5EF4-FFF2-40B4-BE49-F238E27FC236}">
                      <a16:creationId xmlns:a16="http://schemas.microsoft.com/office/drawing/2014/main" id="{01F20406-BDA0-4EEB-884A-22816843668D}"/>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FC4692F-580E-4338-B77B-F33A54EB5E7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8B53A412-E2C7-433F-94D6-FC36733D647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BD33C88-90BD-4E40-AA8B-77666C790B6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7AC0FB8-7818-42DD-94B9-010A6D9C3A2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46C01266-0B6C-4D39-B93F-DD8D3887C8C4}"/>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A26CC99E-5AD0-43B5-8BB0-EB393CC7CDEF}"/>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3" name="Graphic 27">
                <a:extLst>
                  <a:ext uri="{FF2B5EF4-FFF2-40B4-BE49-F238E27FC236}">
                    <a16:creationId xmlns:a16="http://schemas.microsoft.com/office/drawing/2014/main" id="{9C72410C-FADB-4504-92C7-DFFD23FC0B39}"/>
                  </a:ext>
                </a:extLst>
              </p:cNvPr>
              <p:cNvGrpSpPr/>
              <p:nvPr/>
            </p:nvGrpSpPr>
            <p:grpSpPr>
              <a:xfrm>
                <a:off x="3603806" y="1366527"/>
                <a:ext cx="4995343" cy="3257719"/>
                <a:chOff x="3603806" y="1366527"/>
                <a:chExt cx="4995343" cy="3257719"/>
              </a:xfrm>
              <a:solidFill>
                <a:srgbClr val="FFFFFF"/>
              </a:solidFill>
            </p:grpSpPr>
            <p:sp>
              <p:nvSpPr>
                <p:cNvPr id="24" name="Freeform: Shape 23">
                  <a:extLst>
                    <a:ext uri="{FF2B5EF4-FFF2-40B4-BE49-F238E27FC236}">
                      <a16:creationId xmlns:a16="http://schemas.microsoft.com/office/drawing/2014/main" id="{FF81C5FF-CDEC-43D7-97FA-E7BACDCACF2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5E0024E-B74C-4E69-828F-44CCB6BCB078}"/>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3A776073-E555-4917-8F76-CFB3106AF91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36D07F1-E29B-48FC-A874-537CF4ADC51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5F5C5972-03DC-49E7-AA65-4F5D9FF0FD3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EF071008-E929-4933-889B-BF0322F216F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60193179"/>
      </p:ext>
    </p:extLst>
  </p:cSld>
  <p:clrMapOvr>
    <a:masterClrMapping/>
  </p:clrMapOvr>
  <p:extLst>
    <p:ext uri="{DCECCB84-F9BA-43D5-87BE-67443E8EF086}">
      <p15:sldGuideLst xmlns:p15="http://schemas.microsoft.com/office/powerpoint/2012/main"/>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latin typeface="+mn-lt"/>
              </a:defRPr>
            </a:lvl1pPr>
            <a:lvl2pPr marL="0" indent="0">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3890818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4" name="Text Placeholder 3"/>
          <p:cNvSpPr>
            <a:spLocks noGrp="1"/>
          </p:cNvSpPr>
          <p:nvPr>
            <p:ph type="body" sz="quarter" idx="10"/>
          </p:nvPr>
        </p:nvSpPr>
        <p:spPr>
          <a:xfrm>
            <a:off x="265984"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accent5"/>
                </a:solidFill>
              </a:defRPr>
            </a:lvl2pPr>
            <a:lvl3pPr marL="227097" indent="0">
              <a:buNone/>
              <a:tabLst/>
              <a:defRPr sz="1400">
                <a:solidFill>
                  <a:schemeClr val="accent5"/>
                </a:solidFill>
              </a:defRPr>
            </a:lvl3pPr>
            <a:lvl4pPr marL="451084" indent="0">
              <a:buNone/>
              <a:defRPr sz="1400">
                <a:solidFill>
                  <a:schemeClr val="accent5"/>
                </a:solidFill>
              </a:defRPr>
            </a:lvl4pPr>
            <a:lvl5pPr marL="671959" indent="0">
              <a:buNone/>
              <a:tabLst/>
              <a:defRPr sz="1400">
                <a:solidFill>
                  <a:schemeClr val="accent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5"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tx1"/>
                </a:solidFill>
              </a:defRPr>
            </a:lvl2pPr>
            <a:lvl3pPr marL="227097" indent="0">
              <a:buNone/>
              <a:tabLst/>
              <a:defRPr sz="1400">
                <a:solidFill>
                  <a:schemeClr val="tx1"/>
                </a:solidFill>
              </a:defRPr>
            </a:lvl3pPr>
            <a:lvl4pPr marL="451084" indent="0">
              <a:buNone/>
              <a:defRPr sz="1400">
                <a:solidFill>
                  <a:schemeClr val="tx1"/>
                </a:solidFill>
              </a:defRPr>
            </a:lvl4pPr>
            <a:lvl5pPr marL="671959" indent="0">
              <a:buNone/>
              <a:tabLst/>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3707200433"/>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6" name="Text Placeholder 5"/>
          <p:cNvSpPr>
            <a:spLocks noGrp="1"/>
          </p:cNvSpPr>
          <p:nvPr>
            <p:ph type="body" sz="quarter" idx="10"/>
          </p:nvPr>
        </p:nvSpPr>
        <p:spPr>
          <a:xfrm>
            <a:off x="264895" y="1189176"/>
            <a:ext cx="11653523" cy="2447348"/>
          </a:xfrm>
        </p:spPr>
        <p:txBody>
          <a:bodyPr/>
          <a:lstStyle>
            <a:lvl1pPr marL="0" indent="0">
              <a:lnSpc>
                <a:spcPct val="100000"/>
              </a:lnSpc>
              <a:buNone/>
              <a:defRPr>
                <a:solidFill>
                  <a:schemeClr val="tx2"/>
                </a:solidFill>
              </a:defRPr>
            </a:lvl1pPr>
            <a:lvl2pPr marL="0" indent="0">
              <a:lnSpc>
                <a:spcPct val="100000"/>
              </a:lnSpc>
              <a:buFontTx/>
              <a:buNone/>
              <a:defRPr sz="1400">
                <a:solidFill>
                  <a:schemeClr val="tx1"/>
                </a:solidFill>
              </a:defRPr>
            </a:lvl2pPr>
            <a:lvl3pPr marL="223987" indent="0">
              <a:lnSpc>
                <a:spcPct val="100000"/>
              </a:lnSpc>
              <a:buNone/>
              <a:defRPr sz="1400">
                <a:solidFill>
                  <a:schemeClr val="tx1"/>
                </a:solidFill>
              </a:defRPr>
            </a:lvl3pPr>
            <a:lvl4pPr marL="447973" indent="0">
              <a:lnSpc>
                <a:spcPct val="100000"/>
              </a:lnSpc>
              <a:buNone/>
              <a:defRPr sz="1400">
                <a:solidFill>
                  <a:schemeClr val="tx1"/>
                </a:solidFill>
              </a:defRPr>
            </a:lvl4pPr>
            <a:lvl5pPr marL="671959" indent="0">
              <a:lnSpc>
                <a:spcPct val="100000"/>
              </a:lnSpc>
              <a:buNone/>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19316117"/>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50-50 Green">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00491151"/>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50-50 Go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90670013"/>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50-50 Blu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67763419"/>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50-50 Re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13920897"/>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50-50 Lavende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34112705"/>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3 Sto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BBE3AF8-84F0-44AD-A9FD-3727983B4F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242250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3 Green">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955E2A-427A-47B5-814C-D99E7510260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8600"/>
            <a:ext cx="4339449" cy="6866599"/>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49561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Divider 6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DB965248-5504-47A7-9728-9A3509EC7AF9}"/>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F1681AD-7B23-4709-B0E1-60D97FFBDC1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EC74EE3A-0224-4B76-A600-B68539FCF6E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E1DA5805-02B2-475B-B794-F84BB155947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337A78D9-3AFB-4437-9996-057EDB9AB698}"/>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4E8230B-E1F0-443C-8927-02F3D7CDA9D3}"/>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DAD59E28-8B92-46A3-9968-3DEF572804B8}"/>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6" name="Footer Placeholder 25">
            <a:extLst>
              <a:ext uri="{FF2B5EF4-FFF2-40B4-BE49-F238E27FC236}">
                <a16:creationId xmlns:a16="http://schemas.microsoft.com/office/drawing/2014/main" id="{37739F3B-BEE7-467E-BBB7-35EAC0A2D6C3}"/>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F66F245-9311-4934-B57C-519D5C8179B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5" name="Text Placeholder 20">
            <a:extLst>
              <a:ext uri="{FF2B5EF4-FFF2-40B4-BE49-F238E27FC236}">
                <a16:creationId xmlns:a16="http://schemas.microsoft.com/office/drawing/2014/main" id="{7959A860-4B2C-4EC9-B2F6-605C7C692CDC}"/>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6" name="Title 23">
            <a:extLst>
              <a:ext uri="{FF2B5EF4-FFF2-40B4-BE49-F238E27FC236}">
                <a16:creationId xmlns:a16="http://schemas.microsoft.com/office/drawing/2014/main" id="{789365B9-2EF8-422E-8833-1BB383A4E44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7" name="Text Placeholder 21">
            <a:extLst>
              <a:ext uri="{FF2B5EF4-FFF2-40B4-BE49-F238E27FC236}">
                <a16:creationId xmlns:a16="http://schemas.microsoft.com/office/drawing/2014/main" id="{96C54221-703F-4CBB-913A-594D85FE1CB0}"/>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9" name="Graphic 27">
            <a:extLst>
              <a:ext uri="{FF2B5EF4-FFF2-40B4-BE49-F238E27FC236}">
                <a16:creationId xmlns:a16="http://schemas.microsoft.com/office/drawing/2014/main" id="{FFB995E6-4D7E-4CA2-A447-A5A0389BEFE2}"/>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89266651-D9D3-4E48-920C-24F553CDAC6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99C2143-CF14-45ED-A47C-0E8B5B2267D6}"/>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BEBF7321-E944-4939-9703-A5C36708C209}"/>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D34B8B33-4293-40E2-826F-4E6CE6F8B07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B9C39EA8-8EDA-4751-A72D-B25CE084FED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2415D5B-9F6C-4CA3-9CD4-52D2C569F244}"/>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21B06B7-BA9B-4722-B81B-40449FA044D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7C858EB-BE6B-4A8F-AD77-D746E01CD441}"/>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C1882FB-9B82-4FDB-BA35-56CE014FEF2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B4C01358-DB2F-4EA6-BA3B-41B40D94372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5" name="Graphic 27">
                <a:extLst>
                  <a:ext uri="{FF2B5EF4-FFF2-40B4-BE49-F238E27FC236}">
                    <a16:creationId xmlns:a16="http://schemas.microsoft.com/office/drawing/2014/main" id="{34780C23-3E6E-42F1-BBA0-727D66CEF6A2}"/>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6F6174F7-079D-40CA-B487-1D939B47BEC0}"/>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778C7D7B-6E93-47A3-B7C4-BB3C691FECC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828632D-2C47-462F-B1F8-5285BBC57E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633F05D-0278-47C5-A51F-66CCCF09D971}"/>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53513401-61BA-417E-AB54-02CBF3C5B5B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BBBD84D-D8EF-4FE1-94AF-DB3ED4BA0EE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423392183"/>
      </p:ext>
    </p:extLst>
  </p:cSld>
  <p:clrMapOvr>
    <a:masterClrMapping/>
  </p:clrMapOvr>
  <p:extLst>
    <p:ext uri="{DCECCB84-F9BA-43D5-87BE-67443E8EF086}">
      <p15:sldGuideLst xmlns:p15="http://schemas.microsoft.com/office/powerpoint/2012/main"/>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3 Blu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190586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3 Purp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4" tIns="146228" rIns="182784" bIns="146228"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sp>
        <p:nvSpPr>
          <p:cNvPr id="2" name="Title 1"/>
          <p:cNvSpPr>
            <a:spLocks noGrp="1"/>
          </p:cNvSpPr>
          <p:nvPr>
            <p:ph type="title" hasCustomPrompt="1"/>
          </p:nvPr>
        </p:nvSpPr>
        <p:spPr>
          <a:xfrm>
            <a:off x="0" y="2817443"/>
            <a:ext cx="4339450" cy="1223121"/>
          </a:xfrm>
        </p:spPr>
        <p:txBody>
          <a:bodyPr lIns="182880" rIns="182880" anchor="ctr"/>
          <a:lstStyle>
            <a:lvl1pPr marL="0" marR="0" indent="0" algn="ctr" defTabSz="914126" rtl="0" eaLnBrk="1" fontAlgn="auto" latinLnBrk="0" hangingPunct="1">
              <a:lnSpc>
                <a:spcPct val="90000"/>
              </a:lnSpc>
              <a:spcBef>
                <a:spcPts val="0"/>
              </a:spcBef>
              <a:spcAft>
                <a:spcPts val="600"/>
              </a:spcAft>
              <a:buClrTx/>
              <a:buSzPct val="90000"/>
              <a:buFont typeface="Wingdings" pitchFamily="2" charset="2"/>
              <a:buNone/>
              <a:tabLst/>
              <a:defRPr lang="en-US" sz="5398"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539021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3 Go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3D69C42-D207-4E4D-9BB7-475F596C5E9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244032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3 Re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500102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8620" y="1417578"/>
            <a:ext cx="5109169" cy="2780185"/>
          </a:xfrm>
        </p:spPr>
        <p:txBody>
          <a:bodyPr wrap="square">
            <a:spAutoFit/>
          </a:bodyPr>
          <a:lstStyle>
            <a:lvl1pPr>
              <a:defRPr sz="646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dpi="0" rotWithShape="1">
            <a:blip r:embed="rId2">
              <a:extLst>
                <a:ext uri="{28A0092B-C50C-407E-A947-70E740481C1C}">
                  <a14:useLocalDpi xmlns:a14="http://schemas.microsoft.com/office/drawing/2010/main"/>
                </a:ext>
              </a:extLst>
            </a:blip>
            <a:srcRect/>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637120955"/>
      </p:ext>
    </p:extLst>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695251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854620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Microsoft">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2373" y="3113532"/>
            <a:ext cx="2952332" cy="630936"/>
          </a:xfrm>
          <a:prstGeom prst="rect">
            <a:avLst/>
          </a:prstGeom>
        </p:spPr>
      </p:pic>
      <p:sp>
        <p:nvSpPr>
          <p:cNvPr id="7" name="Text Box 3"/>
          <p:cNvSpPr txBox="1">
            <a:spLocks noChangeArrowheads="1"/>
          </p:cNvSpPr>
          <p:nvPr userDrawn="1"/>
        </p:nvSpPr>
        <p:spPr bwMode="blackWhite">
          <a:xfrm>
            <a:off x="274710" y="6294477"/>
            <a:ext cx="11890295"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fr-fr" sz="700" dirty="0">
                <a:gradFill>
                  <a:gsLst>
                    <a:gs pos="0">
                      <a:schemeClr val="tx1"/>
                    </a:gs>
                    <a:gs pos="100000">
                      <a:schemeClr val="tx1"/>
                    </a:gs>
                  </a:gsLst>
                  <a:lin ang="5400000" scaled="0"/>
                </a:gradFill>
                <a:latin typeface="Segoe UI" panose="020B0502040204020203" pitchFamily="34" charset="0"/>
                <a:cs typeface="Segoe UI" panose="020B0502040204020203" pitchFamily="34" charset="0"/>
              </a:rPr>
              <a:t>© Copyright Microsoft Corporation. Tous droits réservés. </a:t>
            </a:r>
          </a:p>
        </p:txBody>
      </p:sp>
    </p:spTree>
    <p:extLst>
      <p:ext uri="{BB962C8B-B14F-4D97-AF65-F5344CB8AC3E}">
        <p14:creationId xmlns:p14="http://schemas.microsoft.com/office/powerpoint/2010/main" val="2287811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1" y="1"/>
            <a:ext cx="12192000" cy="6858000"/>
          </a:xfrm>
          <a:prstGeom prst="rect">
            <a:avLst/>
          </a:prstGeom>
        </p:spPr>
      </p:pic>
    </p:spTree>
    <p:extLst>
      <p:ext uri="{BB962C8B-B14F-4D97-AF65-F5344CB8AC3E}">
        <p14:creationId xmlns:p14="http://schemas.microsoft.com/office/powerpoint/2010/main" val="699547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rgbClr val="D59DFF"/>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Edit Master text styles</a:t>
            </a:r>
          </a:p>
        </p:txBody>
      </p:sp>
    </p:spTree>
    <p:extLst>
      <p:ext uri="{BB962C8B-B14F-4D97-AF65-F5344CB8AC3E}">
        <p14:creationId xmlns:p14="http://schemas.microsoft.com/office/powerpoint/2010/main" val="536570303"/>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 Divider 1 - Dark">
    <p:bg>
      <p:bgPr>
        <a:solidFill>
          <a:schemeClr val="bg1"/>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F22C1D-5F68-4AD1-AF62-B92661EAC47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B4D11049-8734-4FAF-884A-19FA58BEF52F}"/>
              </a:ext>
            </a:extLst>
          </p:cNvPr>
          <p:cNvSpPr>
            <a:spLocks noGrp="1"/>
          </p:cNvSpPr>
          <p:nvPr>
            <p:ph type="ftr" sz="quarter" idx="11"/>
          </p:nvPr>
        </p:nvSpPr>
        <p:spPr>
          <a:xfrm>
            <a:off x="1725618" y="6512719"/>
            <a:ext cx="1377945" cy="87751"/>
          </a:xfrm>
        </p:spPr>
        <p:txBody>
          <a:bodyPr/>
          <a:lstStyle>
            <a:lvl1pPr>
              <a:defRPr>
                <a:solidFill>
                  <a:schemeClr val="bg1"/>
                </a:solidFill>
              </a:defRPr>
            </a:lvl1pPr>
          </a:lstStyle>
          <a:p>
            <a:r>
              <a:rPr lang="en-US"/>
              <a:t>Mojang Studios</a:t>
            </a:r>
          </a:p>
        </p:txBody>
      </p:sp>
      <p:sp>
        <p:nvSpPr>
          <p:cNvPr id="7" name="Freeform: Shape 6">
            <a:extLst>
              <a:ext uri="{FF2B5EF4-FFF2-40B4-BE49-F238E27FC236}">
                <a16:creationId xmlns:a16="http://schemas.microsoft.com/office/drawing/2014/main" id="{3A0249A5-0772-4B2A-88AB-C779DCF9DD2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8" name="Slide Number Placeholder 7">
            <a:extLst>
              <a:ext uri="{FF2B5EF4-FFF2-40B4-BE49-F238E27FC236}">
                <a16:creationId xmlns:a16="http://schemas.microsoft.com/office/drawing/2014/main" id="{0CC6FDED-05AC-41F4-8F15-EEFB9855ED1F}"/>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9" name="Text Placeholder 20">
            <a:extLst>
              <a:ext uri="{FF2B5EF4-FFF2-40B4-BE49-F238E27FC236}">
                <a16:creationId xmlns:a16="http://schemas.microsoft.com/office/drawing/2014/main" id="{CFEE0837-58BD-48B9-9DA1-A3B295C43E07}"/>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10" name="Title 23">
            <a:extLst>
              <a:ext uri="{FF2B5EF4-FFF2-40B4-BE49-F238E27FC236}">
                <a16:creationId xmlns:a16="http://schemas.microsoft.com/office/drawing/2014/main" id="{BBA3F944-A7A2-4E68-871C-BCD15058024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1" name="Text Placeholder 21">
            <a:extLst>
              <a:ext uri="{FF2B5EF4-FFF2-40B4-BE49-F238E27FC236}">
                <a16:creationId xmlns:a16="http://schemas.microsoft.com/office/drawing/2014/main" id="{CF7C2D6C-AC30-41D0-8482-EF9B7903080E}"/>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4" name="Graphic 27">
            <a:extLst>
              <a:ext uri="{FF2B5EF4-FFF2-40B4-BE49-F238E27FC236}">
                <a16:creationId xmlns:a16="http://schemas.microsoft.com/office/drawing/2014/main" id="{B0E46478-A6B5-4BF8-A0AC-2519A4B24092}"/>
              </a:ext>
            </a:extLst>
          </p:cNvPr>
          <p:cNvGrpSpPr/>
          <p:nvPr userDrawn="1"/>
        </p:nvGrpSpPr>
        <p:grpSpPr>
          <a:xfrm>
            <a:off x="211138" y="6093845"/>
            <a:ext cx="634650" cy="548640"/>
            <a:chOff x="3214686" y="1004887"/>
            <a:chExt cx="5765431" cy="4850549"/>
          </a:xfrm>
        </p:grpSpPr>
        <p:sp>
          <p:nvSpPr>
            <p:cNvPr id="15" name="Freeform: Shape 14">
              <a:extLst>
                <a:ext uri="{FF2B5EF4-FFF2-40B4-BE49-F238E27FC236}">
                  <a16:creationId xmlns:a16="http://schemas.microsoft.com/office/drawing/2014/main" id="{36A844CA-1D0D-4F89-906E-2BF1A332F20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DABA000E-D83B-48E9-B0F3-4DE098DBC298}"/>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D101A84C-84DE-4FAF-A552-39FB228BB2CB}"/>
                  </a:ext>
                </a:extLst>
              </p:cNvPr>
              <p:cNvGrpSpPr/>
              <p:nvPr/>
            </p:nvGrpSpPr>
            <p:grpSpPr>
              <a:xfrm>
                <a:off x="3588488" y="4982639"/>
                <a:ext cx="5031814" cy="544677"/>
                <a:chOff x="3588488" y="4982639"/>
                <a:chExt cx="5031814" cy="544677"/>
              </a:xfrm>
              <a:solidFill>
                <a:srgbClr val="FFFFFF"/>
              </a:solidFill>
            </p:grpSpPr>
            <p:sp>
              <p:nvSpPr>
                <p:cNvPr id="26" name="Freeform: Shape 25">
                  <a:extLst>
                    <a:ext uri="{FF2B5EF4-FFF2-40B4-BE49-F238E27FC236}">
                      <a16:creationId xmlns:a16="http://schemas.microsoft.com/office/drawing/2014/main" id="{65EE6595-ECBB-4CE4-8282-2F8E119E984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AC1049ED-B5AA-4F08-BF2B-85F8793F17A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B36C17F5-D14F-4220-9A46-901B95FB12CC}"/>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3073AAFA-EA95-4BC6-9472-28D29F88AB2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F93E54E5-8DD7-4708-8694-13079D605B6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31877C33-FCE5-400F-BF5B-6554C7E42F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BCEA18A-8F65-41C5-B3E0-90CD8484F21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582ECDB6-D12F-42A2-81FE-39BC12DE6B9B}"/>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3ECF1B4D-76DD-4D68-AEDC-CBADC81F945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4E3554B2-A654-4C76-87D6-075587EC5731}"/>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DB592672-7488-47BE-B932-AEE3BF61A38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7F669B4-5B1B-4A54-BACA-040D5CFB23EE}"/>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A934262-F392-4EB1-BD72-93B7DCE0DDF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3EB8D5AC-4812-4D0B-A215-376D639733F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1422034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381" y="2286000"/>
            <a:ext cx="12192000" cy="4572000"/>
          </a:xfrm>
          <a:blipFill>
            <a:blip r:embed="rId2">
              <a:extLst>
                <a:ext uri="{28A0092B-C50C-407E-A947-70E740481C1C}">
                  <a14:useLocalDpi xmlns:a14="http://schemas.microsoft.com/office/drawing/2010/main"/>
                </a:ext>
              </a:extLst>
            </a:blip>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380355327"/>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gray">
          <a:xfrm>
            <a:off x="5334000" y="0"/>
            <a:ext cx="6858000" cy="6858000"/>
          </a:xfrm>
          <a:blipFill>
            <a:blip r:embed="rId2">
              <a:extLst>
                <a:ext uri="{28A0092B-C50C-407E-A947-70E740481C1C}">
                  <a14:useLocalDpi xmlns:a14="http://schemas.microsoft.com/office/drawing/2010/main"/>
                </a:ext>
              </a:extLst>
            </a:blip>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422152709"/>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ctr">
              <a:spcBef>
                <a:spcPts val="0"/>
              </a:spcBef>
              <a:buNone/>
              <a:defRPr sz="2000"/>
            </a:lvl1pPr>
          </a:lstStyle>
          <a:p>
            <a:pPr lvl="0"/>
            <a:r>
              <a:rPr lang="en-US"/>
              <a:t>Edit Master text</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ctr">
              <a:spcBef>
                <a:spcPts val="0"/>
              </a:spcBef>
              <a:buNone/>
              <a:defRPr sz="2000"/>
            </a:lvl1pPr>
          </a:lstStyle>
          <a:p>
            <a:pPr lvl="0"/>
            <a:r>
              <a:rPr lang="en-US"/>
              <a:t>Edit Master text</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39255"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71795248"/>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rgbClr val="D59DFF"/>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7" name="Picture 6" descr="Une personne assise à une table devant un ordinateur&#10;&#10;Description générée automatiquement">
            <a:extLst>
              <a:ext uri="{FF2B5EF4-FFF2-40B4-BE49-F238E27FC236}">
                <a16:creationId xmlns:a16="http://schemas.microsoft.com/office/drawing/2014/main" id="{CC8E8413-FBF3-49EB-855C-688A14E6D68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326063" y="0"/>
            <a:ext cx="6865937" cy="6865937"/>
          </a:xfrm>
          <a:prstGeom prst="rect">
            <a:avLst/>
          </a:prstGeom>
        </p:spPr>
      </p:pic>
    </p:spTree>
    <p:extLst>
      <p:ext uri="{BB962C8B-B14F-4D97-AF65-F5344CB8AC3E}">
        <p14:creationId xmlns:p14="http://schemas.microsoft.com/office/powerpoint/2010/main" val="23424900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pter Divider 2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9C4E4EB-38C7-4DF4-A1F8-2FC1BB83BF5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ECE651-3402-4441-B780-820F46B0EE22}"/>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8" name="Freeform: Shape 7">
            <a:extLst>
              <a:ext uri="{FF2B5EF4-FFF2-40B4-BE49-F238E27FC236}">
                <a16:creationId xmlns:a16="http://schemas.microsoft.com/office/drawing/2014/main" id="{7BEA1827-8928-43A6-A399-502E772BD520}"/>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3ECAE45-1A6B-4339-AF76-360C63EF908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0" name="Slide Number Placeholder 9">
            <a:extLst>
              <a:ext uri="{FF2B5EF4-FFF2-40B4-BE49-F238E27FC236}">
                <a16:creationId xmlns:a16="http://schemas.microsoft.com/office/drawing/2014/main" id="{836E7A9A-A68E-4C64-815F-2C49A969C9C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890BF533-0266-4B55-8395-A0D224733609}"/>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5" name="Title 23">
            <a:extLst>
              <a:ext uri="{FF2B5EF4-FFF2-40B4-BE49-F238E27FC236}">
                <a16:creationId xmlns:a16="http://schemas.microsoft.com/office/drawing/2014/main" id="{0E5F1C3F-9BF9-494C-BE47-4FA10A3AB3F6}"/>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7E52985-7A98-4BA9-A0E4-E2C32491AFC3}"/>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5C0C2AD1-0C31-4B6B-BD3D-C0AB151F95A8}"/>
              </a:ext>
            </a:extLst>
          </p:cNvPr>
          <p:cNvGrpSpPr/>
          <p:nvPr userDrawn="1"/>
        </p:nvGrpSpPr>
        <p:grpSpPr>
          <a:xfrm>
            <a:off x="211138" y="6093845"/>
            <a:ext cx="634650" cy="548640"/>
            <a:chOff x="3214686" y="1004887"/>
            <a:chExt cx="5765431" cy="4850549"/>
          </a:xfrm>
        </p:grpSpPr>
        <p:sp>
          <p:nvSpPr>
            <p:cNvPr id="18" name="Freeform: Shape 17">
              <a:extLst>
                <a:ext uri="{FF2B5EF4-FFF2-40B4-BE49-F238E27FC236}">
                  <a16:creationId xmlns:a16="http://schemas.microsoft.com/office/drawing/2014/main" id="{9B14D604-2173-4399-A26B-6DD044B59E8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D5E8EA99-BEAA-4FAB-A0CC-72F9326E6733}"/>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387391BA-B2B5-4351-99D0-68A10DDC6F40}"/>
                  </a:ext>
                </a:extLst>
              </p:cNvPr>
              <p:cNvGrpSpPr/>
              <p:nvPr/>
            </p:nvGrpSpPr>
            <p:grpSpPr>
              <a:xfrm>
                <a:off x="3588488" y="4982639"/>
                <a:ext cx="5031814" cy="544677"/>
                <a:chOff x="3588488" y="4982639"/>
                <a:chExt cx="5031814" cy="544677"/>
              </a:xfrm>
              <a:solidFill>
                <a:srgbClr val="FFFFFF"/>
              </a:solidFill>
            </p:grpSpPr>
            <p:sp>
              <p:nvSpPr>
                <p:cNvPr id="28" name="Freeform: Shape 27">
                  <a:extLst>
                    <a:ext uri="{FF2B5EF4-FFF2-40B4-BE49-F238E27FC236}">
                      <a16:creationId xmlns:a16="http://schemas.microsoft.com/office/drawing/2014/main" id="{9259FF8F-901E-4CE6-A5BD-C8EC7E70FE86}"/>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8C19C6F-037A-4CE3-AAC0-D4BF60C8C4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A341077-8191-4A26-9B84-886C5D9B741A}"/>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79A2C6A-A99A-4A1A-B669-5736F9A3B1E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FDC670-FEDE-412E-B1A8-A66BF7995D7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E0BDE46-9196-4309-8D75-C5488C889E1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9316A21-3628-4993-9A6D-AD7B860205F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5BF24755-2FF8-4052-A134-40647ADF00B8}"/>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8316DDD8-9AC4-4754-934C-69B92A08F2E2}"/>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B5F40E37-7C2C-4B23-9D98-770CCF69C575}"/>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54843C6D-E9C9-45B0-89D3-0C6EBA99D0E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5C10EE42-C2B9-4A09-BAE2-90478AE3576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33E3A7FD-F070-408B-9544-CCC502533876}"/>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1C96293-DB23-48BA-AA2E-2BEE0A6B118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02423431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ter Divider 3 - Dark">
    <p:bg>
      <p:bgPr>
        <a:solidFill>
          <a:schemeClr val="bg1"/>
        </a:solidFill>
        <a:effectLst/>
      </p:bgPr>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1CBFA583-1CA4-4DDA-A520-F9779ACB3B90}"/>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A2D09970-AF14-4946-9C5F-AA756074A61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25" name="Freeform: Shape 24">
            <a:extLst>
              <a:ext uri="{FF2B5EF4-FFF2-40B4-BE49-F238E27FC236}">
                <a16:creationId xmlns:a16="http://schemas.microsoft.com/office/drawing/2014/main" id="{67038F3F-BD27-4602-8C8B-5AB57CBADEB3}"/>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744B0920-47B3-4930-BECE-2666CA2E075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926F5671-20CF-4F86-8CCD-BCCF338DCA7D}"/>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2" name="Slide Number Placeholder 11">
            <a:extLst>
              <a:ext uri="{FF2B5EF4-FFF2-40B4-BE49-F238E27FC236}">
                <a16:creationId xmlns:a16="http://schemas.microsoft.com/office/drawing/2014/main" id="{5267DDF1-969D-4347-881D-EA2C12618B1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F3E84C62-E89D-42B4-85E0-A369ED7FE38D}"/>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DC91BFDB-054A-46C3-B8DB-5C6CC22DA40F}"/>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A0EC9BAC-AB8D-42D0-A869-2478BE3B8CFD}"/>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5" name="Graphic 27">
            <a:extLst>
              <a:ext uri="{FF2B5EF4-FFF2-40B4-BE49-F238E27FC236}">
                <a16:creationId xmlns:a16="http://schemas.microsoft.com/office/drawing/2014/main" id="{65C6063C-94BC-48F7-A7E7-BA6250A1FC33}"/>
              </a:ext>
            </a:extLst>
          </p:cNvPr>
          <p:cNvGrpSpPr/>
          <p:nvPr userDrawn="1"/>
        </p:nvGrpSpPr>
        <p:grpSpPr>
          <a:xfrm>
            <a:off x="211138" y="6093845"/>
            <a:ext cx="634650" cy="548640"/>
            <a:chOff x="3214686" y="1004887"/>
            <a:chExt cx="5765431" cy="4850549"/>
          </a:xfrm>
        </p:grpSpPr>
        <p:sp>
          <p:nvSpPr>
            <p:cNvPr id="16" name="Freeform: Shape 15">
              <a:extLst>
                <a:ext uri="{FF2B5EF4-FFF2-40B4-BE49-F238E27FC236}">
                  <a16:creationId xmlns:a16="http://schemas.microsoft.com/office/drawing/2014/main" id="{F3C39CF6-46A6-4B17-B87B-94CD6AAEBAB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4469B7F3-5257-492F-B511-B9CE0DA7CD16}"/>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F877ED53-BB8A-48EF-B99E-4258E996D26C}"/>
                  </a:ext>
                </a:extLst>
              </p:cNvPr>
              <p:cNvGrpSpPr/>
              <p:nvPr/>
            </p:nvGrpSpPr>
            <p:grpSpPr>
              <a:xfrm>
                <a:off x="3588488" y="4982639"/>
                <a:ext cx="5031814" cy="544677"/>
                <a:chOff x="3588488" y="4982639"/>
                <a:chExt cx="5031814" cy="544677"/>
              </a:xfrm>
              <a:solidFill>
                <a:srgbClr val="FFFFFF"/>
              </a:solidFill>
            </p:grpSpPr>
            <p:sp>
              <p:nvSpPr>
                <p:cNvPr id="32" name="Freeform: Shape 31">
                  <a:extLst>
                    <a:ext uri="{FF2B5EF4-FFF2-40B4-BE49-F238E27FC236}">
                      <a16:creationId xmlns:a16="http://schemas.microsoft.com/office/drawing/2014/main" id="{C2BBBB13-5D43-416A-A08E-60950555375E}"/>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B301F806-CB5E-42E9-AE0B-7B5CACAF69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6B00E88-31DE-40DE-84F9-49AC68B874B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F4B5959B-CE3E-49D2-B381-95DCCF0F7EDF}"/>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53908A-2580-43FF-9B38-814FF3F4AAF6}"/>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958B5445-9C74-4DC7-A32A-ED78FDE2F13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8D2359E-2AAC-4191-914A-3663613649E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3BBC3065-52A2-496F-A374-652A8C3C4BC5}"/>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DF19A26E-9348-481E-86AD-B2B9A0E9677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27346C9D-624A-4E94-8F22-5983857B8C0B}"/>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47BAFF2C-A8EA-410A-97D3-8EFC6A62CC7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8832725-C791-4251-91AF-1F5E8CA7496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E8555135-6C89-4B36-8BC3-2E8338A33CD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B4B1815-CAEA-4193-85D2-65CEA4C4023E}"/>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5175236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pter Divider 4 - Dark">
    <p:bg>
      <p:bgPr>
        <a:solidFill>
          <a:schemeClr val="bg1"/>
        </a:solidFill>
        <a:effectLst/>
      </p:bgPr>
    </p:bg>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A715828B-00D0-42B0-A8E8-FA6086D7E581}"/>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2" name="Footer Placeholder 11">
            <a:extLst>
              <a:ext uri="{FF2B5EF4-FFF2-40B4-BE49-F238E27FC236}">
                <a16:creationId xmlns:a16="http://schemas.microsoft.com/office/drawing/2014/main" id="{591BB30B-A38F-496A-9A51-0C22F0B6AF0D}"/>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3F6FFF0F-BAB9-40DC-BAF9-35B2A5228D84}"/>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F38674F-4C91-4494-B465-12C2060F4FC3}"/>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B7CE058E-4C5B-4AE6-8AEE-4627F18EBB2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DF5B0C93-0FFA-4F79-A254-F9360D6A55B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5" name="Slide Number Placeholder 14">
            <a:extLst>
              <a:ext uri="{FF2B5EF4-FFF2-40B4-BE49-F238E27FC236}">
                <a16:creationId xmlns:a16="http://schemas.microsoft.com/office/drawing/2014/main" id="{0E0C5E03-C7F6-4079-AFC4-04FC71F6767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98A646E0-7B78-4B13-9EB3-CCE2A53BB9AA}"/>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8A6130D2-AD01-4E58-93F0-7548DBC576F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8DF3D902-4F37-4AC7-9EF8-9A492022491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6B76752D-2524-425E-ACEF-FCA4683315EA}"/>
              </a:ext>
            </a:extLst>
          </p:cNvPr>
          <p:cNvGrpSpPr/>
          <p:nvPr userDrawn="1"/>
        </p:nvGrpSpPr>
        <p:grpSpPr>
          <a:xfrm>
            <a:off x="211138" y="6093845"/>
            <a:ext cx="634650" cy="548640"/>
            <a:chOff x="3214686" y="1004887"/>
            <a:chExt cx="5765431" cy="4850549"/>
          </a:xfrm>
        </p:grpSpPr>
        <p:sp>
          <p:nvSpPr>
            <p:cNvPr id="22" name="Freeform: Shape 21">
              <a:extLst>
                <a:ext uri="{FF2B5EF4-FFF2-40B4-BE49-F238E27FC236}">
                  <a16:creationId xmlns:a16="http://schemas.microsoft.com/office/drawing/2014/main" id="{8EAAAC8D-CBE4-4A94-AA97-148AB2203C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5785AE98-B932-46CA-822E-880EAC6CB3BF}"/>
                </a:ext>
              </a:extLst>
            </p:cNvPr>
            <p:cNvGrpSpPr/>
            <p:nvPr/>
          </p:nvGrpSpPr>
          <p:grpSpPr>
            <a:xfrm>
              <a:off x="3588488" y="1366527"/>
              <a:ext cx="5031814" cy="4160789"/>
              <a:chOff x="3588488" y="1366527"/>
              <a:chExt cx="5031814" cy="4160789"/>
            </a:xfrm>
            <a:solidFill>
              <a:srgbClr val="FFFFFF"/>
            </a:solidFill>
          </p:grpSpPr>
          <p:grpSp>
            <p:nvGrpSpPr>
              <p:cNvPr id="26" name="Graphic 27">
                <a:extLst>
                  <a:ext uri="{FF2B5EF4-FFF2-40B4-BE49-F238E27FC236}">
                    <a16:creationId xmlns:a16="http://schemas.microsoft.com/office/drawing/2014/main" id="{6699E6A7-2CAB-450B-BF63-78E752442E07}"/>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65DB8113-A084-4D98-9CCB-FD317DE6A2A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910C7388-D40F-42F6-A95F-E41E3C73552E}"/>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4AA78AB-9D5A-43AB-AB36-9D4479C412A9}"/>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DA0EE01-22BA-47BC-9C96-0913BB9844BA}"/>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13482840-D2DD-41BB-8E02-F2FA6557E24B}"/>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8DFC5601-D29A-4F3D-8C00-7EADE971D459}"/>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C42A0641-81A5-463A-B982-CB24D2A1AE9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428290EC-B2EE-40A2-B079-FB1C89C78E83}"/>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3DB72217-FC04-4206-A595-EEC804AF250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28F9D996-3ACB-4B93-9B16-C8306E0A2B3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ADDC0F5-065E-4F9E-BD0F-5DAAFB5B197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289BFCF7-05D4-43F4-BFC5-88E725168FA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514935F-C1AF-4137-9ADE-4DAE50F1348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B05E4E39-E64F-4672-8709-624E1B67E8D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075062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pter Divider 5 - Dark">
    <p:bg>
      <p:bgPr>
        <a:solidFill>
          <a:schemeClr val="bg1"/>
        </a:solidFill>
        <a:effectLst/>
      </p:bgPr>
    </p: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03A551-6A85-4FA5-97E2-9F9DF3ECBF2C}"/>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 name="Footer Placeholder 2">
            <a:extLst>
              <a:ext uri="{FF2B5EF4-FFF2-40B4-BE49-F238E27FC236}">
                <a16:creationId xmlns:a16="http://schemas.microsoft.com/office/drawing/2014/main" id="{1B454FED-4B24-4888-8398-05AE05B99FCE}"/>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5" name="Freeform: Shape 14">
            <a:extLst>
              <a:ext uri="{FF2B5EF4-FFF2-40B4-BE49-F238E27FC236}">
                <a16:creationId xmlns:a16="http://schemas.microsoft.com/office/drawing/2014/main" id="{FD9CEE68-9A51-423B-A133-657ED8044F0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533C267-3FFC-44B9-BA75-6F5376677A9B}"/>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3FA56E5-1510-4C96-BF9E-1AAA79474661}"/>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633C2CAA-E9C9-493B-92AC-185C3414E50A}"/>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D37C69-C3BA-4130-BBB8-D6BAFB53E11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5" name="Slide Number Placeholder 4">
            <a:extLst>
              <a:ext uri="{FF2B5EF4-FFF2-40B4-BE49-F238E27FC236}">
                <a16:creationId xmlns:a16="http://schemas.microsoft.com/office/drawing/2014/main" id="{037EE0A2-B242-41BB-8E60-D56BF1F440AD}"/>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1B58D665-7BD7-464A-8F51-C4D97676BBC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4" name="Title 23">
            <a:extLst>
              <a:ext uri="{FF2B5EF4-FFF2-40B4-BE49-F238E27FC236}">
                <a16:creationId xmlns:a16="http://schemas.microsoft.com/office/drawing/2014/main" id="{140CD038-AC24-4F40-A536-7E639CE8986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4381796E-D2F9-487E-BCEB-4A8329541AF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918BABC4-8D17-43F8-8E7B-4F026BD070A4}"/>
              </a:ext>
            </a:extLst>
          </p:cNvPr>
          <p:cNvGrpSpPr/>
          <p:nvPr userDrawn="1"/>
        </p:nvGrpSpPr>
        <p:grpSpPr>
          <a:xfrm>
            <a:off x="211138" y="6093845"/>
            <a:ext cx="634650" cy="548640"/>
            <a:chOff x="3214686" y="1004887"/>
            <a:chExt cx="5765431" cy="4850549"/>
          </a:xfrm>
        </p:grpSpPr>
        <p:sp>
          <p:nvSpPr>
            <p:cNvPr id="25" name="Freeform: Shape 24">
              <a:extLst>
                <a:ext uri="{FF2B5EF4-FFF2-40B4-BE49-F238E27FC236}">
                  <a16:creationId xmlns:a16="http://schemas.microsoft.com/office/drawing/2014/main" id="{5DF1279C-7E93-44C0-812C-52FD09DCBA4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6" name="Graphic 27">
              <a:extLst>
                <a:ext uri="{FF2B5EF4-FFF2-40B4-BE49-F238E27FC236}">
                  <a16:creationId xmlns:a16="http://schemas.microsoft.com/office/drawing/2014/main" id="{459DCC7F-A96E-4FC7-BE29-B12E4C0359C8}"/>
                </a:ext>
              </a:extLst>
            </p:cNvPr>
            <p:cNvGrpSpPr/>
            <p:nvPr/>
          </p:nvGrpSpPr>
          <p:grpSpPr>
            <a:xfrm>
              <a:off x="3588488" y="1366527"/>
              <a:ext cx="5031814" cy="4160789"/>
              <a:chOff x="3588488" y="1366527"/>
              <a:chExt cx="5031814" cy="4160789"/>
            </a:xfrm>
            <a:solidFill>
              <a:srgbClr val="FFFFFF"/>
            </a:solidFill>
          </p:grpSpPr>
          <p:grpSp>
            <p:nvGrpSpPr>
              <p:cNvPr id="27" name="Graphic 27">
                <a:extLst>
                  <a:ext uri="{FF2B5EF4-FFF2-40B4-BE49-F238E27FC236}">
                    <a16:creationId xmlns:a16="http://schemas.microsoft.com/office/drawing/2014/main" id="{B3325CEE-6FAE-493D-8DC6-8D7337BA0D5D}"/>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0DDE7AD8-AAB0-41F7-AF18-61B5A940142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6674966E-0AE2-4397-9146-01049C32A91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158AA59-C7A7-4D12-87B2-6963C7E925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0E85C0DA-4800-4416-A352-208DE0CAD4F1}"/>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5D7DA29B-7CC1-45F7-A5B2-DD5DE8B5465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D2E8E75-3224-40B1-8B4C-9158124BEDE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B6180EEA-7FCF-4835-AAE7-D1DD76657CB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1308E7F4-7392-49E9-B446-375D4008B0E0}"/>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DD4A48E6-28CC-4CC7-B140-57D740BC18B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3ABCAC2D-0739-4B84-A893-D8DE6AE9D8B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0799141-FA55-4D17-8B37-62485A48E9B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DA738652-2BAC-4527-A9A2-009AF41B879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7E0C2D6F-E658-47D3-8ECE-EB12D30B2EF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5B2C717-15DA-4390-AD5F-E83972857B29}"/>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46805993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pter Divider 6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B3B5D223-6D51-4CB4-8213-043FD1D7076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AD36824-2B25-4369-A9E2-C5B520BCCFCC}"/>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A434F616-933D-42E0-8372-F9FCA262F75F}"/>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1D63E233-B79A-4CFE-B80A-4B58921E204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84BECD26-FA91-4824-99E1-742ECA6DBD58}"/>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2876C07D-95BA-4743-9DC1-8F5DE8166328}"/>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9F421E9-BB84-4562-9786-8794A63CE5A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B53EDB82-DA8F-4C30-9E9D-09742376C72E}"/>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72890D98-FC4A-46D0-B344-A05238790071}"/>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25F9CBDB-87F6-4A0E-BE9E-38C13CA61EDD}"/>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5" name="Title 23">
            <a:extLst>
              <a:ext uri="{FF2B5EF4-FFF2-40B4-BE49-F238E27FC236}">
                <a16:creationId xmlns:a16="http://schemas.microsoft.com/office/drawing/2014/main" id="{3B464F79-0279-4FA4-BD8B-D00564BD649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6F8CA905-20EE-4CA2-BFF7-C847D9AAAEE2}"/>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7DE718B5-5F22-4487-A022-521E70DA5899}"/>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D1403F2F-92D6-476C-82DA-573FC69208AD}"/>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10A29F16-3A02-4D02-B880-653D105D82DC}"/>
                </a:ext>
              </a:extLst>
            </p:cNvPr>
            <p:cNvGrpSpPr/>
            <p:nvPr/>
          </p:nvGrpSpPr>
          <p:grpSpPr>
            <a:xfrm>
              <a:off x="3588488" y="1366527"/>
              <a:ext cx="5031814" cy="4160789"/>
              <a:chOff x="3588488" y="1366527"/>
              <a:chExt cx="5031814" cy="4160789"/>
            </a:xfrm>
            <a:solidFill>
              <a:srgbClr val="FFFFFF"/>
            </a:solidFill>
          </p:grpSpPr>
          <p:grpSp>
            <p:nvGrpSpPr>
              <p:cNvPr id="29" name="Graphic 27">
                <a:extLst>
                  <a:ext uri="{FF2B5EF4-FFF2-40B4-BE49-F238E27FC236}">
                    <a16:creationId xmlns:a16="http://schemas.microsoft.com/office/drawing/2014/main" id="{7627AA79-5AF6-4512-8B33-D90D9D04BADC}"/>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A848A88D-A8BF-409E-9026-502B43141FE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0BAAA8C-341C-4A33-96BA-8FB8EAC9A6D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08303C50-537D-4130-86E3-606502A7EDFE}"/>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5BF10141-311B-48AD-B570-7DB780C4FFAE}"/>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D1B8832-046D-47AC-AE1A-E1B14E636D7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C4BC6BD5-D0C0-4849-9B97-F93CAAA198F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99B7C719-B922-4B8A-97AB-066D6F0FB95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0" name="Graphic 27">
                <a:extLst>
                  <a:ext uri="{FF2B5EF4-FFF2-40B4-BE49-F238E27FC236}">
                    <a16:creationId xmlns:a16="http://schemas.microsoft.com/office/drawing/2014/main" id="{92D105A9-E3D5-48EA-BEF2-6CEB30EE1ED1}"/>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7ABC5B15-B566-4B3F-A8E1-DFE93A613CB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BBE744-3B78-4F84-9BEB-B8271360BC16}"/>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8627D3D-743B-4DC8-A6E1-D4218CE78551}"/>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C07E098-E3B5-4C43-8100-C3561EB8A8E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CC9398B6-C9AA-4208-92AC-07727AA9F59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2F45310-C05F-4D3C-BCFA-E2D7E221A2A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324550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p:bg>
      <p:bgPr>
        <a:solidFill>
          <a:schemeClr val="accent1"/>
        </a:solidFill>
        <a:effectLst/>
      </p:bgPr>
    </p:bg>
    <p:spTree>
      <p:nvGrpSpPr>
        <p:cNvPr id="1" name=""/>
        <p:cNvGrpSpPr/>
        <p:nvPr/>
      </p:nvGrpSpPr>
      <p:grpSpPr>
        <a:xfrm>
          <a:off x="0" y="0"/>
          <a:ext cx="0" cy="0"/>
          <a:chOff x="0" y="0"/>
          <a:chExt cx="0" cy="0"/>
        </a:xfrm>
      </p:grpSpPr>
      <p:grpSp>
        <p:nvGrpSpPr>
          <p:cNvPr id="25" name="Graphic 9">
            <a:extLst>
              <a:ext uri="{FF2B5EF4-FFF2-40B4-BE49-F238E27FC236}">
                <a16:creationId xmlns:a16="http://schemas.microsoft.com/office/drawing/2014/main" id="{DE2BBB4F-58E4-4BA9-AA53-3B1A409144F8}"/>
              </a:ext>
            </a:extLst>
          </p:cNvPr>
          <p:cNvGrpSpPr/>
          <p:nvPr userDrawn="1"/>
        </p:nvGrpSpPr>
        <p:grpSpPr>
          <a:xfrm>
            <a:off x="2667746" y="2619723"/>
            <a:ext cx="6856508" cy="1618554"/>
            <a:chOff x="966787" y="1938997"/>
            <a:chExt cx="10253698" cy="2420498"/>
          </a:xfrm>
          <a:solidFill>
            <a:schemeClr val="tx1"/>
          </a:solidFill>
        </p:grpSpPr>
        <p:grpSp>
          <p:nvGrpSpPr>
            <p:cNvPr id="26" name="Graphic 9">
              <a:extLst>
                <a:ext uri="{FF2B5EF4-FFF2-40B4-BE49-F238E27FC236}">
                  <a16:creationId xmlns:a16="http://schemas.microsoft.com/office/drawing/2014/main" id="{AB0F489C-CDB8-4CD6-B41E-0BE1CB7E1ACC}"/>
                </a:ext>
              </a:extLst>
            </p:cNvPr>
            <p:cNvGrpSpPr/>
            <p:nvPr/>
          </p:nvGrpSpPr>
          <p:grpSpPr>
            <a:xfrm>
              <a:off x="3700614" y="3838985"/>
              <a:ext cx="4808558" cy="520510"/>
              <a:chOff x="3700614" y="3838985"/>
              <a:chExt cx="4808558" cy="520510"/>
            </a:xfrm>
            <a:grpFill/>
          </p:grpSpPr>
          <p:sp>
            <p:nvSpPr>
              <p:cNvPr id="34" name="Freeform: Shape 33">
                <a:extLst>
                  <a:ext uri="{FF2B5EF4-FFF2-40B4-BE49-F238E27FC236}">
                    <a16:creationId xmlns:a16="http://schemas.microsoft.com/office/drawing/2014/main" id="{46DEAEB0-A790-4769-A507-3B8540FBEB57}"/>
                  </a:ext>
                </a:extLst>
              </p:cNvPr>
              <p:cNvSpPr/>
              <p:nvPr/>
            </p:nvSpPr>
            <p:spPr>
              <a:xfrm>
                <a:off x="4411962" y="3852225"/>
                <a:ext cx="438287" cy="493336"/>
              </a:xfrm>
              <a:custGeom>
                <a:avLst/>
                <a:gdLst>
                  <a:gd name="connsiteX0" fmla="*/ 419428 w 438287"/>
                  <a:gd name="connsiteY0" fmla="*/ -419 h 493336"/>
                  <a:gd name="connsiteX1" fmla="*/ 18010 w 438287"/>
                  <a:gd name="connsiteY1" fmla="*/ -419 h 493336"/>
                  <a:gd name="connsiteX2" fmla="*/ -424 w 438287"/>
                  <a:gd name="connsiteY2" fmla="*/ 18015 h 493336"/>
                  <a:gd name="connsiteX3" fmla="*/ -424 w 438287"/>
                  <a:gd name="connsiteY3" fmla="*/ 18016 h 493336"/>
                  <a:gd name="connsiteX4" fmla="*/ -424 w 438287"/>
                  <a:gd name="connsiteY4" fmla="*/ 110055 h 493336"/>
                  <a:gd name="connsiteX5" fmla="*/ 18009 w 438287"/>
                  <a:gd name="connsiteY5" fmla="*/ 128489 h 493336"/>
                  <a:gd name="connsiteX6" fmla="*/ 18010 w 438287"/>
                  <a:gd name="connsiteY6" fmla="*/ 128489 h 493336"/>
                  <a:gd name="connsiteX7" fmla="*/ 128167 w 438287"/>
                  <a:gd name="connsiteY7" fmla="*/ 128489 h 493336"/>
                  <a:gd name="connsiteX8" fmla="*/ 146601 w 438287"/>
                  <a:gd name="connsiteY8" fmla="*/ 146923 h 493336"/>
                  <a:gd name="connsiteX9" fmla="*/ 146601 w 438287"/>
                  <a:gd name="connsiteY9" fmla="*/ 146924 h 493336"/>
                  <a:gd name="connsiteX10" fmla="*/ 146602 w 438287"/>
                  <a:gd name="connsiteY10" fmla="*/ 474482 h 493336"/>
                  <a:gd name="connsiteX11" fmla="*/ 165037 w 438287"/>
                  <a:gd name="connsiteY11" fmla="*/ 492917 h 493336"/>
                  <a:gd name="connsiteX12" fmla="*/ 272407 w 438287"/>
                  <a:gd name="connsiteY12" fmla="*/ 492917 h 493336"/>
                  <a:gd name="connsiteX13" fmla="*/ 290841 w 438287"/>
                  <a:gd name="connsiteY13" fmla="*/ 474482 h 493336"/>
                  <a:gd name="connsiteX14" fmla="*/ 290841 w 438287"/>
                  <a:gd name="connsiteY14" fmla="*/ 474482 h 493336"/>
                  <a:gd name="connsiteX15" fmla="*/ 290841 w 438287"/>
                  <a:gd name="connsiteY15" fmla="*/ 146923 h 493336"/>
                  <a:gd name="connsiteX16" fmla="*/ 309276 w 438287"/>
                  <a:gd name="connsiteY16" fmla="*/ 128489 h 493336"/>
                  <a:gd name="connsiteX17" fmla="*/ 419429 w 438287"/>
                  <a:gd name="connsiteY17" fmla="*/ 128489 h 493336"/>
                  <a:gd name="connsiteX18" fmla="*/ 437864 w 438287"/>
                  <a:gd name="connsiteY18" fmla="*/ 110055 h 493336"/>
                  <a:gd name="connsiteX19" fmla="*/ 437864 w 438287"/>
                  <a:gd name="connsiteY19" fmla="*/ 110054 h 493336"/>
                  <a:gd name="connsiteX20" fmla="*/ 437863 w 438287"/>
                  <a:gd name="connsiteY20" fmla="*/ 18015 h 493336"/>
                  <a:gd name="connsiteX21" fmla="*/ 419429 w 438287"/>
                  <a:gd name="connsiteY21" fmla="*/ -419 h 493336"/>
                  <a:gd name="connsiteX22" fmla="*/ 419428 w 438287"/>
                  <a:gd name="connsiteY22" fmla="*/ -419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8287" h="493336">
                    <a:moveTo>
                      <a:pt x="419428" y="-419"/>
                    </a:moveTo>
                    <a:lnTo>
                      <a:pt x="18010" y="-419"/>
                    </a:lnTo>
                    <a:cubicBezTo>
                      <a:pt x="7829" y="-419"/>
                      <a:pt x="-424" y="7834"/>
                      <a:pt x="-424" y="18015"/>
                    </a:cubicBezTo>
                    <a:cubicBezTo>
                      <a:pt x="-424" y="18015"/>
                      <a:pt x="-424" y="18015"/>
                      <a:pt x="-424" y="18016"/>
                    </a:cubicBezTo>
                    <a:lnTo>
                      <a:pt x="-424" y="110055"/>
                    </a:lnTo>
                    <a:cubicBezTo>
                      <a:pt x="-425" y="120235"/>
                      <a:pt x="7828" y="128489"/>
                      <a:pt x="18009" y="128489"/>
                    </a:cubicBezTo>
                    <a:cubicBezTo>
                      <a:pt x="18010" y="128489"/>
                      <a:pt x="18010" y="128489"/>
                      <a:pt x="18010" y="128489"/>
                    </a:cubicBezTo>
                    <a:lnTo>
                      <a:pt x="128167" y="128489"/>
                    </a:lnTo>
                    <a:cubicBezTo>
                      <a:pt x="138348" y="128489"/>
                      <a:pt x="146601" y="136742"/>
                      <a:pt x="146601" y="146923"/>
                    </a:cubicBezTo>
                    <a:cubicBezTo>
                      <a:pt x="146601" y="146923"/>
                      <a:pt x="146601" y="146923"/>
                      <a:pt x="146601" y="146924"/>
                    </a:cubicBezTo>
                    <a:lnTo>
                      <a:pt x="146602" y="474482"/>
                    </a:lnTo>
                    <a:cubicBezTo>
                      <a:pt x="146602" y="484663"/>
                      <a:pt x="154855" y="492916"/>
                      <a:pt x="165037" y="492917"/>
                    </a:cubicBezTo>
                    <a:lnTo>
                      <a:pt x="272407" y="492917"/>
                    </a:lnTo>
                    <a:cubicBezTo>
                      <a:pt x="282588" y="492917"/>
                      <a:pt x="290841" y="484664"/>
                      <a:pt x="290841" y="474482"/>
                    </a:cubicBezTo>
                    <a:cubicBezTo>
                      <a:pt x="290841" y="474482"/>
                      <a:pt x="290841" y="474482"/>
                      <a:pt x="290841" y="474482"/>
                    </a:cubicBezTo>
                    <a:lnTo>
                      <a:pt x="290841" y="146923"/>
                    </a:lnTo>
                    <a:cubicBezTo>
                      <a:pt x="290841" y="136742"/>
                      <a:pt x="299095" y="128489"/>
                      <a:pt x="309276" y="128489"/>
                    </a:cubicBezTo>
                    <a:lnTo>
                      <a:pt x="419429" y="128489"/>
                    </a:lnTo>
                    <a:cubicBezTo>
                      <a:pt x="429610" y="128490"/>
                      <a:pt x="437863" y="120237"/>
                      <a:pt x="437864" y="110055"/>
                    </a:cubicBezTo>
                    <a:cubicBezTo>
                      <a:pt x="437864" y="110055"/>
                      <a:pt x="437864" y="110055"/>
                      <a:pt x="437864" y="110054"/>
                    </a:cubicBezTo>
                    <a:lnTo>
                      <a:pt x="437863" y="18015"/>
                    </a:lnTo>
                    <a:cubicBezTo>
                      <a:pt x="437864" y="7835"/>
                      <a:pt x="429611" y="-419"/>
                      <a:pt x="419429" y="-419"/>
                    </a:cubicBezTo>
                    <a:cubicBezTo>
                      <a:pt x="419429" y="-419"/>
                      <a:pt x="419428" y="-419"/>
                      <a:pt x="419428" y="-419"/>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2A0A7AF3-5192-45C6-89F0-719F38C2FF7B}"/>
                  </a:ext>
                </a:extLst>
              </p:cNvPr>
              <p:cNvSpPr/>
              <p:nvPr/>
            </p:nvSpPr>
            <p:spPr>
              <a:xfrm>
                <a:off x="5987336" y="3852226"/>
                <a:ext cx="454311" cy="493336"/>
              </a:xfrm>
              <a:custGeom>
                <a:avLst/>
                <a:gdLst>
                  <a:gd name="connsiteX0" fmla="*/ 171683 w 454311"/>
                  <a:gd name="connsiteY0" fmla="*/ -419 h 493336"/>
                  <a:gd name="connsiteX1" fmla="*/ 18011 w 454311"/>
                  <a:gd name="connsiteY1" fmla="*/ -419 h 493336"/>
                  <a:gd name="connsiteX2" fmla="*/ -424 w 454311"/>
                  <a:gd name="connsiteY2" fmla="*/ 18014 h 493336"/>
                  <a:gd name="connsiteX3" fmla="*/ -424 w 454311"/>
                  <a:gd name="connsiteY3" fmla="*/ 18015 h 493336"/>
                  <a:gd name="connsiteX4" fmla="*/ -424 w 454311"/>
                  <a:gd name="connsiteY4" fmla="*/ 474482 h 493336"/>
                  <a:gd name="connsiteX5" fmla="*/ 18010 w 454311"/>
                  <a:gd name="connsiteY5" fmla="*/ 492917 h 493336"/>
                  <a:gd name="connsiteX6" fmla="*/ 18011 w 454311"/>
                  <a:gd name="connsiteY6" fmla="*/ 492917 h 493336"/>
                  <a:gd name="connsiteX7" fmla="*/ 170990 w 454311"/>
                  <a:gd name="connsiteY7" fmla="*/ 492917 h 493336"/>
                  <a:gd name="connsiteX8" fmla="*/ 453887 w 454311"/>
                  <a:gd name="connsiteY8" fmla="*/ 244855 h 493336"/>
                  <a:gd name="connsiteX9" fmla="*/ 171683 w 454311"/>
                  <a:gd name="connsiteY9" fmla="*/ -419 h 493336"/>
                  <a:gd name="connsiteX10" fmla="*/ 164526 w 454311"/>
                  <a:gd name="connsiteY10" fmla="*/ 366795 h 493336"/>
                  <a:gd name="connsiteX11" fmla="*/ 157767 w 454311"/>
                  <a:gd name="connsiteY11" fmla="*/ 366795 h 493336"/>
                  <a:gd name="connsiteX12" fmla="*/ 139032 w 454311"/>
                  <a:gd name="connsiteY12" fmla="*/ 348361 h 493336"/>
                  <a:gd name="connsiteX13" fmla="*/ 139033 w 454311"/>
                  <a:gd name="connsiteY13" fmla="*/ 144136 h 493336"/>
                  <a:gd name="connsiteX14" fmla="*/ 157768 w 454311"/>
                  <a:gd name="connsiteY14" fmla="*/ 125701 h 493336"/>
                  <a:gd name="connsiteX15" fmla="*/ 165945 w 454311"/>
                  <a:gd name="connsiteY15" fmla="*/ 125701 h 493336"/>
                  <a:gd name="connsiteX16" fmla="*/ 306865 w 454311"/>
                  <a:gd name="connsiteY16" fmla="*/ 244855 h 493336"/>
                  <a:gd name="connsiteX17" fmla="*/ 164527 w 454311"/>
                  <a:gd name="connsiteY17" fmla="*/ 366795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4311" h="493336">
                    <a:moveTo>
                      <a:pt x="171683" y="-419"/>
                    </a:moveTo>
                    <a:lnTo>
                      <a:pt x="18011" y="-419"/>
                    </a:lnTo>
                    <a:cubicBezTo>
                      <a:pt x="7830" y="-419"/>
                      <a:pt x="-424" y="7834"/>
                      <a:pt x="-424" y="18014"/>
                    </a:cubicBezTo>
                    <a:cubicBezTo>
                      <a:pt x="-424" y="18015"/>
                      <a:pt x="-424" y="18015"/>
                      <a:pt x="-424" y="18015"/>
                    </a:cubicBezTo>
                    <a:lnTo>
                      <a:pt x="-424" y="474482"/>
                    </a:lnTo>
                    <a:cubicBezTo>
                      <a:pt x="-424" y="484663"/>
                      <a:pt x="7829" y="492916"/>
                      <a:pt x="18010" y="492917"/>
                    </a:cubicBezTo>
                    <a:cubicBezTo>
                      <a:pt x="18010" y="492917"/>
                      <a:pt x="18011" y="492917"/>
                      <a:pt x="18011" y="492917"/>
                    </a:cubicBezTo>
                    <a:lnTo>
                      <a:pt x="170990" y="492917"/>
                    </a:lnTo>
                    <a:cubicBezTo>
                      <a:pt x="345187" y="492917"/>
                      <a:pt x="453887" y="398150"/>
                      <a:pt x="453887" y="244855"/>
                    </a:cubicBezTo>
                    <a:cubicBezTo>
                      <a:pt x="453887" y="94346"/>
                      <a:pt x="349371" y="-419"/>
                      <a:pt x="171683" y="-419"/>
                    </a:cubicBezTo>
                    <a:close/>
                    <a:moveTo>
                      <a:pt x="164526" y="366795"/>
                    </a:moveTo>
                    <a:lnTo>
                      <a:pt x="157767" y="366795"/>
                    </a:lnTo>
                    <a:cubicBezTo>
                      <a:pt x="147503" y="366878"/>
                      <a:pt x="139116" y="358624"/>
                      <a:pt x="139032" y="348361"/>
                    </a:cubicBezTo>
                    <a:lnTo>
                      <a:pt x="139033" y="144136"/>
                    </a:lnTo>
                    <a:cubicBezTo>
                      <a:pt x="139116" y="133872"/>
                      <a:pt x="147504" y="125619"/>
                      <a:pt x="157768" y="125701"/>
                    </a:cubicBezTo>
                    <a:lnTo>
                      <a:pt x="165945" y="125701"/>
                    </a:lnTo>
                    <a:cubicBezTo>
                      <a:pt x="259420" y="125701"/>
                      <a:pt x="306865" y="161937"/>
                      <a:pt x="306865" y="244855"/>
                    </a:cubicBezTo>
                    <a:cubicBezTo>
                      <a:pt x="306865" y="330564"/>
                      <a:pt x="259420" y="366795"/>
                      <a:pt x="164527" y="366795"/>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0357652C-D8E9-42E5-A984-D1A13FEBE539}"/>
                  </a:ext>
                </a:extLst>
              </p:cNvPr>
              <p:cNvSpPr/>
              <p:nvPr/>
            </p:nvSpPr>
            <p:spPr>
              <a:xfrm>
                <a:off x="6800939" y="3852226"/>
                <a:ext cx="147544" cy="493335"/>
              </a:xfrm>
              <a:custGeom>
                <a:avLst/>
                <a:gdLst>
                  <a:gd name="connsiteX0" fmla="*/ 129110 w 147544"/>
                  <a:gd name="connsiteY0" fmla="*/ 0 h 493335"/>
                  <a:gd name="connsiteX1" fmla="*/ 147544 w 147544"/>
                  <a:gd name="connsiteY1" fmla="*/ 0 h 493335"/>
                  <a:gd name="connsiteX2" fmla="*/ 147544 w 147544"/>
                  <a:gd name="connsiteY2" fmla="*/ 493336 h 493335"/>
                  <a:gd name="connsiteX3" fmla="*/ 129110 w 147544"/>
                  <a:gd name="connsiteY3" fmla="*/ 493336 h 493335"/>
                  <a:gd name="connsiteX4" fmla="*/ 18435 w 147544"/>
                  <a:gd name="connsiteY4" fmla="*/ 493336 h 493335"/>
                  <a:gd name="connsiteX5" fmla="*/ 18435 w 147544"/>
                  <a:gd name="connsiteY5" fmla="*/ 0 h 493335"/>
                  <a:gd name="connsiteX6" fmla="*/ 0 w 147544"/>
                  <a:gd name="connsiteY6" fmla="*/ 0 h 493335"/>
                  <a:gd name="connsiteX7" fmla="*/ 18435 w 147544"/>
                  <a:gd name="connsiteY7" fmla="*/ 0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544" h="493335">
                    <a:moveTo>
                      <a:pt x="129110" y="0"/>
                    </a:moveTo>
                    <a:cubicBezTo>
                      <a:pt x="139291" y="0"/>
                      <a:pt x="147544" y="0"/>
                      <a:pt x="147544" y="0"/>
                    </a:cubicBezTo>
                    <a:lnTo>
                      <a:pt x="147544" y="493336"/>
                    </a:lnTo>
                    <a:cubicBezTo>
                      <a:pt x="147544" y="493336"/>
                      <a:pt x="139291" y="493336"/>
                      <a:pt x="129110" y="493336"/>
                    </a:cubicBezTo>
                    <a:lnTo>
                      <a:pt x="18435" y="493336"/>
                    </a:lnTo>
                    <a:lnTo>
                      <a:pt x="18435" y="0"/>
                    </a:lnTo>
                    <a:cubicBezTo>
                      <a:pt x="8253" y="0"/>
                      <a:pt x="0" y="0"/>
                      <a:pt x="0" y="0"/>
                    </a:cubicBezTo>
                    <a:cubicBezTo>
                      <a:pt x="0" y="0"/>
                      <a:pt x="8254" y="0"/>
                      <a:pt x="18435" y="0"/>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0406BA9-3B5B-4919-9A0B-7E09D6CA5D30}"/>
                  </a:ext>
                </a:extLst>
              </p:cNvPr>
              <p:cNvSpPr/>
              <p:nvPr/>
            </p:nvSpPr>
            <p:spPr>
              <a:xfrm>
                <a:off x="5188868" y="3852225"/>
                <a:ext cx="438985" cy="506576"/>
              </a:xfrm>
              <a:custGeom>
                <a:avLst/>
                <a:gdLst>
                  <a:gd name="connsiteX0" fmla="*/ 420126 w 438985"/>
                  <a:gd name="connsiteY0" fmla="*/ -419 h 506576"/>
                  <a:gd name="connsiteX1" fmla="*/ 314847 w 438985"/>
                  <a:gd name="connsiteY1" fmla="*/ -419 h 506576"/>
                  <a:gd name="connsiteX2" fmla="*/ 296412 w 438985"/>
                  <a:gd name="connsiteY2" fmla="*/ 18015 h 506576"/>
                  <a:gd name="connsiteX3" fmla="*/ 296412 w 438985"/>
                  <a:gd name="connsiteY3" fmla="*/ 18016 h 506576"/>
                  <a:gd name="connsiteX4" fmla="*/ 296412 w 438985"/>
                  <a:gd name="connsiteY4" fmla="*/ 262973 h 506576"/>
                  <a:gd name="connsiteX5" fmla="*/ 219071 w 438985"/>
                  <a:gd name="connsiteY5" fmla="*/ 373763 h 506576"/>
                  <a:gd name="connsiteX6" fmla="*/ 141725 w 438985"/>
                  <a:gd name="connsiteY6" fmla="*/ 262973 h 506576"/>
                  <a:gd name="connsiteX7" fmla="*/ 141725 w 438985"/>
                  <a:gd name="connsiteY7" fmla="*/ 18015 h 506576"/>
                  <a:gd name="connsiteX8" fmla="*/ 123291 w 438985"/>
                  <a:gd name="connsiteY8" fmla="*/ -419 h 506576"/>
                  <a:gd name="connsiteX9" fmla="*/ 123290 w 438985"/>
                  <a:gd name="connsiteY9" fmla="*/ -419 h 506576"/>
                  <a:gd name="connsiteX10" fmla="*/ 18011 w 438985"/>
                  <a:gd name="connsiteY10" fmla="*/ -419 h 506576"/>
                  <a:gd name="connsiteX11" fmla="*/ -424 w 438985"/>
                  <a:gd name="connsiteY11" fmla="*/ 18015 h 506576"/>
                  <a:gd name="connsiteX12" fmla="*/ -424 w 438985"/>
                  <a:gd name="connsiteY12" fmla="*/ 18016 h 506576"/>
                  <a:gd name="connsiteX13" fmla="*/ -424 w 438985"/>
                  <a:gd name="connsiteY13" fmla="*/ 276907 h 506576"/>
                  <a:gd name="connsiteX14" fmla="*/ 219071 w 438985"/>
                  <a:gd name="connsiteY14" fmla="*/ 506157 h 506576"/>
                  <a:gd name="connsiteX15" fmla="*/ 438562 w 438985"/>
                  <a:gd name="connsiteY15" fmla="*/ 276209 h 506576"/>
                  <a:gd name="connsiteX16" fmla="*/ 438562 w 438985"/>
                  <a:gd name="connsiteY16" fmla="*/ 18015 h 506576"/>
                  <a:gd name="connsiteX17" fmla="*/ 420128 w 438985"/>
                  <a:gd name="connsiteY17" fmla="*/ -419 h 506576"/>
                  <a:gd name="connsiteX18" fmla="*/ 420126 w 438985"/>
                  <a:gd name="connsiteY18" fmla="*/ -419 h 50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8985" h="506576">
                    <a:moveTo>
                      <a:pt x="420126" y="-419"/>
                    </a:moveTo>
                    <a:lnTo>
                      <a:pt x="314847" y="-419"/>
                    </a:lnTo>
                    <a:cubicBezTo>
                      <a:pt x="304666" y="-419"/>
                      <a:pt x="296412" y="7834"/>
                      <a:pt x="296412" y="18015"/>
                    </a:cubicBezTo>
                    <a:cubicBezTo>
                      <a:pt x="296412" y="18015"/>
                      <a:pt x="296412" y="18016"/>
                      <a:pt x="296412" y="18016"/>
                    </a:cubicBezTo>
                    <a:lnTo>
                      <a:pt x="296412" y="262973"/>
                    </a:lnTo>
                    <a:cubicBezTo>
                      <a:pt x="296412" y="345197"/>
                      <a:pt x="274114" y="373763"/>
                      <a:pt x="219071" y="373763"/>
                    </a:cubicBezTo>
                    <a:cubicBezTo>
                      <a:pt x="164022" y="373763"/>
                      <a:pt x="141725" y="345197"/>
                      <a:pt x="141725" y="262973"/>
                    </a:cubicBezTo>
                    <a:lnTo>
                      <a:pt x="141725" y="18015"/>
                    </a:lnTo>
                    <a:cubicBezTo>
                      <a:pt x="141725" y="7835"/>
                      <a:pt x="133472" y="-419"/>
                      <a:pt x="123291" y="-419"/>
                    </a:cubicBezTo>
                    <a:cubicBezTo>
                      <a:pt x="123291" y="-419"/>
                      <a:pt x="123290" y="-419"/>
                      <a:pt x="123290" y="-419"/>
                    </a:cubicBezTo>
                    <a:lnTo>
                      <a:pt x="18011" y="-419"/>
                    </a:lnTo>
                    <a:cubicBezTo>
                      <a:pt x="7830" y="-419"/>
                      <a:pt x="-424" y="7834"/>
                      <a:pt x="-424" y="18015"/>
                    </a:cubicBezTo>
                    <a:cubicBezTo>
                      <a:pt x="-424" y="18015"/>
                      <a:pt x="-424" y="18016"/>
                      <a:pt x="-424" y="18016"/>
                    </a:cubicBezTo>
                    <a:lnTo>
                      <a:pt x="-424" y="276907"/>
                    </a:lnTo>
                    <a:cubicBezTo>
                      <a:pt x="-424" y="428114"/>
                      <a:pt x="67167" y="506157"/>
                      <a:pt x="219071" y="506157"/>
                    </a:cubicBezTo>
                    <a:cubicBezTo>
                      <a:pt x="366791" y="506157"/>
                      <a:pt x="438562" y="423934"/>
                      <a:pt x="438562" y="276209"/>
                    </a:cubicBezTo>
                    <a:lnTo>
                      <a:pt x="438562" y="18015"/>
                    </a:lnTo>
                    <a:cubicBezTo>
                      <a:pt x="438562" y="7835"/>
                      <a:pt x="430309" y="-419"/>
                      <a:pt x="420128" y="-419"/>
                    </a:cubicBezTo>
                    <a:cubicBezTo>
                      <a:pt x="420127" y="-419"/>
                      <a:pt x="420127" y="-419"/>
                      <a:pt x="420126" y="-419"/>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8488F3D-0E22-4C88-8FEE-8492812A985F}"/>
                  </a:ext>
                </a:extLst>
              </p:cNvPr>
              <p:cNvSpPr/>
              <p:nvPr/>
            </p:nvSpPr>
            <p:spPr>
              <a:xfrm>
                <a:off x="3700614" y="3838985"/>
                <a:ext cx="384228" cy="520510"/>
              </a:xfrm>
              <a:custGeom>
                <a:avLst/>
                <a:gdLst>
                  <a:gd name="connsiteX0" fmla="*/ 257683 w 384228"/>
                  <a:gd name="connsiteY0" fmla="*/ 207924 h 520510"/>
                  <a:gd name="connsiteX1" fmla="*/ 194792 w 384228"/>
                  <a:gd name="connsiteY1" fmla="*/ 182133 h 520510"/>
                  <a:gd name="connsiteX2" fmla="*/ 158890 w 384228"/>
                  <a:gd name="connsiteY2" fmla="*/ 130876 h 520510"/>
                  <a:gd name="connsiteX3" fmla="*/ 219315 w 384228"/>
                  <a:gd name="connsiteY3" fmla="*/ 114598 h 520510"/>
                  <a:gd name="connsiteX4" fmla="*/ 272109 w 384228"/>
                  <a:gd name="connsiteY4" fmla="*/ 155694 h 520510"/>
                  <a:gd name="connsiteX5" fmla="*/ 281746 w 384228"/>
                  <a:gd name="connsiteY5" fmla="*/ 161794 h 520510"/>
                  <a:gd name="connsiteX6" fmla="*/ 281746 w 384228"/>
                  <a:gd name="connsiteY6" fmla="*/ 161794 h 520510"/>
                  <a:gd name="connsiteX7" fmla="*/ 295008 w 384228"/>
                  <a:gd name="connsiteY7" fmla="*/ 158873 h 520510"/>
                  <a:gd name="connsiteX8" fmla="*/ 371773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0 w 384228"/>
                  <a:gd name="connsiteY12" fmla="*/ 146607 h 520510"/>
                  <a:gd name="connsiteX13" fmla="*/ 133134 w 384228"/>
                  <a:gd name="connsiteY13" fmla="*/ 298725 h 520510"/>
                  <a:gd name="connsiteX14" fmla="*/ 194636 w 384228"/>
                  <a:gd name="connsiteY14" fmla="*/ 321332 h 520510"/>
                  <a:gd name="connsiteX15" fmla="*/ 237831 w 384228"/>
                  <a:gd name="connsiteY15" fmla="*/ 383001 h 520510"/>
                  <a:gd name="connsiteX16" fmla="*/ 165131 w 384228"/>
                  <a:gd name="connsiteY16" fmla="*/ 402586 h 520510"/>
                  <a:gd name="connsiteX17" fmla="*/ 105988 w 384228"/>
                  <a:gd name="connsiteY17" fmla="*/ 357071 h 520510"/>
                  <a:gd name="connsiteX18" fmla="*/ 96981 w 384228"/>
                  <a:gd name="connsiteY18" fmla="*/ 351596 h 520510"/>
                  <a:gd name="connsiteX19" fmla="*/ 96734 w 384228"/>
                  <a:gd name="connsiteY19" fmla="*/ 351544 h 520510"/>
                  <a:gd name="connsiteX20" fmla="*/ 83898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2" y="182133"/>
                    </a:cubicBezTo>
                    <a:cubicBezTo>
                      <a:pt x="154046" y="168899"/>
                      <a:pt x="152117" y="149525"/>
                      <a:pt x="158890" y="130876"/>
                    </a:cubicBezTo>
                    <a:cubicBezTo>
                      <a:pt x="165662" y="112227"/>
                      <a:pt x="193099" y="103941"/>
                      <a:pt x="219315" y="114598"/>
                    </a:cubicBezTo>
                    <a:cubicBezTo>
                      <a:pt x="233388" y="120319"/>
                      <a:pt x="268309" y="151985"/>
                      <a:pt x="272109" y="155694"/>
                    </a:cubicBezTo>
                    <a:cubicBezTo>
                      <a:pt x="274637" y="158646"/>
                      <a:pt x="277995" y="160772"/>
                      <a:pt x="281746" y="161794"/>
                    </a:cubicBezTo>
                    <a:lnTo>
                      <a:pt x="281746" y="161794"/>
                    </a:lnTo>
                    <a:cubicBezTo>
                      <a:pt x="286381" y="162770"/>
                      <a:pt x="291212" y="161706"/>
                      <a:pt x="295008" y="158873"/>
                    </a:cubicBezTo>
                    <a:lnTo>
                      <a:pt x="371773" y="101577"/>
                    </a:lnTo>
                    <a:cubicBezTo>
                      <a:pt x="379107" y="96090"/>
                      <a:pt x="380605" y="85696"/>
                      <a:pt x="375118" y="78362"/>
                    </a:cubicBezTo>
                    <a:cubicBezTo>
                      <a:pt x="374963" y="78155"/>
                      <a:pt x="374802" y="77951"/>
                      <a:pt x="374637" y="77750"/>
                    </a:cubicBezTo>
                    <a:cubicBezTo>
                      <a:pt x="332850" y="27262"/>
                      <a:pt x="272291" y="-419"/>
                      <a:pt x="200545" y="-419"/>
                    </a:cubicBezTo>
                    <a:cubicBezTo>
                      <a:pt x="94627" y="-419"/>
                      <a:pt x="15890" y="63691"/>
                      <a:pt x="15890" y="146607"/>
                    </a:cubicBezTo>
                    <a:cubicBezTo>
                      <a:pt x="15890" y="219029"/>
                      <a:pt x="48265" y="261848"/>
                      <a:pt x="133134" y="298725"/>
                    </a:cubicBezTo>
                    <a:cubicBezTo>
                      <a:pt x="155080" y="306472"/>
                      <a:pt x="183335" y="318007"/>
                      <a:pt x="194636" y="321332"/>
                    </a:cubicBezTo>
                    <a:cubicBezTo>
                      <a:pt x="244083" y="335880"/>
                      <a:pt x="245979" y="360563"/>
                      <a:pt x="237831" y="383001"/>
                    </a:cubicBezTo>
                    <a:cubicBezTo>
                      <a:pt x="229684" y="405438"/>
                      <a:pt x="196807" y="415071"/>
                      <a:pt x="165131" y="402586"/>
                    </a:cubicBezTo>
                    <a:cubicBezTo>
                      <a:pt x="143024" y="393872"/>
                      <a:pt x="108402" y="360423"/>
                      <a:pt x="105988" y="357071"/>
                    </a:cubicBezTo>
                    <a:cubicBezTo>
                      <a:pt x="103663" y="354313"/>
                      <a:pt x="100500" y="352390"/>
                      <a:pt x="96981" y="351596"/>
                    </a:cubicBezTo>
                    <a:lnTo>
                      <a:pt x="96734" y="351544"/>
                    </a:lnTo>
                    <a:cubicBezTo>
                      <a:pt x="92278" y="350606"/>
                      <a:pt x="87632" y="351552"/>
                      <a:pt x="83898" y="354158"/>
                    </a:cubicBezTo>
                    <a:lnTo>
                      <a:pt x="6652" y="408064"/>
                    </a:lnTo>
                    <a:cubicBezTo>
                      <a:pt x="-851" y="413313"/>
                      <a:pt x="-2677" y="423651"/>
                      <a:pt x="2573" y="431154"/>
                    </a:cubicBezTo>
                    <a:cubicBezTo>
                      <a:pt x="2717" y="431361"/>
                      <a:pt x="2867" y="431564"/>
                      <a:pt x="3021" y="431764"/>
                    </a:cubicBezTo>
                    <a:cubicBezTo>
                      <a:pt x="47694" y="489540"/>
                      <a:pt x="113152" y="520091"/>
                      <a:pt x="189394" y="520091"/>
                    </a:cubicBezTo>
                    <a:cubicBezTo>
                      <a:pt x="302972" y="520091"/>
                      <a:pt x="383804" y="449718"/>
                      <a:pt x="383804" y="354253"/>
                    </a:cubicBezTo>
                    <a:cubicBezTo>
                      <a:pt x="383804" y="291544"/>
                      <a:pt x="349657" y="246949"/>
                      <a:pt x="257683" y="207924"/>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0DF54B6-762C-4C13-9615-4B957EB91AA2}"/>
                  </a:ext>
                </a:extLst>
              </p:cNvPr>
              <p:cNvSpPr/>
              <p:nvPr/>
            </p:nvSpPr>
            <p:spPr>
              <a:xfrm>
                <a:off x="7299544" y="3838985"/>
                <a:ext cx="519803" cy="519804"/>
              </a:xfrm>
              <a:custGeom>
                <a:avLst/>
                <a:gdLst>
                  <a:gd name="connsiteX0" fmla="*/ 259477 w 519803"/>
                  <a:gd name="connsiteY0" fmla="*/ -419 h 519804"/>
                  <a:gd name="connsiteX1" fmla="*/ -424 w 519803"/>
                  <a:gd name="connsiteY1" fmla="*/ 259483 h 519804"/>
                  <a:gd name="connsiteX2" fmla="*/ 259477 w 519803"/>
                  <a:gd name="connsiteY2" fmla="*/ 519385 h 519804"/>
                  <a:gd name="connsiteX3" fmla="*/ 519379 w 519803"/>
                  <a:gd name="connsiteY3" fmla="*/ 259483 h 519804"/>
                  <a:gd name="connsiteX4" fmla="*/ 259477 w 519803"/>
                  <a:gd name="connsiteY4" fmla="*/ -419 h 519804"/>
                  <a:gd name="connsiteX5" fmla="*/ 259477 w 519803"/>
                  <a:gd name="connsiteY5" fmla="*/ 375468 h 519804"/>
                  <a:gd name="connsiteX6" fmla="*/ 143492 w 519803"/>
                  <a:gd name="connsiteY6" fmla="*/ 259482 h 519804"/>
                  <a:gd name="connsiteX7" fmla="*/ 259477 w 519803"/>
                  <a:gd name="connsiteY7" fmla="*/ 143496 h 519804"/>
                  <a:gd name="connsiteX8" fmla="*/ 375463 w 519803"/>
                  <a:gd name="connsiteY8" fmla="*/ 259482 h 519804"/>
                  <a:gd name="connsiteX9" fmla="*/ 259477 w 519803"/>
                  <a:gd name="connsiteY9" fmla="*/ 375468 h 519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9803" h="519804">
                    <a:moveTo>
                      <a:pt x="259477" y="-419"/>
                    </a:moveTo>
                    <a:cubicBezTo>
                      <a:pt x="115937" y="-419"/>
                      <a:pt x="-424" y="115943"/>
                      <a:pt x="-424" y="259483"/>
                    </a:cubicBezTo>
                    <a:cubicBezTo>
                      <a:pt x="-424" y="403023"/>
                      <a:pt x="115939" y="519385"/>
                      <a:pt x="259477" y="519385"/>
                    </a:cubicBezTo>
                    <a:cubicBezTo>
                      <a:pt x="403018" y="519385"/>
                      <a:pt x="519379" y="403023"/>
                      <a:pt x="519379" y="259483"/>
                    </a:cubicBezTo>
                    <a:cubicBezTo>
                      <a:pt x="519379" y="115943"/>
                      <a:pt x="403016" y="-419"/>
                      <a:pt x="259477" y="-419"/>
                    </a:cubicBezTo>
                    <a:close/>
                    <a:moveTo>
                      <a:pt x="259477" y="375468"/>
                    </a:moveTo>
                    <a:cubicBezTo>
                      <a:pt x="195420" y="375468"/>
                      <a:pt x="143492" y="323539"/>
                      <a:pt x="143492" y="259482"/>
                    </a:cubicBezTo>
                    <a:cubicBezTo>
                      <a:pt x="143492" y="195425"/>
                      <a:pt x="195420" y="143496"/>
                      <a:pt x="259477" y="143496"/>
                    </a:cubicBezTo>
                    <a:cubicBezTo>
                      <a:pt x="323535" y="143496"/>
                      <a:pt x="375463" y="195425"/>
                      <a:pt x="375463" y="259482"/>
                    </a:cubicBezTo>
                    <a:cubicBezTo>
                      <a:pt x="375391" y="323510"/>
                      <a:pt x="323505" y="375396"/>
                      <a:pt x="259477" y="375468"/>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17D8939-D2B1-4223-B3AE-26ECAF239F65}"/>
                  </a:ext>
                </a:extLst>
              </p:cNvPr>
              <p:cNvSpPr/>
              <p:nvPr/>
            </p:nvSpPr>
            <p:spPr>
              <a:xfrm>
                <a:off x="8124944" y="3838985"/>
                <a:ext cx="384228" cy="520510"/>
              </a:xfrm>
              <a:custGeom>
                <a:avLst/>
                <a:gdLst>
                  <a:gd name="connsiteX0" fmla="*/ 257683 w 384228"/>
                  <a:gd name="connsiteY0" fmla="*/ 207924 h 520510"/>
                  <a:gd name="connsiteX1" fmla="*/ 194791 w 384228"/>
                  <a:gd name="connsiteY1" fmla="*/ 182133 h 520510"/>
                  <a:gd name="connsiteX2" fmla="*/ 158890 w 384228"/>
                  <a:gd name="connsiteY2" fmla="*/ 130876 h 520510"/>
                  <a:gd name="connsiteX3" fmla="*/ 219314 w 384228"/>
                  <a:gd name="connsiteY3" fmla="*/ 114598 h 520510"/>
                  <a:gd name="connsiteX4" fmla="*/ 272109 w 384228"/>
                  <a:gd name="connsiteY4" fmla="*/ 155694 h 520510"/>
                  <a:gd name="connsiteX5" fmla="*/ 281745 w 384228"/>
                  <a:gd name="connsiteY5" fmla="*/ 161794 h 520510"/>
                  <a:gd name="connsiteX6" fmla="*/ 281747 w 384228"/>
                  <a:gd name="connsiteY6" fmla="*/ 161794 h 520510"/>
                  <a:gd name="connsiteX7" fmla="*/ 295009 w 384228"/>
                  <a:gd name="connsiteY7" fmla="*/ 158873 h 520510"/>
                  <a:gd name="connsiteX8" fmla="*/ 371774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1 w 384228"/>
                  <a:gd name="connsiteY12" fmla="*/ 146607 h 520510"/>
                  <a:gd name="connsiteX13" fmla="*/ 133134 w 384228"/>
                  <a:gd name="connsiteY13" fmla="*/ 298725 h 520510"/>
                  <a:gd name="connsiteX14" fmla="*/ 194637 w 384228"/>
                  <a:gd name="connsiteY14" fmla="*/ 321332 h 520510"/>
                  <a:gd name="connsiteX15" fmla="*/ 237832 w 384228"/>
                  <a:gd name="connsiteY15" fmla="*/ 383001 h 520510"/>
                  <a:gd name="connsiteX16" fmla="*/ 165132 w 384228"/>
                  <a:gd name="connsiteY16" fmla="*/ 402586 h 520510"/>
                  <a:gd name="connsiteX17" fmla="*/ 105989 w 384228"/>
                  <a:gd name="connsiteY17" fmla="*/ 357071 h 520510"/>
                  <a:gd name="connsiteX18" fmla="*/ 96981 w 384228"/>
                  <a:gd name="connsiteY18" fmla="*/ 351596 h 520510"/>
                  <a:gd name="connsiteX19" fmla="*/ 96735 w 384228"/>
                  <a:gd name="connsiteY19" fmla="*/ 351544 h 520510"/>
                  <a:gd name="connsiteX20" fmla="*/ 83899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1" y="182133"/>
                    </a:cubicBezTo>
                    <a:cubicBezTo>
                      <a:pt x="154046" y="168899"/>
                      <a:pt x="152117" y="149525"/>
                      <a:pt x="158890" y="130876"/>
                    </a:cubicBezTo>
                    <a:cubicBezTo>
                      <a:pt x="165662" y="112227"/>
                      <a:pt x="193098" y="103941"/>
                      <a:pt x="219314" y="114598"/>
                    </a:cubicBezTo>
                    <a:cubicBezTo>
                      <a:pt x="233388" y="120319"/>
                      <a:pt x="268309" y="151985"/>
                      <a:pt x="272109" y="155694"/>
                    </a:cubicBezTo>
                    <a:cubicBezTo>
                      <a:pt x="274638" y="158646"/>
                      <a:pt x="277994" y="160772"/>
                      <a:pt x="281745" y="161794"/>
                    </a:cubicBezTo>
                    <a:lnTo>
                      <a:pt x="281747" y="161794"/>
                    </a:lnTo>
                    <a:cubicBezTo>
                      <a:pt x="286381" y="162770"/>
                      <a:pt x="291212" y="161706"/>
                      <a:pt x="295009" y="158873"/>
                    </a:cubicBezTo>
                    <a:lnTo>
                      <a:pt x="371774" y="101577"/>
                    </a:lnTo>
                    <a:cubicBezTo>
                      <a:pt x="379108" y="96090"/>
                      <a:pt x="380604" y="85696"/>
                      <a:pt x="375118" y="78362"/>
                    </a:cubicBezTo>
                    <a:cubicBezTo>
                      <a:pt x="374962" y="78155"/>
                      <a:pt x="374802" y="77951"/>
                      <a:pt x="374637" y="77750"/>
                    </a:cubicBezTo>
                    <a:cubicBezTo>
                      <a:pt x="332850" y="27262"/>
                      <a:pt x="272291" y="-419"/>
                      <a:pt x="200545" y="-419"/>
                    </a:cubicBezTo>
                    <a:cubicBezTo>
                      <a:pt x="94628" y="-419"/>
                      <a:pt x="15891" y="63691"/>
                      <a:pt x="15891" y="146607"/>
                    </a:cubicBezTo>
                    <a:cubicBezTo>
                      <a:pt x="15891" y="219029"/>
                      <a:pt x="48265" y="261848"/>
                      <a:pt x="133134" y="298725"/>
                    </a:cubicBezTo>
                    <a:cubicBezTo>
                      <a:pt x="155080" y="306472"/>
                      <a:pt x="183335" y="318007"/>
                      <a:pt x="194637" y="321332"/>
                    </a:cubicBezTo>
                    <a:cubicBezTo>
                      <a:pt x="244084" y="335880"/>
                      <a:pt x="245979" y="360563"/>
                      <a:pt x="237832" y="383001"/>
                    </a:cubicBezTo>
                    <a:cubicBezTo>
                      <a:pt x="229685" y="405438"/>
                      <a:pt x="196808" y="415071"/>
                      <a:pt x="165132" y="402586"/>
                    </a:cubicBezTo>
                    <a:cubicBezTo>
                      <a:pt x="143024" y="393872"/>
                      <a:pt x="108401" y="360423"/>
                      <a:pt x="105989" y="357071"/>
                    </a:cubicBezTo>
                    <a:cubicBezTo>
                      <a:pt x="103663" y="354313"/>
                      <a:pt x="100499" y="352390"/>
                      <a:pt x="96981" y="351596"/>
                    </a:cubicBezTo>
                    <a:lnTo>
                      <a:pt x="96735" y="351544"/>
                    </a:lnTo>
                    <a:cubicBezTo>
                      <a:pt x="92279" y="350606"/>
                      <a:pt x="87633" y="351552"/>
                      <a:pt x="83899" y="354158"/>
                    </a:cubicBezTo>
                    <a:lnTo>
                      <a:pt x="6652" y="408064"/>
                    </a:lnTo>
                    <a:cubicBezTo>
                      <a:pt x="-851" y="413313"/>
                      <a:pt x="-2677" y="423651"/>
                      <a:pt x="2573" y="431154"/>
                    </a:cubicBezTo>
                    <a:cubicBezTo>
                      <a:pt x="2717" y="431361"/>
                      <a:pt x="2867" y="431564"/>
                      <a:pt x="3021" y="431764"/>
                    </a:cubicBezTo>
                    <a:cubicBezTo>
                      <a:pt x="47695" y="489540"/>
                      <a:pt x="113152" y="520091"/>
                      <a:pt x="189394" y="520091"/>
                    </a:cubicBezTo>
                    <a:cubicBezTo>
                      <a:pt x="302972" y="520091"/>
                      <a:pt x="383804" y="449718"/>
                      <a:pt x="383804" y="354253"/>
                    </a:cubicBezTo>
                    <a:cubicBezTo>
                      <a:pt x="383803" y="291544"/>
                      <a:pt x="349656" y="246949"/>
                      <a:pt x="257683" y="207924"/>
                    </a:cubicBezTo>
                    <a:close/>
                  </a:path>
                </a:pathLst>
              </a:custGeom>
              <a:grpFill/>
              <a:ln w="9525" cap="flat">
                <a:noFill/>
                <a:prstDash val="solid"/>
                <a:miter/>
              </a:ln>
            </p:spPr>
            <p:txBody>
              <a:bodyPr rtlCol="0" anchor="ctr"/>
              <a:lstStyle/>
              <a:p>
                <a:endParaRPr lang="en-US"/>
              </a:p>
            </p:txBody>
          </p:sp>
        </p:grpSp>
        <p:grpSp>
          <p:nvGrpSpPr>
            <p:cNvPr id="27" name="Graphic 9">
              <a:extLst>
                <a:ext uri="{FF2B5EF4-FFF2-40B4-BE49-F238E27FC236}">
                  <a16:creationId xmlns:a16="http://schemas.microsoft.com/office/drawing/2014/main" id="{AE57C190-D928-476B-908A-FFDD36E3A69D}"/>
                </a:ext>
              </a:extLst>
            </p:cNvPr>
            <p:cNvGrpSpPr/>
            <p:nvPr/>
          </p:nvGrpSpPr>
          <p:grpSpPr>
            <a:xfrm>
              <a:off x="966787" y="1938997"/>
              <a:ext cx="10253698" cy="1562101"/>
              <a:chOff x="966787" y="1938997"/>
              <a:chExt cx="10253698" cy="1562101"/>
            </a:xfrm>
            <a:grpFill/>
          </p:grpSpPr>
          <p:sp>
            <p:nvSpPr>
              <p:cNvPr id="28" name="Freeform: Shape 27">
                <a:extLst>
                  <a:ext uri="{FF2B5EF4-FFF2-40B4-BE49-F238E27FC236}">
                    <a16:creationId xmlns:a16="http://schemas.microsoft.com/office/drawing/2014/main" id="{54016E56-761B-4204-BD2E-4267956100EF}"/>
                  </a:ext>
                </a:extLst>
              </p:cNvPr>
              <p:cNvSpPr/>
              <p:nvPr/>
            </p:nvSpPr>
            <p:spPr>
              <a:xfrm>
                <a:off x="2852739" y="1938997"/>
                <a:ext cx="1562101" cy="1562101"/>
              </a:xfrm>
              <a:custGeom>
                <a:avLst/>
                <a:gdLst>
                  <a:gd name="connsiteX0" fmla="*/ 780626 w 1562101"/>
                  <a:gd name="connsiteY0" fmla="*/ -419 h 1562101"/>
                  <a:gd name="connsiteX1" fmla="*/ -424 w 1562101"/>
                  <a:gd name="connsiteY1" fmla="*/ 780632 h 1562101"/>
                  <a:gd name="connsiteX2" fmla="*/ 780626 w 1562101"/>
                  <a:gd name="connsiteY2" fmla="*/ 1561682 h 1562101"/>
                  <a:gd name="connsiteX3" fmla="*/ 1561677 w 1562101"/>
                  <a:gd name="connsiteY3" fmla="*/ 780631 h 1562101"/>
                  <a:gd name="connsiteX4" fmla="*/ 780626 w 1562101"/>
                  <a:gd name="connsiteY4" fmla="*/ -419 h 1562101"/>
                  <a:gd name="connsiteX5" fmla="*/ 780626 w 1562101"/>
                  <a:gd name="connsiteY5" fmla="*/ 1161632 h 1562101"/>
                  <a:gd name="connsiteX6" fmla="*/ 399625 w 1562101"/>
                  <a:gd name="connsiteY6" fmla="*/ 780632 h 1562101"/>
                  <a:gd name="connsiteX7" fmla="*/ 780625 w 1562101"/>
                  <a:gd name="connsiteY7" fmla="*/ 399631 h 1562101"/>
                  <a:gd name="connsiteX8" fmla="*/ 1161627 w 1562101"/>
                  <a:gd name="connsiteY8" fmla="*/ 780631 h 1562101"/>
                  <a:gd name="connsiteX9" fmla="*/ 780626 w 1562101"/>
                  <a:gd name="connsiteY9" fmla="*/ 1161632 h 156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101" h="1562101">
                    <a:moveTo>
                      <a:pt x="780626" y="-419"/>
                    </a:moveTo>
                    <a:cubicBezTo>
                      <a:pt x="349264" y="-419"/>
                      <a:pt x="-424" y="349269"/>
                      <a:pt x="-424" y="780632"/>
                    </a:cubicBezTo>
                    <a:cubicBezTo>
                      <a:pt x="-424" y="1211994"/>
                      <a:pt x="349264" y="1561682"/>
                      <a:pt x="780626" y="1561682"/>
                    </a:cubicBezTo>
                    <a:cubicBezTo>
                      <a:pt x="1211989" y="1561682"/>
                      <a:pt x="1561677" y="1211994"/>
                      <a:pt x="1561677" y="780631"/>
                    </a:cubicBezTo>
                    <a:cubicBezTo>
                      <a:pt x="1561677" y="349269"/>
                      <a:pt x="1211989" y="-419"/>
                      <a:pt x="780626" y="-419"/>
                    </a:cubicBezTo>
                    <a:close/>
                    <a:moveTo>
                      <a:pt x="780626" y="1161632"/>
                    </a:moveTo>
                    <a:cubicBezTo>
                      <a:pt x="570206" y="1161632"/>
                      <a:pt x="399626" y="991053"/>
                      <a:pt x="399625" y="780632"/>
                    </a:cubicBezTo>
                    <a:cubicBezTo>
                      <a:pt x="399625" y="570211"/>
                      <a:pt x="570204" y="399632"/>
                      <a:pt x="780625" y="399631"/>
                    </a:cubicBezTo>
                    <a:cubicBezTo>
                      <a:pt x="991046" y="399631"/>
                      <a:pt x="1161626" y="570211"/>
                      <a:pt x="1161627" y="780631"/>
                    </a:cubicBezTo>
                    <a:cubicBezTo>
                      <a:pt x="1161389" y="990953"/>
                      <a:pt x="990949" y="1161394"/>
                      <a:pt x="780626" y="1161632"/>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6BC34AE-C081-4845-B1E2-DB952257DC01}"/>
                  </a:ext>
                </a:extLst>
              </p:cNvPr>
              <p:cNvSpPr/>
              <p:nvPr/>
            </p:nvSpPr>
            <p:spPr>
              <a:xfrm>
                <a:off x="4571063" y="1958048"/>
                <a:ext cx="1523028" cy="1524000"/>
              </a:xfrm>
              <a:custGeom>
                <a:avLst/>
                <a:gdLst>
                  <a:gd name="connsiteX0" fmla="*/ 1484505 w 1523028"/>
                  <a:gd name="connsiteY0" fmla="*/ -419 h 1524000"/>
                  <a:gd name="connsiteX1" fmla="*/ 417704 w 1523028"/>
                  <a:gd name="connsiteY1" fmla="*/ -419 h 1524000"/>
                  <a:gd name="connsiteX2" fmla="*/ 379604 w 1523028"/>
                  <a:gd name="connsiteY2" fmla="*/ 37681 h 1524000"/>
                  <a:gd name="connsiteX3" fmla="*/ 379604 w 1523028"/>
                  <a:gd name="connsiteY3" fmla="*/ 342481 h 1524000"/>
                  <a:gd name="connsiteX4" fmla="*/ 417704 w 1523028"/>
                  <a:gd name="connsiteY4" fmla="*/ 380581 h 1524000"/>
                  <a:gd name="connsiteX5" fmla="*/ 1141605 w 1523028"/>
                  <a:gd name="connsiteY5" fmla="*/ 380581 h 1524000"/>
                  <a:gd name="connsiteX6" fmla="*/ 1141605 w 1523028"/>
                  <a:gd name="connsiteY6" fmla="*/ 1047326 h 1524000"/>
                  <a:gd name="connsiteX7" fmla="*/ 1046355 w 1523028"/>
                  <a:gd name="connsiteY7" fmla="*/ 1142576 h 1524000"/>
                  <a:gd name="connsiteX8" fmla="*/ 1046355 w 1523028"/>
                  <a:gd name="connsiteY8" fmla="*/ 1142581 h 1524000"/>
                  <a:gd name="connsiteX9" fmla="*/ 760604 w 1523028"/>
                  <a:gd name="connsiteY9" fmla="*/ 1142581 h 1524000"/>
                  <a:gd name="connsiteX10" fmla="*/ 381121 w 1523028"/>
                  <a:gd name="connsiteY10" fmla="*/ 795730 h 1524000"/>
                  <a:gd name="connsiteX11" fmla="*/ 343380 w 1523028"/>
                  <a:gd name="connsiteY11" fmla="*/ 761581 h 1524000"/>
                  <a:gd name="connsiteX12" fmla="*/ 37816 w 1523028"/>
                  <a:gd name="connsiteY12" fmla="*/ 761581 h 1524000"/>
                  <a:gd name="connsiteX13" fmla="*/ -423 w 1523028"/>
                  <a:gd name="connsiteY13" fmla="*/ 799126 h 1524000"/>
                  <a:gd name="connsiteX14" fmla="*/ -374 w 1523028"/>
                  <a:gd name="connsiteY14" fmla="*/ 801422 h 1524000"/>
                  <a:gd name="connsiteX15" fmla="*/ 760604 w 1523028"/>
                  <a:gd name="connsiteY15" fmla="*/ 1523581 h 1524000"/>
                  <a:gd name="connsiteX16" fmla="*/ 1103504 w 1523028"/>
                  <a:gd name="connsiteY16" fmla="*/ 1523581 h 1524000"/>
                  <a:gd name="connsiteX17" fmla="*/ 1141604 w 1523028"/>
                  <a:gd name="connsiteY17" fmla="*/ 1485481 h 1524000"/>
                  <a:gd name="connsiteX18" fmla="*/ 1141604 w 1523028"/>
                  <a:gd name="connsiteY18" fmla="*/ 1333079 h 1524000"/>
                  <a:gd name="connsiteX19" fmla="*/ 1332104 w 1523028"/>
                  <a:gd name="connsiteY19" fmla="*/ 1142579 h 1524000"/>
                  <a:gd name="connsiteX20" fmla="*/ 1332108 w 1523028"/>
                  <a:gd name="connsiteY20" fmla="*/ 1142579 h 1524000"/>
                  <a:gd name="connsiteX21" fmla="*/ 1484505 w 1523028"/>
                  <a:gd name="connsiteY21" fmla="*/ 1142582 h 1524000"/>
                  <a:gd name="connsiteX22" fmla="*/ 1522605 w 1523028"/>
                  <a:gd name="connsiteY22" fmla="*/ 1104483 h 1524000"/>
                  <a:gd name="connsiteX23" fmla="*/ 1522605 w 1523028"/>
                  <a:gd name="connsiteY23" fmla="*/ 1104483 h 1524000"/>
                  <a:gd name="connsiteX24" fmla="*/ 1522605 w 1523028"/>
                  <a:gd name="connsiteY24" fmla="*/ 37681 h 1524000"/>
                  <a:gd name="connsiteX25" fmla="*/ 1484505 w 1523028"/>
                  <a:gd name="connsiteY25" fmla="*/ -419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23028" h="1524000">
                    <a:moveTo>
                      <a:pt x="1484505" y="-419"/>
                    </a:moveTo>
                    <a:lnTo>
                      <a:pt x="417704" y="-419"/>
                    </a:lnTo>
                    <a:cubicBezTo>
                      <a:pt x="396661" y="-419"/>
                      <a:pt x="379604" y="16639"/>
                      <a:pt x="379604" y="37681"/>
                    </a:cubicBezTo>
                    <a:lnTo>
                      <a:pt x="379604" y="342481"/>
                    </a:lnTo>
                    <a:cubicBezTo>
                      <a:pt x="379604" y="363523"/>
                      <a:pt x="396661" y="380581"/>
                      <a:pt x="417704" y="380581"/>
                    </a:cubicBezTo>
                    <a:lnTo>
                      <a:pt x="1141605" y="380581"/>
                    </a:lnTo>
                    <a:lnTo>
                      <a:pt x="1141605" y="1047326"/>
                    </a:lnTo>
                    <a:cubicBezTo>
                      <a:pt x="1141605" y="1099931"/>
                      <a:pt x="1098960" y="1142576"/>
                      <a:pt x="1046355" y="1142576"/>
                    </a:cubicBezTo>
                    <a:lnTo>
                      <a:pt x="1046355" y="1142581"/>
                    </a:lnTo>
                    <a:lnTo>
                      <a:pt x="760604" y="1142581"/>
                    </a:lnTo>
                    <a:cubicBezTo>
                      <a:pt x="563507" y="1142341"/>
                      <a:pt x="399034" y="992012"/>
                      <a:pt x="381121" y="795730"/>
                    </a:cubicBezTo>
                    <a:cubicBezTo>
                      <a:pt x="379256" y="776304"/>
                      <a:pt x="362895" y="761500"/>
                      <a:pt x="343380" y="761581"/>
                    </a:cubicBezTo>
                    <a:lnTo>
                      <a:pt x="37816" y="761581"/>
                    </a:lnTo>
                    <a:cubicBezTo>
                      <a:pt x="16889" y="761389"/>
                      <a:pt x="-231" y="778199"/>
                      <a:pt x="-423" y="799126"/>
                    </a:cubicBezTo>
                    <a:cubicBezTo>
                      <a:pt x="-430" y="799891"/>
                      <a:pt x="-413" y="800657"/>
                      <a:pt x="-374" y="801422"/>
                    </a:cubicBezTo>
                    <a:cubicBezTo>
                      <a:pt x="20837" y="1206226"/>
                      <a:pt x="355245" y="1523576"/>
                      <a:pt x="760604" y="1523581"/>
                    </a:cubicBezTo>
                    <a:lnTo>
                      <a:pt x="1103504" y="1523581"/>
                    </a:lnTo>
                    <a:cubicBezTo>
                      <a:pt x="1124547" y="1523581"/>
                      <a:pt x="1141604" y="1506524"/>
                      <a:pt x="1141604" y="1485481"/>
                    </a:cubicBezTo>
                    <a:lnTo>
                      <a:pt x="1141604" y="1333079"/>
                    </a:lnTo>
                    <a:cubicBezTo>
                      <a:pt x="1141604" y="1227869"/>
                      <a:pt x="1226894" y="1142579"/>
                      <a:pt x="1332104" y="1142579"/>
                    </a:cubicBezTo>
                    <a:cubicBezTo>
                      <a:pt x="1332105" y="1142579"/>
                      <a:pt x="1332107" y="1142579"/>
                      <a:pt x="1332108" y="1142579"/>
                    </a:cubicBezTo>
                    <a:lnTo>
                      <a:pt x="1484505" y="1142582"/>
                    </a:lnTo>
                    <a:cubicBezTo>
                      <a:pt x="1505547" y="1142583"/>
                      <a:pt x="1522604" y="1125525"/>
                      <a:pt x="1522605" y="1104483"/>
                    </a:cubicBezTo>
                    <a:cubicBezTo>
                      <a:pt x="1522605" y="1104483"/>
                      <a:pt x="1522605" y="1104483"/>
                      <a:pt x="1522605" y="1104483"/>
                    </a:cubicBezTo>
                    <a:lnTo>
                      <a:pt x="1522605" y="37681"/>
                    </a:lnTo>
                    <a:cubicBezTo>
                      <a:pt x="1522605" y="16639"/>
                      <a:pt x="1505547" y="-419"/>
                      <a:pt x="1484505" y="-419"/>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1A44A28D-204F-403B-ABCA-71191FDC1602}"/>
                  </a:ext>
                </a:extLst>
              </p:cNvPr>
              <p:cNvSpPr/>
              <p:nvPr/>
            </p:nvSpPr>
            <p:spPr>
              <a:xfrm>
                <a:off x="7999096" y="1958048"/>
                <a:ext cx="1524000" cy="1524001"/>
              </a:xfrm>
              <a:custGeom>
                <a:avLst/>
                <a:gdLst>
                  <a:gd name="connsiteX0" fmla="*/ 37675 w 1524000"/>
                  <a:gd name="connsiteY0" fmla="*/ -419 h 1524001"/>
                  <a:gd name="connsiteX1" fmla="*/ 1104476 w 1524000"/>
                  <a:gd name="connsiteY1" fmla="*/ -419 h 1524001"/>
                  <a:gd name="connsiteX2" fmla="*/ 1142576 w 1524000"/>
                  <a:gd name="connsiteY2" fmla="*/ 37681 h 1524001"/>
                  <a:gd name="connsiteX3" fmla="*/ 1142576 w 1524000"/>
                  <a:gd name="connsiteY3" fmla="*/ 189877 h 1524001"/>
                  <a:gd name="connsiteX4" fmla="*/ 1332821 w 1524000"/>
                  <a:gd name="connsiteY4" fmla="*/ 380377 h 1524001"/>
                  <a:gd name="connsiteX5" fmla="*/ 1485476 w 1524000"/>
                  <a:gd name="connsiteY5" fmla="*/ 380581 h 1524001"/>
                  <a:gd name="connsiteX6" fmla="*/ 1523576 w 1524000"/>
                  <a:gd name="connsiteY6" fmla="*/ 418681 h 1524001"/>
                  <a:gd name="connsiteX7" fmla="*/ 1523576 w 1524000"/>
                  <a:gd name="connsiteY7" fmla="*/ 1485482 h 1524001"/>
                  <a:gd name="connsiteX8" fmla="*/ 1485476 w 1524000"/>
                  <a:gd name="connsiteY8" fmla="*/ 1523582 h 1524001"/>
                  <a:gd name="connsiteX9" fmla="*/ 1180676 w 1524000"/>
                  <a:gd name="connsiteY9" fmla="*/ 1523582 h 1524001"/>
                  <a:gd name="connsiteX10" fmla="*/ 1142576 w 1524000"/>
                  <a:gd name="connsiteY10" fmla="*/ 1485482 h 1524001"/>
                  <a:gd name="connsiteX11" fmla="*/ 1142576 w 1524000"/>
                  <a:gd name="connsiteY11" fmla="*/ 475825 h 1524001"/>
                  <a:gd name="connsiteX12" fmla="*/ 1047384 w 1524000"/>
                  <a:gd name="connsiteY12" fmla="*/ 380581 h 1524001"/>
                  <a:gd name="connsiteX13" fmla="*/ 475768 w 1524000"/>
                  <a:gd name="connsiteY13" fmla="*/ 380581 h 1524001"/>
                  <a:gd name="connsiteX14" fmla="*/ 380576 w 1524000"/>
                  <a:gd name="connsiteY14" fmla="*/ 475825 h 1524001"/>
                  <a:gd name="connsiteX15" fmla="*/ 380576 w 1524000"/>
                  <a:gd name="connsiteY15" fmla="*/ 1485482 h 1524001"/>
                  <a:gd name="connsiteX16" fmla="*/ 342476 w 1524000"/>
                  <a:gd name="connsiteY16" fmla="*/ 1523582 h 1524001"/>
                  <a:gd name="connsiteX17" fmla="*/ 37676 w 1524000"/>
                  <a:gd name="connsiteY17" fmla="*/ 1523582 h 1524001"/>
                  <a:gd name="connsiteX18" fmla="*/ -424 w 1524000"/>
                  <a:gd name="connsiteY18" fmla="*/ 1485482 h 1524001"/>
                  <a:gd name="connsiteX19" fmla="*/ -424 w 1524000"/>
                  <a:gd name="connsiteY19" fmla="*/ 37681 h 1524001"/>
                  <a:gd name="connsiteX20" fmla="*/ 37675 w 1524000"/>
                  <a:gd name="connsiteY20" fmla="*/ -419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24000" h="1524001">
                    <a:moveTo>
                      <a:pt x="37675" y="-419"/>
                    </a:moveTo>
                    <a:lnTo>
                      <a:pt x="1104476" y="-419"/>
                    </a:lnTo>
                    <a:cubicBezTo>
                      <a:pt x="1125518" y="-419"/>
                      <a:pt x="1142576" y="16639"/>
                      <a:pt x="1142576" y="37681"/>
                    </a:cubicBezTo>
                    <a:lnTo>
                      <a:pt x="1142576" y="189877"/>
                    </a:lnTo>
                    <a:cubicBezTo>
                      <a:pt x="1142576" y="294988"/>
                      <a:pt x="1227710" y="380237"/>
                      <a:pt x="1332821" y="380377"/>
                    </a:cubicBezTo>
                    <a:lnTo>
                      <a:pt x="1485476" y="380581"/>
                    </a:lnTo>
                    <a:cubicBezTo>
                      <a:pt x="1506518" y="380581"/>
                      <a:pt x="1523576" y="397639"/>
                      <a:pt x="1523576" y="418681"/>
                    </a:cubicBezTo>
                    <a:lnTo>
                      <a:pt x="1523576" y="1485482"/>
                    </a:lnTo>
                    <a:cubicBezTo>
                      <a:pt x="1523576" y="1506524"/>
                      <a:pt x="1506518" y="1523582"/>
                      <a:pt x="1485476" y="1523582"/>
                    </a:cubicBezTo>
                    <a:lnTo>
                      <a:pt x="1180676" y="1523582"/>
                    </a:lnTo>
                    <a:cubicBezTo>
                      <a:pt x="1159634" y="1523582"/>
                      <a:pt x="1142576" y="1506524"/>
                      <a:pt x="1142576" y="1485482"/>
                    </a:cubicBezTo>
                    <a:lnTo>
                      <a:pt x="1142576" y="475825"/>
                    </a:lnTo>
                    <a:cubicBezTo>
                      <a:pt x="1142575" y="423244"/>
                      <a:pt x="1099965" y="380611"/>
                      <a:pt x="1047384" y="380581"/>
                    </a:cubicBezTo>
                    <a:lnTo>
                      <a:pt x="475768" y="380581"/>
                    </a:lnTo>
                    <a:cubicBezTo>
                      <a:pt x="423187" y="380611"/>
                      <a:pt x="380577" y="423244"/>
                      <a:pt x="380576" y="475825"/>
                    </a:cubicBezTo>
                    <a:lnTo>
                      <a:pt x="380576" y="1485482"/>
                    </a:lnTo>
                    <a:cubicBezTo>
                      <a:pt x="380576" y="1506524"/>
                      <a:pt x="363518" y="1523582"/>
                      <a:pt x="342476" y="1523582"/>
                    </a:cubicBezTo>
                    <a:lnTo>
                      <a:pt x="37676" y="1523582"/>
                    </a:lnTo>
                    <a:cubicBezTo>
                      <a:pt x="16634" y="1523582"/>
                      <a:pt x="-424" y="1506524"/>
                      <a:pt x="-424" y="1485482"/>
                    </a:cubicBezTo>
                    <a:lnTo>
                      <a:pt x="-424" y="37681"/>
                    </a:lnTo>
                    <a:cubicBezTo>
                      <a:pt x="-424" y="16639"/>
                      <a:pt x="16633" y="-419"/>
                      <a:pt x="37675" y="-419"/>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F8022F18-FA61-43F7-88ED-583DA423114E}"/>
                  </a:ext>
                </a:extLst>
              </p:cNvPr>
              <p:cNvSpPr/>
              <p:nvPr/>
            </p:nvSpPr>
            <p:spPr>
              <a:xfrm>
                <a:off x="6279193" y="1958048"/>
                <a:ext cx="1524000" cy="1524001"/>
              </a:xfrm>
              <a:custGeom>
                <a:avLst/>
                <a:gdLst>
                  <a:gd name="connsiteX0" fmla="*/ 1485478 w 1524000"/>
                  <a:gd name="connsiteY0" fmla="*/ 380581 h 1524001"/>
                  <a:gd name="connsiteX1" fmla="*/ 1332330 w 1524000"/>
                  <a:gd name="connsiteY1" fmla="*/ 379981 h 1524001"/>
                  <a:gd name="connsiteX2" fmla="*/ 1142577 w 1524000"/>
                  <a:gd name="connsiteY2" fmla="*/ 189482 h 1524001"/>
                  <a:gd name="connsiteX3" fmla="*/ 1142577 w 1524000"/>
                  <a:gd name="connsiteY3" fmla="*/ 37681 h 1524001"/>
                  <a:gd name="connsiteX4" fmla="*/ 1104477 w 1524000"/>
                  <a:gd name="connsiteY4" fmla="*/ -419 h 1524001"/>
                  <a:gd name="connsiteX5" fmla="*/ 761576 w 1524000"/>
                  <a:gd name="connsiteY5" fmla="*/ -419 h 1524001"/>
                  <a:gd name="connsiteX6" fmla="*/ -424 w 1524000"/>
                  <a:gd name="connsiteY6" fmla="*/ 761581 h 1524001"/>
                  <a:gd name="connsiteX7" fmla="*/ -424 w 1524000"/>
                  <a:gd name="connsiteY7" fmla="*/ 1485482 h 1524001"/>
                  <a:gd name="connsiteX8" fmla="*/ 37676 w 1524000"/>
                  <a:gd name="connsiteY8" fmla="*/ 1523582 h 1524001"/>
                  <a:gd name="connsiteX9" fmla="*/ 342476 w 1524000"/>
                  <a:gd name="connsiteY9" fmla="*/ 1523582 h 1524001"/>
                  <a:gd name="connsiteX10" fmla="*/ 380576 w 1524000"/>
                  <a:gd name="connsiteY10" fmla="*/ 1485482 h 1524001"/>
                  <a:gd name="connsiteX11" fmla="*/ 380576 w 1524000"/>
                  <a:gd name="connsiteY11" fmla="*/ 761581 h 1524001"/>
                  <a:gd name="connsiteX12" fmla="*/ 761576 w 1524000"/>
                  <a:gd name="connsiteY12" fmla="*/ 380581 h 1524001"/>
                  <a:gd name="connsiteX13" fmla="*/ 1047385 w 1524000"/>
                  <a:gd name="connsiteY13" fmla="*/ 380581 h 1524001"/>
                  <a:gd name="connsiteX14" fmla="*/ 1142577 w 1524000"/>
                  <a:gd name="connsiteY14" fmla="*/ 475826 h 1524001"/>
                  <a:gd name="connsiteX15" fmla="*/ 1142577 w 1524000"/>
                  <a:gd name="connsiteY15" fmla="*/ 666326 h 1524001"/>
                  <a:gd name="connsiteX16" fmla="*/ 1047326 w 1524000"/>
                  <a:gd name="connsiteY16" fmla="*/ 761576 h 1524001"/>
                  <a:gd name="connsiteX17" fmla="*/ 1047328 w 1524000"/>
                  <a:gd name="connsiteY17" fmla="*/ 761581 h 1524001"/>
                  <a:gd name="connsiteX18" fmla="*/ 628225 w 1524000"/>
                  <a:gd name="connsiteY18" fmla="*/ 761581 h 1524001"/>
                  <a:gd name="connsiteX19" fmla="*/ 590125 w 1524000"/>
                  <a:gd name="connsiteY19" fmla="*/ 799681 h 1524001"/>
                  <a:gd name="connsiteX20" fmla="*/ 590125 w 1524000"/>
                  <a:gd name="connsiteY20" fmla="*/ 1104481 h 1524001"/>
                  <a:gd name="connsiteX21" fmla="*/ 628225 w 1524000"/>
                  <a:gd name="connsiteY21" fmla="*/ 1142581 h 1524001"/>
                  <a:gd name="connsiteX22" fmla="*/ 1047385 w 1524000"/>
                  <a:gd name="connsiteY22" fmla="*/ 1142581 h 1524001"/>
                  <a:gd name="connsiteX23" fmla="*/ 1142577 w 1524000"/>
                  <a:gd name="connsiteY23" fmla="*/ 1237826 h 1524001"/>
                  <a:gd name="connsiteX24" fmla="*/ 1142577 w 1524000"/>
                  <a:gd name="connsiteY24" fmla="*/ 1485482 h 1524001"/>
                  <a:gd name="connsiteX25" fmla="*/ 1180677 w 1524000"/>
                  <a:gd name="connsiteY25" fmla="*/ 1523582 h 1524001"/>
                  <a:gd name="connsiteX26" fmla="*/ 1485477 w 1524000"/>
                  <a:gd name="connsiteY26" fmla="*/ 1523582 h 1524001"/>
                  <a:gd name="connsiteX27" fmla="*/ 1523577 w 1524000"/>
                  <a:gd name="connsiteY27" fmla="*/ 1485482 h 1524001"/>
                  <a:gd name="connsiteX28" fmla="*/ 1523577 w 1524000"/>
                  <a:gd name="connsiteY28" fmla="*/ 418681 h 1524001"/>
                  <a:gd name="connsiteX29" fmla="*/ 1485478 w 1524000"/>
                  <a:gd name="connsiteY29"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4000" h="1524001">
                    <a:moveTo>
                      <a:pt x="1485478" y="380581"/>
                    </a:moveTo>
                    <a:lnTo>
                      <a:pt x="1332330" y="379981"/>
                    </a:lnTo>
                    <a:cubicBezTo>
                      <a:pt x="1227412" y="379570"/>
                      <a:pt x="1142577" y="294401"/>
                      <a:pt x="1142577" y="189482"/>
                    </a:cubicBezTo>
                    <a:lnTo>
                      <a:pt x="1142577" y="37681"/>
                    </a:lnTo>
                    <a:cubicBezTo>
                      <a:pt x="1142577" y="16639"/>
                      <a:pt x="1125518" y="-419"/>
                      <a:pt x="1104477" y="-419"/>
                    </a:cubicBezTo>
                    <a:lnTo>
                      <a:pt x="761576" y="-419"/>
                    </a:lnTo>
                    <a:cubicBezTo>
                      <a:pt x="340735" y="-419"/>
                      <a:pt x="-424" y="340740"/>
                      <a:pt x="-424" y="761581"/>
                    </a:cubicBezTo>
                    <a:lnTo>
                      <a:pt x="-424" y="1485482"/>
                    </a:lnTo>
                    <a:cubicBezTo>
                      <a:pt x="-424" y="1506524"/>
                      <a:pt x="16634" y="1523582"/>
                      <a:pt x="37676" y="1523582"/>
                    </a:cubicBezTo>
                    <a:lnTo>
                      <a:pt x="342476" y="1523582"/>
                    </a:lnTo>
                    <a:cubicBezTo>
                      <a:pt x="363518" y="1523582"/>
                      <a:pt x="380576" y="1506524"/>
                      <a:pt x="380576" y="1485482"/>
                    </a:cubicBezTo>
                    <a:lnTo>
                      <a:pt x="380576" y="761581"/>
                    </a:lnTo>
                    <a:cubicBezTo>
                      <a:pt x="380576" y="551161"/>
                      <a:pt x="551156" y="380581"/>
                      <a:pt x="761576" y="380581"/>
                    </a:cubicBezTo>
                    <a:lnTo>
                      <a:pt x="1047385" y="380581"/>
                    </a:lnTo>
                    <a:cubicBezTo>
                      <a:pt x="1099965" y="380611"/>
                      <a:pt x="1142575" y="423245"/>
                      <a:pt x="1142577" y="475826"/>
                    </a:cubicBezTo>
                    <a:lnTo>
                      <a:pt x="1142577" y="666326"/>
                    </a:lnTo>
                    <a:cubicBezTo>
                      <a:pt x="1142577" y="718931"/>
                      <a:pt x="1099931" y="761576"/>
                      <a:pt x="1047326" y="761576"/>
                    </a:cubicBezTo>
                    <a:lnTo>
                      <a:pt x="1047328" y="761581"/>
                    </a:lnTo>
                    <a:lnTo>
                      <a:pt x="628225" y="761581"/>
                    </a:lnTo>
                    <a:cubicBezTo>
                      <a:pt x="607184" y="761581"/>
                      <a:pt x="590125" y="778639"/>
                      <a:pt x="590125" y="799681"/>
                    </a:cubicBezTo>
                    <a:lnTo>
                      <a:pt x="590125" y="1104481"/>
                    </a:lnTo>
                    <a:cubicBezTo>
                      <a:pt x="590125" y="1125524"/>
                      <a:pt x="607184" y="1142581"/>
                      <a:pt x="628225" y="1142581"/>
                    </a:cubicBezTo>
                    <a:lnTo>
                      <a:pt x="1047385" y="1142581"/>
                    </a:lnTo>
                    <a:cubicBezTo>
                      <a:pt x="1099965" y="1142612"/>
                      <a:pt x="1142575" y="1185245"/>
                      <a:pt x="1142577" y="1237826"/>
                    </a:cubicBezTo>
                    <a:lnTo>
                      <a:pt x="1142577" y="1485482"/>
                    </a:lnTo>
                    <a:cubicBezTo>
                      <a:pt x="1142577" y="1506524"/>
                      <a:pt x="1159635" y="1523582"/>
                      <a:pt x="1180677" y="1523582"/>
                    </a:cubicBezTo>
                    <a:lnTo>
                      <a:pt x="1485477" y="1523582"/>
                    </a:lnTo>
                    <a:cubicBezTo>
                      <a:pt x="1506518" y="1523582"/>
                      <a:pt x="1523577" y="1506524"/>
                      <a:pt x="1523577" y="1485482"/>
                    </a:cubicBezTo>
                    <a:lnTo>
                      <a:pt x="1523577" y="418681"/>
                    </a:lnTo>
                    <a:cubicBezTo>
                      <a:pt x="1523577" y="397639"/>
                      <a:pt x="1506519" y="380581"/>
                      <a:pt x="1485478" y="380581"/>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48F9FCE-9733-404C-8DA7-A91AE94E13EE}"/>
                  </a:ext>
                </a:extLst>
              </p:cNvPr>
              <p:cNvSpPr/>
              <p:nvPr/>
            </p:nvSpPr>
            <p:spPr>
              <a:xfrm>
                <a:off x="966787" y="1958047"/>
                <a:ext cx="1714500" cy="1524001"/>
              </a:xfrm>
              <a:custGeom>
                <a:avLst/>
                <a:gdLst>
                  <a:gd name="connsiteX0" fmla="*/ 1523277 w 1714500"/>
                  <a:gd name="connsiteY0" fmla="*/ 380581 h 1524001"/>
                  <a:gd name="connsiteX1" fmla="*/ 1332776 w 1714500"/>
                  <a:gd name="connsiteY1" fmla="*/ 190081 h 1524001"/>
                  <a:gd name="connsiteX2" fmla="*/ 1332777 w 1714500"/>
                  <a:gd name="connsiteY2" fmla="*/ 189704 h 1524001"/>
                  <a:gd name="connsiteX3" fmla="*/ 1333077 w 1714500"/>
                  <a:gd name="connsiteY3" fmla="*/ 37681 h 1524001"/>
                  <a:gd name="connsiteX4" fmla="*/ 1294977 w 1714500"/>
                  <a:gd name="connsiteY4" fmla="*/ -419 h 1524001"/>
                  <a:gd name="connsiteX5" fmla="*/ 37676 w 1714500"/>
                  <a:gd name="connsiteY5" fmla="*/ -419 h 1524001"/>
                  <a:gd name="connsiteX6" fmla="*/ -424 w 1714500"/>
                  <a:gd name="connsiteY6" fmla="*/ 37681 h 1524001"/>
                  <a:gd name="connsiteX7" fmla="*/ -424 w 1714500"/>
                  <a:gd name="connsiteY7" fmla="*/ 1485482 h 1524001"/>
                  <a:gd name="connsiteX8" fmla="*/ 37676 w 1714500"/>
                  <a:gd name="connsiteY8" fmla="*/ 1523582 h 1524001"/>
                  <a:gd name="connsiteX9" fmla="*/ 342476 w 1714500"/>
                  <a:gd name="connsiteY9" fmla="*/ 1523582 h 1524001"/>
                  <a:gd name="connsiteX10" fmla="*/ 380576 w 1714500"/>
                  <a:gd name="connsiteY10" fmla="*/ 1485482 h 1524001"/>
                  <a:gd name="connsiteX11" fmla="*/ 380576 w 1714500"/>
                  <a:gd name="connsiteY11" fmla="*/ 475784 h 1524001"/>
                  <a:gd name="connsiteX12" fmla="*/ 475826 w 1714500"/>
                  <a:gd name="connsiteY12" fmla="*/ 380534 h 1524001"/>
                  <a:gd name="connsiteX13" fmla="*/ 571076 w 1714500"/>
                  <a:gd name="connsiteY13" fmla="*/ 380534 h 1524001"/>
                  <a:gd name="connsiteX14" fmla="*/ 666326 w 1714500"/>
                  <a:gd name="connsiteY14" fmla="*/ 475784 h 1524001"/>
                  <a:gd name="connsiteX15" fmla="*/ 666326 w 1714500"/>
                  <a:gd name="connsiteY15" fmla="*/ 1103510 h 1524001"/>
                  <a:gd name="connsiteX16" fmla="*/ 704426 w 1714500"/>
                  <a:gd name="connsiteY16" fmla="*/ 1141610 h 1524001"/>
                  <a:gd name="connsiteX17" fmla="*/ 1009226 w 1714500"/>
                  <a:gd name="connsiteY17" fmla="*/ 1141610 h 1524001"/>
                  <a:gd name="connsiteX18" fmla="*/ 1047326 w 1714500"/>
                  <a:gd name="connsiteY18" fmla="*/ 1103510 h 1524001"/>
                  <a:gd name="connsiteX19" fmla="*/ 1047326 w 1714500"/>
                  <a:gd name="connsiteY19" fmla="*/ 475784 h 1524001"/>
                  <a:gd name="connsiteX20" fmla="*/ 1142576 w 1714500"/>
                  <a:gd name="connsiteY20" fmla="*/ 380534 h 1524001"/>
                  <a:gd name="connsiteX21" fmla="*/ 1237400 w 1714500"/>
                  <a:gd name="connsiteY21" fmla="*/ 380534 h 1524001"/>
                  <a:gd name="connsiteX22" fmla="*/ 1332650 w 1714500"/>
                  <a:gd name="connsiteY22" fmla="*/ 475744 h 1524001"/>
                  <a:gd name="connsiteX23" fmla="*/ 1333077 w 1714500"/>
                  <a:gd name="connsiteY23" fmla="*/ 1485482 h 1524001"/>
                  <a:gd name="connsiteX24" fmla="*/ 1371177 w 1714500"/>
                  <a:gd name="connsiteY24" fmla="*/ 1523582 h 1524001"/>
                  <a:gd name="connsiteX25" fmla="*/ 1675977 w 1714500"/>
                  <a:gd name="connsiteY25" fmla="*/ 1523582 h 1524001"/>
                  <a:gd name="connsiteX26" fmla="*/ 1714077 w 1714500"/>
                  <a:gd name="connsiteY26" fmla="*/ 1485482 h 1524001"/>
                  <a:gd name="connsiteX27" fmla="*/ 1714077 w 1714500"/>
                  <a:gd name="connsiteY27" fmla="*/ 418681 h 1524001"/>
                  <a:gd name="connsiteX28" fmla="*/ 1675977 w 1714500"/>
                  <a:gd name="connsiteY28"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500" h="1524001">
                    <a:moveTo>
                      <a:pt x="1523277" y="380581"/>
                    </a:moveTo>
                    <a:cubicBezTo>
                      <a:pt x="1418066" y="380581"/>
                      <a:pt x="1332777" y="295292"/>
                      <a:pt x="1332776" y="190081"/>
                    </a:cubicBezTo>
                    <a:cubicBezTo>
                      <a:pt x="1332776" y="189955"/>
                      <a:pt x="1332776" y="189830"/>
                      <a:pt x="1332777" y="189704"/>
                    </a:cubicBezTo>
                    <a:lnTo>
                      <a:pt x="1333077" y="37681"/>
                    </a:lnTo>
                    <a:cubicBezTo>
                      <a:pt x="1333077" y="16639"/>
                      <a:pt x="1316019" y="-419"/>
                      <a:pt x="1294977" y="-419"/>
                    </a:cubicBezTo>
                    <a:lnTo>
                      <a:pt x="37676" y="-419"/>
                    </a:lnTo>
                    <a:cubicBezTo>
                      <a:pt x="16634" y="-419"/>
                      <a:pt x="-424" y="16639"/>
                      <a:pt x="-424" y="37681"/>
                    </a:cubicBezTo>
                    <a:lnTo>
                      <a:pt x="-424" y="1485482"/>
                    </a:lnTo>
                    <a:cubicBezTo>
                      <a:pt x="-424" y="1506525"/>
                      <a:pt x="16634" y="1523582"/>
                      <a:pt x="37676" y="1523582"/>
                    </a:cubicBezTo>
                    <a:lnTo>
                      <a:pt x="342476" y="1523582"/>
                    </a:lnTo>
                    <a:cubicBezTo>
                      <a:pt x="363518" y="1523582"/>
                      <a:pt x="380576" y="1506525"/>
                      <a:pt x="380576" y="1485482"/>
                    </a:cubicBezTo>
                    <a:lnTo>
                      <a:pt x="380576" y="475784"/>
                    </a:lnTo>
                    <a:cubicBezTo>
                      <a:pt x="380576" y="423179"/>
                      <a:pt x="423221" y="380534"/>
                      <a:pt x="475826" y="380534"/>
                    </a:cubicBezTo>
                    <a:lnTo>
                      <a:pt x="571076" y="380534"/>
                    </a:lnTo>
                    <a:cubicBezTo>
                      <a:pt x="623681" y="380534"/>
                      <a:pt x="666326" y="423179"/>
                      <a:pt x="666326" y="475784"/>
                    </a:cubicBezTo>
                    <a:lnTo>
                      <a:pt x="666326" y="1103510"/>
                    </a:lnTo>
                    <a:cubicBezTo>
                      <a:pt x="666326" y="1124553"/>
                      <a:pt x="683384" y="1141610"/>
                      <a:pt x="704426" y="1141610"/>
                    </a:cubicBezTo>
                    <a:lnTo>
                      <a:pt x="1009226" y="1141610"/>
                    </a:lnTo>
                    <a:cubicBezTo>
                      <a:pt x="1030268" y="1141610"/>
                      <a:pt x="1047326" y="1124553"/>
                      <a:pt x="1047326" y="1103510"/>
                    </a:cubicBezTo>
                    <a:lnTo>
                      <a:pt x="1047326" y="475784"/>
                    </a:lnTo>
                    <a:cubicBezTo>
                      <a:pt x="1047326" y="423179"/>
                      <a:pt x="1089971" y="380534"/>
                      <a:pt x="1142576" y="380534"/>
                    </a:cubicBezTo>
                    <a:lnTo>
                      <a:pt x="1237400" y="380534"/>
                    </a:lnTo>
                    <a:cubicBezTo>
                      <a:pt x="1289990" y="380534"/>
                      <a:pt x="1332628" y="423155"/>
                      <a:pt x="1332650" y="475744"/>
                    </a:cubicBezTo>
                    <a:lnTo>
                      <a:pt x="1333077" y="1485482"/>
                    </a:lnTo>
                    <a:cubicBezTo>
                      <a:pt x="1333077" y="1506525"/>
                      <a:pt x="1350134" y="1523582"/>
                      <a:pt x="1371177" y="1523582"/>
                    </a:cubicBezTo>
                    <a:lnTo>
                      <a:pt x="1675977" y="1523582"/>
                    </a:lnTo>
                    <a:cubicBezTo>
                      <a:pt x="1697019" y="1523582"/>
                      <a:pt x="1714077" y="1506525"/>
                      <a:pt x="1714077" y="1485482"/>
                    </a:cubicBezTo>
                    <a:lnTo>
                      <a:pt x="1714077" y="418681"/>
                    </a:lnTo>
                    <a:cubicBezTo>
                      <a:pt x="1714077" y="397639"/>
                      <a:pt x="1697019" y="380581"/>
                      <a:pt x="1675977" y="380581"/>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BE1D7F2-A32E-4E59-A378-057F788D7412}"/>
                  </a:ext>
                </a:extLst>
              </p:cNvPr>
              <p:cNvSpPr/>
              <p:nvPr/>
            </p:nvSpPr>
            <p:spPr>
              <a:xfrm>
                <a:off x="9696616" y="1958047"/>
                <a:ext cx="1523869" cy="1523872"/>
              </a:xfrm>
              <a:custGeom>
                <a:avLst/>
                <a:gdLst>
                  <a:gd name="connsiteX0" fmla="*/ 750798 w 1523869"/>
                  <a:gd name="connsiteY0" fmla="*/ 380546 h 1523872"/>
                  <a:gd name="connsiteX1" fmla="*/ 1485348 w 1523869"/>
                  <a:gd name="connsiteY1" fmla="*/ 380546 h 1523872"/>
                  <a:gd name="connsiteX2" fmla="*/ 1523444 w 1523869"/>
                  <a:gd name="connsiteY2" fmla="*/ 342458 h 1523872"/>
                  <a:gd name="connsiteX3" fmla="*/ 1523444 w 1523869"/>
                  <a:gd name="connsiteY3" fmla="*/ 342449 h 1523872"/>
                  <a:gd name="connsiteX4" fmla="*/ 1523444 w 1523869"/>
                  <a:gd name="connsiteY4" fmla="*/ 37677 h 1523872"/>
                  <a:gd name="connsiteX5" fmla="*/ 1485348 w 1523869"/>
                  <a:gd name="connsiteY5" fmla="*/ -419 h 1523872"/>
                  <a:gd name="connsiteX6" fmla="*/ 751475 w 1523869"/>
                  <a:gd name="connsiteY6" fmla="*/ -419 h 1523872"/>
                  <a:gd name="connsiteX7" fmla="*/ 36336 w 1523869"/>
                  <a:gd name="connsiteY7" fmla="*/ 521180 h 1523872"/>
                  <a:gd name="connsiteX8" fmla="*/ 721779 w 1523869"/>
                  <a:gd name="connsiteY8" fmla="*/ 1522434 h 1523872"/>
                  <a:gd name="connsiteX9" fmla="*/ 761470 w 1523869"/>
                  <a:gd name="connsiteY9" fmla="*/ 1486465 h 1523872"/>
                  <a:gd name="connsiteX10" fmla="*/ 761514 w 1523869"/>
                  <a:gd name="connsiteY10" fmla="*/ 1484242 h 1523872"/>
                  <a:gd name="connsiteX11" fmla="*/ 761514 w 1523869"/>
                  <a:gd name="connsiteY11" fmla="*/ 1237719 h 1523872"/>
                  <a:gd name="connsiteX12" fmla="*/ 856699 w 1523869"/>
                  <a:gd name="connsiteY12" fmla="*/ 1142478 h 1523872"/>
                  <a:gd name="connsiteX13" fmla="*/ 1047294 w 1523869"/>
                  <a:gd name="connsiteY13" fmla="*/ 1142478 h 1523872"/>
                  <a:gd name="connsiteX14" fmla="*/ 1142479 w 1523869"/>
                  <a:gd name="connsiteY14" fmla="*/ 1237719 h 1523872"/>
                  <a:gd name="connsiteX15" fmla="*/ 1142479 w 1523869"/>
                  <a:gd name="connsiteY15" fmla="*/ 1485356 h 1523872"/>
                  <a:gd name="connsiteX16" fmla="*/ 1180575 w 1523869"/>
                  <a:gd name="connsiteY16" fmla="*/ 1523452 h 1523872"/>
                  <a:gd name="connsiteX17" fmla="*/ 1485349 w 1523869"/>
                  <a:gd name="connsiteY17" fmla="*/ 1523453 h 1523872"/>
                  <a:gd name="connsiteX18" fmla="*/ 1523445 w 1523869"/>
                  <a:gd name="connsiteY18" fmla="*/ 1485356 h 1523872"/>
                  <a:gd name="connsiteX19" fmla="*/ 1523445 w 1523869"/>
                  <a:gd name="connsiteY19" fmla="*/ 799608 h 1523872"/>
                  <a:gd name="connsiteX20" fmla="*/ 1485349 w 1523869"/>
                  <a:gd name="connsiteY20" fmla="*/ 761512 h 1523872"/>
                  <a:gd name="connsiteX21" fmla="*/ 799610 w 1523869"/>
                  <a:gd name="connsiteY21" fmla="*/ 761512 h 1523872"/>
                  <a:gd name="connsiteX22" fmla="*/ 761514 w 1523869"/>
                  <a:gd name="connsiteY22" fmla="*/ 799608 h 1523872"/>
                  <a:gd name="connsiteX23" fmla="*/ 761514 w 1523869"/>
                  <a:gd name="connsiteY23" fmla="*/ 1000835 h 1523872"/>
                  <a:gd name="connsiteX24" fmla="*/ 653415 w 1523869"/>
                  <a:gd name="connsiteY24" fmla="*/ 1109279 h 1523872"/>
                  <a:gd name="connsiteX25" fmla="*/ 634519 w 1523869"/>
                  <a:gd name="connsiteY25" fmla="*/ 1107648 h 1523872"/>
                  <a:gd name="connsiteX26" fmla="*/ 525707 w 1523869"/>
                  <a:gd name="connsiteY26" fmla="*/ 1060377 h 1523872"/>
                  <a:gd name="connsiteX27" fmla="*/ 408863 w 1523869"/>
                  <a:gd name="connsiteY27" fmla="*/ 613021 h 1523872"/>
                  <a:gd name="connsiteX28" fmla="*/ 750798 w 1523869"/>
                  <a:gd name="connsiteY28" fmla="*/ 380547 h 1523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869" h="1523872">
                    <a:moveTo>
                      <a:pt x="750798" y="380546"/>
                    </a:moveTo>
                    <a:lnTo>
                      <a:pt x="1485348" y="380546"/>
                    </a:lnTo>
                    <a:cubicBezTo>
                      <a:pt x="1506386" y="380548"/>
                      <a:pt x="1523442" y="363496"/>
                      <a:pt x="1523444" y="342458"/>
                    </a:cubicBezTo>
                    <a:cubicBezTo>
                      <a:pt x="1523444" y="342455"/>
                      <a:pt x="1523444" y="342452"/>
                      <a:pt x="1523444" y="342449"/>
                    </a:cubicBezTo>
                    <a:lnTo>
                      <a:pt x="1523444" y="37677"/>
                    </a:lnTo>
                    <a:cubicBezTo>
                      <a:pt x="1523443" y="16637"/>
                      <a:pt x="1506387" y="-419"/>
                      <a:pt x="1485348" y="-419"/>
                    </a:cubicBezTo>
                    <a:lnTo>
                      <a:pt x="751475" y="-419"/>
                    </a:lnTo>
                    <a:cubicBezTo>
                      <a:pt x="425083" y="-419"/>
                      <a:pt x="132015" y="209131"/>
                      <a:pt x="36336" y="521180"/>
                    </a:cubicBezTo>
                    <a:cubicBezTo>
                      <a:pt x="-119756" y="1030293"/>
                      <a:pt x="242486" y="1497814"/>
                      <a:pt x="721779" y="1522434"/>
                    </a:cubicBezTo>
                    <a:cubicBezTo>
                      <a:pt x="742672" y="1523461"/>
                      <a:pt x="760442" y="1507358"/>
                      <a:pt x="761470" y="1486465"/>
                    </a:cubicBezTo>
                    <a:cubicBezTo>
                      <a:pt x="761506" y="1485724"/>
                      <a:pt x="761521" y="1484983"/>
                      <a:pt x="761514" y="1484242"/>
                    </a:cubicBezTo>
                    <a:lnTo>
                      <a:pt x="761514" y="1237719"/>
                    </a:lnTo>
                    <a:cubicBezTo>
                      <a:pt x="761516" y="1185142"/>
                      <a:pt x="804122" y="1142511"/>
                      <a:pt x="856699" y="1142478"/>
                    </a:cubicBezTo>
                    <a:lnTo>
                      <a:pt x="1047294" y="1142478"/>
                    </a:lnTo>
                    <a:cubicBezTo>
                      <a:pt x="1099871" y="1142511"/>
                      <a:pt x="1142477" y="1185142"/>
                      <a:pt x="1142479" y="1237719"/>
                    </a:cubicBezTo>
                    <a:lnTo>
                      <a:pt x="1142479" y="1485356"/>
                    </a:lnTo>
                    <a:cubicBezTo>
                      <a:pt x="1142480" y="1506396"/>
                      <a:pt x="1159536" y="1523451"/>
                      <a:pt x="1180575" y="1523452"/>
                    </a:cubicBezTo>
                    <a:lnTo>
                      <a:pt x="1485349" y="1523453"/>
                    </a:lnTo>
                    <a:cubicBezTo>
                      <a:pt x="1506388" y="1523452"/>
                      <a:pt x="1523444" y="1506396"/>
                      <a:pt x="1523445" y="1485356"/>
                    </a:cubicBezTo>
                    <a:lnTo>
                      <a:pt x="1523445" y="799608"/>
                    </a:lnTo>
                    <a:cubicBezTo>
                      <a:pt x="1523444" y="778568"/>
                      <a:pt x="1506388" y="761513"/>
                      <a:pt x="1485349" y="761512"/>
                    </a:cubicBezTo>
                    <a:lnTo>
                      <a:pt x="799610" y="761512"/>
                    </a:lnTo>
                    <a:cubicBezTo>
                      <a:pt x="778571" y="761513"/>
                      <a:pt x="761515" y="778568"/>
                      <a:pt x="761514" y="799608"/>
                    </a:cubicBezTo>
                    <a:lnTo>
                      <a:pt x="761514" y="1000835"/>
                    </a:lnTo>
                    <a:cubicBezTo>
                      <a:pt x="761609" y="1060632"/>
                      <a:pt x="713211" y="1109184"/>
                      <a:pt x="653415" y="1109279"/>
                    </a:cubicBezTo>
                    <a:cubicBezTo>
                      <a:pt x="647080" y="1109289"/>
                      <a:pt x="640758" y="1108744"/>
                      <a:pt x="634519" y="1107648"/>
                    </a:cubicBezTo>
                    <a:cubicBezTo>
                      <a:pt x="594938" y="1100994"/>
                      <a:pt x="557583" y="1084767"/>
                      <a:pt x="525707" y="1060377"/>
                    </a:cubicBezTo>
                    <a:cubicBezTo>
                      <a:pt x="402444" y="962787"/>
                      <a:pt x="340493" y="790987"/>
                      <a:pt x="408863" y="613021"/>
                    </a:cubicBezTo>
                    <a:cubicBezTo>
                      <a:pt x="463857" y="472321"/>
                      <a:pt x="599734" y="379942"/>
                      <a:pt x="750798" y="380547"/>
                    </a:cubicBezTo>
                  </a:path>
                </a:pathLst>
              </a:custGeom>
              <a:grpFill/>
              <a:ln w="9525" cap="flat">
                <a:noFill/>
                <a:prstDash val="solid"/>
                <a:miter/>
              </a:ln>
            </p:spPr>
            <p:txBody>
              <a:bodyPr rtlCol="0" anchor="ctr"/>
              <a:lstStyle/>
              <a:p>
                <a:endParaRPr lang="en-US"/>
              </a:p>
            </p:txBody>
          </p:sp>
        </p:grpSp>
      </p:grpSp>
      <p:sp>
        <p:nvSpPr>
          <p:cNvPr id="15" name="Date Placeholder 14">
            <a:extLst>
              <a:ext uri="{FF2B5EF4-FFF2-40B4-BE49-F238E27FC236}">
                <a16:creationId xmlns:a16="http://schemas.microsoft.com/office/drawing/2014/main" id="{B7F603D5-7B10-42BE-9768-0B1C212E3CA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Footer Placeholder 15">
            <a:extLst>
              <a:ext uri="{FF2B5EF4-FFF2-40B4-BE49-F238E27FC236}">
                <a16:creationId xmlns:a16="http://schemas.microsoft.com/office/drawing/2014/main" id="{5FC8C91E-704F-41CB-B334-D58D23D7F8DD}"/>
              </a:ext>
            </a:extLst>
          </p:cNvPr>
          <p:cNvSpPr>
            <a:spLocks noGrp="1"/>
          </p:cNvSpPr>
          <p:nvPr>
            <p:ph type="ftr" sz="quarter" idx="11"/>
          </p:nvPr>
        </p:nvSpPr>
        <p:spPr/>
        <p:txBody>
          <a:bodyPr/>
          <a:lstStyle/>
          <a:p>
            <a:r>
              <a:rPr lang="en-US"/>
              <a:t>Mojang Studios</a:t>
            </a:r>
          </a:p>
        </p:txBody>
      </p:sp>
      <p:sp>
        <p:nvSpPr>
          <p:cNvPr id="17" name="Slide Number Placeholder 16">
            <a:extLst>
              <a:ext uri="{FF2B5EF4-FFF2-40B4-BE49-F238E27FC236}">
                <a16:creationId xmlns:a16="http://schemas.microsoft.com/office/drawing/2014/main" id="{7FE6D8B9-B4A6-43E2-8C56-DA073BDDD91D}"/>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9845234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Page 1 Column">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88D4C9D-9022-4B06-B3C2-707D30931F81}"/>
              </a:ext>
            </a:extLst>
          </p:cNvPr>
          <p:cNvSpPr>
            <a:spLocks noGrp="1"/>
          </p:cNvSpPr>
          <p:nvPr>
            <p:ph type="body" sz="quarter" idx="25" hasCustomPrompt="1"/>
          </p:nvPr>
        </p:nvSpPr>
        <p:spPr>
          <a:xfrm>
            <a:off x="3195637" y="1327150"/>
            <a:ext cx="5802313" cy="4768850"/>
          </a:xfrm>
          <a:prstGeom prst="rect">
            <a:avLst/>
          </a:prstGeom>
        </p:spPr>
        <p:txBody>
          <a:bodyPr lIns="0" tIns="0" rIns="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itle 23">
            <a:extLst>
              <a:ext uri="{FF2B5EF4-FFF2-40B4-BE49-F238E27FC236}">
                <a16:creationId xmlns:a16="http://schemas.microsoft.com/office/drawing/2014/main" id="{E30B54BE-DFCD-4F67-A521-8B52D4BCEE5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136726BB-3727-4A3D-AD56-F59DD11E4604}"/>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Date Placeholder 5">
            <a:extLst>
              <a:ext uri="{FF2B5EF4-FFF2-40B4-BE49-F238E27FC236}">
                <a16:creationId xmlns:a16="http://schemas.microsoft.com/office/drawing/2014/main" id="{D7398A58-91AE-46C5-9AB9-852CC2D0B403}"/>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7077EB-0472-4BB2-87EF-8827E1FD9AC3}"/>
              </a:ext>
            </a:extLst>
          </p:cNvPr>
          <p:cNvSpPr>
            <a:spLocks noGrp="1"/>
          </p:cNvSpPr>
          <p:nvPr>
            <p:ph type="ftr" sz="quarter" idx="27"/>
          </p:nvPr>
        </p:nvSpPr>
        <p:spPr/>
        <p:txBody>
          <a:bodyPr/>
          <a:lstStyle/>
          <a:p>
            <a:r>
              <a:rPr lang="en-US"/>
              <a:t>Mojang Studios</a:t>
            </a:r>
          </a:p>
        </p:txBody>
      </p:sp>
      <p:sp>
        <p:nvSpPr>
          <p:cNvPr id="11" name="Slide Number Placeholder 10">
            <a:extLst>
              <a:ext uri="{FF2B5EF4-FFF2-40B4-BE49-F238E27FC236}">
                <a16:creationId xmlns:a16="http://schemas.microsoft.com/office/drawing/2014/main" id="{9963AA4D-07D0-4772-9D89-F6CB69E54B88}"/>
              </a:ext>
            </a:extLst>
          </p:cNvPr>
          <p:cNvSpPr>
            <a:spLocks noGrp="1"/>
          </p:cNvSpPr>
          <p:nvPr>
            <p:ph type="sldNum" sz="quarter" idx="28"/>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41428366"/>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Page 2 Column">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AE803699-BD67-4AE7-A0C6-07A9874B07A9}"/>
              </a:ext>
            </a:extLst>
          </p:cNvPr>
          <p:cNvSpPr>
            <a:spLocks noGrp="1"/>
          </p:cNvSpPr>
          <p:nvPr>
            <p:ph type="body" sz="quarter" idx="25" hasCustomPrompt="1"/>
          </p:nvPr>
        </p:nvSpPr>
        <p:spPr>
          <a:xfrm>
            <a:off x="3195637" y="1550194"/>
            <a:ext cx="4329114"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2" name="Text Placeholder 3">
            <a:extLst>
              <a:ext uri="{FF2B5EF4-FFF2-40B4-BE49-F238E27FC236}">
                <a16:creationId xmlns:a16="http://schemas.microsoft.com/office/drawing/2014/main" id="{71A8B1F6-0EBC-4BFE-A667-1E34E0DC719C}"/>
              </a:ext>
            </a:extLst>
          </p:cNvPr>
          <p:cNvSpPr>
            <a:spLocks noGrp="1"/>
          </p:cNvSpPr>
          <p:nvPr>
            <p:ph type="body" sz="quarter" idx="26" hasCustomPrompt="1"/>
          </p:nvPr>
        </p:nvSpPr>
        <p:spPr>
          <a:xfrm>
            <a:off x="3195637" y="1327150"/>
            <a:ext cx="4329114"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6761B474-F9B3-4248-A40E-F57EE1CF5FC8}"/>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09D7D07-795A-4049-924B-9C3A4B65ED17}"/>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3E1E334-7FC0-4018-B43A-96E7CE536FB4}"/>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8FD8FF08-DDE8-4C25-AED2-A447CE9FA85E}"/>
              </a:ext>
            </a:extLst>
          </p:cNvPr>
          <p:cNvSpPr>
            <a:spLocks noGrp="1"/>
          </p:cNvSpPr>
          <p:nvPr>
            <p:ph type="body" sz="quarter" idx="27" hasCustomPrompt="1"/>
          </p:nvPr>
        </p:nvSpPr>
        <p:spPr>
          <a:xfrm>
            <a:off x="7616824" y="1550194"/>
            <a:ext cx="4329113"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E961BD9F-E41C-4BE7-8361-210F7BAABCD7}"/>
              </a:ext>
            </a:extLst>
          </p:cNvPr>
          <p:cNvSpPr>
            <a:spLocks noGrp="1"/>
          </p:cNvSpPr>
          <p:nvPr>
            <p:ph type="body" sz="quarter" idx="28" hasCustomPrompt="1"/>
          </p:nvPr>
        </p:nvSpPr>
        <p:spPr>
          <a:xfrm>
            <a:off x="7616824" y="1327150"/>
            <a:ext cx="4329113"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itle 23">
            <a:extLst>
              <a:ext uri="{FF2B5EF4-FFF2-40B4-BE49-F238E27FC236}">
                <a16:creationId xmlns:a16="http://schemas.microsoft.com/office/drawing/2014/main" id="{4A486BD7-8FD7-4109-A413-4B732FE56190}"/>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C3C57FA3-82B6-4092-8209-E56F5A789051}"/>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014869289"/>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Page 3 Column">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7A49ABA-D4BD-4121-ABDA-3D0F5BCBFB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1CBF564B-CD4D-47D2-81D9-E16F04005B12}"/>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9A409B6-DA83-43FA-A748-DCBA10B74937}"/>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7FEF1005-068B-45B5-B8DB-C802CF2D4AA2}"/>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ext Placeholder 3">
            <a:extLst>
              <a:ext uri="{FF2B5EF4-FFF2-40B4-BE49-F238E27FC236}">
                <a16:creationId xmlns:a16="http://schemas.microsoft.com/office/drawing/2014/main" id="{972064E1-FE68-476E-9EF4-DBF1C42165D6}"/>
              </a:ext>
            </a:extLst>
          </p:cNvPr>
          <p:cNvSpPr>
            <a:spLocks noGrp="1"/>
          </p:cNvSpPr>
          <p:nvPr>
            <p:ph type="body" sz="quarter" idx="26" hasCustomPrompt="1"/>
          </p:nvPr>
        </p:nvSpPr>
        <p:spPr>
          <a:xfrm>
            <a:off x="3195637" y="1327150"/>
            <a:ext cx="2851150"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F537B3DC-41BA-4260-9F8B-138B1FD1D065}"/>
              </a:ext>
            </a:extLst>
          </p:cNvPr>
          <p:cNvSpPr>
            <a:spLocks noGrp="1"/>
          </p:cNvSpPr>
          <p:nvPr>
            <p:ph type="body" sz="quarter" idx="27" hasCustomPrompt="1"/>
          </p:nvPr>
        </p:nvSpPr>
        <p:spPr>
          <a:xfrm>
            <a:off x="6145215"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ext Placeholder 3">
            <a:extLst>
              <a:ext uri="{FF2B5EF4-FFF2-40B4-BE49-F238E27FC236}">
                <a16:creationId xmlns:a16="http://schemas.microsoft.com/office/drawing/2014/main" id="{4A18E0C9-A572-47D0-894D-50D88FA4CDC7}"/>
              </a:ext>
            </a:extLst>
          </p:cNvPr>
          <p:cNvSpPr>
            <a:spLocks noGrp="1"/>
          </p:cNvSpPr>
          <p:nvPr>
            <p:ph type="body" sz="quarter" idx="28" hasCustomPrompt="1"/>
          </p:nvPr>
        </p:nvSpPr>
        <p:spPr>
          <a:xfrm>
            <a:off x="6145215"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CF735860-B5AE-4C3E-8D67-8B2C08511CA6}"/>
              </a:ext>
            </a:extLst>
          </p:cNvPr>
          <p:cNvSpPr>
            <a:spLocks noGrp="1"/>
          </p:cNvSpPr>
          <p:nvPr>
            <p:ph type="body" sz="quarter" idx="29" hasCustomPrompt="1"/>
          </p:nvPr>
        </p:nvSpPr>
        <p:spPr>
          <a:xfrm>
            <a:off x="9086852"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01C786CF-F73A-4BC0-BC24-07345F468B66}"/>
              </a:ext>
            </a:extLst>
          </p:cNvPr>
          <p:cNvSpPr>
            <a:spLocks noGrp="1"/>
          </p:cNvSpPr>
          <p:nvPr>
            <p:ph type="body" sz="quarter" idx="30" hasCustomPrompt="1"/>
          </p:nvPr>
        </p:nvSpPr>
        <p:spPr>
          <a:xfrm>
            <a:off x="9086852"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itle 23">
            <a:extLst>
              <a:ext uri="{FF2B5EF4-FFF2-40B4-BE49-F238E27FC236}">
                <a16:creationId xmlns:a16="http://schemas.microsoft.com/office/drawing/2014/main" id="{48D02963-ACDE-457E-863C-1158E585A549}"/>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D2C2E3C-1D13-40B6-AFBC-8493A313625F}"/>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3957536"/>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Page 4 Column">
    <p:spTree>
      <p:nvGrpSpPr>
        <p:cNvPr id="1" name=""/>
        <p:cNvGrpSpPr/>
        <p:nvPr/>
      </p:nvGrpSpPr>
      <p:grpSpPr>
        <a:xfrm>
          <a:off x="0" y="0"/>
          <a:ext cx="0" cy="0"/>
          <a:chOff x="0" y="0"/>
          <a:chExt cx="0" cy="0"/>
        </a:xfrm>
      </p:grpSpPr>
      <p:sp>
        <p:nvSpPr>
          <p:cNvPr id="27" name="Text Placeholder 3">
            <a:extLst>
              <a:ext uri="{FF2B5EF4-FFF2-40B4-BE49-F238E27FC236}">
                <a16:creationId xmlns:a16="http://schemas.microsoft.com/office/drawing/2014/main" id="{1F269FC3-69DB-43E4-BDB3-9BDAFEA82518}"/>
              </a:ext>
            </a:extLst>
          </p:cNvPr>
          <p:cNvSpPr>
            <a:spLocks noGrp="1"/>
          </p:cNvSpPr>
          <p:nvPr>
            <p:ph type="body" sz="quarter" idx="27"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8" name="Text Placeholder 3">
            <a:extLst>
              <a:ext uri="{FF2B5EF4-FFF2-40B4-BE49-F238E27FC236}">
                <a16:creationId xmlns:a16="http://schemas.microsoft.com/office/drawing/2014/main" id="{C288533A-BDA5-4B13-B915-8A392F274940}"/>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E9122D9D-DE3C-431A-8631-C943B2D808DD}"/>
              </a:ext>
            </a:extLst>
          </p:cNvPr>
          <p:cNvSpPr>
            <a:spLocks noGrp="1"/>
          </p:cNvSpPr>
          <p:nvPr>
            <p:ph type="body" sz="quarter" idx="29"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2AA91287-C80F-46C5-87BE-151D1DA7DF5F}"/>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ext Placeholder 3">
            <a:extLst>
              <a:ext uri="{FF2B5EF4-FFF2-40B4-BE49-F238E27FC236}">
                <a16:creationId xmlns:a16="http://schemas.microsoft.com/office/drawing/2014/main" id="{BE081351-746C-4B41-B61A-67C2EF1AA007}"/>
              </a:ext>
            </a:extLst>
          </p:cNvPr>
          <p:cNvSpPr>
            <a:spLocks noGrp="1"/>
          </p:cNvSpPr>
          <p:nvPr>
            <p:ph type="body" sz="quarter" idx="31"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9AEC5389-E534-4BAF-99C2-958E3B52F58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55F52BA1-70F3-40B6-A62F-305D18AF8E2D}"/>
              </a:ext>
            </a:extLst>
          </p:cNvPr>
          <p:cNvSpPr>
            <a:spLocks noGrp="1"/>
          </p:cNvSpPr>
          <p:nvPr>
            <p:ph type="dt" sz="half" idx="33"/>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DCCFD989-044B-4FBB-BCF0-599DB6D474BA}"/>
              </a:ext>
            </a:extLst>
          </p:cNvPr>
          <p:cNvSpPr>
            <a:spLocks noGrp="1"/>
          </p:cNvSpPr>
          <p:nvPr>
            <p:ph type="ftr" sz="quarter" idx="34"/>
          </p:nvPr>
        </p:nvSpPr>
        <p:spPr/>
        <p:txBody>
          <a:bodyPr/>
          <a:lstStyle/>
          <a:p>
            <a:r>
              <a:rPr lang="en-US"/>
              <a:t>Mojang Studios</a:t>
            </a:r>
          </a:p>
        </p:txBody>
      </p:sp>
      <p:sp>
        <p:nvSpPr>
          <p:cNvPr id="7" name="Slide Number Placeholder 6">
            <a:extLst>
              <a:ext uri="{FF2B5EF4-FFF2-40B4-BE49-F238E27FC236}">
                <a16:creationId xmlns:a16="http://schemas.microsoft.com/office/drawing/2014/main" id="{1C2E70BC-39FB-476A-861F-7A0E40D69B52}"/>
              </a:ext>
            </a:extLst>
          </p:cNvPr>
          <p:cNvSpPr>
            <a:spLocks noGrp="1"/>
          </p:cNvSpPr>
          <p:nvPr>
            <p:ph type="sldNum" sz="quarter" idx="35"/>
          </p:nvPr>
        </p:nvSpPr>
        <p:spPr/>
        <p:txBody>
          <a:bodyPr/>
          <a:lstStyle/>
          <a:p>
            <a:fld id="{7C84D469-983E-45D1-83D0-D0A54F8F126E}" type="slidenum">
              <a:rPr lang="en-US" smtClean="0"/>
              <a:pPr/>
              <a:t>‹#›</a:t>
            </a:fld>
            <a:endParaRPr lang="en-US"/>
          </a:p>
        </p:txBody>
      </p:sp>
      <p:sp>
        <p:nvSpPr>
          <p:cNvPr id="17" name="Text Placeholder 3">
            <a:extLst>
              <a:ext uri="{FF2B5EF4-FFF2-40B4-BE49-F238E27FC236}">
                <a16:creationId xmlns:a16="http://schemas.microsoft.com/office/drawing/2014/main" id="{E1776B33-DB16-4228-9EDD-4C8F50EA7B20}"/>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AFC5E8D6-B8A1-4FAC-AD86-2A18C67F1853}"/>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itle 23">
            <a:extLst>
              <a:ext uri="{FF2B5EF4-FFF2-40B4-BE49-F238E27FC236}">
                <a16:creationId xmlns:a16="http://schemas.microsoft.com/office/drawing/2014/main" id="{9EC305D8-99F5-4D62-A01F-6B7B8D0B3E1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4C6CA838-5EB3-43BC-ACB0-E60EF9FA88B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191571120"/>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Page Timeline 4 Column">
    <p:spTree>
      <p:nvGrpSpPr>
        <p:cNvPr id="1" name=""/>
        <p:cNvGrpSpPr/>
        <p:nvPr/>
      </p:nvGrpSpPr>
      <p:grpSpPr>
        <a:xfrm>
          <a:off x="0" y="0"/>
          <a:ext cx="0" cy="0"/>
          <a:chOff x="0" y="0"/>
          <a:chExt cx="0" cy="0"/>
        </a:xfrm>
      </p:grpSpPr>
      <p:sp>
        <p:nvSpPr>
          <p:cNvPr id="16" name="Text Placeholder 21">
            <a:extLst>
              <a:ext uri="{FF2B5EF4-FFF2-40B4-BE49-F238E27FC236}">
                <a16:creationId xmlns:a16="http://schemas.microsoft.com/office/drawing/2014/main" id="{1020FF19-64EC-4997-8810-BCEF07763A4E}"/>
              </a:ext>
            </a:extLst>
          </p:cNvPr>
          <p:cNvSpPr>
            <a:spLocks noGrp="1"/>
          </p:cNvSpPr>
          <p:nvPr>
            <p:ph type="body" sz="quarter" idx="23" hasCustomPrompt="1"/>
          </p:nvPr>
        </p:nvSpPr>
        <p:spPr>
          <a:xfrm>
            <a:off x="252413"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23" name="Text Placeholder 3">
            <a:extLst>
              <a:ext uri="{FF2B5EF4-FFF2-40B4-BE49-F238E27FC236}">
                <a16:creationId xmlns:a16="http://schemas.microsoft.com/office/drawing/2014/main" id="{D9AB4E66-E1A5-4BC7-ABD0-2D9761331AF8}"/>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6F34205D-5CCD-472E-984C-015885DF805A}"/>
              </a:ext>
            </a:extLst>
          </p:cNvPr>
          <p:cNvSpPr>
            <a:spLocks noGrp="1"/>
          </p:cNvSpPr>
          <p:nvPr>
            <p:ph type="body" sz="quarter" idx="32"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852B04B8-A200-4845-995C-684E577296D1}"/>
              </a:ext>
            </a:extLst>
          </p:cNvPr>
          <p:cNvSpPr>
            <a:spLocks noGrp="1"/>
          </p:cNvSpPr>
          <p:nvPr>
            <p:ph type="body" sz="quarter" idx="34"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58370793-C639-46B7-818D-AFE19B2B7853}"/>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0" name="Text Placeholder 21">
            <a:extLst>
              <a:ext uri="{FF2B5EF4-FFF2-40B4-BE49-F238E27FC236}">
                <a16:creationId xmlns:a16="http://schemas.microsoft.com/office/drawing/2014/main" id="{2CCB73BE-8A25-40B2-AACE-9ADF86281A65}"/>
              </a:ext>
            </a:extLst>
          </p:cNvPr>
          <p:cNvSpPr>
            <a:spLocks noGrp="1"/>
          </p:cNvSpPr>
          <p:nvPr>
            <p:ph type="body" sz="quarter" idx="38" hasCustomPrompt="1"/>
          </p:nvPr>
        </p:nvSpPr>
        <p:spPr>
          <a:xfrm>
            <a:off x="3197226"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1" name="Text Placeholder 21">
            <a:extLst>
              <a:ext uri="{FF2B5EF4-FFF2-40B4-BE49-F238E27FC236}">
                <a16:creationId xmlns:a16="http://schemas.microsoft.com/office/drawing/2014/main" id="{3D5AAD2B-9E2B-4C82-9EBF-3DC173426B89}"/>
              </a:ext>
            </a:extLst>
          </p:cNvPr>
          <p:cNvSpPr>
            <a:spLocks noGrp="1"/>
          </p:cNvSpPr>
          <p:nvPr>
            <p:ph type="body" sz="quarter" idx="39" hasCustomPrompt="1"/>
          </p:nvPr>
        </p:nvSpPr>
        <p:spPr>
          <a:xfrm>
            <a:off x="6142039"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2" name="Text Placeholder 21">
            <a:extLst>
              <a:ext uri="{FF2B5EF4-FFF2-40B4-BE49-F238E27FC236}">
                <a16:creationId xmlns:a16="http://schemas.microsoft.com/office/drawing/2014/main" id="{868EC492-7545-42A9-A3E0-CB35DF37544F}"/>
              </a:ext>
            </a:extLst>
          </p:cNvPr>
          <p:cNvSpPr>
            <a:spLocks noGrp="1"/>
          </p:cNvSpPr>
          <p:nvPr>
            <p:ph type="body" sz="quarter" idx="40" hasCustomPrompt="1"/>
          </p:nvPr>
        </p:nvSpPr>
        <p:spPr>
          <a:xfrm>
            <a:off x="9083675"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6" name="Date Placeholder 5">
            <a:extLst>
              <a:ext uri="{FF2B5EF4-FFF2-40B4-BE49-F238E27FC236}">
                <a16:creationId xmlns:a16="http://schemas.microsoft.com/office/drawing/2014/main" id="{73950630-E9DE-42A8-A376-6F38F2909A7D}"/>
              </a:ext>
            </a:extLst>
          </p:cNvPr>
          <p:cNvSpPr>
            <a:spLocks noGrp="1"/>
          </p:cNvSpPr>
          <p:nvPr>
            <p:ph type="dt" sz="half" idx="4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1FD656-22AF-455D-8F88-4B7F506F9638}"/>
              </a:ext>
            </a:extLst>
          </p:cNvPr>
          <p:cNvSpPr>
            <a:spLocks noGrp="1"/>
          </p:cNvSpPr>
          <p:nvPr>
            <p:ph type="ftr" sz="quarter" idx="42"/>
          </p:nvPr>
        </p:nvSpPr>
        <p:spPr/>
        <p:txBody>
          <a:bodyPr/>
          <a:lstStyle/>
          <a:p>
            <a:r>
              <a:rPr lang="en-US"/>
              <a:t>Mojang Studios</a:t>
            </a:r>
          </a:p>
        </p:txBody>
      </p:sp>
      <p:sp>
        <p:nvSpPr>
          <p:cNvPr id="9" name="Slide Number Placeholder 8">
            <a:extLst>
              <a:ext uri="{FF2B5EF4-FFF2-40B4-BE49-F238E27FC236}">
                <a16:creationId xmlns:a16="http://schemas.microsoft.com/office/drawing/2014/main" id="{93C3733A-23FB-4C5E-81E5-F63D67DBBCC0}"/>
              </a:ext>
            </a:extLst>
          </p:cNvPr>
          <p:cNvSpPr>
            <a:spLocks noGrp="1"/>
          </p:cNvSpPr>
          <p:nvPr>
            <p:ph type="sldNum" sz="quarter" idx="43"/>
          </p:nvPr>
        </p:nvSpPr>
        <p:spPr/>
        <p:txBody>
          <a:bodyPr/>
          <a:lstStyle/>
          <a:p>
            <a:fld id="{7C84D469-983E-45D1-83D0-D0A54F8F126E}" type="slidenum">
              <a:rPr lang="en-US" smtClean="0"/>
              <a:pPr/>
              <a:t>‹#›</a:t>
            </a:fld>
            <a:endParaRPr lang="en-US"/>
          </a:p>
        </p:txBody>
      </p:sp>
      <p:sp>
        <p:nvSpPr>
          <p:cNvPr id="19" name="Text Placeholder 3">
            <a:extLst>
              <a:ext uri="{FF2B5EF4-FFF2-40B4-BE49-F238E27FC236}">
                <a16:creationId xmlns:a16="http://schemas.microsoft.com/office/drawing/2014/main" id="{5403988F-73C7-490A-BA1C-6FF0068AA7E4}"/>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DCF24185-8F82-4A4B-A250-AE4A4F3A57E1}"/>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888FB33D-C060-49EE-B38B-DBB796AC4E0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3CACD907-8E06-4ED2-BC39-EAC1E916E92D}"/>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itle 23">
            <a:extLst>
              <a:ext uri="{FF2B5EF4-FFF2-40B4-BE49-F238E27FC236}">
                <a16:creationId xmlns:a16="http://schemas.microsoft.com/office/drawing/2014/main" id="{CCE18077-32FA-41BE-9F47-D9F1137C2D5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4" name="Text Placeholder 21">
            <a:extLst>
              <a:ext uri="{FF2B5EF4-FFF2-40B4-BE49-F238E27FC236}">
                <a16:creationId xmlns:a16="http://schemas.microsoft.com/office/drawing/2014/main" id="{DC2D727F-9FB9-49F1-B276-3A510D34EA7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75516705"/>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Page 4 Column Bullet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EBCA681-ECCA-4DC5-B3FB-3FAB9C704D89}"/>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B6F46CE9-CE87-4064-BD50-C45187EB67C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2560DA8-CF27-4532-A194-5EF234E580F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Text Placeholder 15">
            <a:extLst>
              <a:ext uri="{FF2B5EF4-FFF2-40B4-BE49-F238E27FC236}">
                <a16:creationId xmlns:a16="http://schemas.microsoft.com/office/drawing/2014/main" id="{1D0F2F64-410B-4B72-B159-A1837355EE13}"/>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15">
            <a:extLst>
              <a:ext uri="{FF2B5EF4-FFF2-40B4-BE49-F238E27FC236}">
                <a16:creationId xmlns:a16="http://schemas.microsoft.com/office/drawing/2014/main" id="{1B7DFCA7-78EF-4F48-988F-CFDA1A221075}"/>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8" name="Text Placeholder 15">
            <a:extLst>
              <a:ext uri="{FF2B5EF4-FFF2-40B4-BE49-F238E27FC236}">
                <a16:creationId xmlns:a16="http://schemas.microsoft.com/office/drawing/2014/main" id="{E4B5C783-6FF6-498F-854A-35647DAC3800}"/>
              </a:ext>
            </a:extLst>
          </p:cNvPr>
          <p:cNvSpPr>
            <a:spLocks noGrp="1"/>
          </p:cNvSpPr>
          <p:nvPr>
            <p:ph type="body" sz="quarter" idx="35" hasCustomPrompt="1"/>
          </p:nvPr>
        </p:nvSpPr>
        <p:spPr>
          <a:xfrm>
            <a:off x="6142038"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9" name="Text Placeholder 15">
            <a:extLst>
              <a:ext uri="{FF2B5EF4-FFF2-40B4-BE49-F238E27FC236}">
                <a16:creationId xmlns:a16="http://schemas.microsoft.com/office/drawing/2014/main" id="{ADA655E6-7F02-47DA-8B80-2F6E9A8B8EB4}"/>
              </a:ext>
            </a:extLst>
          </p:cNvPr>
          <p:cNvSpPr>
            <a:spLocks noGrp="1"/>
          </p:cNvSpPr>
          <p:nvPr>
            <p:ph type="body" sz="quarter" idx="36" hasCustomPrompt="1"/>
          </p:nvPr>
        </p:nvSpPr>
        <p:spPr>
          <a:xfrm>
            <a:off x="9089136"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1" name="Text Placeholder 3">
            <a:extLst>
              <a:ext uri="{FF2B5EF4-FFF2-40B4-BE49-F238E27FC236}">
                <a16:creationId xmlns:a16="http://schemas.microsoft.com/office/drawing/2014/main" id="{768EE299-EBF2-43F3-B967-B50433BD8986}"/>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6792C8E8-19F1-49CC-9EE8-C55789D6E77E}"/>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3" name="Text Placeholder 3">
            <a:extLst>
              <a:ext uri="{FF2B5EF4-FFF2-40B4-BE49-F238E27FC236}">
                <a16:creationId xmlns:a16="http://schemas.microsoft.com/office/drawing/2014/main" id="{DC377A34-2598-4FD3-AA0E-3D63EAE32D1E}"/>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Text Placeholder 3">
            <a:extLst>
              <a:ext uri="{FF2B5EF4-FFF2-40B4-BE49-F238E27FC236}">
                <a16:creationId xmlns:a16="http://schemas.microsoft.com/office/drawing/2014/main" id="{A30AB321-F9A9-4270-BD89-F2072095864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5" name="Title 23">
            <a:extLst>
              <a:ext uri="{FF2B5EF4-FFF2-40B4-BE49-F238E27FC236}">
                <a16:creationId xmlns:a16="http://schemas.microsoft.com/office/drawing/2014/main" id="{BD611F08-CA7D-4780-923B-27E65FBD1CC7}"/>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6" name="Text Placeholder 21">
            <a:extLst>
              <a:ext uri="{FF2B5EF4-FFF2-40B4-BE49-F238E27FC236}">
                <a16:creationId xmlns:a16="http://schemas.microsoft.com/office/drawing/2014/main" id="{79BC3EE7-DED0-44AB-8546-FEB59D5BF90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756364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Page 4 Column Bullet - Dark">
    <p:bg>
      <p:bgRef idx="1001">
        <a:schemeClr val="bg1"/>
      </p:bgRef>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B1F9DBBE-B7C7-4F78-933F-9D87B8D885A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244D7FF6-76A5-403F-A82E-D94173F58D2F}"/>
              </a:ext>
            </a:extLst>
          </p:cNvPr>
          <p:cNvSpPr>
            <a:spLocks noGrp="1"/>
          </p:cNvSpPr>
          <p:nvPr>
            <p:ph type="ftr" sz="quarter" idx="11"/>
          </p:nvPr>
        </p:nvSpPr>
        <p:spPr/>
        <p:txBody>
          <a:bodyPr/>
          <a:lstStyle/>
          <a:p>
            <a:r>
              <a:rPr lang="en-US"/>
              <a:t>Mojang Studios</a:t>
            </a:r>
          </a:p>
        </p:txBody>
      </p:sp>
      <p:sp>
        <p:nvSpPr>
          <p:cNvPr id="11" name="Slide Number Placeholder 10">
            <a:extLst>
              <a:ext uri="{FF2B5EF4-FFF2-40B4-BE49-F238E27FC236}">
                <a16:creationId xmlns:a16="http://schemas.microsoft.com/office/drawing/2014/main" id="{0B8D4480-7570-4A4D-8728-07E88FB82A18}"/>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25" name="Text Placeholder 15">
            <a:extLst>
              <a:ext uri="{FF2B5EF4-FFF2-40B4-BE49-F238E27FC236}">
                <a16:creationId xmlns:a16="http://schemas.microsoft.com/office/drawing/2014/main" id="{05A23242-8110-4FC6-AF09-ECF7D4C574D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15">
            <a:extLst>
              <a:ext uri="{FF2B5EF4-FFF2-40B4-BE49-F238E27FC236}">
                <a16:creationId xmlns:a16="http://schemas.microsoft.com/office/drawing/2014/main" id="{860B9330-271E-45C6-8779-88B28874E9ED}"/>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7" name="Text Placeholder 15">
            <a:extLst>
              <a:ext uri="{FF2B5EF4-FFF2-40B4-BE49-F238E27FC236}">
                <a16:creationId xmlns:a16="http://schemas.microsoft.com/office/drawing/2014/main" id="{94E99715-03E6-4EC5-A0BC-CF7F81BD3F6D}"/>
              </a:ext>
            </a:extLst>
          </p:cNvPr>
          <p:cNvSpPr>
            <a:spLocks noGrp="1"/>
          </p:cNvSpPr>
          <p:nvPr>
            <p:ph type="body" sz="quarter" idx="35" hasCustomPrompt="1"/>
          </p:nvPr>
        </p:nvSpPr>
        <p:spPr>
          <a:xfrm>
            <a:off x="6142038"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15">
            <a:extLst>
              <a:ext uri="{FF2B5EF4-FFF2-40B4-BE49-F238E27FC236}">
                <a16:creationId xmlns:a16="http://schemas.microsoft.com/office/drawing/2014/main" id="{FE13EDD1-4369-4090-A611-158886608CCC}"/>
              </a:ext>
            </a:extLst>
          </p:cNvPr>
          <p:cNvSpPr>
            <a:spLocks noGrp="1"/>
          </p:cNvSpPr>
          <p:nvPr>
            <p:ph type="body" sz="quarter" idx="36" hasCustomPrompt="1"/>
          </p:nvPr>
        </p:nvSpPr>
        <p:spPr>
          <a:xfrm>
            <a:off x="9089136"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B967907-5ECF-4C2A-9BB5-1AB2E388C98D}"/>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F131AA88-3582-43DB-9CE1-628E97467786}"/>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37AB1731-6C23-4DC1-A274-88C951EDAE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0" name="Text Placeholder 3">
            <a:extLst>
              <a:ext uri="{FF2B5EF4-FFF2-40B4-BE49-F238E27FC236}">
                <a16:creationId xmlns:a16="http://schemas.microsoft.com/office/drawing/2014/main" id="{610748E9-4D36-413D-863A-F45079827EBF}"/>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itle 23">
            <a:extLst>
              <a:ext uri="{FF2B5EF4-FFF2-40B4-BE49-F238E27FC236}">
                <a16:creationId xmlns:a16="http://schemas.microsoft.com/office/drawing/2014/main" id="{8B720C46-FCA0-43CC-9710-0B8F067BB701}"/>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2" name="Text Placeholder 21">
            <a:extLst>
              <a:ext uri="{FF2B5EF4-FFF2-40B4-BE49-F238E27FC236}">
                <a16:creationId xmlns:a16="http://schemas.microsoft.com/office/drawing/2014/main" id="{8408C8A5-89D2-424E-B4C5-4FD2660728A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79195742"/>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Page 3 Column Image - Light">
    <p:spTree>
      <p:nvGrpSpPr>
        <p:cNvPr id="1" name=""/>
        <p:cNvGrpSpPr/>
        <p:nvPr/>
      </p:nvGrpSpPr>
      <p:grpSpPr>
        <a:xfrm>
          <a:off x="0" y="0"/>
          <a:ext cx="0" cy="0"/>
          <a:chOff x="0" y="0"/>
          <a:chExt cx="0" cy="0"/>
        </a:xfrm>
      </p:grpSpPr>
      <p:sp>
        <p:nvSpPr>
          <p:cNvPr id="28" name="Text Placeholder 3">
            <a:extLst>
              <a:ext uri="{FF2B5EF4-FFF2-40B4-BE49-F238E27FC236}">
                <a16:creationId xmlns:a16="http://schemas.microsoft.com/office/drawing/2014/main" id="{36CD7EA0-B4D3-4A98-9D62-CF585E183333}"/>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9" name="Text Placeholder 3">
            <a:extLst>
              <a:ext uri="{FF2B5EF4-FFF2-40B4-BE49-F238E27FC236}">
                <a16:creationId xmlns:a16="http://schemas.microsoft.com/office/drawing/2014/main" id="{4CDFCA0E-C3FA-4006-8F20-BF32981A4524}"/>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55A3D200-AA14-4B69-98E0-7E22B08F2C8F}"/>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 name="Date Placeholder 2">
            <a:extLst>
              <a:ext uri="{FF2B5EF4-FFF2-40B4-BE49-F238E27FC236}">
                <a16:creationId xmlns:a16="http://schemas.microsoft.com/office/drawing/2014/main" id="{BBF69637-E16D-4ED1-85D9-C74E12EAB310}"/>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9B5064C-BD6A-435E-B78D-4B695EA0A4CB}"/>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3A22E13F-F36B-4925-AC51-041877CB1827}"/>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6" name="Title 23">
            <a:extLst>
              <a:ext uri="{FF2B5EF4-FFF2-40B4-BE49-F238E27FC236}">
                <a16:creationId xmlns:a16="http://schemas.microsoft.com/office/drawing/2014/main" id="{2B4CDE2A-8D38-4E09-90FF-6CAA6689762B}"/>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05D19981-6FD5-4B9D-AD6F-113EE9C737B0}"/>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A2EED76C-F984-4194-B3DC-05EAAA06360F}"/>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C8B181BF-ED01-4065-A340-E02B4ACA405B}"/>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F0B23B5C-4DD3-4ABB-871A-7357AF72250E}"/>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6" name="Picture Placeholder 5">
            <a:extLst>
              <a:ext uri="{FF2B5EF4-FFF2-40B4-BE49-F238E27FC236}">
                <a16:creationId xmlns:a16="http://schemas.microsoft.com/office/drawing/2014/main" id="{1FA26DF7-1988-4A11-B1ED-C65DB6217450}"/>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24" name="Picture Placeholder 5">
            <a:extLst>
              <a:ext uri="{FF2B5EF4-FFF2-40B4-BE49-F238E27FC236}">
                <a16:creationId xmlns:a16="http://schemas.microsoft.com/office/drawing/2014/main" id="{030E526E-CF72-4FD7-8F01-F8BD57A89004}"/>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33" name="Picture Placeholder 5">
            <a:extLst>
              <a:ext uri="{FF2B5EF4-FFF2-40B4-BE49-F238E27FC236}">
                <a16:creationId xmlns:a16="http://schemas.microsoft.com/office/drawing/2014/main" id="{768C24A9-A5DF-4956-931B-B07ED2F92EEF}"/>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Tree>
    <p:extLst>
      <p:ext uri="{BB962C8B-B14F-4D97-AF65-F5344CB8AC3E}">
        <p14:creationId xmlns:p14="http://schemas.microsoft.com/office/powerpoint/2010/main" val="1667499908"/>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Page 3 Column Imag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A06A87D-07F0-477B-949D-3BDBFAD32459}"/>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F9A153D-7919-46BC-965D-4DDAEA2BE7FC}"/>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3E0BFB38-24E2-40E7-8185-9EEA52B7F47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34" name="Text Placeholder 3">
            <a:extLst>
              <a:ext uri="{FF2B5EF4-FFF2-40B4-BE49-F238E27FC236}">
                <a16:creationId xmlns:a16="http://schemas.microsoft.com/office/drawing/2014/main" id="{2DCBCBEE-4C75-4B83-B4B4-9D4271F94316}"/>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5" name="Text Placeholder 3">
            <a:extLst>
              <a:ext uri="{FF2B5EF4-FFF2-40B4-BE49-F238E27FC236}">
                <a16:creationId xmlns:a16="http://schemas.microsoft.com/office/drawing/2014/main" id="{0C2E30C2-7787-415E-8327-1D81DBE7D2E3}"/>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8" name="Text Placeholder 3">
            <a:extLst>
              <a:ext uri="{FF2B5EF4-FFF2-40B4-BE49-F238E27FC236}">
                <a16:creationId xmlns:a16="http://schemas.microsoft.com/office/drawing/2014/main" id="{E540F7DA-E726-4949-9E54-DA5B175DD491}"/>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itle 23">
            <a:extLst>
              <a:ext uri="{FF2B5EF4-FFF2-40B4-BE49-F238E27FC236}">
                <a16:creationId xmlns:a16="http://schemas.microsoft.com/office/drawing/2014/main" id="{525787D4-69C2-4A87-B756-1B831230712D}"/>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E27EC9D1-90EF-4090-BD69-2DA70D9DB777}"/>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B5A23144-6944-4CFF-9A8C-35D41619B1E1}"/>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74A672EA-5C42-42B1-B31C-DA79B8CE36B2}"/>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A78E9293-8BAD-467D-86BB-73149C5EA9D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Picture Placeholder 5">
            <a:extLst>
              <a:ext uri="{FF2B5EF4-FFF2-40B4-BE49-F238E27FC236}">
                <a16:creationId xmlns:a16="http://schemas.microsoft.com/office/drawing/2014/main" id="{FBE2BEE5-F4BE-4B2B-9459-8B1BCE79E1A7}"/>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5" name="Picture Placeholder 5">
            <a:extLst>
              <a:ext uri="{FF2B5EF4-FFF2-40B4-BE49-F238E27FC236}">
                <a16:creationId xmlns:a16="http://schemas.microsoft.com/office/drawing/2014/main" id="{DC525D70-7364-4D40-AD36-068F2E266C62}"/>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6" name="Picture Placeholder 5">
            <a:extLst>
              <a:ext uri="{FF2B5EF4-FFF2-40B4-BE49-F238E27FC236}">
                <a16:creationId xmlns:a16="http://schemas.microsoft.com/office/drawing/2014/main" id="{B6F63255-053D-4EBA-93B0-3079DC4E80B8}"/>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Tree>
    <p:extLst>
      <p:ext uri="{BB962C8B-B14F-4D97-AF65-F5344CB8AC3E}">
        <p14:creationId xmlns:p14="http://schemas.microsoft.com/office/powerpoint/2010/main" val="4974099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 Column x 1 Image - Ligh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A4E331F-5057-4A83-ACCD-E14E93A09945}"/>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2" name="Date Placeholder 1">
            <a:extLst>
              <a:ext uri="{FF2B5EF4-FFF2-40B4-BE49-F238E27FC236}">
                <a16:creationId xmlns:a16="http://schemas.microsoft.com/office/drawing/2014/main" id="{A7FD670A-A5CC-4C98-90D2-B8BF8CFDF29A}"/>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AD4AC56-6FF7-4B46-B0EE-7E17ECA55FD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A324A7F4-2708-46E4-835E-07EF70C038D7}"/>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4D467522-DDF5-43E0-B973-A71340D863DC}"/>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0" name="Title 23">
            <a:extLst>
              <a:ext uri="{FF2B5EF4-FFF2-40B4-BE49-F238E27FC236}">
                <a16:creationId xmlns:a16="http://schemas.microsoft.com/office/drawing/2014/main" id="{74701466-85E6-48BD-8D62-594CA0E8189C}"/>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ED3F8081-5FD3-494E-A10C-69F88639914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C4B750BF-9846-4071-AB47-D4F78029009C}"/>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791999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1">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22" name="Text Placeholder 21">
            <a:extLst>
              <a:ext uri="{FF2B5EF4-FFF2-40B4-BE49-F238E27FC236}">
                <a16:creationId xmlns:a16="http://schemas.microsoft.com/office/drawing/2014/main" id="{3B866F7B-3FCC-4DB0-BD8C-1E166E1819B3}"/>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12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6" name="Freeform: Shape 5">
            <a:extLst>
              <a:ext uri="{FF2B5EF4-FFF2-40B4-BE49-F238E27FC236}">
                <a16:creationId xmlns:a16="http://schemas.microsoft.com/office/drawing/2014/main" id="{C79F75BC-9D31-40DB-8133-C5D26E6D9D8E}"/>
              </a:ext>
            </a:extLst>
          </p:cNvPr>
          <p:cNvSpPr/>
          <p:nvPr/>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D7B3CFD3-9B36-4BDD-928E-8BEC6BE7A65C}"/>
              </a:ext>
            </a:extLst>
          </p:cNvPr>
          <p:cNvSpPr/>
          <p:nvPr/>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0CD98170-2C3C-4E7A-8EDD-99D3AB1F7ED3}"/>
              </a:ext>
            </a:extLst>
          </p:cNvPr>
          <p:cNvSpPr/>
          <p:nvPr/>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E8BEFB58-C3E9-4CF7-81E7-A03371485FA9}"/>
              </a:ext>
            </a:extLst>
          </p:cNvPr>
          <p:cNvSpPr/>
          <p:nvPr/>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9F0F358-39C6-42E8-A3B6-9A73AF9D6E95}"/>
              </a:ext>
            </a:extLst>
          </p:cNvPr>
          <p:cNvSpPr/>
          <p:nvPr/>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2CC36AA8-1DEF-4A63-81D7-5494F7415766}"/>
              </a:ext>
            </a:extLst>
          </p:cNvPr>
          <p:cNvSpPr/>
          <p:nvPr/>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grpSp>
        <p:nvGrpSpPr>
          <p:cNvPr id="31" name="Graphic 27">
            <a:extLst>
              <a:ext uri="{FF2B5EF4-FFF2-40B4-BE49-F238E27FC236}">
                <a16:creationId xmlns:a16="http://schemas.microsoft.com/office/drawing/2014/main" id="{90885CBD-CB4B-44B4-903A-8C197AB669EC}"/>
              </a:ext>
            </a:extLst>
          </p:cNvPr>
          <p:cNvGrpSpPr/>
          <p:nvPr userDrawn="1"/>
        </p:nvGrpSpPr>
        <p:grpSpPr>
          <a:xfrm>
            <a:off x="211138" y="6093845"/>
            <a:ext cx="634650" cy="548640"/>
            <a:chOff x="3214686" y="1004887"/>
            <a:chExt cx="5765431" cy="4850549"/>
          </a:xfrm>
        </p:grpSpPr>
        <p:sp>
          <p:nvSpPr>
            <p:cNvPr id="32" name="Freeform: Shape 31">
              <a:extLst>
                <a:ext uri="{FF2B5EF4-FFF2-40B4-BE49-F238E27FC236}">
                  <a16:creationId xmlns:a16="http://schemas.microsoft.com/office/drawing/2014/main" id="{0C915305-9408-4471-B0D4-FC7C04034FE5}"/>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3" name="Graphic 27">
              <a:extLst>
                <a:ext uri="{FF2B5EF4-FFF2-40B4-BE49-F238E27FC236}">
                  <a16:creationId xmlns:a16="http://schemas.microsoft.com/office/drawing/2014/main" id="{D38FE882-7255-4042-BC39-5204B6AC1CEB}"/>
                </a:ext>
              </a:extLst>
            </p:cNvPr>
            <p:cNvGrpSpPr/>
            <p:nvPr/>
          </p:nvGrpSpPr>
          <p:grpSpPr>
            <a:xfrm>
              <a:off x="3588488" y="1366527"/>
              <a:ext cx="5031814" cy="4160789"/>
              <a:chOff x="3588488" y="1366527"/>
              <a:chExt cx="5031814" cy="4160789"/>
            </a:xfrm>
            <a:solidFill>
              <a:srgbClr val="FFFFFF"/>
            </a:solidFill>
          </p:grpSpPr>
          <p:grpSp>
            <p:nvGrpSpPr>
              <p:cNvPr id="35" name="Graphic 27">
                <a:extLst>
                  <a:ext uri="{FF2B5EF4-FFF2-40B4-BE49-F238E27FC236}">
                    <a16:creationId xmlns:a16="http://schemas.microsoft.com/office/drawing/2014/main" id="{904420B5-803F-4729-A108-FB0AA986EF8C}"/>
                  </a:ext>
                </a:extLst>
              </p:cNvPr>
              <p:cNvGrpSpPr/>
              <p:nvPr/>
            </p:nvGrpSpPr>
            <p:grpSpPr>
              <a:xfrm>
                <a:off x="3588488" y="4982639"/>
                <a:ext cx="5031814" cy="544677"/>
                <a:chOff x="3588488" y="4982639"/>
                <a:chExt cx="5031814" cy="544677"/>
              </a:xfrm>
              <a:solidFill>
                <a:srgbClr val="FFFFFF"/>
              </a:solidFill>
            </p:grpSpPr>
            <p:sp>
              <p:nvSpPr>
                <p:cNvPr id="43" name="Freeform: Shape 42">
                  <a:extLst>
                    <a:ext uri="{FF2B5EF4-FFF2-40B4-BE49-F238E27FC236}">
                      <a16:creationId xmlns:a16="http://schemas.microsoft.com/office/drawing/2014/main" id="{DB2B7EDF-40F8-4D42-B080-B5155F095E71}"/>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A1E4AD0E-137C-4CBE-81BD-A1BE80A8B50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40D14AC0-3048-4478-9862-BBB7E15F51F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3B01CBEE-C01F-4F87-9511-64E4554EC12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3FF1B80-A33E-4CA1-9C5C-74A3BB98E2E0}"/>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94F6DEC1-BD21-4C88-A4DB-AD93B4D2477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138045A8-F2F2-4D64-B058-FFC64EB4E66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6" name="Graphic 27">
                <a:extLst>
                  <a:ext uri="{FF2B5EF4-FFF2-40B4-BE49-F238E27FC236}">
                    <a16:creationId xmlns:a16="http://schemas.microsoft.com/office/drawing/2014/main" id="{9F59AD8B-6249-45DA-A913-01F4F96E65DC}"/>
                  </a:ext>
                </a:extLst>
              </p:cNvPr>
              <p:cNvGrpSpPr/>
              <p:nvPr/>
            </p:nvGrpSpPr>
            <p:grpSpPr>
              <a:xfrm>
                <a:off x="3603806" y="1366527"/>
                <a:ext cx="4995343" cy="3257719"/>
                <a:chOff x="3603806" y="1366527"/>
                <a:chExt cx="4995343" cy="3257719"/>
              </a:xfrm>
              <a:solidFill>
                <a:srgbClr val="FFFFFF"/>
              </a:solidFill>
            </p:grpSpPr>
            <p:sp>
              <p:nvSpPr>
                <p:cNvPr id="37" name="Freeform: Shape 36">
                  <a:extLst>
                    <a:ext uri="{FF2B5EF4-FFF2-40B4-BE49-F238E27FC236}">
                      <a16:creationId xmlns:a16="http://schemas.microsoft.com/office/drawing/2014/main" id="{BFBE3883-72BC-46EA-8880-99E0F8F9D62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780DC8B-6B22-4D2D-AC55-B72A3BF8C3D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93DCF14E-4C09-4E71-9C9F-FAE10FFC42F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D1B653BD-EE17-4E19-B94B-0B991040D44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B204428-BB56-4BB3-AB69-B1B9DE925A9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E3F5840-1BE5-4324-836F-644605582610}"/>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14" name="Date Placeholder 13">
            <a:extLst>
              <a:ext uri="{FF2B5EF4-FFF2-40B4-BE49-F238E27FC236}">
                <a16:creationId xmlns:a16="http://schemas.microsoft.com/office/drawing/2014/main" id="{0D533D95-26A9-40D5-82E0-965E7B893BE9}"/>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5" name="Footer Placeholder 14">
            <a:extLst>
              <a:ext uri="{FF2B5EF4-FFF2-40B4-BE49-F238E27FC236}">
                <a16:creationId xmlns:a16="http://schemas.microsoft.com/office/drawing/2014/main" id="{E84EF73E-8740-47B5-9ACE-8CA3FEE2680F}"/>
              </a:ext>
            </a:extLst>
          </p:cNvPr>
          <p:cNvSpPr>
            <a:spLocks noGrp="1"/>
          </p:cNvSpPr>
          <p:nvPr>
            <p:ph type="ftr" sz="quarter" idx="17"/>
          </p:nvPr>
        </p:nvSpPr>
        <p:spPr>
          <a:xfrm>
            <a:off x="1725618" y="6512719"/>
            <a:ext cx="1377945" cy="87751"/>
          </a:xfrm>
        </p:spPr>
        <p:txBody>
          <a:bodyPr/>
          <a:lstStyle>
            <a:lvl1pPr>
              <a:defRPr>
                <a:solidFill>
                  <a:schemeClr val="accent1"/>
                </a:solidFill>
              </a:defRPr>
            </a:lvl1pPr>
          </a:lstStyle>
          <a:p>
            <a:r>
              <a:rPr lang="en-US"/>
              <a:t>Mojang Studios</a:t>
            </a:r>
            <a:endParaRPr lang="en-US">
              <a:solidFill>
                <a:schemeClr val="accent1"/>
              </a:solidFill>
            </a:endParaRPr>
          </a:p>
        </p:txBody>
      </p:sp>
      <p:sp>
        <p:nvSpPr>
          <p:cNvPr id="17" name="Slide Number Placeholder 16">
            <a:extLst>
              <a:ext uri="{FF2B5EF4-FFF2-40B4-BE49-F238E27FC236}">
                <a16:creationId xmlns:a16="http://schemas.microsoft.com/office/drawing/2014/main" id="{5B10840F-E756-490A-A3AB-DA586637E1EA}"/>
              </a:ext>
            </a:extLst>
          </p:cNvPr>
          <p:cNvSpPr>
            <a:spLocks noGrp="1"/>
          </p:cNvSpPr>
          <p:nvPr>
            <p:ph type="sldNum" sz="quarter" idx="18"/>
          </p:nvPr>
        </p:nvSpPr>
        <p:spPr/>
        <p:txBody>
          <a:bodyPr/>
          <a:lstStyle>
            <a:lvl1pPr>
              <a:defRPr>
                <a:solidFill>
                  <a:schemeClr val="accent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120335256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 Column x 1 Image - Dark">
    <p:bg>
      <p:bgRef idx="1001">
        <a:schemeClr val="bg1"/>
      </p:bgRef>
    </p:bg>
    <p:spTree>
      <p:nvGrpSpPr>
        <p:cNvPr id="1" name=""/>
        <p:cNvGrpSpPr/>
        <p:nvPr/>
      </p:nvGrpSpPr>
      <p:grpSpPr>
        <a:xfrm>
          <a:off x="0" y="0"/>
          <a:ext cx="0" cy="0"/>
          <a:chOff x="0" y="0"/>
          <a:chExt cx="0" cy="0"/>
        </a:xfrm>
      </p:grpSpPr>
      <p:sp>
        <p:nvSpPr>
          <p:cNvPr id="19" name="Picture Placeholder 8">
            <a:extLst>
              <a:ext uri="{FF2B5EF4-FFF2-40B4-BE49-F238E27FC236}">
                <a16:creationId xmlns:a16="http://schemas.microsoft.com/office/drawing/2014/main" id="{AD2F2857-10A0-4AF6-8F1E-C92EB905FDB3}"/>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2" name="Date Placeholder 1">
            <a:extLst>
              <a:ext uri="{FF2B5EF4-FFF2-40B4-BE49-F238E27FC236}">
                <a16:creationId xmlns:a16="http://schemas.microsoft.com/office/drawing/2014/main" id="{3A763EEF-9A0B-4ACD-81D8-E66CCD0B54ED}"/>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002312C-0587-4ED0-A2E1-B9264092777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CAAC97FB-A9BC-4D12-BE65-61325D0FDD6C}"/>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8C34146-72FB-44A9-BCF2-140A696958E4}"/>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4AD4405B-9EDD-43B7-89E2-E0133A96CFA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714A5682-5B2A-43B4-A6A1-D4E8F9C0DBFE}"/>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A8B66060-5378-4B44-979C-2F8319CA60D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41757699"/>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 Column Bullet x 1 Image - Light">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5C9C6707-A6E4-4839-B4F7-651B5E39EC77}"/>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3" name="Footer Placeholder 2">
            <a:extLst>
              <a:ext uri="{FF2B5EF4-FFF2-40B4-BE49-F238E27FC236}">
                <a16:creationId xmlns:a16="http://schemas.microsoft.com/office/drawing/2014/main" id="{0707CECB-07DD-41B2-8C9D-9DEAEC225A67}"/>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3DB0151F-30B5-4A0D-B822-82F610AC0E6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F02AEE6-3783-4147-B00A-2C94E52BB9ED}"/>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8" name="Title 23">
            <a:extLst>
              <a:ext uri="{FF2B5EF4-FFF2-40B4-BE49-F238E27FC236}">
                <a16:creationId xmlns:a16="http://schemas.microsoft.com/office/drawing/2014/main" id="{CF6F64F4-DEB5-4E3E-A44B-4C96455E7178}"/>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C0ADAC8D-0AC8-44DF-8D11-DB67002615D2}"/>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BF234427-528A-4AA6-BCD0-47E17B78065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31915DFC-6A36-49FA-9073-8E89F87498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766010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 Column Bullet x 1 Image - Dark">
    <p:bg>
      <p:bgRef idx="1001">
        <a:schemeClr val="bg1"/>
      </p:bgRef>
    </p:bg>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962CCE9F-EB35-452F-9C5B-CB27E5AF8619}"/>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7" name="Title 23">
            <a:extLst>
              <a:ext uri="{FF2B5EF4-FFF2-40B4-BE49-F238E27FC236}">
                <a16:creationId xmlns:a16="http://schemas.microsoft.com/office/drawing/2014/main" id="{B0934A21-41C6-40BC-9CED-DB57B9F6EAE0}"/>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B26E788D-A585-4648-B01A-43AE77CD22B1}"/>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 name="Footer Placeholder 2">
            <a:extLst>
              <a:ext uri="{FF2B5EF4-FFF2-40B4-BE49-F238E27FC236}">
                <a16:creationId xmlns:a16="http://schemas.microsoft.com/office/drawing/2014/main" id="{7B71256F-D1E0-4E83-8F20-92965E48F5BB}"/>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55A4432-696B-4A68-9FB1-FA2523029DFB}"/>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E77C3230-1F6F-405E-903C-BE945F8499D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Text Placeholder 15">
            <a:extLst>
              <a:ext uri="{FF2B5EF4-FFF2-40B4-BE49-F238E27FC236}">
                <a16:creationId xmlns:a16="http://schemas.microsoft.com/office/drawing/2014/main" id="{FBAE777E-647F-440D-BCDE-F4B4F16ABC47}"/>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A098D37C-A518-4053-A187-804D38219F1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267624150"/>
      </p:ext>
    </p:extLst>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 Column x 1 Floating Image - Ligh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38CD1AC-1C9D-4BD5-898E-6EB6BEB7CE63}"/>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2" name="Date Placeholder 1">
            <a:extLst>
              <a:ext uri="{FF2B5EF4-FFF2-40B4-BE49-F238E27FC236}">
                <a16:creationId xmlns:a16="http://schemas.microsoft.com/office/drawing/2014/main" id="{E268DA05-3080-47A8-A9BD-3BA2DFC78265}"/>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8974100-FB23-41BF-9702-49823F1EA78B}"/>
              </a:ext>
            </a:extLst>
          </p:cNvPr>
          <p:cNvSpPr>
            <a:spLocks noGrp="1"/>
          </p:cNvSpPr>
          <p:nvPr>
            <p:ph type="ftr" sz="quarter" idx="39"/>
          </p:nvPr>
        </p:nvSpPr>
        <p:spPr/>
        <p:txBody>
          <a:bodyPr/>
          <a:lstStyle/>
          <a:p>
            <a:r>
              <a:rPr lang="en-US"/>
              <a:t>Mojang Studios</a:t>
            </a:r>
          </a:p>
        </p:txBody>
      </p:sp>
      <p:sp>
        <p:nvSpPr>
          <p:cNvPr id="6" name="Slide Number Placeholder 5">
            <a:extLst>
              <a:ext uri="{FF2B5EF4-FFF2-40B4-BE49-F238E27FC236}">
                <a16:creationId xmlns:a16="http://schemas.microsoft.com/office/drawing/2014/main" id="{2810E26B-61FD-4FD2-B22D-859BC3DE9E21}"/>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4" name="Text Placeholder 3">
            <a:extLst>
              <a:ext uri="{FF2B5EF4-FFF2-40B4-BE49-F238E27FC236}">
                <a16:creationId xmlns:a16="http://schemas.microsoft.com/office/drawing/2014/main" id="{7CE45498-D888-4689-A3D1-627CF7011F95}"/>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0EB82E78-A0A9-4CD2-8349-C8522814CEA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itle 23">
            <a:extLst>
              <a:ext uri="{FF2B5EF4-FFF2-40B4-BE49-F238E27FC236}">
                <a16:creationId xmlns:a16="http://schemas.microsoft.com/office/drawing/2014/main" id="{2753A3BB-E4B0-4990-8F17-36C5CD6FDA3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C59FF4BF-F966-47AD-BC19-43A355BBBCB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9146910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 Column x 1 Floating Image - Dark">
    <p:bg>
      <p:bgRef idx="1001">
        <a:schemeClr val="bg1"/>
      </p:bgRef>
    </p:bg>
    <p:spTree>
      <p:nvGrpSpPr>
        <p:cNvPr id="1" name=""/>
        <p:cNvGrpSpPr/>
        <p:nvPr/>
      </p:nvGrpSpPr>
      <p:grpSpPr>
        <a:xfrm>
          <a:off x="0" y="0"/>
          <a:ext cx="0" cy="0"/>
          <a:chOff x="0" y="0"/>
          <a:chExt cx="0" cy="0"/>
        </a:xfrm>
      </p:grpSpPr>
      <p:sp>
        <p:nvSpPr>
          <p:cNvPr id="14" name="Picture Placeholder 3">
            <a:extLst>
              <a:ext uri="{FF2B5EF4-FFF2-40B4-BE49-F238E27FC236}">
                <a16:creationId xmlns:a16="http://schemas.microsoft.com/office/drawing/2014/main" id="{DA34A682-8DE5-4F01-B612-ABF5C84D75FA}"/>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2" name="Date Placeholder 1">
            <a:extLst>
              <a:ext uri="{FF2B5EF4-FFF2-40B4-BE49-F238E27FC236}">
                <a16:creationId xmlns:a16="http://schemas.microsoft.com/office/drawing/2014/main" id="{0038F9DF-9E01-41A6-9CE2-970E9AC2FFDB}"/>
              </a:ext>
            </a:extLst>
          </p:cNvPr>
          <p:cNvSpPr>
            <a:spLocks noGrp="1"/>
          </p:cNvSpPr>
          <p:nvPr>
            <p:ph type="dt" sz="half" idx="2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F2367E63-603E-4D51-808B-3FEED0583EBE}"/>
              </a:ext>
            </a:extLst>
          </p:cNvPr>
          <p:cNvSpPr>
            <a:spLocks noGrp="1"/>
          </p:cNvSpPr>
          <p:nvPr>
            <p:ph type="ftr" sz="quarter" idx="23"/>
          </p:nvPr>
        </p:nvSpPr>
        <p:spPr/>
        <p:txBody>
          <a:bodyPr/>
          <a:lstStyle/>
          <a:p>
            <a:r>
              <a:rPr lang="en-US"/>
              <a:t>Mojang Studios</a:t>
            </a:r>
          </a:p>
        </p:txBody>
      </p:sp>
      <p:sp>
        <p:nvSpPr>
          <p:cNvPr id="6" name="Slide Number Placeholder 5">
            <a:extLst>
              <a:ext uri="{FF2B5EF4-FFF2-40B4-BE49-F238E27FC236}">
                <a16:creationId xmlns:a16="http://schemas.microsoft.com/office/drawing/2014/main" id="{248B478F-8B60-4A27-BB97-4943620DA20F}"/>
              </a:ext>
            </a:extLst>
          </p:cNvPr>
          <p:cNvSpPr>
            <a:spLocks noGrp="1"/>
          </p:cNvSpPr>
          <p:nvPr>
            <p:ph type="sldNum" sz="quarter" idx="2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9E81FC83-F1FF-4246-B2BA-D8D6819E0DC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6AB23C00-2708-4AB1-8FD4-EBB34A58053D}"/>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478629E2-22DC-4151-A595-48D1269DA540}"/>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DFA42BCD-6D36-4E25-84A7-D750122554F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66005441"/>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Light">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0B42DB4A-FD16-4E5D-B860-9D4C0F4BB1E0}"/>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3" name="Footer Placeholder 2">
            <a:extLst>
              <a:ext uri="{FF2B5EF4-FFF2-40B4-BE49-F238E27FC236}">
                <a16:creationId xmlns:a16="http://schemas.microsoft.com/office/drawing/2014/main" id="{8A0BB66A-E084-4BA3-BD1F-ECA8C7967DE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6B2AC94-076D-4863-9C24-81E6F6391AB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A915C5CD-9C34-4714-8414-4A405B7A9B66}"/>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Title 23">
            <a:extLst>
              <a:ext uri="{FF2B5EF4-FFF2-40B4-BE49-F238E27FC236}">
                <a16:creationId xmlns:a16="http://schemas.microsoft.com/office/drawing/2014/main" id="{A824A7FA-850B-4FCF-80FE-56C61966456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D8926D3A-B02C-4B66-8E72-12E8A7B070B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38B7729F-91E6-4437-B274-D2416E49636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01DE1173-668B-460B-ABAE-F151CC455167}"/>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509800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Dark">
    <p:bg>
      <p:bgRef idx="1001">
        <a:schemeClr val="bg1"/>
      </p:bgRef>
    </p:bg>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BE7BA28A-1758-4964-BACD-549DA328BB08}"/>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3" name="Footer Placeholder 2">
            <a:extLst>
              <a:ext uri="{FF2B5EF4-FFF2-40B4-BE49-F238E27FC236}">
                <a16:creationId xmlns:a16="http://schemas.microsoft.com/office/drawing/2014/main" id="{29731D9C-BED4-4F72-9259-64043DE0DFD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7514426-0ABE-4F64-B204-E996FF1EB57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22F30F85-91EE-44C7-9310-BD2760A012C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99E902-0C06-4342-90CB-A8CA85BFD22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E1455412-4D1E-4313-A743-8508ECA8A7D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CD368D9B-2C7D-4E02-A9EC-9610AF7877A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60BEE571-DE26-4210-B1B9-0C081C76DF23}"/>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078211924"/>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 Column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BA60705-BB8D-4549-8499-B4D37AFBC37B}"/>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Date Placeholder 2">
            <a:extLst>
              <a:ext uri="{FF2B5EF4-FFF2-40B4-BE49-F238E27FC236}">
                <a16:creationId xmlns:a16="http://schemas.microsoft.com/office/drawing/2014/main" id="{FB3E2CD5-1C11-4760-BBAB-7142553DB4D6}"/>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5EBDDAE-0465-420D-BBA2-F47144C79778}"/>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7DB3DBE4-41AD-4BFC-89AB-849F11CFDB56}"/>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27" name="Title 23">
            <a:extLst>
              <a:ext uri="{FF2B5EF4-FFF2-40B4-BE49-F238E27FC236}">
                <a16:creationId xmlns:a16="http://schemas.microsoft.com/office/drawing/2014/main" id="{CCA68599-0BD8-4C66-89D9-81650063D29D}"/>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8" name="Text Placeholder 21">
            <a:extLst>
              <a:ext uri="{FF2B5EF4-FFF2-40B4-BE49-F238E27FC236}">
                <a16:creationId xmlns:a16="http://schemas.microsoft.com/office/drawing/2014/main" id="{A09FFD54-5B6A-41D8-9AD0-ACE32878E14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3" name="Text Placeholder 3">
            <a:extLst>
              <a:ext uri="{FF2B5EF4-FFF2-40B4-BE49-F238E27FC236}">
                <a16:creationId xmlns:a16="http://schemas.microsoft.com/office/drawing/2014/main" id="{CF64A4C4-521F-4700-A54F-1342673D23B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4" name="Text Placeholder 3">
            <a:extLst>
              <a:ext uri="{FF2B5EF4-FFF2-40B4-BE49-F238E27FC236}">
                <a16:creationId xmlns:a16="http://schemas.microsoft.com/office/drawing/2014/main" id="{FDD581BC-D17B-4EF3-9857-3E0140EBE3FA}"/>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9E75591B-E3FD-4BD4-8684-3F7C0221042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6" name="Text Placeholder 3">
            <a:extLst>
              <a:ext uri="{FF2B5EF4-FFF2-40B4-BE49-F238E27FC236}">
                <a16:creationId xmlns:a16="http://schemas.microsoft.com/office/drawing/2014/main" id="{6D6603CD-B303-422D-86B2-A767F1F323DD}"/>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3256425754"/>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 Column x 1 Image - Dark">
    <p:bg>
      <p:bgRef idx="1001">
        <a:schemeClr val="bg1"/>
      </p:bgRef>
    </p:bg>
    <p:spTree>
      <p:nvGrpSpPr>
        <p:cNvPr id="1" name=""/>
        <p:cNvGrpSpPr/>
        <p:nvPr/>
      </p:nvGrpSpPr>
      <p:grpSpPr>
        <a:xfrm>
          <a:off x="0" y="0"/>
          <a:ext cx="0" cy="0"/>
          <a:chOff x="0" y="0"/>
          <a:chExt cx="0" cy="0"/>
        </a:xfrm>
      </p:grpSpPr>
      <p:sp>
        <p:nvSpPr>
          <p:cNvPr id="19" name="Picture Placeholder 5">
            <a:extLst>
              <a:ext uri="{FF2B5EF4-FFF2-40B4-BE49-F238E27FC236}">
                <a16:creationId xmlns:a16="http://schemas.microsoft.com/office/drawing/2014/main" id="{02E52822-2FF1-4477-B040-0C6FF426F85E}"/>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A3A0EA6F-38DC-4AB3-A768-7CB44A691814}"/>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7968762-C2DF-476C-81FA-AAB854BB1D1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2479A1C-73DB-47CC-8E57-042DC35845E1}"/>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3" name="Title 23">
            <a:extLst>
              <a:ext uri="{FF2B5EF4-FFF2-40B4-BE49-F238E27FC236}">
                <a16:creationId xmlns:a16="http://schemas.microsoft.com/office/drawing/2014/main" id="{DE85238A-55AF-4C43-A439-2325D1C51B63}"/>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48977EBB-A443-4628-A5A8-5CB6FDE4435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5" name="Text Placeholder 3">
            <a:extLst>
              <a:ext uri="{FF2B5EF4-FFF2-40B4-BE49-F238E27FC236}">
                <a16:creationId xmlns:a16="http://schemas.microsoft.com/office/drawing/2014/main" id="{7E35CE5D-0308-4494-824F-F62C297FC0E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AD7C2A6F-D5A0-4C58-961D-C49FA1561CA6}"/>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D75121F7-D500-47FB-B2B1-F054B06251B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8" name="Text Placeholder 3">
            <a:extLst>
              <a:ext uri="{FF2B5EF4-FFF2-40B4-BE49-F238E27FC236}">
                <a16:creationId xmlns:a16="http://schemas.microsoft.com/office/drawing/2014/main" id="{6A11C9FF-93C1-4D79-BD03-3357C8304C3B}"/>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595703604"/>
      </p:ext>
    </p:extLst>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 Column Bullet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0C45267-3A1A-43AE-A3A2-4D5C581D46E3}"/>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Footer Placeholder 2">
            <a:extLst>
              <a:ext uri="{FF2B5EF4-FFF2-40B4-BE49-F238E27FC236}">
                <a16:creationId xmlns:a16="http://schemas.microsoft.com/office/drawing/2014/main" id="{150E68E7-8405-4842-8009-AA9BA7BCD37F}"/>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44DDCFF-7A0E-46EA-950F-4CB1E08A0AF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F3D8CB9F-B4BB-41FF-A8B5-254C9C446AE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BB9541-6EC3-436F-A097-CB541F15D1D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2746B46B-AB2A-4BE6-B27B-EBCABAA9077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E58CAB41-E3E0-44CE-8045-F7FBD314BC3F}"/>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DF33715D-DF41-48B5-AD43-0EEE4A76133B}"/>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8C5DB9E1-F817-4A43-B5A3-FD93BD4F7CC0}"/>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BE910757-A351-4817-BAB1-789FC3BC4002}"/>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179509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p:bg>
      <p:bgPr>
        <a:solidFill>
          <a:schemeClr val="bg1"/>
        </a:solidFill>
        <a:effectLst/>
      </p:bgPr>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286" y="255588"/>
            <a:ext cx="7272464"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286" y="1955983"/>
            <a:ext cx="7272464"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4" name="Date Placeholder 3">
            <a:extLst>
              <a:ext uri="{FF2B5EF4-FFF2-40B4-BE49-F238E27FC236}">
                <a16:creationId xmlns:a16="http://schemas.microsoft.com/office/drawing/2014/main" id="{5A0FF23E-9523-43B2-807A-97CBE949D786}"/>
              </a:ext>
            </a:extLst>
          </p:cNvPr>
          <p:cNvSpPr>
            <a:spLocks noGrp="1"/>
          </p:cNvSpPr>
          <p:nvPr>
            <p:ph type="dt" sz="half" idx="16"/>
          </p:nvPr>
        </p:nvSpPr>
        <p:spPr>
          <a:xfrm>
            <a:off x="3195637"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3F1A9A0-938E-47D2-A7BC-A9F79C46F002}"/>
              </a:ext>
            </a:extLst>
          </p:cNvPr>
          <p:cNvSpPr>
            <a:spLocks noGrp="1"/>
          </p:cNvSpPr>
          <p:nvPr>
            <p:ph type="ftr" sz="quarter" idx="17"/>
          </p:nvPr>
        </p:nvSpPr>
        <p:spPr>
          <a:xfrm>
            <a:off x="1725618" y="6512718"/>
            <a:ext cx="1377945" cy="87751"/>
          </a:xfrm>
        </p:spPr>
        <p:txBody>
          <a:bodyPr/>
          <a:lstStyle>
            <a:lvl1pPr>
              <a:defRPr>
                <a:solidFill>
                  <a:schemeClr val="bg1"/>
                </a:solidFill>
              </a:defRPr>
            </a:lvl1pPr>
          </a:lstStyle>
          <a:p>
            <a:r>
              <a:rPr lang="en-US"/>
              <a:t>Mojang Studios</a:t>
            </a:r>
            <a:endParaRPr lang="en-US">
              <a:solidFill>
                <a:schemeClr val="bg1"/>
              </a:solidFill>
            </a:endParaRPr>
          </a:p>
        </p:txBody>
      </p:sp>
      <p:grpSp>
        <p:nvGrpSpPr>
          <p:cNvPr id="34" name="Graphic 27">
            <a:extLst>
              <a:ext uri="{FF2B5EF4-FFF2-40B4-BE49-F238E27FC236}">
                <a16:creationId xmlns:a16="http://schemas.microsoft.com/office/drawing/2014/main" id="{98A8F1BA-F4E9-4783-9EE5-FEBD28374C79}"/>
              </a:ext>
            </a:extLst>
          </p:cNvPr>
          <p:cNvGrpSpPr/>
          <p:nvPr userDrawn="1"/>
        </p:nvGrpSpPr>
        <p:grpSpPr>
          <a:xfrm>
            <a:off x="211138" y="6093845"/>
            <a:ext cx="634650" cy="548640"/>
            <a:chOff x="3214686" y="1004887"/>
            <a:chExt cx="5765431" cy="4850549"/>
          </a:xfrm>
        </p:grpSpPr>
        <p:sp>
          <p:nvSpPr>
            <p:cNvPr id="35" name="Freeform: Shape 34">
              <a:extLst>
                <a:ext uri="{FF2B5EF4-FFF2-40B4-BE49-F238E27FC236}">
                  <a16:creationId xmlns:a16="http://schemas.microsoft.com/office/drawing/2014/main" id="{9A1CADF1-EA35-4370-89A8-D5948679BE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6" name="Graphic 27">
              <a:extLst>
                <a:ext uri="{FF2B5EF4-FFF2-40B4-BE49-F238E27FC236}">
                  <a16:creationId xmlns:a16="http://schemas.microsoft.com/office/drawing/2014/main" id="{DF6F29A0-0E5B-4A26-9F62-73C86A474404}"/>
                </a:ext>
              </a:extLst>
            </p:cNvPr>
            <p:cNvGrpSpPr/>
            <p:nvPr/>
          </p:nvGrpSpPr>
          <p:grpSpPr>
            <a:xfrm>
              <a:off x="3588488" y="1366527"/>
              <a:ext cx="5031814" cy="4160789"/>
              <a:chOff x="3588488" y="1366527"/>
              <a:chExt cx="5031814" cy="4160789"/>
            </a:xfrm>
            <a:solidFill>
              <a:srgbClr val="FFFFFF"/>
            </a:solidFill>
          </p:grpSpPr>
          <p:grpSp>
            <p:nvGrpSpPr>
              <p:cNvPr id="37" name="Graphic 27">
                <a:extLst>
                  <a:ext uri="{FF2B5EF4-FFF2-40B4-BE49-F238E27FC236}">
                    <a16:creationId xmlns:a16="http://schemas.microsoft.com/office/drawing/2014/main" id="{DAB801CF-D8A7-4191-B26B-BD797A8EF61F}"/>
                  </a:ext>
                </a:extLst>
              </p:cNvPr>
              <p:cNvGrpSpPr/>
              <p:nvPr/>
            </p:nvGrpSpPr>
            <p:grpSpPr>
              <a:xfrm>
                <a:off x="3588488" y="4982639"/>
                <a:ext cx="5031814" cy="544677"/>
                <a:chOff x="3588488" y="4982639"/>
                <a:chExt cx="5031814" cy="544677"/>
              </a:xfrm>
              <a:solidFill>
                <a:srgbClr val="FFFFFF"/>
              </a:solidFill>
            </p:grpSpPr>
            <p:sp>
              <p:nvSpPr>
                <p:cNvPr id="45" name="Freeform: Shape 44">
                  <a:extLst>
                    <a:ext uri="{FF2B5EF4-FFF2-40B4-BE49-F238E27FC236}">
                      <a16:creationId xmlns:a16="http://schemas.microsoft.com/office/drawing/2014/main" id="{2B2592F0-EF39-47D4-B558-ACE193AE714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28FE4A95-9E63-413C-A60A-03415658DA6D}"/>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A5E97802-C380-4071-9C80-9DC24D9FC4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E1F4D864-5370-4FD6-BCA7-DC01F11A31D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22136697-AFB5-4DE1-B67E-F63B2B03724D}"/>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4A5CC49D-6D04-4343-8713-194B986FB41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B3C76F05-C293-4F1F-AF47-00E28FBC5F5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8" name="Graphic 27">
                <a:extLst>
                  <a:ext uri="{FF2B5EF4-FFF2-40B4-BE49-F238E27FC236}">
                    <a16:creationId xmlns:a16="http://schemas.microsoft.com/office/drawing/2014/main" id="{F57BB478-B82C-4CF8-A357-30A75368F28C}"/>
                  </a:ext>
                </a:extLst>
              </p:cNvPr>
              <p:cNvGrpSpPr/>
              <p:nvPr/>
            </p:nvGrpSpPr>
            <p:grpSpPr>
              <a:xfrm>
                <a:off x="3603806" y="1366527"/>
                <a:ext cx="4995343" cy="3257719"/>
                <a:chOff x="3603806" y="1366527"/>
                <a:chExt cx="4995343" cy="3257719"/>
              </a:xfrm>
              <a:solidFill>
                <a:srgbClr val="FFFFFF"/>
              </a:solidFill>
            </p:grpSpPr>
            <p:sp>
              <p:nvSpPr>
                <p:cNvPr id="39" name="Freeform: Shape 38">
                  <a:extLst>
                    <a:ext uri="{FF2B5EF4-FFF2-40B4-BE49-F238E27FC236}">
                      <a16:creationId xmlns:a16="http://schemas.microsoft.com/office/drawing/2014/main" id="{D34F6212-69C8-404F-92A4-5729FF1C3D3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A06404B4-0CA6-43E7-BCF2-87992FB624C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1E05CE0A-6B8D-4299-A45C-70F43B2019C6}"/>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8F657AE-A2D7-4C3C-B3E6-F29943926252}"/>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6A1AB80-6B00-4C68-8F33-31D5D87B761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FE2318D4-FD31-46A4-B7AC-3949A7C49EF3}"/>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8" name="Freeform: Shape 7">
            <a:extLst>
              <a:ext uri="{FF2B5EF4-FFF2-40B4-BE49-F238E27FC236}">
                <a16:creationId xmlns:a16="http://schemas.microsoft.com/office/drawing/2014/main" id="{FA94F671-B099-4F31-B036-FD1C0520D70A}"/>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6F1F61AB-A11D-44E0-A7C0-956F48FC262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76FBEAEB-D74E-4044-9BC4-CF8305137C7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55A0CCEE-1332-43C6-A4D1-4587D214CB9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CDFADEB9-C4CA-4DDA-A586-EDD76771B9D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A7F280AC-24B0-4972-964C-564A6C05F91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64" name="Slide Number Placeholder 63">
            <a:extLst>
              <a:ext uri="{FF2B5EF4-FFF2-40B4-BE49-F238E27FC236}">
                <a16:creationId xmlns:a16="http://schemas.microsoft.com/office/drawing/2014/main" id="{2A479D62-A5FA-4484-8B52-F8DF34162695}"/>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2059954519"/>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 Column Bullet x 1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5EE5193-03FD-403A-AD09-57BA12DF3975}"/>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C7943FA6-5B04-4C9E-B86D-0A62A34DB50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2ED3423-7DE3-4AC2-80EC-A4853C60C8C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602CF1DA-060C-4395-BDD8-D9459619F46A}"/>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3A011259-E0AC-4557-931D-7AA98AC48278}"/>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3A18495F-7C83-4561-A4EE-BA836C601B7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A8C2F6AB-2F55-4A35-9E40-3CA2734C35E9}"/>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57353C32-30F2-4D25-8B2E-330AE439224E}"/>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3F866A4A-F747-40A8-B32C-66F4A46FA4E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C10D04FC-A2E6-44E8-8FD3-5AD4AC815C28}"/>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256544518"/>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 Paragraph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48F0A46-7288-4F1A-8BD0-3895B1CBDDD3}"/>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lvl1pPr>
          </a:lstStyle>
          <a:p>
            <a:r>
              <a:rPr lang="de-DE"/>
              <a:t>Add Image (481 x 720 pixels)</a:t>
            </a:r>
          </a:p>
        </p:txBody>
      </p:sp>
      <p:sp>
        <p:nvSpPr>
          <p:cNvPr id="19" name="Text Placeholder 3">
            <a:extLst>
              <a:ext uri="{FF2B5EF4-FFF2-40B4-BE49-F238E27FC236}">
                <a16:creationId xmlns:a16="http://schemas.microsoft.com/office/drawing/2014/main" id="{1256E494-700F-43AE-92D1-3760888E6232}"/>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3" name="Text Placeholder 3">
            <a:extLst>
              <a:ext uri="{FF2B5EF4-FFF2-40B4-BE49-F238E27FC236}">
                <a16:creationId xmlns:a16="http://schemas.microsoft.com/office/drawing/2014/main" id="{7AC9AECC-728A-4BEF-82CE-A461B07B67DE}"/>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4" name="Text Placeholder 3">
            <a:extLst>
              <a:ext uri="{FF2B5EF4-FFF2-40B4-BE49-F238E27FC236}">
                <a16:creationId xmlns:a16="http://schemas.microsoft.com/office/drawing/2014/main" id="{CE4A5F30-6979-471B-B82D-17578C3BA7FD}"/>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5" name="Text Placeholder 3">
            <a:extLst>
              <a:ext uri="{FF2B5EF4-FFF2-40B4-BE49-F238E27FC236}">
                <a16:creationId xmlns:a16="http://schemas.microsoft.com/office/drawing/2014/main" id="{E40DD6A3-EDC5-4FC5-A1B8-96D33D6D80EA}"/>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 name="Date Placeholder 1">
            <a:extLst>
              <a:ext uri="{FF2B5EF4-FFF2-40B4-BE49-F238E27FC236}">
                <a16:creationId xmlns:a16="http://schemas.microsoft.com/office/drawing/2014/main" id="{6C7C1C99-7455-470F-AB4D-94E62CF786EC}"/>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D75DEA5-0721-4C17-A8F0-4EEF0AAE4030}"/>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07E253B8-F31E-4582-B583-AD22140A2AF0}"/>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632E8DC-5B53-4FD8-8FD7-A0A7407B238F}"/>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6" name="Text Placeholder 21">
            <a:extLst>
              <a:ext uri="{FF2B5EF4-FFF2-40B4-BE49-F238E27FC236}">
                <a16:creationId xmlns:a16="http://schemas.microsoft.com/office/drawing/2014/main" id="{D86151B2-BB20-4348-91C1-20EDA8497F21}"/>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722318027"/>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 Paragraph x 1 Image - Dark">
    <p:bg>
      <p:bgPr>
        <a:solidFill>
          <a:schemeClr val="bg1"/>
        </a:solidFill>
        <a:effectLst/>
      </p:bgPr>
    </p:bg>
    <p:spTree>
      <p:nvGrpSpPr>
        <p:cNvPr id="1" name=""/>
        <p:cNvGrpSpPr/>
        <p:nvPr/>
      </p:nvGrpSpPr>
      <p:grpSpPr>
        <a:xfrm>
          <a:off x="0" y="0"/>
          <a:ext cx="0" cy="0"/>
          <a:chOff x="0" y="0"/>
          <a:chExt cx="0" cy="0"/>
        </a:xfrm>
      </p:grpSpPr>
      <p:sp>
        <p:nvSpPr>
          <p:cNvPr id="24" name="Picture Placeholder 5">
            <a:extLst>
              <a:ext uri="{FF2B5EF4-FFF2-40B4-BE49-F238E27FC236}">
                <a16:creationId xmlns:a16="http://schemas.microsoft.com/office/drawing/2014/main" id="{A1E25804-7EC9-4647-9638-1803A3211672}"/>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(481 x 720 pixels)</a:t>
            </a:r>
          </a:p>
        </p:txBody>
      </p:sp>
      <p:sp>
        <p:nvSpPr>
          <p:cNvPr id="2" name="Date Placeholder 1">
            <a:extLst>
              <a:ext uri="{FF2B5EF4-FFF2-40B4-BE49-F238E27FC236}">
                <a16:creationId xmlns:a16="http://schemas.microsoft.com/office/drawing/2014/main" id="{EF4C5C3A-AA6F-40D8-A29B-BF6F4E2012C2}"/>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58844DD-6203-4296-BF3C-E3663FFD97BD}"/>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5CEAED78-AAD2-4D8D-9EED-D6A37D2AF367}"/>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4E1C8F4-0D46-46F7-B478-974B27F97ED3}"/>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3" name="Text Placeholder 3">
            <a:extLst>
              <a:ext uri="{FF2B5EF4-FFF2-40B4-BE49-F238E27FC236}">
                <a16:creationId xmlns:a16="http://schemas.microsoft.com/office/drawing/2014/main" id="{87CDEDE5-35B2-421B-B107-B29FA980EAA6}"/>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6" name="Text Placeholder 3">
            <a:extLst>
              <a:ext uri="{FF2B5EF4-FFF2-40B4-BE49-F238E27FC236}">
                <a16:creationId xmlns:a16="http://schemas.microsoft.com/office/drawing/2014/main" id="{917EB0C3-4AB2-43C5-927D-7A124F9B8AF3}"/>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7" name="Text Placeholder 3">
            <a:extLst>
              <a:ext uri="{FF2B5EF4-FFF2-40B4-BE49-F238E27FC236}">
                <a16:creationId xmlns:a16="http://schemas.microsoft.com/office/drawing/2014/main" id="{2AD7211E-A5D2-4B7E-ACD5-F55DC284C3A7}"/>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0" name="Title 23">
            <a:extLst>
              <a:ext uri="{FF2B5EF4-FFF2-40B4-BE49-F238E27FC236}">
                <a16:creationId xmlns:a16="http://schemas.microsoft.com/office/drawing/2014/main" id="{2B4D779D-11F4-47C8-886A-B3CA8EC627DE}"/>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2" name="Text Placeholder 21">
            <a:extLst>
              <a:ext uri="{FF2B5EF4-FFF2-40B4-BE49-F238E27FC236}">
                <a16:creationId xmlns:a16="http://schemas.microsoft.com/office/drawing/2014/main" id="{FE000978-1449-4132-B87A-8C887AC91DDF}"/>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7803609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 List - Light">
    <p:spTree>
      <p:nvGrpSpPr>
        <p:cNvPr id="1" name=""/>
        <p:cNvGrpSpPr/>
        <p:nvPr/>
      </p:nvGrpSpPr>
      <p:grpSpPr>
        <a:xfrm>
          <a:off x="0" y="0"/>
          <a:ext cx="0" cy="0"/>
          <a:chOff x="0" y="0"/>
          <a:chExt cx="0" cy="0"/>
        </a:xfrm>
      </p:grpSpPr>
      <p:sp>
        <p:nvSpPr>
          <p:cNvPr id="11" name="Text Placeholder 3">
            <a:extLst>
              <a:ext uri="{FF2B5EF4-FFF2-40B4-BE49-F238E27FC236}">
                <a16:creationId xmlns:a16="http://schemas.microsoft.com/office/drawing/2014/main" id="{C18AC6B2-AB6E-4D88-B7DE-667AF7C8D829}"/>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8CE7CF3E-ACA0-46CD-A3A3-9BAFB8A02337}"/>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80E472-9E16-44B5-8B3A-D9981066D149}"/>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98CB385F-2238-45DF-B52B-822CB555E6FE}"/>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0B8999D7-14A1-4A4F-AD1F-32CE36C7426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F4D3F8DC-4E1D-43BD-A088-43843D697FB3}"/>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32375722"/>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069F4CF2-F04E-4201-AA3B-546A2234E3F5}"/>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1EBE1187-857F-478D-B166-5D77D71F66BC}"/>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BF4F7F4-4DFE-4185-B5C4-848C6710BF57}"/>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BC88DF34-5E01-4B53-AF6D-CFF1F94F600A}"/>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CA54E288-119E-4B58-AE38-3C90A474B8D6}"/>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A7A20077-B813-4747-B78A-7EE5063872C2}"/>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870409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 Bullet List x 1 Image - Ligh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C28CD1E-49BB-4494-B643-C54FFF7DAA6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lvl1pPr>
          </a:lstStyle>
          <a:p>
            <a:r>
              <a:rPr lang="de-DE"/>
              <a:t>Add Image (636 x 720 pixels)</a:t>
            </a:r>
          </a:p>
        </p:txBody>
      </p:sp>
      <p:sp>
        <p:nvSpPr>
          <p:cNvPr id="10" name="Text Placeholder 3">
            <a:extLst>
              <a:ext uri="{FF2B5EF4-FFF2-40B4-BE49-F238E27FC236}">
                <a16:creationId xmlns:a16="http://schemas.microsoft.com/office/drawing/2014/main" id="{81D58C03-40BF-4AFA-BBD6-FDF280AC3BF8}"/>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C5C907-7F00-4847-82A3-7E6BD92E45E8}"/>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156569E-CB9C-4445-8752-EA063EE13509}"/>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183B51A4-70DC-4E27-8AF4-B37684A7958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BE8503C-2537-4998-81D2-9BCFAD81789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166F5277-C4DA-42DF-8F97-B8DD34562BD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679504071"/>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 Bullet List x 1 Image - Dark">
    <p:bg>
      <p:bgPr>
        <a:solidFill>
          <a:schemeClr val="bg1"/>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53439670-4192-4D74-B2ED-B26E22713E5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(636 x 720 pixels)</a:t>
            </a:r>
          </a:p>
        </p:txBody>
      </p:sp>
      <p:sp>
        <p:nvSpPr>
          <p:cNvPr id="10" name="Text Placeholder 3">
            <a:extLst>
              <a:ext uri="{FF2B5EF4-FFF2-40B4-BE49-F238E27FC236}">
                <a16:creationId xmlns:a16="http://schemas.microsoft.com/office/drawing/2014/main" id="{A2A3AB7A-65D2-48AA-A9CF-6CFC6B5EED9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DBC2FB-1432-41AB-86A9-C39D244C9B83}"/>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D9B8883-7897-498D-81C4-7D4B502C6FD6}"/>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C79733E3-CFED-47C1-8808-5ED9EF3B2BCA}"/>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9" name="Title 23">
            <a:extLst>
              <a:ext uri="{FF2B5EF4-FFF2-40B4-BE49-F238E27FC236}">
                <a16:creationId xmlns:a16="http://schemas.microsoft.com/office/drawing/2014/main" id="{7AFA82EA-33C8-4E46-B5A6-2972A702FDB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09ACE8E5-25EB-4758-AC24-51089CE32F57}"/>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89143951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 Bullet List x 2 Image - Light">
    <p:spTree>
      <p:nvGrpSpPr>
        <p:cNvPr id="1" name=""/>
        <p:cNvGrpSpPr/>
        <p:nvPr/>
      </p:nvGrpSpPr>
      <p:grpSpPr>
        <a:xfrm>
          <a:off x="0" y="0"/>
          <a:ext cx="0" cy="0"/>
          <a:chOff x="0" y="0"/>
          <a:chExt cx="0" cy="0"/>
        </a:xfrm>
      </p:grpSpPr>
      <p:sp>
        <p:nvSpPr>
          <p:cNvPr id="17" name="Picture Placeholder 6">
            <a:extLst>
              <a:ext uri="{FF2B5EF4-FFF2-40B4-BE49-F238E27FC236}">
                <a16:creationId xmlns:a16="http://schemas.microsoft.com/office/drawing/2014/main" id="{867F0B64-25A1-4725-90FE-80C724F655A8}"/>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8" name="Picture Placeholder 6">
            <a:extLst>
              <a:ext uri="{FF2B5EF4-FFF2-40B4-BE49-F238E27FC236}">
                <a16:creationId xmlns:a16="http://schemas.microsoft.com/office/drawing/2014/main" id="{A5318FB9-5B6A-4F64-80E0-012E15632AE9}"/>
              </a:ext>
            </a:extLst>
          </p:cNvPr>
          <p:cNvSpPr>
            <a:spLocks noGrp="1"/>
          </p:cNvSpPr>
          <p:nvPr>
            <p:ph type="pic" sz="quarter" idx="32"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1" name="Text Placeholder 3">
            <a:extLst>
              <a:ext uri="{FF2B5EF4-FFF2-40B4-BE49-F238E27FC236}">
                <a16:creationId xmlns:a16="http://schemas.microsoft.com/office/drawing/2014/main" id="{8E944901-FCD0-4206-B1E5-B826B97CA3CE}"/>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D0D2F2-CED6-403A-A1F1-A66952422A91}"/>
              </a:ext>
            </a:extLst>
          </p:cNvPr>
          <p:cNvSpPr>
            <a:spLocks noGrp="1"/>
          </p:cNvSpPr>
          <p:nvPr>
            <p:ph type="dt" sz="half" idx="2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2D828EA6-D04C-4F87-AE1C-C6E53BD05817}"/>
              </a:ext>
            </a:extLst>
          </p:cNvPr>
          <p:cNvSpPr>
            <a:spLocks noGrp="1"/>
          </p:cNvSpPr>
          <p:nvPr>
            <p:ph type="ftr" sz="quarter" idx="29"/>
          </p:nvPr>
        </p:nvSpPr>
        <p:spPr/>
        <p:txBody>
          <a:bodyPr/>
          <a:lstStyle/>
          <a:p>
            <a:r>
              <a:rPr lang="en-US"/>
              <a:t>Mojang Studios</a:t>
            </a:r>
          </a:p>
        </p:txBody>
      </p:sp>
      <p:sp>
        <p:nvSpPr>
          <p:cNvPr id="6" name="Slide Number Placeholder 5">
            <a:extLst>
              <a:ext uri="{FF2B5EF4-FFF2-40B4-BE49-F238E27FC236}">
                <a16:creationId xmlns:a16="http://schemas.microsoft.com/office/drawing/2014/main" id="{29733296-A61C-45CD-9B90-F2A7CF8D07A1}"/>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64A3994F-A6E4-4FC5-B425-6DEF3F7A76A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EFDFB7A9-B06A-4252-AECD-2016B1756929}"/>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663613397"/>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Bullet List x 2 Image - Dark">
    <p:bg>
      <p:bgPr>
        <a:solidFill>
          <a:schemeClr val="bg1"/>
        </a:solidFill>
        <a:effectLst/>
      </p:bgPr>
    </p:bg>
    <p:spTree>
      <p:nvGrpSpPr>
        <p:cNvPr id="1" name=""/>
        <p:cNvGrpSpPr/>
        <p:nvPr/>
      </p:nvGrpSpPr>
      <p:grpSpPr>
        <a:xfrm>
          <a:off x="0" y="0"/>
          <a:ext cx="0" cy="0"/>
          <a:chOff x="0" y="0"/>
          <a:chExt cx="0" cy="0"/>
        </a:xfrm>
      </p:grpSpPr>
      <p:sp>
        <p:nvSpPr>
          <p:cNvPr id="14" name="Picture Placeholder 6">
            <a:extLst>
              <a:ext uri="{FF2B5EF4-FFF2-40B4-BE49-F238E27FC236}">
                <a16:creationId xmlns:a16="http://schemas.microsoft.com/office/drawing/2014/main" id="{97F896BF-24DC-44E9-BF2A-3968F6917EEE}"/>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5" name="Picture Placeholder 6">
            <a:extLst>
              <a:ext uri="{FF2B5EF4-FFF2-40B4-BE49-F238E27FC236}">
                <a16:creationId xmlns:a16="http://schemas.microsoft.com/office/drawing/2014/main" id="{348EDCEA-A809-4025-B648-EA6935F7E8C1}"/>
              </a:ext>
            </a:extLst>
          </p:cNvPr>
          <p:cNvSpPr>
            <a:spLocks noGrp="1"/>
          </p:cNvSpPr>
          <p:nvPr>
            <p:ph type="pic" sz="quarter" idx="35"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2" name="Date Placeholder 1">
            <a:extLst>
              <a:ext uri="{FF2B5EF4-FFF2-40B4-BE49-F238E27FC236}">
                <a16:creationId xmlns:a16="http://schemas.microsoft.com/office/drawing/2014/main" id="{7B0364DE-63A8-4168-909C-98793A980F93}"/>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901EDF4-DD78-4D22-899F-6F0CAC01C53B}"/>
              </a:ext>
            </a:extLst>
          </p:cNvPr>
          <p:cNvSpPr>
            <a:spLocks noGrp="1"/>
          </p:cNvSpPr>
          <p:nvPr>
            <p:ph type="ftr" sz="quarter" idx="32"/>
          </p:nvPr>
        </p:nvSpPr>
        <p:spPr/>
        <p:txBody>
          <a:bodyPr/>
          <a:lstStyle/>
          <a:p>
            <a:r>
              <a:rPr lang="en-US"/>
              <a:t>Mojang Studios</a:t>
            </a:r>
          </a:p>
        </p:txBody>
      </p:sp>
      <p:sp>
        <p:nvSpPr>
          <p:cNvPr id="8" name="Slide Number Placeholder 7">
            <a:extLst>
              <a:ext uri="{FF2B5EF4-FFF2-40B4-BE49-F238E27FC236}">
                <a16:creationId xmlns:a16="http://schemas.microsoft.com/office/drawing/2014/main" id="{05C71EFC-0E06-462A-B1B8-2BF6CE11FD8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36BC3184-5C9E-466D-BE99-9774B9BA5356}"/>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0" name="Title 23">
            <a:extLst>
              <a:ext uri="{FF2B5EF4-FFF2-40B4-BE49-F238E27FC236}">
                <a16:creationId xmlns:a16="http://schemas.microsoft.com/office/drawing/2014/main" id="{7962C2B5-FFE6-4235-AB5F-C251297FFB2D}"/>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F254BE5C-F5C3-4661-A8EF-481EF2EA4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2584877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 Bullet List x 3 Image - Light">
    <p:spTree>
      <p:nvGrpSpPr>
        <p:cNvPr id="1" name=""/>
        <p:cNvGrpSpPr/>
        <p:nvPr/>
      </p:nvGrpSpPr>
      <p:grpSpPr>
        <a:xfrm>
          <a:off x="0" y="0"/>
          <a:ext cx="0" cy="0"/>
          <a:chOff x="0" y="0"/>
          <a:chExt cx="0" cy="0"/>
        </a:xfrm>
      </p:grpSpPr>
      <p:sp>
        <p:nvSpPr>
          <p:cNvPr id="19" name="Picture Placeholder 6">
            <a:extLst>
              <a:ext uri="{FF2B5EF4-FFF2-40B4-BE49-F238E27FC236}">
                <a16:creationId xmlns:a16="http://schemas.microsoft.com/office/drawing/2014/main" id="{AE7D80B9-7AFF-45A9-A681-008A02E3ED07}"/>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20" name="Picture Placeholder 6">
            <a:extLst>
              <a:ext uri="{FF2B5EF4-FFF2-40B4-BE49-F238E27FC236}">
                <a16:creationId xmlns:a16="http://schemas.microsoft.com/office/drawing/2014/main" id="{C0A1C9D9-FEBE-456A-8284-43E835976D6C}"/>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21" name="Picture Placeholder 6">
            <a:extLst>
              <a:ext uri="{FF2B5EF4-FFF2-40B4-BE49-F238E27FC236}">
                <a16:creationId xmlns:a16="http://schemas.microsoft.com/office/drawing/2014/main" id="{CDBFD844-4214-49FF-9083-067CB5AA0593}"/>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5" name="Date Placeholder 4">
            <a:extLst>
              <a:ext uri="{FF2B5EF4-FFF2-40B4-BE49-F238E27FC236}">
                <a16:creationId xmlns:a16="http://schemas.microsoft.com/office/drawing/2014/main" id="{83E927F8-E8AF-4F74-85FE-1EFD789DAEA6}"/>
              </a:ext>
            </a:extLst>
          </p:cNvPr>
          <p:cNvSpPr>
            <a:spLocks noGrp="1"/>
          </p:cNvSpPr>
          <p:nvPr>
            <p:ph type="dt" sz="half" idx="27"/>
          </p:nvPr>
        </p:nvSpPr>
        <p:spPr>
          <a:xfrm>
            <a:off x="3203575" y="6512719"/>
            <a:ext cx="2743200" cy="91280"/>
          </a:xfrm>
          <a:prstGeom prst="rect">
            <a:avLst/>
          </a:prstGeom>
        </p:spPr>
        <p:txBody>
          <a:bodyPr/>
          <a:lstStyle/>
          <a:p>
            <a:r>
              <a:rPr lang="en-US"/>
              <a:t>Microsoft Confidential</a:t>
            </a:r>
          </a:p>
        </p:txBody>
      </p:sp>
      <p:sp>
        <p:nvSpPr>
          <p:cNvPr id="6" name="Footer Placeholder 5">
            <a:extLst>
              <a:ext uri="{FF2B5EF4-FFF2-40B4-BE49-F238E27FC236}">
                <a16:creationId xmlns:a16="http://schemas.microsoft.com/office/drawing/2014/main" id="{7F834FD5-D427-47BE-9C22-F216B10E324E}"/>
              </a:ext>
            </a:extLst>
          </p:cNvPr>
          <p:cNvSpPr>
            <a:spLocks noGrp="1"/>
          </p:cNvSpPr>
          <p:nvPr>
            <p:ph type="ftr" sz="quarter" idx="28"/>
          </p:nvPr>
        </p:nvSpPr>
        <p:spPr/>
        <p:txBody>
          <a:bodyPr/>
          <a:lstStyle/>
          <a:p>
            <a:pPr algn="l"/>
            <a:r>
              <a:rPr lang="en-US"/>
              <a:t>Mojang Studios</a:t>
            </a:r>
          </a:p>
        </p:txBody>
      </p:sp>
      <p:sp>
        <p:nvSpPr>
          <p:cNvPr id="7" name="Slide Number Placeholder 6">
            <a:extLst>
              <a:ext uri="{FF2B5EF4-FFF2-40B4-BE49-F238E27FC236}">
                <a16:creationId xmlns:a16="http://schemas.microsoft.com/office/drawing/2014/main" id="{B8B9175D-9878-4708-BF0B-65222A4B212C}"/>
              </a:ext>
            </a:extLst>
          </p:cNvPr>
          <p:cNvSpPr>
            <a:spLocks noGrp="1"/>
          </p:cNvSpPr>
          <p:nvPr>
            <p:ph type="sldNum" sz="quarter" idx="29"/>
          </p:nvPr>
        </p:nvSpPr>
        <p:spPr/>
        <p:txBody>
          <a:bodyPr/>
          <a:lstStyle/>
          <a:p>
            <a:fld id="{7C84D469-983E-45D1-83D0-D0A54F8F126E}" type="slidenum">
              <a:rPr lang="en-US" smtClean="0"/>
              <a:pPr/>
              <a:t>‹#›</a:t>
            </a:fld>
            <a:endParaRPr lang="en-US">
              <a:latin typeface="Arial" panose="020B0604020202020204" pitchFamily="34" charset="0"/>
              <a:cs typeface="Arial" panose="020B0604020202020204" pitchFamily="34" charset="0"/>
            </a:endParaRPr>
          </a:p>
        </p:txBody>
      </p:sp>
      <p:sp>
        <p:nvSpPr>
          <p:cNvPr id="13" name="Text Placeholder 3">
            <a:extLst>
              <a:ext uri="{FF2B5EF4-FFF2-40B4-BE49-F238E27FC236}">
                <a16:creationId xmlns:a16="http://schemas.microsoft.com/office/drawing/2014/main" id="{3D112C90-5422-480C-B05F-0FEEB2C3DAB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itle 23">
            <a:extLst>
              <a:ext uri="{FF2B5EF4-FFF2-40B4-BE49-F238E27FC236}">
                <a16:creationId xmlns:a16="http://schemas.microsoft.com/office/drawing/2014/main" id="{704C6F69-3F21-4840-BE71-F51375ADFF46}"/>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8" name="Text Placeholder 21">
            <a:extLst>
              <a:ext uri="{FF2B5EF4-FFF2-40B4-BE49-F238E27FC236}">
                <a16:creationId xmlns:a16="http://schemas.microsoft.com/office/drawing/2014/main" id="{9C043131-B24B-43B6-9CF8-A1784034E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0753909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3">
    <p:bg>
      <p:bgRef idx="1001">
        <a:schemeClr val="bg1"/>
      </p:bgRef>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grpSp>
        <p:nvGrpSpPr>
          <p:cNvPr id="35" name="Graphic 27">
            <a:extLst>
              <a:ext uri="{FF2B5EF4-FFF2-40B4-BE49-F238E27FC236}">
                <a16:creationId xmlns:a16="http://schemas.microsoft.com/office/drawing/2014/main" id="{EF3B772A-DD5C-455C-AD76-E045FD4126A8}"/>
              </a:ext>
            </a:extLst>
          </p:cNvPr>
          <p:cNvGrpSpPr/>
          <p:nvPr userDrawn="1"/>
        </p:nvGrpSpPr>
        <p:grpSpPr>
          <a:xfrm>
            <a:off x="211138" y="6093845"/>
            <a:ext cx="634650" cy="548640"/>
            <a:chOff x="3214686" y="1004887"/>
            <a:chExt cx="5765431" cy="4850549"/>
          </a:xfrm>
        </p:grpSpPr>
        <p:sp>
          <p:nvSpPr>
            <p:cNvPr id="36" name="Freeform: Shape 35">
              <a:extLst>
                <a:ext uri="{FF2B5EF4-FFF2-40B4-BE49-F238E27FC236}">
                  <a16:creationId xmlns:a16="http://schemas.microsoft.com/office/drawing/2014/main" id="{6A92F6ED-8619-44DD-8F74-505C5048604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37" name="Graphic 27">
              <a:extLst>
                <a:ext uri="{FF2B5EF4-FFF2-40B4-BE49-F238E27FC236}">
                  <a16:creationId xmlns:a16="http://schemas.microsoft.com/office/drawing/2014/main" id="{D84D859D-15B6-4BD6-8208-8F6FA9ABC3E1}"/>
                </a:ext>
              </a:extLst>
            </p:cNvPr>
            <p:cNvGrpSpPr/>
            <p:nvPr/>
          </p:nvGrpSpPr>
          <p:grpSpPr>
            <a:xfrm>
              <a:off x="3588488" y="1366527"/>
              <a:ext cx="5031814" cy="4160789"/>
              <a:chOff x="3588488" y="1366527"/>
              <a:chExt cx="5031814" cy="4160789"/>
            </a:xfrm>
            <a:solidFill>
              <a:srgbClr val="FFFFFF"/>
            </a:solidFill>
          </p:grpSpPr>
          <p:grpSp>
            <p:nvGrpSpPr>
              <p:cNvPr id="38" name="Graphic 27">
                <a:extLst>
                  <a:ext uri="{FF2B5EF4-FFF2-40B4-BE49-F238E27FC236}">
                    <a16:creationId xmlns:a16="http://schemas.microsoft.com/office/drawing/2014/main" id="{FDDB0385-6706-47B1-980D-9E9B18EA4274}"/>
                  </a:ext>
                </a:extLst>
              </p:cNvPr>
              <p:cNvGrpSpPr/>
              <p:nvPr/>
            </p:nvGrpSpPr>
            <p:grpSpPr>
              <a:xfrm>
                <a:off x="3588488" y="4982639"/>
                <a:ext cx="5031814" cy="544677"/>
                <a:chOff x="3588488" y="4982639"/>
                <a:chExt cx="5031814" cy="544677"/>
              </a:xfrm>
              <a:solidFill>
                <a:srgbClr val="FFFFFF"/>
              </a:solidFill>
            </p:grpSpPr>
            <p:sp>
              <p:nvSpPr>
                <p:cNvPr id="46" name="Freeform: Shape 45">
                  <a:extLst>
                    <a:ext uri="{FF2B5EF4-FFF2-40B4-BE49-F238E27FC236}">
                      <a16:creationId xmlns:a16="http://schemas.microsoft.com/office/drawing/2014/main" id="{3FF2C054-2BBF-4D2E-BBDA-5ACF8083FBA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B935C445-FB28-48EF-927A-D6ED0861434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0DFEFC5-B69F-4D46-86D5-8DEEF0858C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35292D88-CB77-491D-B093-C7165C3D66C2}"/>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F8AB2E8C-5327-4FEC-9BF9-332036696007}"/>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A0B9D7E2-E187-4382-A49D-EF7F84EB4C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0B1C4EE2-1FCB-4592-AC60-1B10723CEC4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9" name="Graphic 27">
                <a:extLst>
                  <a:ext uri="{FF2B5EF4-FFF2-40B4-BE49-F238E27FC236}">
                    <a16:creationId xmlns:a16="http://schemas.microsoft.com/office/drawing/2014/main" id="{A8194D6E-E2CC-459C-918D-3C38AA2D56AD}"/>
                  </a:ext>
                </a:extLst>
              </p:cNvPr>
              <p:cNvGrpSpPr/>
              <p:nvPr/>
            </p:nvGrpSpPr>
            <p:grpSpPr>
              <a:xfrm>
                <a:off x="3603806" y="1366527"/>
                <a:ext cx="4995343" cy="3257719"/>
                <a:chOff x="3603806" y="1366527"/>
                <a:chExt cx="4995343" cy="3257719"/>
              </a:xfrm>
              <a:solidFill>
                <a:srgbClr val="FFFFFF"/>
              </a:solidFill>
            </p:grpSpPr>
            <p:sp>
              <p:nvSpPr>
                <p:cNvPr id="40" name="Freeform: Shape 39">
                  <a:extLst>
                    <a:ext uri="{FF2B5EF4-FFF2-40B4-BE49-F238E27FC236}">
                      <a16:creationId xmlns:a16="http://schemas.microsoft.com/office/drawing/2014/main" id="{BC61F51A-2670-49FB-B7C0-D3F6E2CEF6E4}"/>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27C17D90-2E03-4553-92D9-6E559C0C05E9}"/>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3D4AD200-A8BB-4DB6-8ADF-AB1780B7E7B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3689DB6-BBA0-4A70-AC2B-2452AE321BEB}"/>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86BDBC60-E5EE-49A7-B1B8-E698547FFF1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06FC048D-5D7A-44F1-A119-491EC856B668}"/>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2" name="Freeform: Shape 1">
            <a:extLst>
              <a:ext uri="{FF2B5EF4-FFF2-40B4-BE49-F238E27FC236}">
                <a16:creationId xmlns:a16="http://schemas.microsoft.com/office/drawing/2014/main" id="{5702EF9E-528D-4A45-A7D3-A3A79FEEAA51}"/>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3" name="Freeform: Shape 2">
            <a:extLst>
              <a:ext uri="{FF2B5EF4-FFF2-40B4-BE49-F238E27FC236}">
                <a16:creationId xmlns:a16="http://schemas.microsoft.com/office/drawing/2014/main" id="{7C9FBFD1-ABAF-4A5C-9CCE-123C51B13389}"/>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235D3E65-DA11-41F9-B304-81C17FB567F2}"/>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5944D845-CEAD-42DC-8C67-F44E78DEA6E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A1F8AF90-15DA-4D4E-8F99-B48C49E80F6C}"/>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F1384225-2D3D-4E1D-A0FD-5248097A26F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3" name="Date Placeholder 62">
            <a:extLst>
              <a:ext uri="{FF2B5EF4-FFF2-40B4-BE49-F238E27FC236}">
                <a16:creationId xmlns:a16="http://schemas.microsoft.com/office/drawing/2014/main" id="{20DABCD6-B616-4DA9-8608-AAA8D5B0E4F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4" name="Footer Placeholder 63">
            <a:extLst>
              <a:ext uri="{FF2B5EF4-FFF2-40B4-BE49-F238E27FC236}">
                <a16:creationId xmlns:a16="http://schemas.microsoft.com/office/drawing/2014/main" id="{8950C096-1E7D-4EBE-AD8A-61F9598539B4}"/>
              </a:ext>
            </a:extLst>
          </p:cNvPr>
          <p:cNvSpPr>
            <a:spLocks noGrp="1"/>
          </p:cNvSpPr>
          <p:nvPr>
            <p:ph type="ftr" sz="quarter" idx="17"/>
          </p:nvPr>
        </p:nvSpPr>
        <p:spPr>
          <a:xfrm>
            <a:off x="1725618"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6" name="Slide Number Placeholder 65">
            <a:extLst>
              <a:ext uri="{FF2B5EF4-FFF2-40B4-BE49-F238E27FC236}">
                <a16:creationId xmlns:a16="http://schemas.microsoft.com/office/drawing/2014/main" id="{919B5AEA-EEAC-4192-801E-A1FD74E39276}"/>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372245682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 Bullet List x 3 Image - Dark">
    <p:bg>
      <p:bgPr>
        <a:solidFill>
          <a:schemeClr val="bg1"/>
        </a:solidFill>
        <a:effectLst/>
      </p:bgPr>
    </p:bg>
    <p:spTree>
      <p:nvGrpSpPr>
        <p:cNvPr id="1" name=""/>
        <p:cNvGrpSpPr/>
        <p:nvPr/>
      </p:nvGrpSpPr>
      <p:grpSpPr>
        <a:xfrm>
          <a:off x="0" y="0"/>
          <a:ext cx="0" cy="0"/>
          <a:chOff x="0" y="0"/>
          <a:chExt cx="0" cy="0"/>
        </a:xfrm>
      </p:grpSpPr>
      <p:sp>
        <p:nvSpPr>
          <p:cNvPr id="15" name="Picture Placeholder 6">
            <a:extLst>
              <a:ext uri="{FF2B5EF4-FFF2-40B4-BE49-F238E27FC236}">
                <a16:creationId xmlns:a16="http://schemas.microsoft.com/office/drawing/2014/main" id="{E2AB6D9E-1DB7-4239-8E06-3265AA98367A}"/>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9" name="Picture Placeholder 6">
            <a:extLst>
              <a:ext uri="{FF2B5EF4-FFF2-40B4-BE49-F238E27FC236}">
                <a16:creationId xmlns:a16="http://schemas.microsoft.com/office/drawing/2014/main" id="{90C31357-8836-432D-914F-225780ADD467}"/>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22" name="Picture Placeholder 6">
            <a:extLst>
              <a:ext uri="{FF2B5EF4-FFF2-40B4-BE49-F238E27FC236}">
                <a16:creationId xmlns:a16="http://schemas.microsoft.com/office/drawing/2014/main" id="{AC86E474-5D83-405C-8B66-44F051E15AFE}"/>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7" name="Date Placeholder 6">
            <a:extLst>
              <a:ext uri="{FF2B5EF4-FFF2-40B4-BE49-F238E27FC236}">
                <a16:creationId xmlns:a16="http://schemas.microsoft.com/office/drawing/2014/main" id="{226E9FE3-F9DA-4EFB-A5C6-46F2316499EB}"/>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F778CD9E-36D6-480C-85B7-F65FAA28E448}"/>
              </a:ext>
            </a:extLst>
          </p:cNvPr>
          <p:cNvSpPr>
            <a:spLocks noGrp="1"/>
          </p:cNvSpPr>
          <p:nvPr>
            <p:ph type="ftr" sz="quarter" idx="32"/>
          </p:nvPr>
        </p:nvSpPr>
        <p:spPr/>
        <p:txBody>
          <a:bodyPr/>
          <a:lstStyle/>
          <a:p>
            <a:r>
              <a:rPr lang="en-US"/>
              <a:t>Mojang Studios</a:t>
            </a:r>
          </a:p>
        </p:txBody>
      </p:sp>
      <p:sp>
        <p:nvSpPr>
          <p:cNvPr id="18" name="Slide Number Placeholder 17">
            <a:extLst>
              <a:ext uri="{FF2B5EF4-FFF2-40B4-BE49-F238E27FC236}">
                <a16:creationId xmlns:a16="http://schemas.microsoft.com/office/drawing/2014/main" id="{48A508D0-F6CC-419C-B7AE-D45BAC6EC7B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752A7C2C-001F-405E-A837-B16842C37B6D}"/>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3" name="Title 23">
            <a:extLst>
              <a:ext uri="{FF2B5EF4-FFF2-40B4-BE49-F238E27FC236}">
                <a16:creationId xmlns:a16="http://schemas.microsoft.com/office/drawing/2014/main" id="{7FAF7466-A3B0-48E8-9330-CD40B9B396DB}"/>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38F76D4-5260-4577-BC05-4F7EE1DA7AFA}"/>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173914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 Bullet List x 4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C3C61AF-AF2C-421B-9E65-74C3468F99B4}"/>
              </a:ext>
            </a:extLst>
          </p:cNvPr>
          <p:cNvSpPr>
            <a:spLocks noGrp="1"/>
          </p:cNvSpPr>
          <p:nvPr>
            <p:ph type="pic" sz="quarter" idx="37" hasCustomPrompt="1"/>
          </p:nvPr>
        </p:nvSpPr>
        <p:spPr>
          <a:xfrm>
            <a:off x="6142039"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6" name="Picture Placeholder 5">
            <a:extLst>
              <a:ext uri="{FF2B5EF4-FFF2-40B4-BE49-F238E27FC236}">
                <a16:creationId xmlns:a16="http://schemas.microsoft.com/office/drawing/2014/main" id="{E7435E66-6A70-4AAC-B152-0B8E763992DF}"/>
              </a:ext>
            </a:extLst>
          </p:cNvPr>
          <p:cNvSpPr>
            <a:spLocks noGrp="1"/>
          </p:cNvSpPr>
          <p:nvPr>
            <p:ph type="pic" sz="quarter" idx="38" hasCustomPrompt="1"/>
          </p:nvPr>
        </p:nvSpPr>
        <p:spPr>
          <a:xfrm>
            <a:off x="9213275"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7" name="Picture Placeholder 5">
            <a:extLst>
              <a:ext uri="{FF2B5EF4-FFF2-40B4-BE49-F238E27FC236}">
                <a16:creationId xmlns:a16="http://schemas.microsoft.com/office/drawing/2014/main" id="{D8BF299B-B624-4015-BA3B-BB735D06B214}"/>
              </a:ext>
            </a:extLst>
          </p:cNvPr>
          <p:cNvSpPr>
            <a:spLocks noGrp="1"/>
          </p:cNvSpPr>
          <p:nvPr>
            <p:ph type="pic" sz="quarter" idx="39" hasCustomPrompt="1"/>
          </p:nvPr>
        </p:nvSpPr>
        <p:spPr>
          <a:xfrm>
            <a:off x="6142039"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8" name="Picture Placeholder 5">
            <a:extLst>
              <a:ext uri="{FF2B5EF4-FFF2-40B4-BE49-F238E27FC236}">
                <a16:creationId xmlns:a16="http://schemas.microsoft.com/office/drawing/2014/main" id="{C8045A3F-5E42-4700-AE7F-A732082D6339}"/>
              </a:ext>
            </a:extLst>
          </p:cNvPr>
          <p:cNvSpPr>
            <a:spLocks noGrp="1"/>
          </p:cNvSpPr>
          <p:nvPr>
            <p:ph type="pic" sz="quarter" idx="40" hasCustomPrompt="1"/>
          </p:nvPr>
        </p:nvSpPr>
        <p:spPr>
          <a:xfrm>
            <a:off x="9213275"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3" name="Date Placeholder 2">
            <a:extLst>
              <a:ext uri="{FF2B5EF4-FFF2-40B4-BE49-F238E27FC236}">
                <a16:creationId xmlns:a16="http://schemas.microsoft.com/office/drawing/2014/main" id="{9B2046B8-430B-40EF-ABB4-28886A7C6725}"/>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C7324D-CA9D-4008-940E-34334AB4044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A042011C-02F2-43CB-AB80-4E9A4602812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DEC4FAB8-5FBD-49C7-93C1-7CB8CE54E4E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EA0C939F-96D1-400B-8BEB-756044515370}"/>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2B271E18-39A7-47F3-B20F-4289F368BBB3}"/>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340791725"/>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 Bullet List x 4 Image - Dark">
    <p:bg>
      <p:bgPr>
        <a:solidFill>
          <a:schemeClr val="bg1"/>
        </a:solidFill>
        <a:effectLst/>
      </p:bgPr>
    </p:bg>
    <p:spTree>
      <p:nvGrpSpPr>
        <p:cNvPr id="1" name=""/>
        <p:cNvGrpSpPr/>
        <p:nvPr/>
      </p:nvGrpSpPr>
      <p:grpSpPr>
        <a:xfrm>
          <a:off x="0" y="0"/>
          <a:ext cx="0" cy="0"/>
          <a:chOff x="0" y="0"/>
          <a:chExt cx="0" cy="0"/>
        </a:xfrm>
      </p:grpSpPr>
      <p:sp>
        <p:nvSpPr>
          <p:cNvPr id="14" name="Picture Placeholder 5">
            <a:extLst>
              <a:ext uri="{FF2B5EF4-FFF2-40B4-BE49-F238E27FC236}">
                <a16:creationId xmlns:a16="http://schemas.microsoft.com/office/drawing/2014/main" id="{0406AF05-7A79-46BD-8563-145F22BFCCB6}"/>
              </a:ext>
            </a:extLst>
          </p:cNvPr>
          <p:cNvSpPr>
            <a:spLocks noGrp="1"/>
          </p:cNvSpPr>
          <p:nvPr>
            <p:ph type="pic" sz="quarter" idx="38" hasCustomPrompt="1"/>
          </p:nvPr>
        </p:nvSpPr>
        <p:spPr>
          <a:xfrm>
            <a:off x="6142039"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5" name="Picture Placeholder 5">
            <a:extLst>
              <a:ext uri="{FF2B5EF4-FFF2-40B4-BE49-F238E27FC236}">
                <a16:creationId xmlns:a16="http://schemas.microsoft.com/office/drawing/2014/main" id="{BB31743B-4A22-40B4-A4A2-CB1BB95FC3CA}"/>
              </a:ext>
            </a:extLst>
          </p:cNvPr>
          <p:cNvSpPr>
            <a:spLocks noGrp="1"/>
          </p:cNvSpPr>
          <p:nvPr>
            <p:ph type="pic" sz="quarter" idx="39" hasCustomPrompt="1"/>
          </p:nvPr>
        </p:nvSpPr>
        <p:spPr>
          <a:xfrm>
            <a:off x="9213275"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6" name="Picture Placeholder 5">
            <a:extLst>
              <a:ext uri="{FF2B5EF4-FFF2-40B4-BE49-F238E27FC236}">
                <a16:creationId xmlns:a16="http://schemas.microsoft.com/office/drawing/2014/main" id="{2A45D354-52B5-466E-A965-BFDD0260C0A7}"/>
              </a:ext>
            </a:extLst>
          </p:cNvPr>
          <p:cNvSpPr>
            <a:spLocks noGrp="1"/>
          </p:cNvSpPr>
          <p:nvPr>
            <p:ph type="pic" sz="quarter" idx="40" hasCustomPrompt="1"/>
          </p:nvPr>
        </p:nvSpPr>
        <p:spPr>
          <a:xfrm>
            <a:off x="6142039"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7" name="Picture Placeholder 5">
            <a:extLst>
              <a:ext uri="{FF2B5EF4-FFF2-40B4-BE49-F238E27FC236}">
                <a16:creationId xmlns:a16="http://schemas.microsoft.com/office/drawing/2014/main" id="{E7AB98ED-7269-4711-863F-7B245DF149A2}"/>
              </a:ext>
            </a:extLst>
          </p:cNvPr>
          <p:cNvSpPr>
            <a:spLocks noGrp="1"/>
          </p:cNvSpPr>
          <p:nvPr>
            <p:ph type="pic" sz="quarter" idx="41" hasCustomPrompt="1"/>
          </p:nvPr>
        </p:nvSpPr>
        <p:spPr>
          <a:xfrm>
            <a:off x="9213275"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3" name="Date Placeholder 2">
            <a:extLst>
              <a:ext uri="{FF2B5EF4-FFF2-40B4-BE49-F238E27FC236}">
                <a16:creationId xmlns:a16="http://schemas.microsoft.com/office/drawing/2014/main" id="{8BA5D4A1-6494-48AB-8EA1-CA33ED422F33}"/>
              </a:ext>
            </a:extLst>
          </p:cNvPr>
          <p:cNvSpPr>
            <a:spLocks noGrp="1"/>
          </p:cNvSpPr>
          <p:nvPr>
            <p:ph type="dt" sz="half" idx="35"/>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1860CD4-A477-4E65-8712-6C9D26521155}"/>
              </a:ext>
            </a:extLst>
          </p:cNvPr>
          <p:cNvSpPr>
            <a:spLocks noGrp="1"/>
          </p:cNvSpPr>
          <p:nvPr>
            <p:ph type="ftr" sz="quarter" idx="36"/>
          </p:nvPr>
        </p:nvSpPr>
        <p:spPr/>
        <p:txBody>
          <a:bodyPr/>
          <a:lstStyle/>
          <a:p>
            <a:r>
              <a:rPr lang="en-US"/>
              <a:t>Mojang Studios</a:t>
            </a:r>
          </a:p>
        </p:txBody>
      </p:sp>
      <p:sp>
        <p:nvSpPr>
          <p:cNvPr id="5" name="Slide Number Placeholder 4">
            <a:extLst>
              <a:ext uri="{FF2B5EF4-FFF2-40B4-BE49-F238E27FC236}">
                <a16:creationId xmlns:a16="http://schemas.microsoft.com/office/drawing/2014/main" id="{FABD9B67-7E85-46E5-B0AC-DD7A9B199818}"/>
              </a:ext>
            </a:extLst>
          </p:cNvPr>
          <p:cNvSpPr>
            <a:spLocks noGrp="1"/>
          </p:cNvSpPr>
          <p:nvPr>
            <p:ph type="sldNum" sz="quarter" idx="37"/>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AC8928A5-12E5-4789-8AC7-5A8AA7AC8E2B}"/>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97E35436-EA3F-4ABB-AF7A-379D4F0A24A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C6CA48C3-AEA2-4E10-A6DB-B6A9360E8385}"/>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27190835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Light">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493E48E2-312F-4E85-AF42-A09445E147A1}"/>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27AAEAA0-7D65-4C3E-B6F3-C9AAD4EDBC92}"/>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72E702F-C24B-4187-AD62-62EF7B7513F2}"/>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EDAE4ECA-E6F4-459E-9553-866F0588D78C}"/>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EB10EA14-E339-43DD-95FF-1AE16E66B2E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916E718A-736C-40B2-BBA5-02740408845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15225508"/>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49B8CD8F-C5B6-4B4E-97FF-5458F79F70A7}"/>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D211FC2-F4A0-4FE9-B146-4DDEEB51CD70}"/>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E9F0B91-0D6C-4871-BBEA-1280ED9B9AF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1" name="Text Placeholder 3">
            <a:extLst>
              <a:ext uri="{FF2B5EF4-FFF2-40B4-BE49-F238E27FC236}">
                <a16:creationId xmlns:a16="http://schemas.microsoft.com/office/drawing/2014/main" id="{7EDFA995-3593-43C8-8D1E-BB74D4C8A69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itle 23">
            <a:extLst>
              <a:ext uri="{FF2B5EF4-FFF2-40B4-BE49-F238E27FC236}">
                <a16:creationId xmlns:a16="http://schemas.microsoft.com/office/drawing/2014/main" id="{A28A0973-D066-460D-A0B9-2A4ABDB142D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4C55E782-01EF-483A-A05D-9AED6491D362}"/>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2317423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op Image x Bullet List - Ligh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C7BB4A8-8334-4847-B9AC-64BB48682C17}"/>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DA277FF-C510-45C7-A4BD-C6A55760D8A7}"/>
              </a:ext>
            </a:extLst>
          </p:cNvPr>
          <p:cNvSpPr>
            <a:spLocks noGrp="1"/>
          </p:cNvSpPr>
          <p:nvPr>
            <p:ph type="ftr" sz="quarter" idx="18"/>
          </p:nvPr>
        </p:nvSpPr>
        <p:spPr/>
        <p:txBody>
          <a:bodyPr/>
          <a:lstStyle/>
          <a:p>
            <a:r>
              <a:rPr lang="en-US"/>
              <a:t>Mojang Studios</a:t>
            </a:r>
          </a:p>
        </p:txBody>
      </p:sp>
      <p:sp>
        <p:nvSpPr>
          <p:cNvPr id="6" name="Slide Number Placeholder 5">
            <a:extLst>
              <a:ext uri="{FF2B5EF4-FFF2-40B4-BE49-F238E27FC236}">
                <a16:creationId xmlns:a16="http://schemas.microsoft.com/office/drawing/2014/main" id="{E294886E-39BA-43C4-94FA-2F6AA8CB38F2}"/>
              </a:ext>
            </a:extLst>
          </p:cNvPr>
          <p:cNvSpPr>
            <a:spLocks noGrp="1"/>
          </p:cNvSpPr>
          <p:nvPr>
            <p:ph type="sldNum" sz="quarter" idx="19"/>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A801B7D-D114-4A58-A3C7-B58EADDE083D}"/>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A719CEBF-5CAB-466C-9A25-314B57496C7E}"/>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7" name="Picture Placeholder 6">
            <a:extLst>
              <a:ext uri="{FF2B5EF4-FFF2-40B4-BE49-F238E27FC236}">
                <a16:creationId xmlns:a16="http://schemas.microsoft.com/office/drawing/2014/main" id="{00A9760E-635A-46CB-8249-F852BF8F44BD}"/>
              </a:ext>
            </a:extLst>
          </p:cNvPr>
          <p:cNvSpPr>
            <a:spLocks noGrp="1"/>
          </p:cNvSpPr>
          <p:nvPr>
            <p:ph type="pic" sz="quarter" idx="27" hasCustomPrompt="1"/>
          </p:nvPr>
        </p:nvSpPr>
        <p:spPr>
          <a:xfrm>
            <a:off x="0" y="0"/>
            <a:ext cx="12192000" cy="3367088"/>
          </a:xfrm>
          <a:prstGeom prst="rect">
            <a:avLst/>
          </a:prstGeom>
          <a:solidFill>
            <a:schemeClr val="accent2"/>
          </a:solidFill>
        </p:spPr>
        <p:txBody>
          <a:bodyPr lIns="0" tIns="1097280" rIns="0" bIns="0"/>
          <a:lstStyle>
            <a:lvl1pPr algn="ctr">
              <a:defRPr sz="1400"/>
            </a:lvl1pPr>
          </a:lstStyle>
          <a:p>
            <a:r>
              <a:rPr lang="de-DE"/>
              <a:t>Add Image (1280 x 353 pixels)</a:t>
            </a:r>
          </a:p>
        </p:txBody>
      </p:sp>
    </p:spTree>
    <p:extLst>
      <p:ext uri="{BB962C8B-B14F-4D97-AF65-F5344CB8AC3E}">
        <p14:creationId xmlns:p14="http://schemas.microsoft.com/office/powerpoint/2010/main" val="1498398173"/>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op Image x 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884815C3-CE9D-4D4A-BA71-CDA75232A000}"/>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0DA856A7-AA12-4FFA-96C6-35B8D58F7C4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3" name="Date Placeholder 2">
            <a:extLst>
              <a:ext uri="{FF2B5EF4-FFF2-40B4-BE49-F238E27FC236}">
                <a16:creationId xmlns:a16="http://schemas.microsoft.com/office/drawing/2014/main" id="{7875687F-3B35-470F-99D7-A6E8C954C2B4}"/>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CEA1B056-2519-4386-8B42-68B5ADF5F1A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80251432-322A-4F57-AC9B-0B2A0245950E}"/>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Picture Placeholder 6">
            <a:extLst>
              <a:ext uri="{FF2B5EF4-FFF2-40B4-BE49-F238E27FC236}">
                <a16:creationId xmlns:a16="http://schemas.microsoft.com/office/drawing/2014/main" id="{3E0F6266-3798-4187-9BBF-55EE252A5907}"/>
              </a:ext>
            </a:extLst>
          </p:cNvPr>
          <p:cNvSpPr>
            <a:spLocks noGrp="1"/>
          </p:cNvSpPr>
          <p:nvPr>
            <p:ph type="pic" sz="quarter" idx="30" hasCustomPrompt="1"/>
          </p:nvPr>
        </p:nvSpPr>
        <p:spPr>
          <a:xfrm>
            <a:off x="0" y="0"/>
            <a:ext cx="12192000"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(1280 x 353 pixels)</a:t>
            </a:r>
          </a:p>
        </p:txBody>
      </p:sp>
    </p:spTree>
    <p:extLst>
      <p:ext uri="{BB962C8B-B14F-4D97-AF65-F5344CB8AC3E}">
        <p14:creationId xmlns:p14="http://schemas.microsoft.com/office/powerpoint/2010/main" val="63197872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 Image x 1 Paragraph - Light">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BCC8AFD-3464-455A-A25C-17583E2AA73D}"/>
              </a:ext>
            </a:extLst>
          </p:cNvPr>
          <p:cNvSpPr>
            <a:spLocks noGrp="1"/>
          </p:cNvSpPr>
          <p:nvPr>
            <p:ph type="pic" sz="quarter" idx="42" hasCustomPrompt="1"/>
          </p:nvPr>
        </p:nvSpPr>
        <p:spPr>
          <a:xfrm>
            <a:off x="0" y="0"/>
            <a:ext cx="12192000" cy="6858000"/>
          </a:xfrm>
          <a:prstGeom prst="rect">
            <a:avLst/>
          </a:prstGeom>
          <a:solidFill>
            <a:schemeClr val="accent2"/>
          </a:solidFill>
        </p:spPr>
        <p:txBody>
          <a:bodyPr lIns="0" tIns="2834640" rIns="0" bIns="0"/>
          <a:lstStyle>
            <a:lvl1pPr algn="ctr">
              <a:defRPr sz="1400"/>
            </a:lvl1pPr>
          </a:lstStyle>
          <a:p>
            <a:r>
              <a:rPr lang="de-DE"/>
              <a:t>Add Image (1280 x 720 pixels)</a:t>
            </a:r>
          </a:p>
        </p:txBody>
      </p:sp>
      <p:sp>
        <p:nvSpPr>
          <p:cNvPr id="10" name="Title 23">
            <a:extLst>
              <a:ext uri="{FF2B5EF4-FFF2-40B4-BE49-F238E27FC236}">
                <a16:creationId xmlns:a16="http://schemas.microsoft.com/office/drawing/2014/main" id="{4FACAB4E-F6BB-4870-9B15-D6FBFC8A0157}"/>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3" name="Text Placeholder 3">
            <a:extLst>
              <a:ext uri="{FF2B5EF4-FFF2-40B4-BE49-F238E27FC236}">
                <a16:creationId xmlns:a16="http://schemas.microsoft.com/office/drawing/2014/main" id="{7BA70E0C-F081-4A07-AF8B-B6200D75A419}"/>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86757E31-8A11-4881-9823-18FE0B8BF4E7}"/>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040BCE86-F326-42A3-BC7F-55CF2E812E70}"/>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D4F3030C-9D52-43E4-8B76-9226BFC3EA13}"/>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79787107"/>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Full Image x 1 Paragraph - Dark">
    <p:bg>
      <p:bgPr>
        <a:solidFill>
          <a:schemeClr val="bg1"/>
        </a:solidFill>
        <a:effectLst/>
      </p:bgPr>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F9DD00C6-F868-4C47-9FBC-E15552111B51}"/>
              </a:ext>
            </a:extLst>
          </p:cNvPr>
          <p:cNvSpPr>
            <a:spLocks noGrp="1"/>
          </p:cNvSpPr>
          <p:nvPr>
            <p:ph type="pic" sz="quarter" idx="42" hasCustomPrompt="1"/>
          </p:nvPr>
        </p:nvSpPr>
        <p:spPr>
          <a:xfrm>
            <a:off x="0" y="0"/>
            <a:ext cx="12192000" cy="6858000"/>
          </a:xfrm>
          <a:prstGeom prst="rect">
            <a:avLst/>
          </a:prstGeom>
          <a:solidFill>
            <a:schemeClr val="bg1"/>
          </a:solidFill>
        </p:spPr>
        <p:txBody>
          <a:bodyPr lIns="0" tIns="2834640" rIns="0" bIns="0"/>
          <a:lstStyle>
            <a:lvl1pPr algn="ctr">
              <a:defRPr sz="1400">
                <a:solidFill>
                  <a:schemeClr val="tx1"/>
                </a:solidFill>
              </a:defRPr>
            </a:lvl1pPr>
          </a:lstStyle>
          <a:p>
            <a:r>
              <a:rPr lang="de-DE"/>
              <a:t>Add Image (1280 x 720 pixels)</a:t>
            </a:r>
          </a:p>
        </p:txBody>
      </p:sp>
      <p:sp>
        <p:nvSpPr>
          <p:cNvPr id="14" name="Title 23">
            <a:extLst>
              <a:ext uri="{FF2B5EF4-FFF2-40B4-BE49-F238E27FC236}">
                <a16:creationId xmlns:a16="http://schemas.microsoft.com/office/drawing/2014/main" id="{824D52DB-93C0-440A-A01D-AA11CC5BF05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5" name="Text Placeholder 3">
            <a:extLst>
              <a:ext uri="{FF2B5EF4-FFF2-40B4-BE49-F238E27FC236}">
                <a16:creationId xmlns:a16="http://schemas.microsoft.com/office/drawing/2014/main" id="{880E76B3-C0B9-42F8-BC23-AE5159D3D4B3}"/>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45258FBC-C294-4EA7-B463-BC0A1E3DC442}"/>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1631E8-2AD8-4BCE-A327-8885FD75E1A8}"/>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12DD5916-92E1-409E-AAA0-E341303DC341}"/>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6755974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 Image Grid- Light">
    <p:spTree>
      <p:nvGrpSpPr>
        <p:cNvPr id="1" name=""/>
        <p:cNvGrpSpPr/>
        <p:nvPr/>
      </p:nvGrpSpPr>
      <p:grpSpPr>
        <a:xfrm>
          <a:off x="0" y="0"/>
          <a:ext cx="0" cy="0"/>
          <a:chOff x="0" y="0"/>
          <a:chExt cx="0" cy="0"/>
        </a:xfrm>
      </p:grpSpPr>
      <p:sp>
        <p:nvSpPr>
          <p:cNvPr id="11" name="Picture Placeholder 6">
            <a:extLst>
              <a:ext uri="{FF2B5EF4-FFF2-40B4-BE49-F238E27FC236}">
                <a16:creationId xmlns:a16="http://schemas.microsoft.com/office/drawing/2014/main" id="{22DBDB2C-AD7C-4BD7-AB3C-5FC37556DEFF}"/>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12" name="Picture Placeholder 6">
            <a:extLst>
              <a:ext uri="{FF2B5EF4-FFF2-40B4-BE49-F238E27FC236}">
                <a16:creationId xmlns:a16="http://schemas.microsoft.com/office/drawing/2014/main" id="{5FDDC003-0C30-483E-A2AA-E8D84FD4946E}"/>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3" name="Date Placeholder 2">
            <a:extLst>
              <a:ext uri="{FF2B5EF4-FFF2-40B4-BE49-F238E27FC236}">
                <a16:creationId xmlns:a16="http://schemas.microsoft.com/office/drawing/2014/main" id="{DC798A3A-D409-43BC-B7F7-7C6DD20926B6}"/>
              </a:ext>
            </a:extLst>
          </p:cNvPr>
          <p:cNvSpPr>
            <a:spLocks noGrp="1"/>
          </p:cNvSpPr>
          <p:nvPr>
            <p:ph type="dt" sz="half" idx="1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A1C5B6-6D9A-4B86-B6F7-F36EF4EC8C7F}"/>
              </a:ext>
            </a:extLst>
          </p:cNvPr>
          <p:cNvSpPr>
            <a:spLocks noGrp="1"/>
          </p:cNvSpPr>
          <p:nvPr>
            <p:ph type="ftr" sz="quarter" idx="20"/>
          </p:nvPr>
        </p:nvSpPr>
        <p:spPr/>
        <p:txBody>
          <a:bodyPr/>
          <a:lstStyle/>
          <a:p>
            <a:r>
              <a:rPr lang="en-US"/>
              <a:t>Mojang Studios</a:t>
            </a:r>
          </a:p>
        </p:txBody>
      </p:sp>
      <p:sp>
        <p:nvSpPr>
          <p:cNvPr id="5" name="Slide Number Placeholder 4">
            <a:extLst>
              <a:ext uri="{FF2B5EF4-FFF2-40B4-BE49-F238E27FC236}">
                <a16:creationId xmlns:a16="http://schemas.microsoft.com/office/drawing/2014/main" id="{AF6E42FD-3807-48C6-B6E1-01BCAFA7F6A6}"/>
              </a:ext>
            </a:extLst>
          </p:cNvPr>
          <p:cNvSpPr>
            <a:spLocks noGrp="1"/>
          </p:cNvSpPr>
          <p:nvPr>
            <p:ph type="sldNum" sz="quarter" idx="2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83126141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tement/Quote">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3999"/>
            <a:ext cx="11687175" cy="5260975"/>
          </a:xfrm>
          <a:prstGeom prst="rect">
            <a:avLst/>
          </a:prstGeom>
        </p:spPr>
        <p:txBody>
          <a:bodyPr anchor="ctr" anchorCtr="0">
            <a:noAutofit/>
          </a:bodyPr>
          <a:lstStyle>
            <a:lvl1pPr>
              <a:lnSpc>
                <a:spcPct val="100000"/>
              </a:lnSpc>
              <a:spcAft>
                <a:spcPts val="600"/>
              </a:spcAft>
              <a:defRPr sz="4000">
                <a:solidFill>
                  <a:schemeClr val="tx1"/>
                </a:solidFill>
              </a:defRPr>
            </a:lvl1pPr>
          </a:lstStyle>
          <a:p>
            <a:r>
              <a:rPr lang="en-US"/>
              <a:t>Add your statement or quote here (40pt)</a:t>
            </a:r>
          </a:p>
        </p:txBody>
      </p:sp>
      <p:sp>
        <p:nvSpPr>
          <p:cNvPr id="4" name="Date Placeholder 3">
            <a:extLst>
              <a:ext uri="{FF2B5EF4-FFF2-40B4-BE49-F238E27FC236}">
                <a16:creationId xmlns:a16="http://schemas.microsoft.com/office/drawing/2014/main" id="{F3B712BF-AB0B-49E5-B1BD-8077CF89F80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F991C7A-F319-449C-BBAE-9BF89CFFC6D4}"/>
              </a:ext>
            </a:extLst>
          </p:cNvPr>
          <p:cNvSpPr>
            <a:spLocks noGrp="1"/>
          </p:cNvSpPr>
          <p:nvPr>
            <p:ph type="ftr" sz="quarter" idx="11"/>
          </p:nvPr>
        </p:nvSpPr>
        <p:spPr/>
        <p:txBody>
          <a:bodyPr/>
          <a:lstStyle/>
          <a:p>
            <a:r>
              <a:rPr lang="en-US"/>
              <a:t>Mojang Studios</a:t>
            </a:r>
          </a:p>
        </p:txBody>
      </p:sp>
      <p:sp>
        <p:nvSpPr>
          <p:cNvPr id="7" name="Slide Number Placeholder 6">
            <a:extLst>
              <a:ext uri="{FF2B5EF4-FFF2-40B4-BE49-F238E27FC236}">
                <a16:creationId xmlns:a16="http://schemas.microsoft.com/office/drawing/2014/main" id="{51AC678B-9E1F-4926-8DE7-492F9149934E}"/>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3290998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 Image Grid- Dark">
    <p:bg>
      <p:bgRef idx="1001">
        <a:schemeClr val="bg1"/>
      </p:bgRef>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941606D1-5160-4399-B927-1AE85C6AC2C7}"/>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9" name="Picture Placeholder 6">
            <a:extLst>
              <a:ext uri="{FF2B5EF4-FFF2-40B4-BE49-F238E27FC236}">
                <a16:creationId xmlns:a16="http://schemas.microsoft.com/office/drawing/2014/main" id="{ACA31C2D-86A4-4724-B48C-75021011955B}"/>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08DE7795-8A44-4CF4-A2AB-33D3C4BB25A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FD67D96A-E918-4C87-A6ED-15BBFA27A39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1A019F5-A711-4233-A3C8-55AF2517E1B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2326304"/>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 Image Grid- Light">
    <p:bg>
      <p:bgPr>
        <a:solidFill>
          <a:schemeClr val="bg2"/>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9A894DFD-ED21-4904-9054-2E24112F4449}"/>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tx1"/>
                </a:solidFill>
              </a:defRPr>
            </a:lvl1pPr>
          </a:lstStyle>
          <a:p>
            <a:r>
              <a:rPr lang="en-US"/>
              <a:t>Add Image (636 x 720 pixels)</a:t>
            </a:r>
          </a:p>
        </p:txBody>
      </p:sp>
      <p:sp>
        <p:nvSpPr>
          <p:cNvPr id="8" name="Picture Placeholder 6">
            <a:extLst>
              <a:ext uri="{FF2B5EF4-FFF2-40B4-BE49-F238E27FC236}">
                <a16:creationId xmlns:a16="http://schemas.microsoft.com/office/drawing/2014/main" id="{CE1F7351-DC71-4479-AA73-6C8FD75B582C}"/>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12" name="Picture Placeholder 6">
            <a:extLst>
              <a:ext uri="{FF2B5EF4-FFF2-40B4-BE49-F238E27FC236}">
                <a16:creationId xmlns:a16="http://schemas.microsoft.com/office/drawing/2014/main" id="{5892FC00-63D1-4ADB-A12F-E3D50BE1E108}"/>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3" name="Date Placeholder 2">
            <a:extLst>
              <a:ext uri="{FF2B5EF4-FFF2-40B4-BE49-F238E27FC236}">
                <a16:creationId xmlns:a16="http://schemas.microsoft.com/office/drawing/2014/main" id="{9175D855-BAB6-409E-A307-64BC869F56A0}"/>
              </a:ext>
            </a:extLst>
          </p:cNvPr>
          <p:cNvSpPr>
            <a:spLocks noGrp="1"/>
          </p:cNvSpPr>
          <p:nvPr>
            <p:ph type="dt" sz="half" idx="2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9435C9A-A9B6-41BC-B407-81D77378273E}"/>
              </a:ext>
            </a:extLst>
          </p:cNvPr>
          <p:cNvSpPr>
            <a:spLocks noGrp="1"/>
          </p:cNvSpPr>
          <p:nvPr>
            <p:ph type="ftr" sz="quarter" idx="21"/>
          </p:nvPr>
        </p:nvSpPr>
        <p:spPr/>
        <p:txBody>
          <a:bodyPr/>
          <a:lstStyle/>
          <a:p>
            <a:r>
              <a:rPr lang="en-US"/>
              <a:t>Mojang Studios</a:t>
            </a:r>
          </a:p>
        </p:txBody>
      </p:sp>
      <p:sp>
        <p:nvSpPr>
          <p:cNvPr id="5" name="Slide Number Placeholder 4">
            <a:extLst>
              <a:ext uri="{FF2B5EF4-FFF2-40B4-BE49-F238E27FC236}">
                <a16:creationId xmlns:a16="http://schemas.microsoft.com/office/drawing/2014/main" id="{E7101BB8-8552-47AF-8122-40A36DC279E3}"/>
              </a:ext>
            </a:extLst>
          </p:cNvPr>
          <p:cNvSpPr>
            <a:spLocks noGrp="1"/>
          </p:cNvSpPr>
          <p:nvPr>
            <p:ph type="sldNum" sz="quarter" idx="2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221075646"/>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 Image Grid- Dark">
    <p:bg>
      <p:bgRef idx="1001">
        <a:schemeClr val="bg1"/>
      </p:bgRef>
    </p:bg>
    <p:spTree>
      <p:nvGrpSpPr>
        <p:cNvPr id="1" name=""/>
        <p:cNvGrpSpPr/>
        <p:nvPr/>
      </p:nvGrpSpPr>
      <p:grpSpPr>
        <a:xfrm>
          <a:off x="0" y="0"/>
          <a:ext cx="0" cy="0"/>
          <a:chOff x="0" y="0"/>
          <a:chExt cx="0" cy="0"/>
        </a:xfrm>
      </p:grpSpPr>
      <p:sp>
        <p:nvSpPr>
          <p:cNvPr id="9" name="Picture Placeholder 6">
            <a:extLst>
              <a:ext uri="{FF2B5EF4-FFF2-40B4-BE49-F238E27FC236}">
                <a16:creationId xmlns:a16="http://schemas.microsoft.com/office/drawing/2014/main" id="{32C832C9-5B8B-45D7-9665-A173BC7E6504}"/>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10" name="Picture Placeholder 6">
            <a:extLst>
              <a:ext uri="{FF2B5EF4-FFF2-40B4-BE49-F238E27FC236}">
                <a16:creationId xmlns:a16="http://schemas.microsoft.com/office/drawing/2014/main" id="{62481A0E-2AF3-45E2-B5E8-8E0EAF479B66}"/>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11" name="Picture Placeholder 6">
            <a:extLst>
              <a:ext uri="{FF2B5EF4-FFF2-40B4-BE49-F238E27FC236}">
                <a16:creationId xmlns:a16="http://schemas.microsoft.com/office/drawing/2014/main" id="{FAFB9FC2-C21A-4849-817C-675689C859D5}"/>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DC67B097-6E0C-4851-BAAD-DAE23C591A8C}"/>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4D616E6-C6EC-453E-803D-0139AA14CDAE}"/>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89A4410-3AA9-45DC-8206-3D0CF1214E0B}"/>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2893504"/>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 Image Row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70580696-AABE-4788-AD07-90B7766A61A6}"/>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883024E-9F7C-4B93-A6CF-187B41AD121D}"/>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925741F-4003-4669-9541-C6800F2D75E3}"/>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D06DF80-6561-4A70-812D-7D332F56395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20673690-46C6-4174-A27D-76CB1195F79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Picture Placeholder 5">
            <a:extLst>
              <a:ext uri="{FF2B5EF4-FFF2-40B4-BE49-F238E27FC236}">
                <a16:creationId xmlns:a16="http://schemas.microsoft.com/office/drawing/2014/main" id="{308CEB6C-5F74-49FE-B0E4-2F0B4BB72DF0}"/>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5" name="Picture Placeholder 5">
            <a:extLst>
              <a:ext uri="{FF2B5EF4-FFF2-40B4-BE49-F238E27FC236}">
                <a16:creationId xmlns:a16="http://schemas.microsoft.com/office/drawing/2014/main" id="{B6762657-FAEF-447D-951F-AEB34FE80A88}"/>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8" name="Picture Placeholder 5">
            <a:extLst>
              <a:ext uri="{FF2B5EF4-FFF2-40B4-BE49-F238E27FC236}">
                <a16:creationId xmlns:a16="http://schemas.microsoft.com/office/drawing/2014/main" id="{10223F15-420E-4833-8114-93A2D94CECC3}"/>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Tree>
    <p:extLst>
      <p:ext uri="{BB962C8B-B14F-4D97-AF65-F5344CB8AC3E}">
        <p14:creationId xmlns:p14="http://schemas.microsoft.com/office/powerpoint/2010/main" val="3665530710"/>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 Image Row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4887D76-CD04-4508-8C39-407F9FD8035F}"/>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FE3352D-09CC-451C-8CA9-E4866259CFE2}"/>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C6BB4C1A-DB9B-4332-943F-93D4C03E35A1}"/>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571D4FB8-D5A9-496E-BDE6-D0BF4ECC37A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D04B49C1-DC86-4146-A50D-53BA9CD7143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Picture Placeholder 5">
            <a:extLst>
              <a:ext uri="{FF2B5EF4-FFF2-40B4-BE49-F238E27FC236}">
                <a16:creationId xmlns:a16="http://schemas.microsoft.com/office/drawing/2014/main" id="{158672AA-A84B-40F9-A741-F991A362C9B6}"/>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4" name="Picture Placeholder 5">
            <a:extLst>
              <a:ext uri="{FF2B5EF4-FFF2-40B4-BE49-F238E27FC236}">
                <a16:creationId xmlns:a16="http://schemas.microsoft.com/office/drawing/2014/main" id="{34396412-BB98-47F6-9FF2-33D996BC7233}"/>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5" name="Picture Placeholder 5">
            <a:extLst>
              <a:ext uri="{FF2B5EF4-FFF2-40B4-BE49-F238E27FC236}">
                <a16:creationId xmlns:a16="http://schemas.microsoft.com/office/drawing/2014/main" id="{69FDFE8C-7547-4678-B786-FB051464C1C6}"/>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Tree>
    <p:extLst>
      <p:ext uri="{BB962C8B-B14F-4D97-AF65-F5344CB8AC3E}">
        <p14:creationId xmlns:p14="http://schemas.microsoft.com/office/powerpoint/2010/main" val="32917428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 Image Grid- Light">
    <p:spTree>
      <p:nvGrpSpPr>
        <p:cNvPr id="1" name=""/>
        <p:cNvGrpSpPr/>
        <p:nvPr/>
      </p:nvGrpSpPr>
      <p:grpSpPr>
        <a:xfrm>
          <a:off x="0" y="0"/>
          <a:ext cx="0" cy="0"/>
          <a:chOff x="0" y="0"/>
          <a:chExt cx="0" cy="0"/>
        </a:xfrm>
      </p:grpSpPr>
      <p:sp>
        <p:nvSpPr>
          <p:cNvPr id="13" name="Picture Placeholder 5">
            <a:extLst>
              <a:ext uri="{FF2B5EF4-FFF2-40B4-BE49-F238E27FC236}">
                <a16:creationId xmlns:a16="http://schemas.microsoft.com/office/drawing/2014/main" id="{4F09476B-945C-45B4-B70D-5C4F88681A16}"/>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5" name="Picture Placeholder 5">
            <a:extLst>
              <a:ext uri="{FF2B5EF4-FFF2-40B4-BE49-F238E27FC236}">
                <a16:creationId xmlns:a16="http://schemas.microsoft.com/office/drawing/2014/main" id="{20D60E52-555F-4B92-A1B9-AC9F81C1124C}"/>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6" name="Picture Placeholder 5">
            <a:extLst>
              <a:ext uri="{FF2B5EF4-FFF2-40B4-BE49-F238E27FC236}">
                <a16:creationId xmlns:a16="http://schemas.microsoft.com/office/drawing/2014/main" id="{7B090983-B63E-494D-A89C-076C54A1CE79}"/>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2" name="Picture Placeholder 5">
            <a:extLst>
              <a:ext uri="{FF2B5EF4-FFF2-40B4-BE49-F238E27FC236}">
                <a16:creationId xmlns:a16="http://schemas.microsoft.com/office/drawing/2014/main" id="{145FB3A1-9398-49A4-A3D2-E92A49730209}"/>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3" name="Date Placeholder 2">
            <a:extLst>
              <a:ext uri="{FF2B5EF4-FFF2-40B4-BE49-F238E27FC236}">
                <a16:creationId xmlns:a16="http://schemas.microsoft.com/office/drawing/2014/main" id="{2F10EF3F-1C1F-43F2-9A55-4D0158595210}"/>
              </a:ext>
            </a:extLst>
          </p:cNvPr>
          <p:cNvSpPr>
            <a:spLocks noGrp="1"/>
          </p:cNvSpPr>
          <p:nvPr>
            <p:ph type="dt" sz="half" idx="2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F575A61-C52A-400F-BFE9-3AD5193FD562}"/>
              </a:ext>
            </a:extLst>
          </p:cNvPr>
          <p:cNvSpPr>
            <a:spLocks noGrp="1"/>
          </p:cNvSpPr>
          <p:nvPr>
            <p:ph type="ftr" sz="quarter" idx="22"/>
          </p:nvPr>
        </p:nvSpPr>
        <p:spPr/>
        <p:txBody>
          <a:bodyPr/>
          <a:lstStyle/>
          <a:p>
            <a:r>
              <a:rPr lang="en-US"/>
              <a:t>Mojang Studios</a:t>
            </a:r>
          </a:p>
        </p:txBody>
      </p:sp>
      <p:sp>
        <p:nvSpPr>
          <p:cNvPr id="5" name="Slide Number Placeholder 4">
            <a:extLst>
              <a:ext uri="{FF2B5EF4-FFF2-40B4-BE49-F238E27FC236}">
                <a16:creationId xmlns:a16="http://schemas.microsoft.com/office/drawing/2014/main" id="{C2D1A42F-410F-4395-A112-863ADC175CA6}"/>
              </a:ext>
            </a:extLst>
          </p:cNvPr>
          <p:cNvSpPr>
            <a:spLocks noGrp="1"/>
          </p:cNvSpPr>
          <p:nvPr>
            <p:ph type="sldNum" sz="quarter" idx="23"/>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165060320"/>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 Image Grid- Dark">
    <p:bg>
      <p:bgRef idx="1001">
        <a:schemeClr val="bg1"/>
      </p:bgRef>
    </p:bg>
    <p:spTree>
      <p:nvGrpSpPr>
        <p:cNvPr id="1" name=""/>
        <p:cNvGrpSpPr/>
        <p:nvPr/>
      </p:nvGrpSpPr>
      <p:grpSpPr>
        <a:xfrm>
          <a:off x="0" y="0"/>
          <a:ext cx="0" cy="0"/>
          <a:chOff x="0" y="0"/>
          <a:chExt cx="0" cy="0"/>
        </a:xfrm>
      </p:grpSpPr>
      <p:sp>
        <p:nvSpPr>
          <p:cNvPr id="10" name="Picture Placeholder 5">
            <a:extLst>
              <a:ext uri="{FF2B5EF4-FFF2-40B4-BE49-F238E27FC236}">
                <a16:creationId xmlns:a16="http://schemas.microsoft.com/office/drawing/2014/main" id="{41CDF0DE-2CC7-4234-AE90-9BC9A50F9544}"/>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1" name="Picture Placeholder 5">
            <a:extLst>
              <a:ext uri="{FF2B5EF4-FFF2-40B4-BE49-F238E27FC236}">
                <a16:creationId xmlns:a16="http://schemas.microsoft.com/office/drawing/2014/main" id="{7151326A-157B-44C1-83A1-7204FB319405}"/>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2" name="Picture Placeholder 5">
            <a:extLst>
              <a:ext uri="{FF2B5EF4-FFF2-40B4-BE49-F238E27FC236}">
                <a16:creationId xmlns:a16="http://schemas.microsoft.com/office/drawing/2014/main" id="{F0C92F0F-1BB4-4481-938D-F79D8A2EC87E}"/>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3" name="Picture Placeholder 5">
            <a:extLst>
              <a:ext uri="{FF2B5EF4-FFF2-40B4-BE49-F238E27FC236}">
                <a16:creationId xmlns:a16="http://schemas.microsoft.com/office/drawing/2014/main" id="{69AF51A7-A159-4D42-9A44-911D357C15EE}"/>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3" name="Footer Placeholder 2">
            <a:extLst>
              <a:ext uri="{FF2B5EF4-FFF2-40B4-BE49-F238E27FC236}">
                <a16:creationId xmlns:a16="http://schemas.microsoft.com/office/drawing/2014/main" id="{7A613ACC-8831-433D-A1AF-4C6F5D56A12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C7AFED4-8688-440E-8201-3488A148CDF8}"/>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04B6F1C-F245-4835-B295-A5C907FABF0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2872474"/>
      </p:ext>
    </p:extLst>
  </p:cSld>
  <p:clrMapOvr>
    <a:overrideClrMapping bg1="dk1" tx1="lt1" bg2="dk2" tx2="lt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 Image Grid-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8BFB98E-7D0C-470F-905A-223897D4684C}"/>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13" name="Picture Placeholder 5">
            <a:extLst>
              <a:ext uri="{FF2B5EF4-FFF2-40B4-BE49-F238E27FC236}">
                <a16:creationId xmlns:a16="http://schemas.microsoft.com/office/drawing/2014/main" id="{4C0B48F5-0C21-40AC-B71B-DBC15C83F33E}"/>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0" name="Picture Placeholder 5">
            <a:extLst>
              <a:ext uri="{FF2B5EF4-FFF2-40B4-BE49-F238E27FC236}">
                <a16:creationId xmlns:a16="http://schemas.microsoft.com/office/drawing/2014/main" id="{36E044FA-E402-4230-82DC-EE245F3D597C}"/>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1" name="Picture Placeholder 5">
            <a:extLst>
              <a:ext uri="{FF2B5EF4-FFF2-40B4-BE49-F238E27FC236}">
                <a16:creationId xmlns:a16="http://schemas.microsoft.com/office/drawing/2014/main" id="{ABF020E0-44B0-4715-89F2-7E2D1375D3F0}"/>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2" name="Picture Placeholder 5">
            <a:extLst>
              <a:ext uri="{FF2B5EF4-FFF2-40B4-BE49-F238E27FC236}">
                <a16:creationId xmlns:a16="http://schemas.microsoft.com/office/drawing/2014/main" id="{7D2D8B5D-D958-411B-A809-A756F157D290}"/>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3" name="Picture Placeholder 5">
            <a:extLst>
              <a:ext uri="{FF2B5EF4-FFF2-40B4-BE49-F238E27FC236}">
                <a16:creationId xmlns:a16="http://schemas.microsoft.com/office/drawing/2014/main" id="{B71AD1A4-63E8-4D78-AE7B-4D7452685E4E}"/>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3" name="Date Placeholder 2">
            <a:extLst>
              <a:ext uri="{FF2B5EF4-FFF2-40B4-BE49-F238E27FC236}">
                <a16:creationId xmlns:a16="http://schemas.microsoft.com/office/drawing/2014/main" id="{13A3D95A-529A-4D19-8A83-D9E08C35DAF0}"/>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DE8EFC-E183-4700-87DC-611B53119959}"/>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7DF1F94A-FA42-46E9-A368-9354014CA5A0}"/>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696336177"/>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 Image Grid- Dark">
    <p:bg>
      <p:bgRef idx="1001">
        <a:schemeClr val="bg1"/>
      </p:bgRef>
    </p:bg>
    <p:spTree>
      <p:nvGrpSpPr>
        <p:cNvPr id="1" name=""/>
        <p:cNvGrpSpPr/>
        <p:nvPr/>
      </p:nvGrpSpPr>
      <p:grpSpPr>
        <a:xfrm>
          <a:off x="0" y="0"/>
          <a:ext cx="0" cy="0"/>
          <a:chOff x="0" y="0"/>
          <a:chExt cx="0" cy="0"/>
        </a:xfrm>
      </p:grpSpPr>
      <p:sp>
        <p:nvSpPr>
          <p:cNvPr id="11" name="Picture Placeholder 5">
            <a:extLst>
              <a:ext uri="{FF2B5EF4-FFF2-40B4-BE49-F238E27FC236}">
                <a16:creationId xmlns:a16="http://schemas.microsoft.com/office/drawing/2014/main" id="{8C3EDAEC-B974-463A-8E6C-A71E7403F492}"/>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2" name="Picture Placeholder 5">
            <a:extLst>
              <a:ext uri="{FF2B5EF4-FFF2-40B4-BE49-F238E27FC236}">
                <a16:creationId xmlns:a16="http://schemas.microsoft.com/office/drawing/2014/main" id="{843849CC-C6CC-4699-B3F8-F3103979DDBD}"/>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3" name="Picture Placeholder 5">
            <a:extLst>
              <a:ext uri="{FF2B5EF4-FFF2-40B4-BE49-F238E27FC236}">
                <a16:creationId xmlns:a16="http://schemas.microsoft.com/office/drawing/2014/main" id="{9E35DB53-2676-4EF8-9474-95C08D44CDE8}"/>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4" name="Picture Placeholder 5">
            <a:extLst>
              <a:ext uri="{FF2B5EF4-FFF2-40B4-BE49-F238E27FC236}">
                <a16:creationId xmlns:a16="http://schemas.microsoft.com/office/drawing/2014/main" id="{764B4D78-900E-4902-A52B-511E412C4D1C}"/>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5" name="Picture Placeholder 5">
            <a:extLst>
              <a:ext uri="{FF2B5EF4-FFF2-40B4-BE49-F238E27FC236}">
                <a16:creationId xmlns:a16="http://schemas.microsoft.com/office/drawing/2014/main" id="{6B7A7ABB-F4C2-4CD2-BB24-2A882DB68B3C}"/>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6" name="Picture Placeholder 5">
            <a:extLst>
              <a:ext uri="{FF2B5EF4-FFF2-40B4-BE49-F238E27FC236}">
                <a16:creationId xmlns:a16="http://schemas.microsoft.com/office/drawing/2014/main" id="{9EC24370-A568-493F-A56E-90C276325D64}"/>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3" name="Date Placeholder 2">
            <a:extLst>
              <a:ext uri="{FF2B5EF4-FFF2-40B4-BE49-F238E27FC236}">
                <a16:creationId xmlns:a16="http://schemas.microsoft.com/office/drawing/2014/main" id="{2F06053C-63FB-4EA8-B6EB-120541A76233}"/>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CBA1374-CB70-490E-8C5A-7B64509E7FAE}"/>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8D178328-A118-4DAE-94B5-BD8E7DBAB12D}"/>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3966038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9 Image Grid- Light">
    <p:spTree>
      <p:nvGrpSpPr>
        <p:cNvPr id="1" name=""/>
        <p:cNvGrpSpPr/>
        <p:nvPr/>
      </p:nvGrpSpPr>
      <p:grpSpPr>
        <a:xfrm>
          <a:off x="0" y="0"/>
          <a:ext cx="0" cy="0"/>
          <a:chOff x="0" y="0"/>
          <a:chExt cx="0" cy="0"/>
        </a:xfrm>
      </p:grpSpPr>
      <p:sp>
        <p:nvSpPr>
          <p:cNvPr id="29" name="Picture Placeholder 2">
            <a:extLst>
              <a:ext uri="{FF2B5EF4-FFF2-40B4-BE49-F238E27FC236}">
                <a16:creationId xmlns:a16="http://schemas.microsoft.com/office/drawing/2014/main" id="{56892A83-0FE4-407C-BCC8-9CC6D7D25E0B}"/>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30" name="Picture Placeholder 2">
            <a:extLst>
              <a:ext uri="{FF2B5EF4-FFF2-40B4-BE49-F238E27FC236}">
                <a16:creationId xmlns:a16="http://schemas.microsoft.com/office/drawing/2014/main" id="{D1649938-60B6-45C7-9781-BA91351DE215}"/>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31" name="Picture Placeholder 2">
            <a:extLst>
              <a:ext uri="{FF2B5EF4-FFF2-40B4-BE49-F238E27FC236}">
                <a16:creationId xmlns:a16="http://schemas.microsoft.com/office/drawing/2014/main" id="{F1AF5242-D2E4-4C32-8717-230F370FE5EB}"/>
              </a:ext>
            </a:extLst>
          </p:cNvPr>
          <p:cNvSpPr>
            <a:spLocks noGrp="1"/>
          </p:cNvSpPr>
          <p:nvPr>
            <p:ph type="pic" sz="quarter" idx="39" hasCustomPrompt="1"/>
          </p:nvPr>
        </p:nvSpPr>
        <p:spPr>
          <a:xfrm>
            <a:off x="8161845" y="4627213"/>
            <a:ext cx="4030155" cy="2230787"/>
          </a:xfrm>
          <a:prstGeom prst="rect">
            <a:avLst/>
          </a:prstGeom>
          <a:solidFill>
            <a:schemeClr val="accent2"/>
          </a:solidFill>
        </p:spPr>
        <p:txBody>
          <a:bodyPr lIns="0" tIns="548640" rIns="0" bIns="0"/>
          <a:lstStyle>
            <a:lvl1pPr algn="ctr">
              <a:defRPr sz="1400">
                <a:solidFill>
                  <a:schemeClr val="tx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3" name="Picture Placeholder 2">
            <a:extLst>
              <a:ext uri="{FF2B5EF4-FFF2-40B4-BE49-F238E27FC236}">
                <a16:creationId xmlns:a16="http://schemas.microsoft.com/office/drawing/2014/main" id="{15206625-D59D-4E4D-A502-C3A9B032DB9C}"/>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1" name="Picture Placeholder 2">
            <a:extLst>
              <a:ext uri="{FF2B5EF4-FFF2-40B4-BE49-F238E27FC236}">
                <a16:creationId xmlns:a16="http://schemas.microsoft.com/office/drawing/2014/main" id="{9A94E83E-B365-4AAB-8004-AEA71747502A}"/>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22" name="Picture Placeholder 2">
            <a:extLst>
              <a:ext uri="{FF2B5EF4-FFF2-40B4-BE49-F238E27FC236}">
                <a16:creationId xmlns:a16="http://schemas.microsoft.com/office/drawing/2014/main" id="{68762BE2-EC75-4299-A91A-9250B0871B59}"/>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6" name="Picture Placeholder 2">
            <a:extLst>
              <a:ext uri="{FF2B5EF4-FFF2-40B4-BE49-F238E27FC236}">
                <a16:creationId xmlns:a16="http://schemas.microsoft.com/office/drawing/2014/main" id="{505CE7C7-39C4-4FCC-9E1D-D59CBE1E2B85}"/>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lvl1pPr>
          </a:lstStyle>
          <a:p>
            <a:r>
              <a:rPr lang="de-DE"/>
              <a:t>Add Image (418 x 236 pixels)</a:t>
            </a:r>
          </a:p>
        </p:txBody>
      </p:sp>
      <p:sp>
        <p:nvSpPr>
          <p:cNvPr id="27" name="Picture Placeholder 2">
            <a:extLst>
              <a:ext uri="{FF2B5EF4-FFF2-40B4-BE49-F238E27FC236}">
                <a16:creationId xmlns:a16="http://schemas.microsoft.com/office/drawing/2014/main" id="{4D4F2DA7-7A45-4F68-B16D-F417B2E4EC58}"/>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lvl1pPr>
          </a:lstStyle>
          <a:p>
            <a:r>
              <a:rPr lang="de-DE"/>
              <a:t>Add Image (418 x 236 pixels)</a:t>
            </a:r>
          </a:p>
        </p:txBody>
      </p:sp>
      <p:sp>
        <p:nvSpPr>
          <p:cNvPr id="28" name="Picture Placeholder 2">
            <a:extLst>
              <a:ext uri="{FF2B5EF4-FFF2-40B4-BE49-F238E27FC236}">
                <a16:creationId xmlns:a16="http://schemas.microsoft.com/office/drawing/2014/main" id="{324CD984-8689-4560-9521-3AE03BA3046B}"/>
              </a:ext>
            </a:extLst>
          </p:cNvPr>
          <p:cNvSpPr>
            <a:spLocks noGrp="1"/>
          </p:cNvSpPr>
          <p:nvPr>
            <p:ph type="pic" sz="quarter" idx="36" hasCustomPrompt="1"/>
          </p:nvPr>
        </p:nvSpPr>
        <p:spPr>
          <a:xfrm>
            <a:off x="8161845" y="2309813"/>
            <a:ext cx="4030155" cy="2219325"/>
          </a:xfrm>
          <a:prstGeom prst="rect">
            <a:avLst/>
          </a:prstGeom>
          <a:solidFill>
            <a:schemeClr val="tx1"/>
          </a:solidFill>
        </p:spPr>
        <p:txBody>
          <a:bodyPr lIns="0" tIns="548640" rIns="0" bIns="0"/>
          <a:lstStyle>
            <a:lvl1pPr algn="ctr">
              <a:defRPr sz="1400">
                <a:solidFill>
                  <a:schemeClr val="bg1"/>
                </a:solidFill>
              </a:defRPr>
            </a:lvl1pPr>
          </a:lstStyle>
          <a:p>
            <a:r>
              <a:rPr lang="de-DE"/>
              <a:t>Add Image (418 x 236 pixels)</a:t>
            </a:r>
          </a:p>
        </p:txBody>
      </p:sp>
    </p:spTree>
    <p:extLst>
      <p:ext uri="{BB962C8B-B14F-4D97-AF65-F5344CB8AC3E}">
        <p14:creationId xmlns:p14="http://schemas.microsoft.com/office/powerpoint/2010/main" val="115116086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chemeClr val="accent1"/>
        </a:solidFill>
        <a:effectLst/>
      </p:bgPr>
    </p:bg>
    <p:spTree>
      <p:nvGrpSpPr>
        <p:cNvPr id="1" name=""/>
        <p:cNvGrpSpPr/>
        <p:nvPr/>
      </p:nvGrpSpPr>
      <p:grpSpPr>
        <a:xfrm>
          <a:off x="0" y="0"/>
          <a:ext cx="0" cy="0"/>
          <a:chOff x="0" y="0"/>
          <a:chExt cx="0" cy="0"/>
        </a:xfrm>
      </p:grpSpPr>
      <p:sp>
        <p:nvSpPr>
          <p:cNvPr id="10" name="Title 23">
            <a:extLst>
              <a:ext uri="{FF2B5EF4-FFF2-40B4-BE49-F238E27FC236}">
                <a16:creationId xmlns:a16="http://schemas.microsoft.com/office/drawing/2014/main" id="{175AE02B-F932-426E-9D4B-1F034F6BFDFC}"/>
              </a:ext>
            </a:extLst>
          </p:cNvPr>
          <p:cNvSpPr>
            <a:spLocks noGrp="1"/>
          </p:cNvSpPr>
          <p:nvPr>
            <p:ph type="title" hasCustomPrompt="1"/>
          </p:nvPr>
        </p:nvSpPr>
        <p:spPr>
          <a:xfrm>
            <a:off x="252413" y="1327150"/>
            <a:ext cx="2851150" cy="203200"/>
          </a:xfrm>
          <a:prstGeom prst="rect">
            <a:avLst/>
          </a:prstGeom>
        </p:spPr>
        <p:txBody>
          <a:bodyPr rIns="274320" anchor="t" anchorCtr="0">
            <a:noAutofit/>
          </a:bodyPr>
          <a:lstStyle>
            <a:lvl1pPr>
              <a:lnSpc>
                <a:spcPct val="105000"/>
              </a:lnSpc>
              <a:defRPr/>
            </a:lvl1pPr>
          </a:lstStyle>
          <a:p>
            <a:r>
              <a:rPr lang="en-US"/>
              <a:t>Agenda Title (14pt)</a:t>
            </a:r>
          </a:p>
        </p:txBody>
      </p:sp>
      <p:sp>
        <p:nvSpPr>
          <p:cNvPr id="11" name="Text Placeholder 21">
            <a:extLst>
              <a:ext uri="{FF2B5EF4-FFF2-40B4-BE49-F238E27FC236}">
                <a16:creationId xmlns:a16="http://schemas.microsoft.com/office/drawing/2014/main" id="{074F5F42-0B9D-482D-91F6-F8895E2A6C8E}"/>
              </a:ext>
            </a:extLst>
          </p:cNvPr>
          <p:cNvSpPr>
            <a:spLocks noGrp="1"/>
          </p:cNvSpPr>
          <p:nvPr>
            <p:ph type="body" sz="quarter" idx="15" hasCustomPrompt="1"/>
          </p:nvPr>
        </p:nvSpPr>
        <p:spPr>
          <a:xfrm>
            <a:off x="252413" y="1530350"/>
            <a:ext cx="2851150" cy="234950"/>
          </a:xfrm>
          <a:prstGeom prst="rect">
            <a:avLst/>
          </a:prstGeom>
        </p:spPr>
        <p:txBody>
          <a:bodyPr lIns="0" tIns="18288" rIns="274320" bIns="0" anchor="t" anchorCtr="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Agenda Subtitle (14pt)</a:t>
            </a:r>
          </a:p>
        </p:txBody>
      </p:sp>
      <p:sp>
        <p:nvSpPr>
          <p:cNvPr id="16" name="Date Placeholder 15">
            <a:extLst>
              <a:ext uri="{FF2B5EF4-FFF2-40B4-BE49-F238E27FC236}">
                <a16:creationId xmlns:a16="http://schemas.microsoft.com/office/drawing/2014/main" id="{3A9995C4-EC49-4060-A006-D4B8A51F6BC9}"/>
              </a:ext>
            </a:extLst>
          </p:cNvPr>
          <p:cNvSpPr>
            <a:spLocks noGrp="1"/>
          </p:cNvSpPr>
          <p:nvPr>
            <p:ph type="dt" sz="half" idx="24"/>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3D5251FB-8B5B-4CAF-A625-783C38759352}"/>
              </a:ext>
            </a:extLst>
          </p:cNvPr>
          <p:cNvSpPr>
            <a:spLocks noGrp="1"/>
          </p:cNvSpPr>
          <p:nvPr>
            <p:ph type="ftr" sz="quarter" idx="25"/>
          </p:nvPr>
        </p:nvSpPr>
        <p:spPr/>
        <p:txBody>
          <a:bodyPr/>
          <a:lstStyle/>
          <a:p>
            <a:r>
              <a:rPr lang="en-US"/>
              <a:t>Mojang Studios</a:t>
            </a:r>
          </a:p>
        </p:txBody>
      </p:sp>
      <p:sp>
        <p:nvSpPr>
          <p:cNvPr id="18" name="Slide Number Placeholder 17">
            <a:extLst>
              <a:ext uri="{FF2B5EF4-FFF2-40B4-BE49-F238E27FC236}">
                <a16:creationId xmlns:a16="http://schemas.microsoft.com/office/drawing/2014/main" id="{F0ED848A-2AF9-4328-AF5E-8BBB63F6033C}"/>
              </a:ext>
            </a:extLst>
          </p:cNvPr>
          <p:cNvSpPr>
            <a:spLocks noGrp="1"/>
          </p:cNvSpPr>
          <p:nvPr>
            <p:ph type="sldNum" sz="quarter" idx="26"/>
          </p:nvPr>
        </p:nvSpPr>
        <p:spPr/>
        <p:txBody>
          <a:bodyPr/>
          <a:lstStyle/>
          <a:p>
            <a:fld id="{7C84D469-983E-45D1-83D0-D0A54F8F126E}" type="slidenum">
              <a:rPr lang="en-US" smtClean="0"/>
              <a:pPr/>
              <a:t>‹#›</a:t>
            </a:fld>
            <a:endParaRPr lang="en-US"/>
          </a:p>
        </p:txBody>
      </p:sp>
      <p:sp>
        <p:nvSpPr>
          <p:cNvPr id="21" name="Text Placeholder 4">
            <a:extLst>
              <a:ext uri="{FF2B5EF4-FFF2-40B4-BE49-F238E27FC236}">
                <a16:creationId xmlns:a16="http://schemas.microsoft.com/office/drawing/2014/main" id="{ADE19464-F610-4AAC-88D5-154900105F61}"/>
              </a:ext>
            </a:extLst>
          </p:cNvPr>
          <p:cNvSpPr>
            <a:spLocks noGrp="1"/>
          </p:cNvSpPr>
          <p:nvPr>
            <p:ph type="body" sz="quarter" idx="23" hasCustomPrompt="1"/>
          </p:nvPr>
        </p:nvSpPr>
        <p:spPr>
          <a:xfrm>
            <a:off x="3195639" y="1327150"/>
            <a:ext cx="7269162" cy="4187825"/>
          </a:xfrm>
          <a:prstGeom prst="rect">
            <a:avLst/>
          </a:prstGeom>
          <a:noFill/>
        </p:spPr>
        <p:txBody>
          <a:bodyPr lIns="0" tIns="0" rIns="0" bIns="0"/>
          <a:lstStyle>
            <a:lvl1pPr indent="-182880">
              <a:lnSpc>
                <a:spcPct val="105000"/>
              </a:lnSpc>
              <a:spcBef>
                <a:spcPts val="1800"/>
              </a:spcBef>
              <a:spcAft>
                <a:spcPts val="0"/>
              </a:spcAft>
              <a:buClr>
                <a:schemeClr val="tx1"/>
              </a:buClr>
              <a:buSzPct val="90000"/>
              <a:buFont typeface="Arial" panose="020B0604020202020204" pitchFamily="34" charset="0"/>
              <a:buChar char="●"/>
              <a:defRPr sz="1400">
                <a:solidFill>
                  <a:schemeClr val="tx1"/>
                </a:solidFill>
              </a:defRPr>
            </a:lvl1pPr>
            <a:lvl2pPr marL="365760" indent="-182880">
              <a:lnSpc>
                <a:spcPct val="105000"/>
              </a:lnSpc>
              <a:spcAft>
                <a:spcPts val="0"/>
              </a:spcAft>
              <a:buClr>
                <a:schemeClr val="tx1"/>
              </a:buClr>
              <a:buSzPct val="90000"/>
              <a:buFont typeface="Courier New" panose="02070309020205020404" pitchFamily="49" charset="0"/>
              <a:buChar char="o"/>
              <a:defRPr sz="1400">
                <a:solidFill>
                  <a:schemeClr val="tx1"/>
                </a:solidFill>
              </a:defRPr>
            </a:lvl2pPr>
          </a:lstStyle>
          <a:p>
            <a:r>
              <a:rPr lang="en-US"/>
              <a:t>Topic A (14pt)</a:t>
            </a:r>
          </a:p>
          <a:p>
            <a:pPr lvl="1"/>
            <a:r>
              <a:rPr lang="en-US"/>
              <a:t>Add Sup-Topic or Description. (14pt)</a:t>
            </a:r>
          </a:p>
          <a:p>
            <a:r>
              <a:rPr lang="en-US"/>
              <a:t>Topic B (14pt)</a:t>
            </a:r>
          </a:p>
          <a:p>
            <a:pPr lvl="1"/>
            <a:r>
              <a:rPr lang="en-US"/>
              <a:t>Add Sup-Topic or Description. (14pt)</a:t>
            </a:r>
          </a:p>
          <a:p>
            <a:r>
              <a:rPr lang="en-US"/>
              <a:t>Topic C (14pt)</a:t>
            </a:r>
          </a:p>
          <a:p>
            <a:pPr lvl="1"/>
            <a:r>
              <a:rPr lang="en-US"/>
              <a:t>Add Sup-Topic or Description. (14pt)</a:t>
            </a:r>
          </a:p>
          <a:p>
            <a:pPr lvl="1"/>
            <a:r>
              <a:rPr lang="en-US"/>
              <a:t>Add Sup-Topic or Description. (14pt)</a:t>
            </a:r>
          </a:p>
          <a:p>
            <a:pPr lvl="1"/>
            <a:r>
              <a:rPr lang="en-US"/>
              <a:t>Add Sup-Topic or Description. (14pt)</a:t>
            </a:r>
          </a:p>
        </p:txBody>
      </p:sp>
    </p:spTree>
    <p:extLst>
      <p:ext uri="{BB962C8B-B14F-4D97-AF65-F5344CB8AC3E}">
        <p14:creationId xmlns:p14="http://schemas.microsoft.com/office/powerpoint/2010/main" val="171815872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9 Image Grid- Dark">
    <p:bg>
      <p:bgRef idx="1001">
        <a:schemeClr val="bg1"/>
      </p:bgRef>
    </p:bg>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EBB4A695-EF54-44A4-BD5C-A7B66A0F406E}"/>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21" name="Picture Placeholder 2">
            <a:extLst>
              <a:ext uri="{FF2B5EF4-FFF2-40B4-BE49-F238E27FC236}">
                <a16:creationId xmlns:a16="http://schemas.microsoft.com/office/drawing/2014/main" id="{B88141BD-56A2-41B0-A2EF-1CB733F27EF3}"/>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2" name="Picture Placeholder 2">
            <a:extLst>
              <a:ext uri="{FF2B5EF4-FFF2-40B4-BE49-F238E27FC236}">
                <a16:creationId xmlns:a16="http://schemas.microsoft.com/office/drawing/2014/main" id="{0554DF8B-CAF6-4A77-A390-B1F4D474864A}"/>
              </a:ext>
            </a:extLst>
          </p:cNvPr>
          <p:cNvSpPr>
            <a:spLocks noGrp="1"/>
          </p:cNvSpPr>
          <p:nvPr>
            <p:ph type="pic" sz="quarter" idx="39" hasCustomPrompt="1"/>
          </p:nvPr>
        </p:nvSpPr>
        <p:spPr>
          <a:xfrm>
            <a:off x="8161845" y="4627213"/>
            <a:ext cx="4030155" cy="2230787"/>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3" name="Picture Placeholder 2">
            <a:extLst>
              <a:ext uri="{FF2B5EF4-FFF2-40B4-BE49-F238E27FC236}">
                <a16:creationId xmlns:a16="http://schemas.microsoft.com/office/drawing/2014/main" id="{74E4E79B-E5EE-4D09-84F9-26E390340756}"/>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4" name="Picture Placeholder 2">
            <a:extLst>
              <a:ext uri="{FF2B5EF4-FFF2-40B4-BE49-F238E27FC236}">
                <a16:creationId xmlns:a16="http://schemas.microsoft.com/office/drawing/2014/main" id="{F8356964-830A-4689-8509-11DA4243C271}"/>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5" name="Picture Placeholder 2">
            <a:extLst>
              <a:ext uri="{FF2B5EF4-FFF2-40B4-BE49-F238E27FC236}">
                <a16:creationId xmlns:a16="http://schemas.microsoft.com/office/drawing/2014/main" id="{BF7ACF5A-9BAE-471C-B78E-C30DCD489AA3}"/>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6" name="Picture Placeholder 2">
            <a:extLst>
              <a:ext uri="{FF2B5EF4-FFF2-40B4-BE49-F238E27FC236}">
                <a16:creationId xmlns:a16="http://schemas.microsoft.com/office/drawing/2014/main" id="{32983BF1-C504-4888-A72A-28C3BB69D6C6}"/>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solidFill>
                  <a:schemeClr val="bg1"/>
                </a:solidFill>
              </a:defRPr>
            </a:lvl1pPr>
          </a:lstStyle>
          <a:p>
            <a:r>
              <a:rPr lang="de-DE"/>
              <a:t>Add Image (418 x 236 pixels)</a:t>
            </a:r>
          </a:p>
        </p:txBody>
      </p:sp>
      <p:sp>
        <p:nvSpPr>
          <p:cNvPr id="27" name="Picture Placeholder 2">
            <a:extLst>
              <a:ext uri="{FF2B5EF4-FFF2-40B4-BE49-F238E27FC236}">
                <a16:creationId xmlns:a16="http://schemas.microsoft.com/office/drawing/2014/main" id="{BEFACABE-FE2E-450F-B68F-32C3DB72AD67}"/>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solidFill>
                  <a:schemeClr val="bg1"/>
                </a:solidFill>
              </a:defRPr>
            </a:lvl1pPr>
          </a:lstStyle>
          <a:p>
            <a:r>
              <a:rPr lang="de-DE"/>
              <a:t>Add Image (418 x 236 pixels)</a:t>
            </a:r>
          </a:p>
        </p:txBody>
      </p:sp>
      <p:sp>
        <p:nvSpPr>
          <p:cNvPr id="28" name="Picture Placeholder 2">
            <a:extLst>
              <a:ext uri="{FF2B5EF4-FFF2-40B4-BE49-F238E27FC236}">
                <a16:creationId xmlns:a16="http://schemas.microsoft.com/office/drawing/2014/main" id="{15934269-7952-4047-A4BF-6830B547F66E}"/>
              </a:ext>
            </a:extLst>
          </p:cNvPr>
          <p:cNvSpPr>
            <a:spLocks noGrp="1"/>
          </p:cNvSpPr>
          <p:nvPr>
            <p:ph type="pic" sz="quarter" idx="36" hasCustomPrompt="1"/>
          </p:nvPr>
        </p:nvSpPr>
        <p:spPr>
          <a:xfrm>
            <a:off x="8161845" y="2309813"/>
            <a:ext cx="4030155" cy="2219325"/>
          </a:xfrm>
          <a:prstGeom prst="rect">
            <a:avLst/>
          </a:prstGeom>
          <a:solidFill>
            <a:schemeClr val="accent3"/>
          </a:solidFill>
        </p:spPr>
        <p:txBody>
          <a:bodyPr lIns="0" tIns="548640" rIns="0" bIns="0"/>
          <a:lstStyle>
            <a:lvl1pPr algn="ctr">
              <a:defRPr sz="1400">
                <a:solidFill>
                  <a:schemeClr val="bg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5506114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Full Image - Light">
    <p:bg>
      <p:bgPr>
        <a:solidFill>
          <a:schemeClr val="accent2"/>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F8BE0B0-67D2-4C99-A74A-F27434AF6590}"/>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2FC8226B-6F65-4AB4-BECE-7E81BBE21BDC}"/>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0FA9DFD-948D-4994-8664-DDFD709F0AF1}"/>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4EEE19AF-9827-4608-B6D9-392D0A79BF14}"/>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954705498"/>
      </p:ext>
    </p:extLst>
  </p:cSld>
  <p:clrMapOvr>
    <a:masterClrMapping/>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Full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0BFEE63-18B0-4407-A5E2-D8E82FC3DCF2}"/>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07C6DF03-71B1-401D-B326-E840776E5E3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4FFFA1-CD5D-4DD2-BDF4-D41AB758CB1A}"/>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1A585CED-DDC6-4ADF-9C8A-CA276DA2915B}"/>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7844911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meline Graph A - Light">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79471034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ulleted Timeline Graph A - 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214405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meline Graph A - Dark">
    <p:bg>
      <p:bgRef idx="1001">
        <a:schemeClr val="bg1"/>
      </p:bgRef>
    </p:bg>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947116310"/>
      </p:ext>
    </p:extLst>
  </p:cSld>
  <p:clrMapOvr>
    <a:overrideClrMapping bg1="dk1" tx1="lt1" bg2="dk2" tx2="lt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ulleted Timeline Graph A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9096358"/>
      </p:ext>
    </p:extLst>
  </p:cSld>
  <p:clrMapOvr>
    <a:overrideClrMapping bg1="dk1" tx1="lt1" bg2="dk2" tx2="lt2" accent1="accent1" accent2="accent2" accent3="accent3" accent4="accent4" accent5="accent5" accent6="accent6" hlink="hlink" folHlink="folHlink"/>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meline Graph - Light">
    <p:spTree>
      <p:nvGrpSpPr>
        <p:cNvPr id="1" name=""/>
        <p:cNvGrpSpPr/>
        <p:nvPr/>
      </p:nvGrpSpPr>
      <p:grpSpPr>
        <a:xfrm>
          <a:off x="0" y="0"/>
          <a:ext cx="0" cy="0"/>
          <a:chOff x="0" y="0"/>
          <a:chExt cx="0" cy="0"/>
        </a:xfrm>
      </p:grpSpPr>
      <p:cxnSp>
        <p:nvCxnSpPr>
          <p:cNvPr id="23" name="Straight Connector 22">
            <a:extLst>
              <a:ext uri="{FF2B5EF4-FFF2-40B4-BE49-F238E27FC236}">
                <a16:creationId xmlns:a16="http://schemas.microsoft.com/office/drawing/2014/main" id="{5AADF7C0-CAC0-45D6-8BF1-DD1678C5D69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C0EE900-11F7-4E88-AD24-70FAFF570343}"/>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90C38C1-F6AF-4109-9FBD-9E0590CC1D2D}"/>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FCA16BC-3054-49F0-A2D0-5AF4482EF160}"/>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3">
            <a:extLst>
              <a:ext uri="{FF2B5EF4-FFF2-40B4-BE49-F238E27FC236}">
                <a16:creationId xmlns:a16="http://schemas.microsoft.com/office/drawing/2014/main" id="{8DD0D77A-10A5-4D60-9B72-600163DF7D55}"/>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ext Placeholder 3">
            <a:extLst>
              <a:ext uri="{FF2B5EF4-FFF2-40B4-BE49-F238E27FC236}">
                <a16:creationId xmlns:a16="http://schemas.microsoft.com/office/drawing/2014/main" id="{71D3A709-3D5A-4E70-BDA9-13538C13D397}"/>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ext Placeholder 3">
            <a:extLst>
              <a:ext uri="{FF2B5EF4-FFF2-40B4-BE49-F238E27FC236}">
                <a16:creationId xmlns:a16="http://schemas.microsoft.com/office/drawing/2014/main" id="{DF90B9E2-930B-486A-A542-788D11877975}"/>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ext Placeholder 3">
            <a:extLst>
              <a:ext uri="{FF2B5EF4-FFF2-40B4-BE49-F238E27FC236}">
                <a16:creationId xmlns:a16="http://schemas.microsoft.com/office/drawing/2014/main" id="{27FC3224-30FF-456F-9B92-0DEA58DCBABB}"/>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ext Placeholder 3">
            <a:extLst>
              <a:ext uri="{FF2B5EF4-FFF2-40B4-BE49-F238E27FC236}">
                <a16:creationId xmlns:a16="http://schemas.microsoft.com/office/drawing/2014/main" id="{33311E9D-7361-4501-96C2-80649211EFA5}"/>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5" name="Straight Connector 14">
            <a:extLst>
              <a:ext uri="{FF2B5EF4-FFF2-40B4-BE49-F238E27FC236}">
                <a16:creationId xmlns:a16="http://schemas.microsoft.com/office/drawing/2014/main" id="{A3F7E6AF-E12F-43C6-988B-154028843BAE}"/>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2" name="Text Placeholder 26">
            <a:extLst>
              <a:ext uri="{FF2B5EF4-FFF2-40B4-BE49-F238E27FC236}">
                <a16:creationId xmlns:a16="http://schemas.microsoft.com/office/drawing/2014/main" id="{87623F24-DAE7-470A-9066-3541D4EB056A}"/>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4" name="Text Placeholder 26">
            <a:extLst>
              <a:ext uri="{FF2B5EF4-FFF2-40B4-BE49-F238E27FC236}">
                <a16:creationId xmlns:a16="http://schemas.microsoft.com/office/drawing/2014/main" id="{EF02754E-A789-42E1-947A-076363B93D31}"/>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6" name="Text Placeholder 26">
            <a:extLst>
              <a:ext uri="{FF2B5EF4-FFF2-40B4-BE49-F238E27FC236}">
                <a16:creationId xmlns:a16="http://schemas.microsoft.com/office/drawing/2014/main" id="{F43902E8-6CF1-497B-A3E1-FA61A56147A5}"/>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8" name="Text Placeholder 26">
            <a:extLst>
              <a:ext uri="{FF2B5EF4-FFF2-40B4-BE49-F238E27FC236}">
                <a16:creationId xmlns:a16="http://schemas.microsoft.com/office/drawing/2014/main" id="{33414733-52C8-46A3-B307-2BC3A48F8F10}"/>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26">
            <a:extLst>
              <a:ext uri="{FF2B5EF4-FFF2-40B4-BE49-F238E27FC236}">
                <a16:creationId xmlns:a16="http://schemas.microsoft.com/office/drawing/2014/main" id="{001CB4F3-A4D3-40CE-A156-B09787F280A8}"/>
              </a:ext>
            </a:extLst>
          </p:cNvPr>
          <p:cNvSpPr>
            <a:spLocks noGrp="1"/>
          </p:cNvSpPr>
          <p:nvPr>
            <p:ph type="body" sz="quarter" idx="40"/>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5" name="Text Placeholder 3">
            <a:extLst>
              <a:ext uri="{FF2B5EF4-FFF2-40B4-BE49-F238E27FC236}">
                <a16:creationId xmlns:a16="http://schemas.microsoft.com/office/drawing/2014/main" id="{FA0FFF0E-491E-48AD-86EA-D26AFE355695}"/>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2DAF3D16-C4C8-454C-A44B-69B6E0951E09}"/>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86919627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ulleted Timeline Graph - Light">
    <p:spTree>
      <p:nvGrpSpPr>
        <p:cNvPr id="1" name=""/>
        <p:cNvGrpSpPr/>
        <p:nvPr/>
      </p:nvGrpSpPr>
      <p:grpSpPr>
        <a:xfrm>
          <a:off x="0" y="0"/>
          <a:ext cx="0" cy="0"/>
          <a:chOff x="0" y="0"/>
          <a:chExt cx="0" cy="0"/>
        </a:xfrm>
      </p:grpSpPr>
      <p:cxnSp>
        <p:nvCxnSpPr>
          <p:cNvPr id="48" name="Straight Connector 47">
            <a:extLst>
              <a:ext uri="{FF2B5EF4-FFF2-40B4-BE49-F238E27FC236}">
                <a16:creationId xmlns:a16="http://schemas.microsoft.com/office/drawing/2014/main" id="{3E909EE7-1961-4971-8EBF-1A38712A1A34}"/>
              </a:ext>
            </a:extLst>
          </p:cNvPr>
          <p:cNvCxnSpPr>
            <a:cxnSpLocks/>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9D59E49E-D747-4C0E-B027-3879AA735E7E}"/>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C23D054B-C88F-415B-9ADD-55528CE40AAD}"/>
              </a:ext>
            </a:extLst>
          </p:cNvPr>
          <p:cNvCxnSpPr>
            <a:cxnSpLocks/>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E905351F-49BA-4BDE-8A02-648BEBA9F569}"/>
              </a:ext>
            </a:extLst>
          </p:cNvPr>
          <p:cNvCxnSpPr>
            <a:cxnSpLocks/>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5" name="Straight Connector 14">
            <a:extLst>
              <a:ext uri="{FF2B5EF4-FFF2-40B4-BE49-F238E27FC236}">
                <a16:creationId xmlns:a16="http://schemas.microsoft.com/office/drawing/2014/main" id="{A3F7E6AF-E12F-43C6-988B-154028843BAE}"/>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3">
            <a:extLst>
              <a:ext uri="{FF2B5EF4-FFF2-40B4-BE49-F238E27FC236}">
                <a16:creationId xmlns:a16="http://schemas.microsoft.com/office/drawing/2014/main" id="{7658603B-2D54-4126-9762-E08B29741319}"/>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3">
            <a:extLst>
              <a:ext uri="{FF2B5EF4-FFF2-40B4-BE49-F238E27FC236}">
                <a16:creationId xmlns:a16="http://schemas.microsoft.com/office/drawing/2014/main" id="{D5472CD2-8B33-4B89-8EA7-44AE47FD3F3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3">
            <a:extLst>
              <a:ext uri="{FF2B5EF4-FFF2-40B4-BE49-F238E27FC236}">
                <a16:creationId xmlns:a16="http://schemas.microsoft.com/office/drawing/2014/main" id="{D0822FC7-368A-4C2A-8E5F-D429D6A5A68D}"/>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FA2B6370-8FFE-4283-B19E-91D884F40C30}"/>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3" name="Text Placeholder 3">
            <a:extLst>
              <a:ext uri="{FF2B5EF4-FFF2-40B4-BE49-F238E27FC236}">
                <a16:creationId xmlns:a16="http://schemas.microsoft.com/office/drawing/2014/main" id="{E2FEB32E-11F3-4266-B1C6-A7A28311E5EB}"/>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65A653FE-B6B4-49CC-9495-CF60F4855182}"/>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55" name="Text Placeholder 3">
            <a:extLst>
              <a:ext uri="{FF2B5EF4-FFF2-40B4-BE49-F238E27FC236}">
                <a16:creationId xmlns:a16="http://schemas.microsoft.com/office/drawing/2014/main" id="{8C9E4F49-1B67-4D62-B9F5-729C5C6D82C9}"/>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00224983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42" name="Straight Connector 41">
            <a:extLst>
              <a:ext uri="{FF2B5EF4-FFF2-40B4-BE49-F238E27FC236}">
                <a16:creationId xmlns:a16="http://schemas.microsoft.com/office/drawing/2014/main" id="{656BB29C-C39B-45B8-B2F5-3FF28E6A6E6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9EFC0E4-88CF-4C54-A546-B8C0DBAE4044}"/>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02379AE7-A3BD-4195-897E-41BBDA028C95}"/>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2723CF67-A828-4627-A232-C0B69776C584}"/>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46" name="Text Placeholder 3">
            <a:extLst>
              <a:ext uri="{FF2B5EF4-FFF2-40B4-BE49-F238E27FC236}">
                <a16:creationId xmlns:a16="http://schemas.microsoft.com/office/drawing/2014/main" id="{31B62DEE-E473-4936-82BB-BA619F8215BE}"/>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7" name="Text Placeholder 3">
            <a:extLst>
              <a:ext uri="{FF2B5EF4-FFF2-40B4-BE49-F238E27FC236}">
                <a16:creationId xmlns:a16="http://schemas.microsoft.com/office/drawing/2014/main" id="{724E09D1-7B23-440C-B3F6-84D0AB9CE61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8" name="Text Placeholder 3">
            <a:extLst>
              <a:ext uri="{FF2B5EF4-FFF2-40B4-BE49-F238E27FC236}">
                <a16:creationId xmlns:a16="http://schemas.microsoft.com/office/drawing/2014/main" id="{D6DA49F5-7483-4327-B606-466E45A38902}"/>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9" name="Text Placeholder 3">
            <a:extLst>
              <a:ext uri="{FF2B5EF4-FFF2-40B4-BE49-F238E27FC236}">
                <a16:creationId xmlns:a16="http://schemas.microsoft.com/office/drawing/2014/main" id="{F5BF9F7A-F23D-4C4D-95FB-1BAC8848FC34}"/>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FC57C1FD-423D-4A44-AB78-7A5276829A00}"/>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51" name="Text Placeholder 3">
            <a:extLst>
              <a:ext uri="{FF2B5EF4-FFF2-40B4-BE49-F238E27FC236}">
                <a16:creationId xmlns:a16="http://schemas.microsoft.com/office/drawing/2014/main" id="{B96FFABE-8874-45AC-B1E8-B2F3983C7664}"/>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2" name="Text Placeholder 3">
            <a:extLst>
              <a:ext uri="{FF2B5EF4-FFF2-40B4-BE49-F238E27FC236}">
                <a16:creationId xmlns:a16="http://schemas.microsoft.com/office/drawing/2014/main" id="{A890BC2D-CA63-4812-B701-1F2BD3E51585}"/>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3" name="Text Placeholder 3">
            <a:extLst>
              <a:ext uri="{FF2B5EF4-FFF2-40B4-BE49-F238E27FC236}">
                <a16:creationId xmlns:a16="http://schemas.microsoft.com/office/drawing/2014/main" id="{57F82266-45AF-4146-A3B0-5E31E7E18838}"/>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54" name="Straight Connector 53">
            <a:extLst>
              <a:ext uri="{FF2B5EF4-FFF2-40B4-BE49-F238E27FC236}">
                <a16:creationId xmlns:a16="http://schemas.microsoft.com/office/drawing/2014/main" id="{947FCB01-CF09-45B3-AE9C-7BEDF82423EF}"/>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55" name="Text Placeholder 26">
            <a:extLst>
              <a:ext uri="{FF2B5EF4-FFF2-40B4-BE49-F238E27FC236}">
                <a16:creationId xmlns:a16="http://schemas.microsoft.com/office/drawing/2014/main" id="{F0C0329C-DF58-4A1A-ADE5-D692076062FD}"/>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6" name="Text Placeholder 26">
            <a:extLst>
              <a:ext uri="{FF2B5EF4-FFF2-40B4-BE49-F238E27FC236}">
                <a16:creationId xmlns:a16="http://schemas.microsoft.com/office/drawing/2014/main" id="{E7D83BDE-1C40-499C-8B8F-4AE3A923C12F}"/>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7" name="Text Placeholder 26">
            <a:extLst>
              <a:ext uri="{FF2B5EF4-FFF2-40B4-BE49-F238E27FC236}">
                <a16:creationId xmlns:a16="http://schemas.microsoft.com/office/drawing/2014/main" id="{635686B1-C7F3-45E6-8DED-479C7F8BE032}"/>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8" name="Text Placeholder 26">
            <a:extLst>
              <a:ext uri="{FF2B5EF4-FFF2-40B4-BE49-F238E27FC236}">
                <a16:creationId xmlns:a16="http://schemas.microsoft.com/office/drawing/2014/main" id="{667B2187-3369-436B-902A-D238ED9D498C}"/>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9" name="Text Placeholder 26">
            <a:extLst>
              <a:ext uri="{FF2B5EF4-FFF2-40B4-BE49-F238E27FC236}">
                <a16:creationId xmlns:a16="http://schemas.microsoft.com/office/drawing/2014/main" id="{544426FA-AD3A-4C81-9E57-FC7A9CD55EA0}"/>
              </a:ext>
            </a:extLst>
          </p:cNvPr>
          <p:cNvSpPr>
            <a:spLocks noGrp="1"/>
          </p:cNvSpPr>
          <p:nvPr>
            <p:ph type="body" sz="quarter" idx="40"/>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60" name="Text Placeholder 3">
            <a:extLst>
              <a:ext uri="{FF2B5EF4-FFF2-40B4-BE49-F238E27FC236}">
                <a16:creationId xmlns:a16="http://schemas.microsoft.com/office/drawing/2014/main" id="{236731A4-B0F1-4BB9-AE21-57009C39BD64}"/>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61" name="Text Placeholder 3">
            <a:extLst>
              <a:ext uri="{FF2B5EF4-FFF2-40B4-BE49-F238E27FC236}">
                <a16:creationId xmlns:a16="http://schemas.microsoft.com/office/drawing/2014/main" id="{EE503F5F-10CD-4F8F-BBBA-903C7D70A02B}"/>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1327122"/>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Divider 1 - Light">
    <p:bg>
      <p:bgPr>
        <a:solidFill>
          <a:schemeClr val="bg1"/>
        </a:solidFill>
        <a:effectLst/>
      </p:bgPr>
    </p:bg>
    <p:spTree>
      <p:nvGrpSpPr>
        <p:cNvPr id="1" name=""/>
        <p:cNvGrpSpPr/>
        <p:nvPr/>
      </p:nvGrpSpPr>
      <p:grpSpPr>
        <a:xfrm>
          <a:off x="0" y="0"/>
          <a:ext cx="0" cy="0"/>
          <a:chOff x="0" y="0"/>
          <a:chExt cx="0" cy="0"/>
        </a:xfrm>
      </p:grpSpPr>
      <p:sp>
        <p:nvSpPr>
          <p:cNvPr id="14" name="Text Placeholder 20">
            <a:extLst>
              <a:ext uri="{FF2B5EF4-FFF2-40B4-BE49-F238E27FC236}">
                <a16:creationId xmlns:a16="http://schemas.microsoft.com/office/drawing/2014/main" id="{C03EA3E8-7D51-4B63-B1D3-02DEC1AE0C1A}"/>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8" name="Title 23">
            <a:extLst>
              <a:ext uri="{FF2B5EF4-FFF2-40B4-BE49-F238E27FC236}">
                <a16:creationId xmlns:a16="http://schemas.microsoft.com/office/drawing/2014/main" id="{8F8CA7B3-9B28-4A72-8AE3-6DFE3877B510}"/>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9" name="Text Placeholder 21">
            <a:extLst>
              <a:ext uri="{FF2B5EF4-FFF2-40B4-BE49-F238E27FC236}">
                <a16:creationId xmlns:a16="http://schemas.microsoft.com/office/drawing/2014/main" id="{54E41824-FC4A-4302-9BC0-DA845CE4986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
        <p:nvSpPr>
          <p:cNvPr id="5" name="Date Placeholder 4">
            <a:extLst>
              <a:ext uri="{FF2B5EF4-FFF2-40B4-BE49-F238E27FC236}">
                <a16:creationId xmlns:a16="http://schemas.microsoft.com/office/drawing/2014/main" id="{A588EDA6-F7BD-4444-B5C6-8388A7BF685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Footer Placeholder 5">
            <a:extLst>
              <a:ext uri="{FF2B5EF4-FFF2-40B4-BE49-F238E27FC236}">
                <a16:creationId xmlns:a16="http://schemas.microsoft.com/office/drawing/2014/main" id="{146CF0C6-C494-48D5-9405-ADD3F6FCD4F2}"/>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2" name="Freeform: Shape 31">
            <a:extLst>
              <a:ext uri="{FF2B5EF4-FFF2-40B4-BE49-F238E27FC236}">
                <a16:creationId xmlns:a16="http://schemas.microsoft.com/office/drawing/2014/main" id="{6DEB94C3-BA20-4989-A9E8-583A9042804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3" name="Slide Number Placeholder 32">
            <a:extLst>
              <a:ext uri="{FF2B5EF4-FFF2-40B4-BE49-F238E27FC236}">
                <a16:creationId xmlns:a16="http://schemas.microsoft.com/office/drawing/2014/main" id="{E40A02B5-84C8-4F99-A8AC-E73051D7CD9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11" name="Graphic 27">
            <a:extLst>
              <a:ext uri="{FF2B5EF4-FFF2-40B4-BE49-F238E27FC236}">
                <a16:creationId xmlns:a16="http://schemas.microsoft.com/office/drawing/2014/main" id="{F0FFCE5B-809F-4E2A-A396-CC88BAFBCA38}"/>
              </a:ext>
            </a:extLst>
          </p:cNvPr>
          <p:cNvGrpSpPr/>
          <p:nvPr userDrawn="1"/>
        </p:nvGrpSpPr>
        <p:grpSpPr>
          <a:xfrm>
            <a:off x="211138" y="6093845"/>
            <a:ext cx="634650" cy="548640"/>
            <a:chOff x="3214686" y="1004887"/>
            <a:chExt cx="5765431" cy="4850549"/>
          </a:xfrm>
        </p:grpSpPr>
        <p:sp>
          <p:nvSpPr>
            <p:cNvPr id="12" name="Freeform: Shape 11">
              <a:extLst>
                <a:ext uri="{FF2B5EF4-FFF2-40B4-BE49-F238E27FC236}">
                  <a16:creationId xmlns:a16="http://schemas.microsoft.com/office/drawing/2014/main" id="{B56FE822-FDD7-4699-9BF9-BA97A43C07D0}"/>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3" name="Graphic 27">
              <a:extLst>
                <a:ext uri="{FF2B5EF4-FFF2-40B4-BE49-F238E27FC236}">
                  <a16:creationId xmlns:a16="http://schemas.microsoft.com/office/drawing/2014/main" id="{689D3491-4CB9-42B7-A74E-FCF80AD48D95}"/>
                </a:ext>
              </a:extLst>
            </p:cNvPr>
            <p:cNvGrpSpPr/>
            <p:nvPr/>
          </p:nvGrpSpPr>
          <p:grpSpPr>
            <a:xfrm>
              <a:off x="3588488" y="1366527"/>
              <a:ext cx="5031814" cy="4160789"/>
              <a:chOff x="3588488" y="1366527"/>
              <a:chExt cx="5031814" cy="4160789"/>
            </a:xfrm>
            <a:solidFill>
              <a:srgbClr val="FFFFFF"/>
            </a:solidFill>
          </p:grpSpPr>
          <p:grpSp>
            <p:nvGrpSpPr>
              <p:cNvPr id="15" name="Graphic 27">
                <a:extLst>
                  <a:ext uri="{FF2B5EF4-FFF2-40B4-BE49-F238E27FC236}">
                    <a16:creationId xmlns:a16="http://schemas.microsoft.com/office/drawing/2014/main" id="{86E90DE0-20C4-475E-8237-72BA8F1667AE}"/>
                  </a:ext>
                </a:extLst>
              </p:cNvPr>
              <p:cNvGrpSpPr/>
              <p:nvPr/>
            </p:nvGrpSpPr>
            <p:grpSpPr>
              <a:xfrm>
                <a:off x="3588488" y="4982639"/>
                <a:ext cx="5031814" cy="544677"/>
                <a:chOff x="3588488" y="4982639"/>
                <a:chExt cx="5031814" cy="544677"/>
              </a:xfrm>
              <a:solidFill>
                <a:srgbClr val="FFFFFF"/>
              </a:solidFill>
            </p:grpSpPr>
            <p:sp>
              <p:nvSpPr>
                <p:cNvPr id="23" name="Freeform: Shape 22">
                  <a:extLst>
                    <a:ext uri="{FF2B5EF4-FFF2-40B4-BE49-F238E27FC236}">
                      <a16:creationId xmlns:a16="http://schemas.microsoft.com/office/drawing/2014/main" id="{C244BEE5-7FFF-4E05-9A95-A5028FC4646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7D7E67A-5965-4B34-9CC8-2B23E9BB34C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26E45F01-D6DB-4A09-AA98-AED9564CA1B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9E8CC897-61F0-428C-8DE1-F7C0D4E98E74}"/>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DDADCDE-8694-441F-B3D1-8EA5150BE7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8EE457D6-0C90-4EB2-9638-93680AD1084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CE299023-5A84-4B64-8DB0-74FFF35F371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6" name="Graphic 27">
                <a:extLst>
                  <a:ext uri="{FF2B5EF4-FFF2-40B4-BE49-F238E27FC236}">
                    <a16:creationId xmlns:a16="http://schemas.microsoft.com/office/drawing/2014/main" id="{23C39247-3150-469B-B287-15FDADD9EC64}"/>
                  </a:ext>
                </a:extLst>
              </p:cNvPr>
              <p:cNvGrpSpPr/>
              <p:nvPr/>
            </p:nvGrpSpPr>
            <p:grpSpPr>
              <a:xfrm>
                <a:off x="3603806" y="1366527"/>
                <a:ext cx="4995343" cy="3257719"/>
                <a:chOff x="3603806" y="1366527"/>
                <a:chExt cx="4995343" cy="3257719"/>
              </a:xfrm>
              <a:solidFill>
                <a:srgbClr val="FFFFFF"/>
              </a:solidFill>
            </p:grpSpPr>
            <p:sp>
              <p:nvSpPr>
                <p:cNvPr id="17" name="Freeform: Shape 16">
                  <a:extLst>
                    <a:ext uri="{FF2B5EF4-FFF2-40B4-BE49-F238E27FC236}">
                      <a16:creationId xmlns:a16="http://schemas.microsoft.com/office/drawing/2014/main" id="{03A9F332-93A6-411D-B8AD-F2CF96C465C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273DABE0-8DE8-4358-BE7F-B3F8A854090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5390640-73C9-4191-94E3-A93651D4F5A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05706ADE-DB11-45BD-A9CF-5DE642717CD7}"/>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F04583EB-1F77-4E84-8212-40D7821D040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2600BAE-2BF8-44B2-B8FF-0EBD5A677D2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77792453"/>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ulleted 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27" name="Straight Connector 26">
            <a:extLst>
              <a:ext uri="{FF2B5EF4-FFF2-40B4-BE49-F238E27FC236}">
                <a16:creationId xmlns:a16="http://schemas.microsoft.com/office/drawing/2014/main" id="{69EEA68B-4FA4-46B0-9E3B-091F2D42818F}"/>
              </a:ext>
            </a:extLst>
          </p:cNvPr>
          <p:cNvCxnSpPr>
            <a:cxnSpLocks/>
          </p:cNvCxnSpPr>
          <p:nvPr userDrawn="1"/>
        </p:nvCxnSpPr>
        <p:spPr>
          <a:xfrm flipV="1">
            <a:off x="9578659"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08B16D0-FA6B-472A-8980-B54598693C77}"/>
              </a:ext>
            </a:extLst>
          </p:cNvPr>
          <p:cNvCxnSpPr>
            <a:cxnSpLocks/>
          </p:cNvCxnSpPr>
          <p:nvPr userDrawn="1"/>
        </p:nvCxnSpPr>
        <p:spPr>
          <a:xfrm flipV="1">
            <a:off x="2495872" y="1343448"/>
            <a:ext cx="0" cy="4257252"/>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FF8547D-2D38-4163-877D-73FF852A7C39}"/>
              </a:ext>
            </a:extLst>
          </p:cNvPr>
          <p:cNvCxnSpPr>
            <a:cxnSpLocks/>
          </p:cNvCxnSpPr>
          <p:nvPr userDrawn="1"/>
        </p:nvCxnSpPr>
        <p:spPr>
          <a:xfrm flipV="1">
            <a:off x="4856801"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4B4DDBE-E59B-4D41-B954-B2594D11C822}"/>
              </a:ext>
            </a:extLst>
          </p:cNvPr>
          <p:cNvCxnSpPr>
            <a:cxnSpLocks/>
          </p:cNvCxnSpPr>
          <p:nvPr userDrawn="1"/>
        </p:nvCxnSpPr>
        <p:spPr>
          <a:xfrm flipV="1">
            <a:off x="7212937"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69E93A2C-0238-4FB1-9CC3-E55E2B06770C}"/>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6" name="Text Placeholder 3">
            <a:extLst>
              <a:ext uri="{FF2B5EF4-FFF2-40B4-BE49-F238E27FC236}">
                <a16:creationId xmlns:a16="http://schemas.microsoft.com/office/drawing/2014/main" id="{F9825AAC-0773-4330-85CE-B11E289BC96E}"/>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8" name="Text Placeholder 3">
            <a:extLst>
              <a:ext uri="{FF2B5EF4-FFF2-40B4-BE49-F238E27FC236}">
                <a16:creationId xmlns:a16="http://schemas.microsoft.com/office/drawing/2014/main" id="{AB2A3668-012B-4333-B1A0-46FAA698563F}"/>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5" name="Text Placeholder 3">
            <a:extLst>
              <a:ext uri="{FF2B5EF4-FFF2-40B4-BE49-F238E27FC236}">
                <a16:creationId xmlns:a16="http://schemas.microsoft.com/office/drawing/2014/main" id="{1F028C0E-446A-4433-A80B-A5B38A0D92E4}"/>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6" name="Text Placeholder 3">
            <a:extLst>
              <a:ext uri="{FF2B5EF4-FFF2-40B4-BE49-F238E27FC236}">
                <a16:creationId xmlns:a16="http://schemas.microsoft.com/office/drawing/2014/main" id="{0196A323-EB93-402B-81AB-FB4E6E0B500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7" name="Text Placeholder 3">
            <a:extLst>
              <a:ext uri="{FF2B5EF4-FFF2-40B4-BE49-F238E27FC236}">
                <a16:creationId xmlns:a16="http://schemas.microsoft.com/office/drawing/2014/main" id="{F0B2DCFE-4D4A-4235-8486-45807E0C0EF8}"/>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8" name="Text Placeholder 3">
            <a:extLst>
              <a:ext uri="{FF2B5EF4-FFF2-40B4-BE49-F238E27FC236}">
                <a16:creationId xmlns:a16="http://schemas.microsoft.com/office/drawing/2014/main" id="{17F48E59-F3FA-446F-A6DC-E8203A15622B}"/>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9" name="Text Placeholder 3">
            <a:extLst>
              <a:ext uri="{FF2B5EF4-FFF2-40B4-BE49-F238E27FC236}">
                <a16:creationId xmlns:a16="http://schemas.microsoft.com/office/drawing/2014/main" id="{AF67FBDD-7F45-42B1-86C8-57B48E4193D8}"/>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83830F32-D1E9-4A7C-A8F4-BED15303761A}"/>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51" name="Text Placeholder 3">
            <a:extLst>
              <a:ext uri="{FF2B5EF4-FFF2-40B4-BE49-F238E27FC236}">
                <a16:creationId xmlns:a16="http://schemas.microsoft.com/office/drawing/2014/main" id="{D58F168A-2DA9-46F9-BB6D-79EAD1598EB4}"/>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cxnSp>
        <p:nvCxnSpPr>
          <p:cNvPr id="44" name="Straight Connector 43">
            <a:extLst>
              <a:ext uri="{FF2B5EF4-FFF2-40B4-BE49-F238E27FC236}">
                <a16:creationId xmlns:a16="http://schemas.microsoft.com/office/drawing/2014/main" id="{FC21B682-9369-4ABB-9CCB-F3E68552CB68}"/>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0255004"/>
      </p:ext>
    </p:extLst>
  </p:cSld>
  <p:clrMapOvr>
    <a:overrideClrMapping bg1="dk1" tx1="lt1" bg2="dk2" tx2="lt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Free Space for Images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A36EB8C-4C6E-4E99-B5AD-5C80EEDEB2F2}"/>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06A990-DDAF-4F02-BDA9-62E8DEB38F2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851F561-1DC7-4E49-AD88-BE36601C8F8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02A3B79A-E8F0-45EC-AD01-A692887CE60B}"/>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F4C5A1B9-6C6E-480D-B09B-9C20E441F22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955707973"/>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Free Space for Images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4E3535A-7B23-4322-9E4D-6FBBD361C6DB}"/>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4C15AA6-5926-4ADF-866C-F6ED7DBD92FC}"/>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54316AC3-EE9C-46A5-9BAD-D43CCD1E5AC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D5F806F2-CD2C-4E79-B4BE-E280A0ADF6C5}"/>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7F9F43A7-BE1E-40D6-9135-4510FB33D7CE}"/>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196351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hart/Graph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071748B-87B0-4480-9A7C-A04CAF1500E7}"/>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2960D54-80DD-4AA1-83C3-211175512BAF}"/>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5761EEF-F4D7-4D8D-B505-666F8396D6F0}"/>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DCE71C72-D8D7-42BB-A4B1-2973E2FE1BF0}"/>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7C8DD00-28DE-438E-B7D2-20FE65A03EB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45813958"/>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hart/Graph - Dark">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5874780-A5B2-4BDE-8042-2E6F61B7E9D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0B18E3C-0DA3-424D-B418-221A33B05CC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A705F1F7-44A5-483A-BAE9-D76917DBEBC6}"/>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BE871AA8-3862-4048-B207-A29DA19176C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3454E32-5C6E-406F-A5DE-E65FB626E903}"/>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536558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 Column Bullet x 1 Chart/Graph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867721A-6F3E-4E69-9B45-158155EB9D4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ECCDA768-9765-4302-AA41-24FE4DA3153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130D698-83FF-4246-8316-B8ED4921C23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33580FBB-CE5D-48F2-96DF-5527C69725D6}"/>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ext Placeholder 3">
            <a:extLst>
              <a:ext uri="{FF2B5EF4-FFF2-40B4-BE49-F238E27FC236}">
                <a16:creationId xmlns:a16="http://schemas.microsoft.com/office/drawing/2014/main" id="{BEE90973-3678-4C42-8230-87C12B1F3B7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itle 23">
            <a:extLst>
              <a:ext uri="{FF2B5EF4-FFF2-40B4-BE49-F238E27FC236}">
                <a16:creationId xmlns:a16="http://schemas.microsoft.com/office/drawing/2014/main" id="{B39A6103-0DEE-4D7B-95FA-739F88A0B1D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8AED3BA9-2042-40ED-9D80-BACC1FD84D4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62600799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 Column Bullet x 1 Chart/Graph - Dar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51A92CF-FC5C-4FC8-9D3A-E4A69C39E0A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B530B16-DC1F-4540-862A-C472934DD53A}"/>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15F1CC44-53C9-4CD7-BBCB-442C77BCECF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A7C207EB-BED4-4B89-B305-3A5756F08805}"/>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7" name="Text Placeholder 3">
            <a:extLst>
              <a:ext uri="{FF2B5EF4-FFF2-40B4-BE49-F238E27FC236}">
                <a16:creationId xmlns:a16="http://schemas.microsoft.com/office/drawing/2014/main" id="{89D984BA-E121-448B-A3EA-575F80E1463C}"/>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itle 23">
            <a:extLst>
              <a:ext uri="{FF2B5EF4-FFF2-40B4-BE49-F238E27FC236}">
                <a16:creationId xmlns:a16="http://schemas.microsoft.com/office/drawing/2014/main" id="{436E2539-ACFC-4AC3-813C-227F4A4441D2}"/>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6879650C-2228-40FD-982A-B9D52DA03D4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6165974"/>
      </p:ext>
    </p:extLst>
  </p:cSld>
  <p:clrMapOvr>
    <a:overrideClrMapping bg1="dk1" tx1="lt1" bg2="dk2" tx2="lt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hanks">
    <p:bg>
      <p:bgPr>
        <a:solidFill>
          <a:schemeClr val="accent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2E2220F-02B4-444D-A06A-505F4C33076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50C00FA-B84C-4943-B5AE-CD84CED769EA}"/>
              </a:ext>
            </a:extLst>
          </p:cNvPr>
          <p:cNvSpPr>
            <a:spLocks noGrp="1"/>
          </p:cNvSpPr>
          <p:nvPr>
            <p:ph type="ftr" sz="quarter" idx="11"/>
          </p:nvPr>
        </p:nvSpPr>
        <p:spPr/>
        <p:txBody>
          <a:bodyPr/>
          <a:lstStyle/>
          <a:p>
            <a:r>
              <a:rPr lang="en-US"/>
              <a:t>Mojang Studios</a:t>
            </a:r>
          </a:p>
        </p:txBody>
      </p:sp>
      <p:sp>
        <p:nvSpPr>
          <p:cNvPr id="8" name="Slide Number Placeholder 7">
            <a:extLst>
              <a:ext uri="{FF2B5EF4-FFF2-40B4-BE49-F238E27FC236}">
                <a16:creationId xmlns:a16="http://schemas.microsoft.com/office/drawing/2014/main" id="{FE86193E-FAC8-4091-94FA-A3E836B13AF9}"/>
              </a:ext>
            </a:extLst>
          </p:cNvPr>
          <p:cNvSpPr>
            <a:spLocks noGrp="1"/>
          </p:cNvSpPr>
          <p:nvPr>
            <p:ph type="sldNum" sz="quarter" idx="12"/>
          </p:nvPr>
        </p:nvSpPr>
        <p:spPr/>
        <p:txBody>
          <a:bodyPr/>
          <a:lstStyle/>
          <a:p>
            <a:fld id="{7C84D469-983E-45D1-83D0-D0A54F8F126E}" type="slidenum">
              <a:rPr lang="en-US" smtClean="0"/>
              <a:pPr/>
              <a:t>‹#›</a:t>
            </a:fld>
            <a:endParaRPr lang="en-US"/>
          </a:p>
        </p:txBody>
      </p:sp>
      <p:pic>
        <p:nvPicPr>
          <p:cNvPr id="2" name="Graphic 1">
            <a:extLst>
              <a:ext uri="{FF2B5EF4-FFF2-40B4-BE49-F238E27FC236}">
                <a16:creationId xmlns:a16="http://schemas.microsoft.com/office/drawing/2014/main" id="{160851F6-A7A0-41AA-B20B-980CF7972094}"/>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266950" y="2573095"/>
            <a:ext cx="7658100" cy="1711810"/>
          </a:xfrm>
          <a:prstGeom prst="rect">
            <a:avLst/>
          </a:prstGeom>
        </p:spPr>
      </p:pic>
    </p:spTree>
    <p:extLst>
      <p:ext uri="{BB962C8B-B14F-4D97-AF65-F5344CB8AC3E}">
        <p14:creationId xmlns:p14="http://schemas.microsoft.com/office/powerpoint/2010/main" val="4022524246"/>
      </p:ext>
    </p:extLst>
  </p:cSld>
  <p:clrMapOvr>
    <a:overrideClrMapping bg1="dk1" tx1="lt1" bg2="dk2" tx2="lt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hank You - Light">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77875684-8A5E-4E5B-AF1E-794011838884}"/>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5" name="Date Placeholder 4">
            <a:extLst>
              <a:ext uri="{FF2B5EF4-FFF2-40B4-BE49-F238E27FC236}">
                <a16:creationId xmlns:a16="http://schemas.microsoft.com/office/drawing/2014/main" id="{680466BB-BDA0-48D6-8D97-84E83EC34B9A}"/>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Footer Placeholder 10">
            <a:extLst>
              <a:ext uri="{FF2B5EF4-FFF2-40B4-BE49-F238E27FC236}">
                <a16:creationId xmlns:a16="http://schemas.microsoft.com/office/drawing/2014/main" id="{B5EA2608-F0F0-4BB0-8142-5A986BC316B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3" name="Slide Number Placeholder 12">
            <a:extLst>
              <a:ext uri="{FF2B5EF4-FFF2-40B4-BE49-F238E27FC236}">
                <a16:creationId xmlns:a16="http://schemas.microsoft.com/office/drawing/2014/main" id="{4621DA91-52F8-4FC7-ACB9-59A9DBF053B3}"/>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20" name="Group 19">
            <a:extLst>
              <a:ext uri="{FF2B5EF4-FFF2-40B4-BE49-F238E27FC236}">
                <a16:creationId xmlns:a16="http://schemas.microsoft.com/office/drawing/2014/main" id="{2AD59A0F-7E28-4F56-A9D1-C18CB7E79C15}"/>
              </a:ext>
            </a:extLst>
          </p:cNvPr>
          <p:cNvGrpSpPr/>
          <p:nvPr userDrawn="1"/>
        </p:nvGrpSpPr>
        <p:grpSpPr>
          <a:xfrm>
            <a:off x="6791325" y="1335637"/>
            <a:ext cx="5146703" cy="5268788"/>
            <a:chOff x="8056926" y="2631259"/>
            <a:chExt cx="3881102" cy="3973166"/>
          </a:xfrm>
        </p:grpSpPr>
        <p:sp>
          <p:nvSpPr>
            <p:cNvPr id="14" name="Freeform: Shape 13">
              <a:extLst>
                <a:ext uri="{FF2B5EF4-FFF2-40B4-BE49-F238E27FC236}">
                  <a16:creationId xmlns:a16="http://schemas.microsoft.com/office/drawing/2014/main" id="{D810E860-E283-46FB-8811-4B21E8BC7B37}"/>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10AAD61E-5E1F-4DBC-B529-82A2970AC98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D75F5247-B701-45B7-8875-02D4C167D66C}"/>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86DF7BB3-7F93-4BAD-BD35-4090E24D865D}"/>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63C3AD32-F332-4188-B316-5E69A3FF518E}"/>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38D9C89-CA09-42DA-8867-7FC2BC34945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1F6881A-C1E4-41DC-A6BA-48CC924480D8}"/>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8A329671-02AF-4AE0-AC3D-496E6B3483F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A0702A5B-10F5-4F08-8660-02095E0F47B6}"/>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B8A16BC8-E0B5-44B3-B058-48A4D1D42420}"/>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782AF873-EAC8-4255-8212-0EE106B4B5B2}"/>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40AD4A28-5679-4BD8-8483-3497C9EDE0E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BDB80720-6D3C-4D0B-AAF5-93454CE1E9F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21E6F195-0568-4052-8C1A-B5A3CE7CAFF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F094862-625A-42A2-BA10-EA6C108910C2}"/>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0E149F5B-4E41-44EE-B9D0-01A54397F986}"/>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7A08A471-A4FD-4687-BBA9-024FD6E531D9}"/>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8CB83978-B80B-42E4-978C-134C831BA0D5}"/>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76E74A8-203B-4674-99C1-DAB7053C168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2058AEBA-4D15-4580-8A66-6DD7D0D2BDF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407E4EFF-2CF8-47D9-BC43-0FF12CAB77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71743A85-FD31-4D49-B16D-CC16B506619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E2992771-DB21-4285-80AF-B0DC7450D13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62A0D503-355E-4D9B-8ECC-A7F0ED8FF4B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87703203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hank You - Dark">
    <p:bg>
      <p:bgPr>
        <a:solidFill>
          <a:schemeClr val="bg1"/>
        </a:solidFill>
        <a:effectLst/>
      </p:bgPr>
    </p:bg>
    <p:spTree>
      <p:nvGrpSpPr>
        <p:cNvPr id="1" name=""/>
        <p:cNvGrpSpPr/>
        <p:nvPr/>
      </p:nvGrpSpPr>
      <p:grpSpPr>
        <a:xfrm>
          <a:off x="0" y="0"/>
          <a:ext cx="0" cy="0"/>
          <a:chOff x="0" y="0"/>
          <a:chExt cx="0" cy="0"/>
        </a:xfrm>
      </p:grpSpPr>
      <p:sp>
        <p:nvSpPr>
          <p:cNvPr id="51" name="Title 1">
            <a:extLst>
              <a:ext uri="{FF2B5EF4-FFF2-40B4-BE49-F238E27FC236}">
                <a16:creationId xmlns:a16="http://schemas.microsoft.com/office/drawing/2014/main" id="{B8190588-FDDA-4531-B248-2C429C360BCE}"/>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2" name="Date Placeholder 1">
            <a:extLst>
              <a:ext uri="{FF2B5EF4-FFF2-40B4-BE49-F238E27FC236}">
                <a16:creationId xmlns:a16="http://schemas.microsoft.com/office/drawing/2014/main" id="{FD8A2C4E-162C-443F-8C1C-B51A356A40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44284B7-8D5E-4E57-BC0B-18DD9391B120}"/>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 name="Slide Number Placeholder 5">
            <a:extLst>
              <a:ext uri="{FF2B5EF4-FFF2-40B4-BE49-F238E27FC236}">
                <a16:creationId xmlns:a16="http://schemas.microsoft.com/office/drawing/2014/main" id="{501C087B-1E1A-4CF1-867C-1F50ABC8819B}"/>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52" name="Group 51">
            <a:extLst>
              <a:ext uri="{FF2B5EF4-FFF2-40B4-BE49-F238E27FC236}">
                <a16:creationId xmlns:a16="http://schemas.microsoft.com/office/drawing/2014/main" id="{C3F008DC-ED34-4EE9-AAE3-51A52671CEB0}"/>
              </a:ext>
            </a:extLst>
          </p:cNvPr>
          <p:cNvGrpSpPr/>
          <p:nvPr userDrawn="1"/>
        </p:nvGrpSpPr>
        <p:grpSpPr>
          <a:xfrm>
            <a:off x="6791325" y="1335637"/>
            <a:ext cx="5146703" cy="5268788"/>
            <a:chOff x="8056926" y="2631259"/>
            <a:chExt cx="3881102" cy="3973166"/>
          </a:xfrm>
          <a:solidFill>
            <a:schemeClr val="tx1"/>
          </a:solidFill>
        </p:grpSpPr>
        <p:sp>
          <p:nvSpPr>
            <p:cNvPr id="53" name="Freeform: Shape 52">
              <a:extLst>
                <a:ext uri="{FF2B5EF4-FFF2-40B4-BE49-F238E27FC236}">
                  <a16:creationId xmlns:a16="http://schemas.microsoft.com/office/drawing/2014/main" id="{5668FDC5-A339-4EEA-B276-3485D5EAA7E3}"/>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grpFill/>
            <a:ln w="424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BCBB8F02-E0DC-47D6-AA97-42A8C4926AA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grpFill/>
            <a:ln w="424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1D0072F3-47A0-499E-8D8C-B4C94CD035CA}"/>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grpFill/>
            <a:ln w="4242"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5F24BB55-FE52-4E47-A752-40C63F1D7606}"/>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grp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1504E987-B1ED-4717-A55D-17536F267491}"/>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grpFill/>
            <a:ln w="4242"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1DC0C27E-E80E-4374-86DB-ACED2E188E7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grp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BEF2948-88CA-47A9-91D3-926D57A2C2CF}"/>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5E3F28DF-B24B-4199-A2D0-8CDF95830BD7}"/>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C44675B0-F73C-463E-980E-294B8AEACB73}"/>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E43DF3D3-CF6D-42B7-B255-F24B2CD8799A}"/>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B79840D0-A473-4B1F-B984-6377D2F8D1D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3B052EC2-7942-4D48-8435-B3A5804EECF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605866FB-8920-436F-A17C-971502164CA3}"/>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4EE4D6D6-1545-40CD-B62B-5613FAA7FB85}"/>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BDB95CC-DD6B-4E4B-9BE2-CD61648DF21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5A38FC47-1EB1-4A98-BA11-6F2E2E77382B}"/>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08CAC418-1C08-4745-B2EC-073CD04E256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7A8CDD06-0D34-4B12-A9C8-0320E5F36708}"/>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F06AE5F-61FF-4A9D-A23B-678F822C1DA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D138A41-68DE-4335-98D0-EF0284856B6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3DC99A36-7B70-414D-981E-0689B4D62ED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EE53E596-8A0D-4037-9A68-755A1B7E9BA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F9197EBE-9CB0-42FC-838F-71938DC6FDEF}"/>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BA46118C-6957-4003-BC7D-42DD2AA9E28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049086722"/>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Divider 2 - Light">
    <p:bg>
      <p:bgPr>
        <a:solidFill>
          <a:schemeClr val="bg1"/>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C05C7B8F-D079-4C7E-8DBE-3F049BDE1743}"/>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61E3F52-011A-43C4-8DE2-77D820D93D1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0" name="Date Placeholder 29">
            <a:extLst>
              <a:ext uri="{FF2B5EF4-FFF2-40B4-BE49-F238E27FC236}">
                <a16:creationId xmlns:a16="http://schemas.microsoft.com/office/drawing/2014/main" id="{65AB9350-B0BF-43F6-BC8C-B775426881E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1" name="Footer Placeholder 30">
            <a:extLst>
              <a:ext uri="{FF2B5EF4-FFF2-40B4-BE49-F238E27FC236}">
                <a16:creationId xmlns:a16="http://schemas.microsoft.com/office/drawing/2014/main" id="{29F42BCF-D5DE-4080-9107-132EBFFD4507}"/>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2" name="Slide Number Placeholder 31">
            <a:extLst>
              <a:ext uri="{FF2B5EF4-FFF2-40B4-BE49-F238E27FC236}">
                <a16:creationId xmlns:a16="http://schemas.microsoft.com/office/drawing/2014/main" id="{44500EB0-4F7D-4885-AB9E-F6AD327915D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6" name="Text Placeholder 20">
            <a:extLst>
              <a:ext uri="{FF2B5EF4-FFF2-40B4-BE49-F238E27FC236}">
                <a16:creationId xmlns:a16="http://schemas.microsoft.com/office/drawing/2014/main" id="{38047CAA-F6F1-43BE-B3A1-2A9FC39ED473}"/>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7" name="Title 23">
            <a:extLst>
              <a:ext uri="{FF2B5EF4-FFF2-40B4-BE49-F238E27FC236}">
                <a16:creationId xmlns:a16="http://schemas.microsoft.com/office/drawing/2014/main" id="{2581FE7D-2E30-4A7D-AFBE-23DFE66B5EF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8" name="Text Placeholder 21">
            <a:extLst>
              <a:ext uri="{FF2B5EF4-FFF2-40B4-BE49-F238E27FC236}">
                <a16:creationId xmlns:a16="http://schemas.microsoft.com/office/drawing/2014/main" id="{9492B3EF-B25E-4F88-B3FC-8FE4A559258A}"/>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20" name="Graphic 27">
            <a:extLst>
              <a:ext uri="{FF2B5EF4-FFF2-40B4-BE49-F238E27FC236}">
                <a16:creationId xmlns:a16="http://schemas.microsoft.com/office/drawing/2014/main" id="{1A724328-8C7F-4671-A51A-3DD5A5AFF9F4}"/>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44ECA61F-0341-4D61-A801-C5E0B525156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4C5233A-0583-4A8A-AB11-10A60B437ECD}"/>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A3623A9B-18C4-44FC-87DC-19E86F43BF7D}"/>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8F909E59-C574-4EF1-82DA-3941437F435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1E35BD2D-A3C4-445A-B83B-A9B5236EDC9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3E7E4D9C-CC4E-450F-B642-C666F50607C1}"/>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1CEB187D-5A08-4B70-AA32-C4A34404014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8660D54C-67AC-415B-9A67-08DB84E8BF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BD8BC9DA-7652-4AB6-9F18-A82139B83B8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30281C2B-F4FD-4EFD-AE14-70B4D5F34BB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4" name="Graphic 27">
                <a:extLst>
                  <a:ext uri="{FF2B5EF4-FFF2-40B4-BE49-F238E27FC236}">
                    <a16:creationId xmlns:a16="http://schemas.microsoft.com/office/drawing/2014/main" id="{D1EC8475-C7E6-40C0-B008-2C4E3C94562C}"/>
                  </a:ext>
                </a:extLst>
              </p:cNvPr>
              <p:cNvGrpSpPr/>
              <p:nvPr/>
            </p:nvGrpSpPr>
            <p:grpSpPr>
              <a:xfrm>
                <a:off x="3603806" y="1366527"/>
                <a:ext cx="4995343" cy="3257719"/>
                <a:chOff x="3603806" y="1366527"/>
                <a:chExt cx="4995343" cy="3257719"/>
              </a:xfrm>
              <a:solidFill>
                <a:srgbClr val="FFFFFF"/>
              </a:solidFill>
            </p:grpSpPr>
            <p:sp>
              <p:nvSpPr>
                <p:cNvPr id="25" name="Freeform: Shape 24">
                  <a:extLst>
                    <a:ext uri="{FF2B5EF4-FFF2-40B4-BE49-F238E27FC236}">
                      <a16:creationId xmlns:a16="http://schemas.microsoft.com/office/drawing/2014/main" id="{D86E21F9-B03D-479C-B611-21CF7AE53FF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F23D094B-B590-4E07-8272-163E870689B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A177A2A-0DBF-4305-A6F1-5E389BFF64A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B1A77BD-A61F-4963-B0ED-B289028C374C}"/>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384137D5-1C5F-4140-BF54-86207968D2F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7EE2134F-EADC-46E7-AF8A-29C34B48023A}"/>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7612150"/>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Master Grid">
    <p:spTree>
      <p:nvGrpSpPr>
        <p:cNvPr id="1" name=""/>
        <p:cNvGrpSpPr/>
        <p:nvPr/>
      </p:nvGrpSpPr>
      <p:grpSpPr>
        <a:xfrm>
          <a:off x="0" y="0"/>
          <a:ext cx="0" cy="0"/>
          <a:chOff x="0" y="0"/>
          <a:chExt cx="0" cy="0"/>
        </a:xfrm>
      </p:grpSpPr>
      <p:sp>
        <p:nvSpPr>
          <p:cNvPr id="209" name="Rectangle 208">
            <a:extLst>
              <a:ext uri="{FF2B5EF4-FFF2-40B4-BE49-F238E27FC236}">
                <a16:creationId xmlns:a16="http://schemas.microsoft.com/office/drawing/2014/main" id="{63688470-779F-44D4-B3C7-66520BF964AB}"/>
              </a:ext>
            </a:extLst>
          </p:cNvPr>
          <p:cNvSpPr/>
          <p:nvPr userDrawn="1"/>
        </p:nvSpPr>
        <p:spPr>
          <a:xfrm>
            <a:off x="252413" y="254257"/>
            <a:ext cx="11687162" cy="6348154"/>
          </a:xfrm>
          <a:prstGeom prst="rect">
            <a:avLst/>
          </a:prstGeom>
          <a:solidFill>
            <a:schemeClr val="accent6">
              <a:lumMod val="40000"/>
              <a:lumOff val="60000"/>
            </a:schemeClr>
          </a:solidFill>
          <a:ln w="6350" cap="flat">
            <a:noFill/>
            <a:prstDash val="solid"/>
            <a:miter/>
          </a:ln>
        </p:spPr>
        <p:txBody>
          <a:bodyPr rtlCol="0" anchor="ctr"/>
          <a:lstStyle/>
          <a:p>
            <a:pPr algn="l"/>
            <a:endParaRPr lang="en-US"/>
          </a:p>
        </p:txBody>
      </p:sp>
      <p:sp>
        <p:nvSpPr>
          <p:cNvPr id="211" name="Rectangle 210">
            <a:extLst>
              <a:ext uri="{FF2B5EF4-FFF2-40B4-BE49-F238E27FC236}">
                <a16:creationId xmlns:a16="http://schemas.microsoft.com/office/drawing/2014/main" id="{B3D04192-487C-4228-9086-1FFB3D3AE6CB}"/>
              </a:ext>
            </a:extLst>
          </p:cNvPr>
          <p:cNvSpPr/>
          <p:nvPr userDrawn="1"/>
        </p:nvSpPr>
        <p:spPr>
          <a:xfrm>
            <a:off x="1633538"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13" name="Rectangle 212">
            <a:extLst>
              <a:ext uri="{FF2B5EF4-FFF2-40B4-BE49-F238E27FC236}">
                <a16:creationId xmlns:a16="http://schemas.microsoft.com/office/drawing/2014/main" id="{4FEEFEB8-944C-41DA-AA1F-42FD3CF17C44}"/>
              </a:ext>
            </a:extLst>
          </p:cNvPr>
          <p:cNvSpPr/>
          <p:nvPr userDrawn="1"/>
        </p:nvSpPr>
        <p:spPr>
          <a:xfrm>
            <a:off x="0"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5" name="Rectangle 214">
            <a:extLst>
              <a:ext uri="{FF2B5EF4-FFF2-40B4-BE49-F238E27FC236}">
                <a16:creationId xmlns:a16="http://schemas.microsoft.com/office/drawing/2014/main" id="{B16781CC-BF7D-407A-A5D2-35D859BC01EF}"/>
              </a:ext>
            </a:extLst>
          </p:cNvPr>
          <p:cNvSpPr/>
          <p:nvPr userDrawn="1"/>
        </p:nvSpPr>
        <p:spPr>
          <a:xfrm>
            <a:off x="0"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7" name="Rectangle 216">
            <a:extLst>
              <a:ext uri="{FF2B5EF4-FFF2-40B4-BE49-F238E27FC236}">
                <a16:creationId xmlns:a16="http://schemas.microsoft.com/office/drawing/2014/main" id="{11D92E83-96B4-4CE2-ACFE-DEAF976A38B7}"/>
              </a:ext>
            </a:extLst>
          </p:cNvPr>
          <p:cNvSpPr/>
          <p:nvPr userDrawn="1"/>
        </p:nvSpPr>
        <p:spPr>
          <a:xfrm>
            <a:off x="11939587"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9" name="Rectangle 218">
            <a:extLst>
              <a:ext uri="{FF2B5EF4-FFF2-40B4-BE49-F238E27FC236}">
                <a16:creationId xmlns:a16="http://schemas.microsoft.com/office/drawing/2014/main" id="{D85BCB14-E059-4807-BCBC-469477A5A872}"/>
              </a:ext>
            </a:extLst>
          </p:cNvPr>
          <p:cNvSpPr/>
          <p:nvPr userDrawn="1"/>
        </p:nvSpPr>
        <p:spPr>
          <a:xfrm>
            <a:off x="11939587"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21" name="Rectangle 220">
            <a:extLst>
              <a:ext uri="{FF2B5EF4-FFF2-40B4-BE49-F238E27FC236}">
                <a16:creationId xmlns:a16="http://schemas.microsoft.com/office/drawing/2014/main" id="{D7C3FFA3-B343-4A7B-A3C4-34DC2CBA2896}"/>
              </a:ext>
            </a:extLst>
          </p:cNvPr>
          <p:cNvSpPr/>
          <p:nvPr userDrawn="1"/>
        </p:nvSpPr>
        <p:spPr>
          <a:xfrm>
            <a:off x="3105149"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3" name="Rectangle 222">
            <a:extLst>
              <a:ext uri="{FF2B5EF4-FFF2-40B4-BE49-F238E27FC236}">
                <a16:creationId xmlns:a16="http://schemas.microsoft.com/office/drawing/2014/main" id="{459EB590-0D77-4446-9D26-B907F624D967}"/>
              </a:ext>
            </a:extLst>
          </p:cNvPr>
          <p:cNvSpPr/>
          <p:nvPr userDrawn="1"/>
        </p:nvSpPr>
        <p:spPr>
          <a:xfrm>
            <a:off x="4576760"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5" name="Rectangle 224">
            <a:extLst>
              <a:ext uri="{FF2B5EF4-FFF2-40B4-BE49-F238E27FC236}">
                <a16:creationId xmlns:a16="http://schemas.microsoft.com/office/drawing/2014/main" id="{A5C6BF9A-06EB-4A63-B02A-8615E41B0D1F}"/>
              </a:ext>
            </a:extLst>
          </p:cNvPr>
          <p:cNvSpPr/>
          <p:nvPr userDrawn="1"/>
        </p:nvSpPr>
        <p:spPr>
          <a:xfrm>
            <a:off x="6051551"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7" name="Rectangle 226">
            <a:extLst>
              <a:ext uri="{FF2B5EF4-FFF2-40B4-BE49-F238E27FC236}">
                <a16:creationId xmlns:a16="http://schemas.microsoft.com/office/drawing/2014/main" id="{6EA497FB-BAEC-43D8-8ADA-F8768D23AA7A}"/>
              </a:ext>
            </a:extLst>
          </p:cNvPr>
          <p:cNvSpPr/>
          <p:nvPr userDrawn="1"/>
        </p:nvSpPr>
        <p:spPr>
          <a:xfrm>
            <a:off x="7524755"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9" name="Rectangle 228">
            <a:extLst>
              <a:ext uri="{FF2B5EF4-FFF2-40B4-BE49-F238E27FC236}">
                <a16:creationId xmlns:a16="http://schemas.microsoft.com/office/drawing/2014/main" id="{DA9ED978-A47D-4142-8B1E-1DADCBA7D7DB}"/>
              </a:ext>
            </a:extLst>
          </p:cNvPr>
          <p:cNvSpPr/>
          <p:nvPr userDrawn="1"/>
        </p:nvSpPr>
        <p:spPr>
          <a:xfrm>
            <a:off x="8996366"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1" name="Rectangle 230">
            <a:extLst>
              <a:ext uri="{FF2B5EF4-FFF2-40B4-BE49-F238E27FC236}">
                <a16:creationId xmlns:a16="http://schemas.microsoft.com/office/drawing/2014/main" id="{5A9D5DF5-DAB6-4AE8-8A57-58F4FB7B9D06}"/>
              </a:ext>
            </a:extLst>
          </p:cNvPr>
          <p:cNvSpPr/>
          <p:nvPr userDrawn="1"/>
        </p:nvSpPr>
        <p:spPr>
          <a:xfrm>
            <a:off x="10467977"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3" name="Rectangle 232">
            <a:extLst>
              <a:ext uri="{FF2B5EF4-FFF2-40B4-BE49-F238E27FC236}">
                <a16:creationId xmlns:a16="http://schemas.microsoft.com/office/drawing/2014/main" id="{4E32F1EA-25F5-436A-BAB8-4A0976CEE279}"/>
              </a:ext>
            </a:extLst>
          </p:cNvPr>
          <p:cNvSpPr/>
          <p:nvPr userDrawn="1"/>
        </p:nvSpPr>
        <p:spPr>
          <a:xfrm rot="5400000">
            <a:off x="6050748" y="-4561685"/>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5" name="Rectangle 234">
            <a:extLst>
              <a:ext uri="{FF2B5EF4-FFF2-40B4-BE49-F238E27FC236}">
                <a16:creationId xmlns:a16="http://schemas.microsoft.com/office/drawing/2014/main" id="{45AB80E2-1650-4DAF-9B25-247CDCBC4E55}"/>
              </a:ext>
            </a:extLst>
          </p:cNvPr>
          <p:cNvSpPr/>
          <p:nvPr userDrawn="1"/>
        </p:nvSpPr>
        <p:spPr>
          <a:xfrm rot="5400000">
            <a:off x="6050751" y="-3490123"/>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7" name="Rectangle 236">
            <a:extLst>
              <a:ext uri="{FF2B5EF4-FFF2-40B4-BE49-F238E27FC236}">
                <a16:creationId xmlns:a16="http://schemas.microsoft.com/office/drawing/2014/main" id="{AC313219-5C28-4478-A0EF-27949DCFAEBF}"/>
              </a:ext>
            </a:extLst>
          </p:cNvPr>
          <p:cNvSpPr/>
          <p:nvPr userDrawn="1"/>
        </p:nvSpPr>
        <p:spPr>
          <a:xfrm rot="5400000">
            <a:off x="6050761" y="-2429244"/>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9" name="Rectangle 238">
            <a:extLst>
              <a:ext uri="{FF2B5EF4-FFF2-40B4-BE49-F238E27FC236}">
                <a16:creationId xmlns:a16="http://schemas.microsoft.com/office/drawing/2014/main" id="{4715F619-900E-4B88-A855-95AB2C41506C}"/>
              </a:ext>
            </a:extLst>
          </p:cNvPr>
          <p:cNvSpPr/>
          <p:nvPr userDrawn="1"/>
        </p:nvSpPr>
        <p:spPr>
          <a:xfrm>
            <a:off x="1636719"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1" name="Rectangle 240">
            <a:extLst>
              <a:ext uri="{FF2B5EF4-FFF2-40B4-BE49-F238E27FC236}">
                <a16:creationId xmlns:a16="http://schemas.microsoft.com/office/drawing/2014/main" id="{A67EB0E0-EC72-486A-BF58-23CF17528D1F}"/>
              </a:ext>
            </a:extLst>
          </p:cNvPr>
          <p:cNvSpPr/>
          <p:nvPr userDrawn="1"/>
        </p:nvSpPr>
        <p:spPr>
          <a:xfrm>
            <a:off x="1636719"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3" name="Rectangle 242">
            <a:extLst>
              <a:ext uri="{FF2B5EF4-FFF2-40B4-BE49-F238E27FC236}">
                <a16:creationId xmlns:a16="http://schemas.microsoft.com/office/drawing/2014/main" id="{158B71C3-6065-48A2-8823-E64D27C85378}"/>
              </a:ext>
            </a:extLst>
          </p:cNvPr>
          <p:cNvSpPr/>
          <p:nvPr userDrawn="1"/>
        </p:nvSpPr>
        <p:spPr>
          <a:xfrm rot="5400000">
            <a:off x="6050761" y="-1357681"/>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45" name="Rectangle 244">
            <a:extLst>
              <a:ext uri="{FF2B5EF4-FFF2-40B4-BE49-F238E27FC236}">
                <a16:creationId xmlns:a16="http://schemas.microsoft.com/office/drawing/2014/main" id="{6AA48DC9-001F-482D-8C72-AD12010F73A9}"/>
              </a:ext>
            </a:extLst>
          </p:cNvPr>
          <p:cNvSpPr/>
          <p:nvPr userDrawn="1"/>
        </p:nvSpPr>
        <p:spPr>
          <a:xfrm>
            <a:off x="1636719"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7" name="Rectangle 246">
            <a:extLst>
              <a:ext uri="{FF2B5EF4-FFF2-40B4-BE49-F238E27FC236}">
                <a16:creationId xmlns:a16="http://schemas.microsoft.com/office/drawing/2014/main" id="{542CDFFF-B51F-4CCF-96A2-9ED6A792541E}"/>
              </a:ext>
            </a:extLst>
          </p:cNvPr>
          <p:cNvSpPr/>
          <p:nvPr userDrawn="1"/>
        </p:nvSpPr>
        <p:spPr>
          <a:xfrm>
            <a:off x="1636719"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9" name="Rectangle 248">
            <a:extLst>
              <a:ext uri="{FF2B5EF4-FFF2-40B4-BE49-F238E27FC236}">
                <a16:creationId xmlns:a16="http://schemas.microsoft.com/office/drawing/2014/main" id="{0423CE5F-8CC8-4E79-B914-53B47EFCC98E}"/>
              </a:ext>
            </a:extLst>
          </p:cNvPr>
          <p:cNvSpPr/>
          <p:nvPr userDrawn="1"/>
        </p:nvSpPr>
        <p:spPr>
          <a:xfrm rot="5400000">
            <a:off x="6050761" y="-286118"/>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51" name="Rectangle 250">
            <a:extLst>
              <a:ext uri="{FF2B5EF4-FFF2-40B4-BE49-F238E27FC236}">
                <a16:creationId xmlns:a16="http://schemas.microsoft.com/office/drawing/2014/main" id="{2B98F61E-8DF8-4CBE-AF02-B47602CCF357}"/>
              </a:ext>
            </a:extLst>
          </p:cNvPr>
          <p:cNvSpPr/>
          <p:nvPr userDrawn="1"/>
        </p:nvSpPr>
        <p:spPr>
          <a:xfrm>
            <a:off x="1636719"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3" name="Rectangle 252">
            <a:extLst>
              <a:ext uri="{FF2B5EF4-FFF2-40B4-BE49-F238E27FC236}">
                <a16:creationId xmlns:a16="http://schemas.microsoft.com/office/drawing/2014/main" id="{F629AA0E-648E-488C-9AFD-D1B8639E20E7}"/>
              </a:ext>
            </a:extLst>
          </p:cNvPr>
          <p:cNvSpPr/>
          <p:nvPr userDrawn="1"/>
        </p:nvSpPr>
        <p:spPr>
          <a:xfrm>
            <a:off x="310535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5" name="Rectangle 254">
            <a:extLst>
              <a:ext uri="{FF2B5EF4-FFF2-40B4-BE49-F238E27FC236}">
                <a16:creationId xmlns:a16="http://schemas.microsoft.com/office/drawing/2014/main" id="{FC741EA8-6854-4328-911B-126D31BE039F}"/>
              </a:ext>
            </a:extLst>
          </p:cNvPr>
          <p:cNvSpPr/>
          <p:nvPr userDrawn="1"/>
        </p:nvSpPr>
        <p:spPr>
          <a:xfrm>
            <a:off x="310535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7" name="Rectangle 256">
            <a:extLst>
              <a:ext uri="{FF2B5EF4-FFF2-40B4-BE49-F238E27FC236}">
                <a16:creationId xmlns:a16="http://schemas.microsoft.com/office/drawing/2014/main" id="{1300D2D9-7C62-429A-AB84-3956C7A82426}"/>
              </a:ext>
            </a:extLst>
          </p:cNvPr>
          <p:cNvSpPr/>
          <p:nvPr userDrawn="1"/>
        </p:nvSpPr>
        <p:spPr>
          <a:xfrm>
            <a:off x="310535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9" name="Rectangle 258">
            <a:extLst>
              <a:ext uri="{FF2B5EF4-FFF2-40B4-BE49-F238E27FC236}">
                <a16:creationId xmlns:a16="http://schemas.microsoft.com/office/drawing/2014/main" id="{0ACA0E08-CC96-49FC-9BC7-24AEBE230EA5}"/>
              </a:ext>
            </a:extLst>
          </p:cNvPr>
          <p:cNvSpPr/>
          <p:nvPr userDrawn="1"/>
        </p:nvSpPr>
        <p:spPr>
          <a:xfrm>
            <a:off x="310535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1" name="Rectangle 260">
            <a:extLst>
              <a:ext uri="{FF2B5EF4-FFF2-40B4-BE49-F238E27FC236}">
                <a16:creationId xmlns:a16="http://schemas.microsoft.com/office/drawing/2014/main" id="{9C20C297-B04C-418A-8BF5-2D14F6E2AFA5}"/>
              </a:ext>
            </a:extLst>
          </p:cNvPr>
          <p:cNvSpPr/>
          <p:nvPr userDrawn="1"/>
        </p:nvSpPr>
        <p:spPr>
          <a:xfrm>
            <a:off x="3105356"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3" name="Rectangle 262">
            <a:extLst>
              <a:ext uri="{FF2B5EF4-FFF2-40B4-BE49-F238E27FC236}">
                <a16:creationId xmlns:a16="http://schemas.microsoft.com/office/drawing/2014/main" id="{7CA799E6-3CB1-4887-8A77-6B05A096CFEF}"/>
              </a:ext>
            </a:extLst>
          </p:cNvPr>
          <p:cNvSpPr/>
          <p:nvPr userDrawn="1"/>
        </p:nvSpPr>
        <p:spPr>
          <a:xfrm>
            <a:off x="4575182"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5" name="Rectangle 264">
            <a:extLst>
              <a:ext uri="{FF2B5EF4-FFF2-40B4-BE49-F238E27FC236}">
                <a16:creationId xmlns:a16="http://schemas.microsoft.com/office/drawing/2014/main" id="{A97D15CA-8B12-4116-BDD2-47D5366D6E0F}"/>
              </a:ext>
            </a:extLst>
          </p:cNvPr>
          <p:cNvSpPr/>
          <p:nvPr userDrawn="1"/>
        </p:nvSpPr>
        <p:spPr>
          <a:xfrm>
            <a:off x="4575182"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7" name="Rectangle 266">
            <a:extLst>
              <a:ext uri="{FF2B5EF4-FFF2-40B4-BE49-F238E27FC236}">
                <a16:creationId xmlns:a16="http://schemas.microsoft.com/office/drawing/2014/main" id="{297EB850-4D0A-4E83-B229-3A7B2AC02AA1}"/>
              </a:ext>
            </a:extLst>
          </p:cNvPr>
          <p:cNvSpPr/>
          <p:nvPr userDrawn="1"/>
        </p:nvSpPr>
        <p:spPr>
          <a:xfrm>
            <a:off x="4575182"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9" name="Rectangle 268">
            <a:extLst>
              <a:ext uri="{FF2B5EF4-FFF2-40B4-BE49-F238E27FC236}">
                <a16:creationId xmlns:a16="http://schemas.microsoft.com/office/drawing/2014/main" id="{A6772FE3-9874-4D02-A772-E4C24484CCE5}"/>
              </a:ext>
            </a:extLst>
          </p:cNvPr>
          <p:cNvSpPr/>
          <p:nvPr userDrawn="1"/>
        </p:nvSpPr>
        <p:spPr>
          <a:xfrm>
            <a:off x="4575182"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1" name="Rectangle 270">
            <a:extLst>
              <a:ext uri="{FF2B5EF4-FFF2-40B4-BE49-F238E27FC236}">
                <a16:creationId xmlns:a16="http://schemas.microsoft.com/office/drawing/2014/main" id="{81832DFA-EB80-4678-B280-386A9508AB3B}"/>
              </a:ext>
            </a:extLst>
          </p:cNvPr>
          <p:cNvSpPr/>
          <p:nvPr userDrawn="1"/>
        </p:nvSpPr>
        <p:spPr>
          <a:xfrm>
            <a:off x="4575182"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3" name="Rectangle 272">
            <a:extLst>
              <a:ext uri="{FF2B5EF4-FFF2-40B4-BE49-F238E27FC236}">
                <a16:creationId xmlns:a16="http://schemas.microsoft.com/office/drawing/2014/main" id="{A9E2B580-6475-4DB3-BBE8-A80FB9C3DC44}"/>
              </a:ext>
            </a:extLst>
          </p:cNvPr>
          <p:cNvSpPr/>
          <p:nvPr userDrawn="1"/>
        </p:nvSpPr>
        <p:spPr>
          <a:xfrm>
            <a:off x="6051543"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5" name="Rectangle 274">
            <a:extLst>
              <a:ext uri="{FF2B5EF4-FFF2-40B4-BE49-F238E27FC236}">
                <a16:creationId xmlns:a16="http://schemas.microsoft.com/office/drawing/2014/main" id="{0FAF2801-4CEB-4F68-8DCD-050047C13982}"/>
              </a:ext>
            </a:extLst>
          </p:cNvPr>
          <p:cNvSpPr/>
          <p:nvPr userDrawn="1"/>
        </p:nvSpPr>
        <p:spPr>
          <a:xfrm>
            <a:off x="6051543"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7" name="Rectangle 276">
            <a:extLst>
              <a:ext uri="{FF2B5EF4-FFF2-40B4-BE49-F238E27FC236}">
                <a16:creationId xmlns:a16="http://schemas.microsoft.com/office/drawing/2014/main" id="{AAA9CD82-A385-4172-ABE2-AB7A13D20DA5}"/>
              </a:ext>
            </a:extLst>
          </p:cNvPr>
          <p:cNvSpPr/>
          <p:nvPr userDrawn="1"/>
        </p:nvSpPr>
        <p:spPr>
          <a:xfrm>
            <a:off x="6051543"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9" name="Rectangle 278">
            <a:extLst>
              <a:ext uri="{FF2B5EF4-FFF2-40B4-BE49-F238E27FC236}">
                <a16:creationId xmlns:a16="http://schemas.microsoft.com/office/drawing/2014/main" id="{C25656CA-EA85-4016-B625-380BEC01E2D6}"/>
              </a:ext>
            </a:extLst>
          </p:cNvPr>
          <p:cNvSpPr/>
          <p:nvPr userDrawn="1"/>
        </p:nvSpPr>
        <p:spPr>
          <a:xfrm>
            <a:off x="6051543"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1" name="Rectangle 280">
            <a:extLst>
              <a:ext uri="{FF2B5EF4-FFF2-40B4-BE49-F238E27FC236}">
                <a16:creationId xmlns:a16="http://schemas.microsoft.com/office/drawing/2014/main" id="{0EF73623-607F-4FF6-A164-96A9BB2EB48D}"/>
              </a:ext>
            </a:extLst>
          </p:cNvPr>
          <p:cNvSpPr/>
          <p:nvPr userDrawn="1"/>
        </p:nvSpPr>
        <p:spPr>
          <a:xfrm>
            <a:off x="6051543"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3" name="Rectangle 282">
            <a:extLst>
              <a:ext uri="{FF2B5EF4-FFF2-40B4-BE49-F238E27FC236}">
                <a16:creationId xmlns:a16="http://schemas.microsoft.com/office/drawing/2014/main" id="{E5C7D7E0-E4F2-4FB0-B4C3-E584BADC7045}"/>
              </a:ext>
            </a:extLst>
          </p:cNvPr>
          <p:cNvSpPr/>
          <p:nvPr userDrawn="1"/>
        </p:nvSpPr>
        <p:spPr>
          <a:xfrm>
            <a:off x="7525540"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5" name="Rectangle 284">
            <a:extLst>
              <a:ext uri="{FF2B5EF4-FFF2-40B4-BE49-F238E27FC236}">
                <a16:creationId xmlns:a16="http://schemas.microsoft.com/office/drawing/2014/main" id="{F2536D87-7F7E-42DA-8388-18BF3E560841}"/>
              </a:ext>
            </a:extLst>
          </p:cNvPr>
          <p:cNvSpPr/>
          <p:nvPr userDrawn="1"/>
        </p:nvSpPr>
        <p:spPr>
          <a:xfrm>
            <a:off x="7525540"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7" name="Rectangle 286">
            <a:extLst>
              <a:ext uri="{FF2B5EF4-FFF2-40B4-BE49-F238E27FC236}">
                <a16:creationId xmlns:a16="http://schemas.microsoft.com/office/drawing/2014/main" id="{300B400D-5668-4E34-9E68-F3E0DD0B3EB1}"/>
              </a:ext>
            </a:extLst>
          </p:cNvPr>
          <p:cNvSpPr/>
          <p:nvPr userDrawn="1"/>
        </p:nvSpPr>
        <p:spPr>
          <a:xfrm>
            <a:off x="7525540"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9" name="Rectangle 288">
            <a:extLst>
              <a:ext uri="{FF2B5EF4-FFF2-40B4-BE49-F238E27FC236}">
                <a16:creationId xmlns:a16="http://schemas.microsoft.com/office/drawing/2014/main" id="{2A5E74A5-8600-4FC8-85C0-414EDB3704A0}"/>
              </a:ext>
            </a:extLst>
          </p:cNvPr>
          <p:cNvSpPr/>
          <p:nvPr userDrawn="1"/>
        </p:nvSpPr>
        <p:spPr>
          <a:xfrm>
            <a:off x="7525540"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1" name="Rectangle 290">
            <a:extLst>
              <a:ext uri="{FF2B5EF4-FFF2-40B4-BE49-F238E27FC236}">
                <a16:creationId xmlns:a16="http://schemas.microsoft.com/office/drawing/2014/main" id="{720A6E66-04DC-47A5-B853-61F36AD4AA25}"/>
              </a:ext>
            </a:extLst>
          </p:cNvPr>
          <p:cNvSpPr/>
          <p:nvPr userDrawn="1"/>
        </p:nvSpPr>
        <p:spPr>
          <a:xfrm>
            <a:off x="7525540"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3" name="Rectangle 292">
            <a:extLst>
              <a:ext uri="{FF2B5EF4-FFF2-40B4-BE49-F238E27FC236}">
                <a16:creationId xmlns:a16="http://schemas.microsoft.com/office/drawing/2014/main" id="{3CD7C180-9AD8-461F-B158-DD0AC6D0FC2F}"/>
              </a:ext>
            </a:extLst>
          </p:cNvPr>
          <p:cNvSpPr/>
          <p:nvPr userDrawn="1"/>
        </p:nvSpPr>
        <p:spPr>
          <a:xfrm>
            <a:off x="8996365"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5" name="Rectangle 294">
            <a:extLst>
              <a:ext uri="{FF2B5EF4-FFF2-40B4-BE49-F238E27FC236}">
                <a16:creationId xmlns:a16="http://schemas.microsoft.com/office/drawing/2014/main" id="{A10611A0-47F4-4106-AAF8-07084CE74BBD}"/>
              </a:ext>
            </a:extLst>
          </p:cNvPr>
          <p:cNvSpPr/>
          <p:nvPr userDrawn="1"/>
        </p:nvSpPr>
        <p:spPr>
          <a:xfrm>
            <a:off x="8996365"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7" name="Rectangle 296">
            <a:extLst>
              <a:ext uri="{FF2B5EF4-FFF2-40B4-BE49-F238E27FC236}">
                <a16:creationId xmlns:a16="http://schemas.microsoft.com/office/drawing/2014/main" id="{204C1CDD-C00B-41B2-ABCE-95BF909E0A6C}"/>
              </a:ext>
            </a:extLst>
          </p:cNvPr>
          <p:cNvSpPr/>
          <p:nvPr userDrawn="1"/>
        </p:nvSpPr>
        <p:spPr>
          <a:xfrm>
            <a:off x="8996365"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9" name="Rectangle 298">
            <a:extLst>
              <a:ext uri="{FF2B5EF4-FFF2-40B4-BE49-F238E27FC236}">
                <a16:creationId xmlns:a16="http://schemas.microsoft.com/office/drawing/2014/main" id="{AA95AA60-3DA7-4C79-9EDC-202757C75F83}"/>
              </a:ext>
            </a:extLst>
          </p:cNvPr>
          <p:cNvSpPr/>
          <p:nvPr userDrawn="1"/>
        </p:nvSpPr>
        <p:spPr>
          <a:xfrm>
            <a:off x="8996365"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1" name="Rectangle 300">
            <a:extLst>
              <a:ext uri="{FF2B5EF4-FFF2-40B4-BE49-F238E27FC236}">
                <a16:creationId xmlns:a16="http://schemas.microsoft.com/office/drawing/2014/main" id="{7DE7C40B-323D-45B4-8F07-C97F32FD3A70}"/>
              </a:ext>
            </a:extLst>
          </p:cNvPr>
          <p:cNvSpPr/>
          <p:nvPr userDrawn="1"/>
        </p:nvSpPr>
        <p:spPr>
          <a:xfrm>
            <a:off x="8996365"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3" name="Rectangle 302">
            <a:extLst>
              <a:ext uri="{FF2B5EF4-FFF2-40B4-BE49-F238E27FC236}">
                <a16:creationId xmlns:a16="http://schemas.microsoft.com/office/drawing/2014/main" id="{1A47EA8D-BE26-4831-9A3E-8E9C65DAB9AF}"/>
              </a:ext>
            </a:extLst>
          </p:cNvPr>
          <p:cNvSpPr/>
          <p:nvPr userDrawn="1"/>
        </p:nvSpPr>
        <p:spPr>
          <a:xfrm>
            <a:off x="1046797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5" name="Rectangle 304">
            <a:extLst>
              <a:ext uri="{FF2B5EF4-FFF2-40B4-BE49-F238E27FC236}">
                <a16:creationId xmlns:a16="http://schemas.microsoft.com/office/drawing/2014/main" id="{EC99DF7A-4174-499B-9801-5EA862E3AF6D}"/>
              </a:ext>
            </a:extLst>
          </p:cNvPr>
          <p:cNvSpPr/>
          <p:nvPr userDrawn="1"/>
        </p:nvSpPr>
        <p:spPr>
          <a:xfrm>
            <a:off x="1046797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7" name="Rectangle 306">
            <a:extLst>
              <a:ext uri="{FF2B5EF4-FFF2-40B4-BE49-F238E27FC236}">
                <a16:creationId xmlns:a16="http://schemas.microsoft.com/office/drawing/2014/main" id="{ABF502B3-C310-4840-BF4A-CBF486AE7869}"/>
              </a:ext>
            </a:extLst>
          </p:cNvPr>
          <p:cNvSpPr/>
          <p:nvPr userDrawn="1"/>
        </p:nvSpPr>
        <p:spPr>
          <a:xfrm>
            <a:off x="1046797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9" name="Rectangle 308">
            <a:extLst>
              <a:ext uri="{FF2B5EF4-FFF2-40B4-BE49-F238E27FC236}">
                <a16:creationId xmlns:a16="http://schemas.microsoft.com/office/drawing/2014/main" id="{C6D912B5-2C80-43F2-95D9-21CE80F28DE4}"/>
              </a:ext>
            </a:extLst>
          </p:cNvPr>
          <p:cNvSpPr/>
          <p:nvPr userDrawn="1"/>
        </p:nvSpPr>
        <p:spPr>
          <a:xfrm>
            <a:off x="1046797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11" name="Rectangle 310">
            <a:extLst>
              <a:ext uri="{FF2B5EF4-FFF2-40B4-BE49-F238E27FC236}">
                <a16:creationId xmlns:a16="http://schemas.microsoft.com/office/drawing/2014/main" id="{C18A157F-B3A7-471C-AA77-096EFEDA737E}"/>
              </a:ext>
            </a:extLst>
          </p:cNvPr>
          <p:cNvSpPr/>
          <p:nvPr userDrawn="1"/>
        </p:nvSpPr>
        <p:spPr>
          <a:xfrm>
            <a:off x="10464794" y="5514976"/>
            <a:ext cx="90487" cy="88062"/>
          </a:xfrm>
          <a:prstGeom prst="rect">
            <a:avLst/>
          </a:prstGeom>
          <a:solidFill>
            <a:schemeClr val="accent1"/>
          </a:solidFill>
          <a:ln w="6350" cap="flat">
            <a:noFill/>
            <a:prstDash val="solid"/>
            <a:miter/>
          </a:ln>
        </p:spPr>
        <p:txBody>
          <a:bodyPr rtlCol="0" anchor="ctr"/>
          <a:lstStyle/>
          <a:p>
            <a:pPr algn="l"/>
            <a:endParaRPr lang="en-US"/>
          </a:p>
        </p:txBody>
      </p:sp>
    </p:spTree>
    <p:extLst>
      <p:ext uri="{BB962C8B-B14F-4D97-AF65-F5344CB8AC3E}">
        <p14:creationId xmlns:p14="http://schemas.microsoft.com/office/powerpoint/2010/main" val="275499172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232A1-8191-48AE-9F70-9E3F0B8698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347E33D-1140-4E18-9029-15D8105BFC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AB290-D806-4D71-8678-75742C65F11E}"/>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89E4A1AE-8A2F-4114-9DA9-564F7583F2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BFC7D9-1372-42DE-9517-E48F7E8E3949}"/>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65598442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235BF-3055-4075-8C06-39166A91EA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32276ED-5339-4BB6-9C95-F85333B7910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8BC781-1260-4D42-BD7A-605CF5CBA99A}"/>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706E58E5-B929-48FE-90AA-5ECD6F109A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932BDB-2969-4C80-9C6C-804C4500D86D}"/>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9421822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E4D4D-B84D-4C65-BE93-D1FA1F25544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61DA736-7AC4-4B77-BD88-B2B904E9CE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6B02642-7748-4F37-9571-F3AC23F79B5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3451962-69E8-4E67-B8EE-614D6AF404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53B67D-424A-4DA8-BDBA-471C9FAA3AC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FA700A-FE6C-4C38-BC1B-B103F9D95789}"/>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8" name="Footer Placeholder 7">
            <a:extLst>
              <a:ext uri="{FF2B5EF4-FFF2-40B4-BE49-F238E27FC236}">
                <a16:creationId xmlns:a16="http://schemas.microsoft.com/office/drawing/2014/main" id="{62D45FB7-F87C-4091-A5B1-5915988F84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0C961B-4F2E-43F0-BAD9-994B50EE859B}"/>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47140412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Minecraft Fullbleed Title 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93362" cy="6858000"/>
          </a:xfrm>
          <a:prstGeom prst="rect">
            <a:avLst/>
          </a:prstGeom>
        </p:spPr>
      </p:pic>
      <p:sp>
        <p:nvSpPr>
          <p:cNvPr id="2" name="Title 1"/>
          <p:cNvSpPr>
            <a:spLocks noGrp="1"/>
          </p:cNvSpPr>
          <p:nvPr>
            <p:ph type="ctrTitle" hasCustomPrompt="1"/>
          </p:nvPr>
        </p:nvSpPr>
        <p:spPr>
          <a:xfrm>
            <a:off x="794891" y="2918692"/>
            <a:ext cx="3972315" cy="1944161"/>
          </a:xfrm>
        </p:spPr>
        <p:txBody>
          <a:bodyPr anchor="b"/>
          <a:lstStyle>
            <a:lvl1pPr algn="l">
              <a:defRPr sz="4800">
                <a:solidFill>
                  <a:schemeClr val="bg1">
                    <a:alpha val="99000"/>
                  </a:schemeClr>
                </a:solidFill>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794916" y="4862852"/>
            <a:ext cx="3972315" cy="577378"/>
          </a:xfrm>
        </p:spPr>
        <p:txBody>
          <a:bodyPr>
            <a:noAutofit/>
          </a:bodyPr>
          <a:lstStyle>
            <a:lvl1pPr marL="0" indent="0">
              <a:buNone/>
              <a:defRPr sz="2400">
                <a:solidFill>
                  <a:schemeClr val="bg1">
                    <a:alpha val="99000"/>
                  </a:schemeClr>
                </a:solidFill>
                <a:latin typeface="+mn-lt"/>
              </a:defRPr>
            </a:lvl1pPr>
          </a:lstStyle>
          <a:p>
            <a:pPr lvl="0"/>
            <a:r>
              <a:rPr lang="en-US"/>
              <a:t>Edit Master text styles</a:t>
            </a:r>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96B22149-4673-4D23-B0D5-9086E1A764A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4042183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Minecraft Fullbleed Titl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7" name="Rectangle 6"/>
          <p:cNvSpPr/>
          <p:nvPr userDrawn="1"/>
        </p:nvSpPr>
        <p:spPr bwMode="auto">
          <a:xfrm>
            <a:off x="274710" y="2860696"/>
            <a:ext cx="5945148" cy="3471176"/>
          </a:xfrm>
          <a:prstGeom prst="rect">
            <a:avLst/>
          </a:prstGeom>
          <a:solidFill>
            <a:schemeClr val="tx2">
              <a:alpha val="9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ctrTitle" hasCustomPrompt="1"/>
          </p:nvPr>
        </p:nvSpPr>
        <p:spPr>
          <a:xfrm>
            <a:off x="274710" y="2860698"/>
            <a:ext cx="5945147" cy="2178663"/>
          </a:xfrm>
        </p:spPr>
        <p:txBody>
          <a:bodyPr lIns="182880" tIns="18288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32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19E87D8C-141F-406F-B25B-50B115DEE5B2}"/>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021776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Minecraft Fullbleed Title 3">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4710" y="2833398"/>
            <a:ext cx="5945149" cy="3471176"/>
          </a:xfrm>
          <a:prstGeom prst="rect">
            <a:avLst/>
          </a:prstGeom>
        </p:spPr>
      </p:pic>
      <p:sp>
        <p:nvSpPr>
          <p:cNvPr id="2" name="Title 1"/>
          <p:cNvSpPr>
            <a:spLocks noGrp="1"/>
          </p:cNvSpPr>
          <p:nvPr>
            <p:ph type="ctrTitle" hasCustomPrompt="1"/>
          </p:nvPr>
        </p:nvSpPr>
        <p:spPr>
          <a:xfrm>
            <a:off x="274710" y="286069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28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907399D9-15C0-4BE2-9A37-92CC6486D5AA}"/>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01485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Minecraft Fullbleed Title 4">
    <p:spTree>
      <p:nvGrpSpPr>
        <p:cNvPr id="1" name=""/>
        <p:cNvGrpSpPr/>
        <p:nvPr/>
      </p:nvGrpSpPr>
      <p:grpSpPr>
        <a:xfrm>
          <a:off x="0" y="0"/>
          <a:ext cx="0" cy="0"/>
          <a:chOff x="0" y="0"/>
          <a:chExt cx="0" cy="0"/>
        </a:xfrm>
      </p:grpSpPr>
      <p:pic>
        <p:nvPicPr>
          <p:cNvPr id="9" name="Picture 8" descr="Image contenant un jouet, des LEGO, une table&#10;&#10;Description générée automatiquement">
            <a:extLst>
              <a:ext uri="{FF2B5EF4-FFF2-40B4-BE49-F238E27FC236}">
                <a16:creationId xmlns:a16="http://schemas.microsoft.com/office/drawing/2014/main" id="{83AF1D29-7DDB-4369-B18C-1868A13D4F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13" name="Rectangle 12">
            <a:extLst>
              <a:ext uri="{FF2B5EF4-FFF2-40B4-BE49-F238E27FC236}">
                <a16:creationId xmlns:a16="http://schemas.microsoft.com/office/drawing/2014/main" id="{C270170E-9DAD-487C-8F50-8A4C0FC5A4BD}"/>
              </a:ext>
            </a:extLst>
          </p:cNvPr>
          <p:cNvSpPr/>
          <p:nvPr userDrawn="1"/>
        </p:nvSpPr>
        <p:spPr bwMode="auto">
          <a:xfrm>
            <a:off x="0" y="0"/>
            <a:ext cx="9905806" cy="6858000"/>
          </a:xfrm>
          <a:prstGeom prst="rect">
            <a:avLst/>
          </a:prstGeom>
          <a:gradFill flip="none" rotWithShape="1">
            <a:gsLst>
              <a:gs pos="26000">
                <a:schemeClr val="tx1">
                  <a:alpha val="53000"/>
                </a:schemeClr>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474785"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458973"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0" name="Picture 9">
            <a:extLst>
              <a:ext uri="{FF2B5EF4-FFF2-40B4-BE49-F238E27FC236}">
                <a16:creationId xmlns:a16="http://schemas.microsoft.com/office/drawing/2014/main" id="{66AE3026-5C71-4F5D-9267-DC28432481E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3B2691B3-33CB-407F-8E1C-60D10C7A09E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9268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39">
          <p15:clr>
            <a:srgbClr val="FBAE40"/>
          </p15:clr>
        </p15:guide>
        <p15:guide id="2" pos="311">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Minecraft Title 1">
    <p:bg>
      <p:bgPr>
        <a:solidFill>
          <a:schemeClr val="tx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84F3513-7CDB-4D66-AF83-674551FEA35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1" name="Picture 10">
            <a:extLst>
              <a:ext uri="{FF2B5EF4-FFF2-40B4-BE49-F238E27FC236}">
                <a16:creationId xmlns:a16="http://schemas.microsoft.com/office/drawing/2014/main" id="{6E93AFDF-DBE8-4582-A98F-CAAE008DC85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969384" y="1466098"/>
            <a:ext cx="5506218" cy="5391902"/>
          </a:xfrm>
          <a:prstGeom prst="rect">
            <a:avLst/>
          </a:prstGeom>
        </p:spPr>
      </p:pic>
      <p:pic>
        <p:nvPicPr>
          <p:cNvPr id="8" name="Picture 7">
            <a:extLst>
              <a:ext uri="{FF2B5EF4-FFF2-40B4-BE49-F238E27FC236}">
                <a16:creationId xmlns:a16="http://schemas.microsoft.com/office/drawing/2014/main" id="{099851F6-815C-45F3-A61A-DFB152BE15E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Picture 11">
            <a:extLst>
              <a:ext uri="{FF2B5EF4-FFF2-40B4-BE49-F238E27FC236}">
                <a16:creationId xmlns:a16="http://schemas.microsoft.com/office/drawing/2014/main" id="{387DAD0B-1A20-4288-A0C7-78123817C0E9}"/>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2774694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Minecraft Title 2">
    <p:bg>
      <p:bgPr>
        <a:solidFill>
          <a:schemeClr val="accent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5E78B78-D336-4E33-BEDF-950B514D4B56}"/>
              </a:ext>
            </a:extLst>
          </p:cNvPr>
          <p:cNvGrpSpPr/>
          <p:nvPr userDrawn="1"/>
        </p:nvGrpSpPr>
        <p:grpSpPr>
          <a:xfrm>
            <a:off x="-1" y="0"/>
            <a:ext cx="12192001" cy="6858000"/>
            <a:chOff x="-1" y="0"/>
            <a:chExt cx="12188826" cy="6858000"/>
          </a:xfrm>
        </p:grpSpPr>
        <p:pic>
          <p:nvPicPr>
            <p:cNvPr id="11" name="Picture 10">
              <a:extLst>
                <a:ext uri="{FF2B5EF4-FFF2-40B4-BE49-F238E27FC236}">
                  <a16:creationId xmlns:a16="http://schemas.microsoft.com/office/drawing/2014/main" id="{9A37B178-5F5A-4C65-B142-3B4BED86A0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6094412" cy="6858000"/>
            </a:xfrm>
            <a:prstGeom prst="rect">
              <a:avLst/>
            </a:prstGeom>
          </p:spPr>
        </p:pic>
        <p:pic>
          <p:nvPicPr>
            <p:cNvPr id="13" name="Picture 12">
              <a:extLst>
                <a:ext uri="{FF2B5EF4-FFF2-40B4-BE49-F238E27FC236}">
                  <a16:creationId xmlns:a16="http://schemas.microsoft.com/office/drawing/2014/main" id="{5D8D962D-EDE5-47D4-A040-F08AA4F3D8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4413" y="0"/>
              <a:ext cx="6094412" cy="6858000"/>
            </a:xfrm>
            <a:prstGeom prst="rect">
              <a:avLst/>
            </a:prstGeom>
          </p:spPr>
        </p:pic>
      </p:grpSp>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solidFill>
                <a:srgbClr val="0070C0"/>
              </a:soli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8" name="Picture 7">
            <a:extLst>
              <a:ext uri="{FF2B5EF4-FFF2-40B4-BE49-F238E27FC236}">
                <a16:creationId xmlns:a16="http://schemas.microsoft.com/office/drawing/2014/main" id="{AAE276CB-4993-44A9-8C73-DA2AF3182E7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Graphic 11">
            <a:extLst>
              <a:ext uri="{FF2B5EF4-FFF2-40B4-BE49-F238E27FC236}">
                <a16:creationId xmlns:a16="http://schemas.microsoft.com/office/drawing/2014/main" id="{1CA3E0FE-DDBA-4BCA-B97F-3D709284F7A9}"/>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561209" y="1456024"/>
            <a:ext cx="5041748" cy="4875849"/>
          </a:xfrm>
          <a:prstGeom prst="rect">
            <a:avLst/>
          </a:prstGeom>
        </p:spPr>
      </p:pic>
      <p:pic>
        <p:nvPicPr>
          <p:cNvPr id="14" name="Picture 13">
            <a:extLst>
              <a:ext uri="{FF2B5EF4-FFF2-40B4-BE49-F238E27FC236}">
                <a16:creationId xmlns:a16="http://schemas.microsoft.com/office/drawing/2014/main" id="{B4057CAE-D1A3-48BB-92D8-907922B91802}"/>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469202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slideLayout" Target="../slideLayouts/slideLayout93.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06.xml"/><Relationship Id="rId18" Type="http://schemas.openxmlformats.org/officeDocument/2006/relationships/slideLayout" Target="../slideLayouts/slideLayout111.xml"/><Relationship Id="rId26" Type="http://schemas.openxmlformats.org/officeDocument/2006/relationships/slideLayout" Target="../slideLayouts/slideLayout119.xml"/><Relationship Id="rId39" Type="http://schemas.openxmlformats.org/officeDocument/2006/relationships/slideLayout" Target="../slideLayouts/slideLayout132.xml"/><Relationship Id="rId21" Type="http://schemas.openxmlformats.org/officeDocument/2006/relationships/slideLayout" Target="../slideLayouts/slideLayout114.xml"/><Relationship Id="rId34" Type="http://schemas.openxmlformats.org/officeDocument/2006/relationships/slideLayout" Target="../slideLayouts/slideLayout127.xml"/><Relationship Id="rId42" Type="http://schemas.openxmlformats.org/officeDocument/2006/relationships/slideLayout" Target="../slideLayouts/slideLayout135.xml"/><Relationship Id="rId7" Type="http://schemas.openxmlformats.org/officeDocument/2006/relationships/slideLayout" Target="../slideLayouts/slideLayout100.xml"/><Relationship Id="rId2" Type="http://schemas.openxmlformats.org/officeDocument/2006/relationships/slideLayout" Target="../slideLayouts/slideLayout95.xml"/><Relationship Id="rId16" Type="http://schemas.openxmlformats.org/officeDocument/2006/relationships/slideLayout" Target="../slideLayouts/slideLayout109.xml"/><Relationship Id="rId29" Type="http://schemas.openxmlformats.org/officeDocument/2006/relationships/slideLayout" Target="../slideLayouts/slideLayout122.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24" Type="http://schemas.openxmlformats.org/officeDocument/2006/relationships/slideLayout" Target="../slideLayouts/slideLayout117.xml"/><Relationship Id="rId32" Type="http://schemas.openxmlformats.org/officeDocument/2006/relationships/slideLayout" Target="../slideLayouts/slideLayout125.xml"/><Relationship Id="rId37" Type="http://schemas.openxmlformats.org/officeDocument/2006/relationships/slideLayout" Target="../slideLayouts/slideLayout130.xml"/><Relationship Id="rId40" Type="http://schemas.openxmlformats.org/officeDocument/2006/relationships/slideLayout" Target="../slideLayouts/slideLayout133.xml"/><Relationship Id="rId45" Type="http://schemas.openxmlformats.org/officeDocument/2006/relationships/slideLayout" Target="../slideLayouts/slideLayout138.xml"/><Relationship Id="rId5" Type="http://schemas.openxmlformats.org/officeDocument/2006/relationships/slideLayout" Target="../slideLayouts/slideLayout98.xml"/><Relationship Id="rId15" Type="http://schemas.openxmlformats.org/officeDocument/2006/relationships/slideLayout" Target="../slideLayouts/slideLayout108.xml"/><Relationship Id="rId23" Type="http://schemas.openxmlformats.org/officeDocument/2006/relationships/slideLayout" Target="../slideLayouts/slideLayout116.xml"/><Relationship Id="rId28" Type="http://schemas.openxmlformats.org/officeDocument/2006/relationships/slideLayout" Target="../slideLayouts/slideLayout121.xml"/><Relationship Id="rId36" Type="http://schemas.openxmlformats.org/officeDocument/2006/relationships/slideLayout" Target="../slideLayouts/slideLayout129.xml"/><Relationship Id="rId10" Type="http://schemas.openxmlformats.org/officeDocument/2006/relationships/slideLayout" Target="../slideLayouts/slideLayout103.xml"/><Relationship Id="rId19" Type="http://schemas.openxmlformats.org/officeDocument/2006/relationships/slideLayout" Target="../slideLayouts/slideLayout112.xml"/><Relationship Id="rId31" Type="http://schemas.openxmlformats.org/officeDocument/2006/relationships/slideLayout" Target="../slideLayouts/slideLayout124.xml"/><Relationship Id="rId44" Type="http://schemas.openxmlformats.org/officeDocument/2006/relationships/slideLayout" Target="../slideLayouts/slideLayout137.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slideLayout" Target="../slideLayouts/slideLayout107.xml"/><Relationship Id="rId22" Type="http://schemas.openxmlformats.org/officeDocument/2006/relationships/slideLayout" Target="../slideLayouts/slideLayout115.xml"/><Relationship Id="rId27" Type="http://schemas.openxmlformats.org/officeDocument/2006/relationships/slideLayout" Target="../slideLayouts/slideLayout120.xml"/><Relationship Id="rId30" Type="http://schemas.openxmlformats.org/officeDocument/2006/relationships/slideLayout" Target="../slideLayouts/slideLayout123.xml"/><Relationship Id="rId35" Type="http://schemas.openxmlformats.org/officeDocument/2006/relationships/slideLayout" Target="../slideLayouts/slideLayout128.xml"/><Relationship Id="rId43" Type="http://schemas.openxmlformats.org/officeDocument/2006/relationships/slideLayout" Target="../slideLayouts/slideLayout136.xml"/><Relationship Id="rId8" Type="http://schemas.openxmlformats.org/officeDocument/2006/relationships/slideLayout" Target="../slideLayouts/slideLayout101.xml"/><Relationship Id="rId3" Type="http://schemas.openxmlformats.org/officeDocument/2006/relationships/slideLayout" Target="../slideLayouts/slideLayout96.xml"/><Relationship Id="rId12" Type="http://schemas.openxmlformats.org/officeDocument/2006/relationships/slideLayout" Target="../slideLayouts/slideLayout105.xml"/><Relationship Id="rId17" Type="http://schemas.openxmlformats.org/officeDocument/2006/relationships/slideLayout" Target="../slideLayouts/slideLayout110.xml"/><Relationship Id="rId25" Type="http://schemas.openxmlformats.org/officeDocument/2006/relationships/slideLayout" Target="../slideLayouts/slideLayout118.xml"/><Relationship Id="rId33" Type="http://schemas.openxmlformats.org/officeDocument/2006/relationships/slideLayout" Target="../slideLayouts/slideLayout126.xml"/><Relationship Id="rId38" Type="http://schemas.openxmlformats.org/officeDocument/2006/relationships/slideLayout" Target="../slideLayouts/slideLayout131.xml"/><Relationship Id="rId46" Type="http://schemas.openxmlformats.org/officeDocument/2006/relationships/theme" Target="../theme/theme2.xml"/><Relationship Id="rId20" Type="http://schemas.openxmlformats.org/officeDocument/2006/relationships/slideLayout" Target="../slideLayouts/slideLayout113.xml"/><Relationship Id="rId41" Type="http://schemas.openxmlformats.org/officeDocument/2006/relationships/slideLayout" Target="../slideLayouts/slideLayout134.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1.xml"/><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image" Target="../media/image31.emf"/><Relationship Id="rId5" Type="http://schemas.openxmlformats.org/officeDocument/2006/relationships/theme" Target="../theme/theme3.xml"/><Relationship Id="rId4" Type="http://schemas.openxmlformats.org/officeDocument/2006/relationships/slideLayout" Target="../slideLayouts/slideLayout142.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theme" Target="../theme/theme4.xml"/><Relationship Id="rId1" Type="http://schemas.openxmlformats.org/officeDocument/2006/relationships/slideLayout" Target="../slideLayouts/slideLayout1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12" name="Footer Placeholder 211">
            <a:extLst>
              <a:ext uri="{FF2B5EF4-FFF2-40B4-BE49-F238E27FC236}">
                <a16:creationId xmlns:a16="http://schemas.microsoft.com/office/drawing/2014/main" id="{4740729B-6B00-487E-8587-688E58469855}"/>
              </a:ext>
            </a:extLst>
          </p:cNvPr>
          <p:cNvSpPr>
            <a:spLocks noGrp="1"/>
          </p:cNvSpPr>
          <p:nvPr>
            <p:ph type="ftr" sz="quarter" idx="3"/>
          </p:nvPr>
        </p:nvSpPr>
        <p:spPr>
          <a:xfrm>
            <a:off x="255593" y="6512719"/>
            <a:ext cx="1377945" cy="87751"/>
          </a:xfrm>
          <a:prstGeom prst="rect">
            <a:avLst/>
          </a:prstGeom>
        </p:spPr>
        <p:txBody>
          <a:bodyPr vert="horz" lIns="0" tIns="0" rIns="0" bIns="0" rtlCol="0" anchor="ctr"/>
          <a:lstStyle>
            <a:lvl1pPr algn="l">
              <a:lnSpc>
                <a:spcPct val="100000"/>
              </a:lnSpc>
              <a:defRPr sz="1000">
                <a:solidFill>
                  <a:schemeClr val="tx1"/>
                </a:solidFill>
                <a:latin typeface="Arial" panose="020B0604020202020204" pitchFamily="34" charset="0"/>
                <a:cs typeface="Arial" panose="020B0604020202020204" pitchFamily="34" charset="0"/>
              </a:defRPr>
            </a:lvl1pPr>
          </a:lstStyle>
          <a:p>
            <a:r>
              <a:rPr lang="en-US"/>
              <a:t>Mojang Studios</a:t>
            </a:r>
          </a:p>
        </p:txBody>
      </p:sp>
      <p:sp>
        <p:nvSpPr>
          <p:cNvPr id="214" name="Title Placeholder 213">
            <a:extLst>
              <a:ext uri="{FF2B5EF4-FFF2-40B4-BE49-F238E27FC236}">
                <a16:creationId xmlns:a16="http://schemas.microsoft.com/office/drawing/2014/main" id="{96759E55-3644-4693-8FBA-C543A6DB67A5}"/>
              </a:ext>
            </a:extLst>
          </p:cNvPr>
          <p:cNvSpPr>
            <a:spLocks noGrp="1"/>
          </p:cNvSpPr>
          <p:nvPr>
            <p:ph type="title"/>
          </p:nvPr>
        </p:nvSpPr>
        <p:spPr>
          <a:xfrm>
            <a:off x="252413" y="258762"/>
            <a:ext cx="11683994" cy="207963"/>
          </a:xfrm>
          <a:prstGeom prst="rect">
            <a:avLst/>
          </a:prstGeom>
        </p:spPr>
        <p:txBody>
          <a:bodyPr vert="horz" lIns="0" tIns="0" rIns="0" bIns="0" rtlCol="0" anchor="t" anchorCtr="0">
            <a:noAutofit/>
          </a:bodyPr>
          <a:lstStyle/>
          <a:p>
            <a:r>
              <a:rPr lang="en-US"/>
              <a:t>Content page title (14pt)</a:t>
            </a:r>
          </a:p>
        </p:txBody>
      </p:sp>
      <p:sp>
        <p:nvSpPr>
          <p:cNvPr id="215" name="Slide Number Placeholder 214">
            <a:extLst>
              <a:ext uri="{FF2B5EF4-FFF2-40B4-BE49-F238E27FC236}">
                <a16:creationId xmlns:a16="http://schemas.microsoft.com/office/drawing/2014/main" id="{B3BFBA1F-35F4-47B0-80A6-BC82AAEEAAD5}"/>
              </a:ext>
            </a:extLst>
          </p:cNvPr>
          <p:cNvSpPr>
            <a:spLocks noGrp="1"/>
          </p:cNvSpPr>
          <p:nvPr>
            <p:ph type="sldNum" sz="quarter" idx="4"/>
          </p:nvPr>
        </p:nvSpPr>
        <p:spPr>
          <a:xfrm>
            <a:off x="11559383" y="6507956"/>
            <a:ext cx="380205" cy="91280"/>
          </a:xfrm>
          <a:prstGeom prst="rect">
            <a:avLst/>
          </a:prstGeom>
        </p:spPr>
        <p:txBody>
          <a:bodyPr vert="horz" lIns="0" tIns="0" rIns="0" bIns="0" rtlCol="0" anchor="ctr"/>
          <a:lstStyle>
            <a:lvl1pPr algn="r">
              <a:lnSpc>
                <a:spcPct val="100000"/>
              </a:lnSpc>
              <a:defRPr sz="1000">
                <a:solidFill>
                  <a:schemeClr val="tx1"/>
                </a:solidFill>
                <a:latin typeface="Arial" panose="020B0604020202020204" pitchFamily="34" charset="0"/>
                <a:cs typeface="Arial" panose="020B0604020202020204" pitchFamily="34" charset="0"/>
              </a:defRPr>
            </a:lvl1pPr>
          </a:lstStyle>
          <a:p>
            <a:fld id="{7C84D469-983E-45D1-83D0-D0A54F8F126E}" type="slidenum">
              <a:rPr lang="en-US" smtClean="0"/>
              <a:pPr/>
              <a:t>‹#›</a:t>
            </a:fld>
            <a:endParaRPr lang="en-US"/>
          </a:p>
        </p:txBody>
      </p:sp>
      <p:sp>
        <p:nvSpPr>
          <p:cNvPr id="217" name="Date Placeholder 216">
            <a:extLst>
              <a:ext uri="{FF2B5EF4-FFF2-40B4-BE49-F238E27FC236}">
                <a16:creationId xmlns:a16="http://schemas.microsoft.com/office/drawing/2014/main" id="{F99D94F4-273F-4746-96BB-CE7E602A7E82}"/>
              </a:ext>
            </a:extLst>
          </p:cNvPr>
          <p:cNvSpPr>
            <a:spLocks noGrp="1"/>
          </p:cNvSpPr>
          <p:nvPr>
            <p:ph type="dt" sz="half" idx="2"/>
          </p:nvPr>
        </p:nvSpPr>
        <p:spPr>
          <a:xfrm>
            <a:off x="3195637" y="6512718"/>
            <a:ext cx="2852737" cy="87752"/>
          </a:xfrm>
          <a:prstGeom prst="rect">
            <a:avLst/>
          </a:prstGeom>
        </p:spPr>
        <p:txBody>
          <a:bodyPr vert="horz" lIns="0" tIns="0" rIns="0" bIns="0" rtlCol="0" anchor="ctr"/>
          <a:lstStyle>
            <a:lvl1pPr algn="l">
              <a:defRPr sz="1000">
                <a:solidFill>
                  <a:schemeClr val="tx1"/>
                </a:solidFill>
                <a:latin typeface="Arial" panose="020B0604020202020204" pitchFamily="34" charset="0"/>
                <a:cs typeface="Arial" panose="020B0604020202020204" pitchFamily="34" charset="0"/>
              </a:defRPr>
            </a:lvl1p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62681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29" r:id="rId69"/>
    <p:sldLayoutId id="2147483730" r:id="rId70"/>
    <p:sldLayoutId id="2147483731" r:id="rId71"/>
    <p:sldLayoutId id="2147483732" r:id="rId72"/>
    <p:sldLayoutId id="2147483733" r:id="rId73"/>
    <p:sldLayoutId id="2147483734" r:id="rId74"/>
    <p:sldLayoutId id="2147483735" r:id="rId75"/>
    <p:sldLayoutId id="2147483736" r:id="rId76"/>
    <p:sldLayoutId id="2147483737" r:id="rId77"/>
    <p:sldLayoutId id="2147483738" r:id="rId78"/>
    <p:sldLayoutId id="2147483739" r:id="rId79"/>
    <p:sldLayoutId id="2147483740" r:id="rId80"/>
    <p:sldLayoutId id="2147483741" r:id="rId81"/>
    <p:sldLayoutId id="2147483742" r:id="rId82"/>
    <p:sldLayoutId id="2147483743" r:id="rId83"/>
    <p:sldLayoutId id="2147483744" r:id="rId84"/>
    <p:sldLayoutId id="2147483745" r:id="rId85"/>
    <p:sldLayoutId id="2147483746" r:id="rId86"/>
    <p:sldLayoutId id="2147483747" r:id="rId87"/>
    <p:sldLayoutId id="2147483748" r:id="rId88"/>
    <p:sldLayoutId id="2147483749" r:id="rId89"/>
    <p:sldLayoutId id="2147483750" r:id="rId90"/>
    <p:sldLayoutId id="2147483751" r:id="rId91"/>
    <p:sldLayoutId id="2147483752" r:id="rId92"/>
    <p:sldLayoutId id="2147483753" r:id="rId93"/>
  </p:sldLayoutIdLst>
  <p:hf hdr="0"/>
  <p:txStyles>
    <p:titleStyle>
      <a:lvl1pPr algn="l" defTabSz="914400" rtl="0" eaLnBrk="1" latinLnBrk="0" hangingPunct="1">
        <a:lnSpc>
          <a:spcPct val="105000"/>
        </a:lnSpc>
        <a:spcBef>
          <a:spcPct val="0"/>
        </a:spcBef>
        <a:spcAft>
          <a:spcPts val="1200"/>
        </a:spcAft>
        <a:buNone/>
        <a:defRPr lang="en-US" sz="1400" b="1" kern="1200" dirty="0" smtClean="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0"/>
        </a:spcBef>
        <a:spcAft>
          <a:spcPts val="1200"/>
        </a:spcAft>
        <a:buSzPct val="80000"/>
        <a:buFont typeface="Wingdings" panose="05000000000000000000" pitchFamily="2" charset="2"/>
        <a:buNone/>
        <a:defRPr lang="en-US" sz="1000" kern="1200" dirty="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73152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3pPr>
      <a:lvl4pPr marL="100584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4pPr>
      <a:lvl5pPr marL="128016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1">
          <p15:clr>
            <a:srgbClr val="F26B43"/>
          </p15:clr>
        </p15:guide>
        <p15:guide id="3" pos="159">
          <p15:clr>
            <a:srgbClr val="F26B43"/>
          </p15:clr>
        </p15:guide>
        <p15:guide id="4" pos="7521">
          <p15:clr>
            <a:srgbClr val="F26B43"/>
          </p15:clr>
        </p15:guide>
        <p15:guide id="5" orient="horz" pos="4160">
          <p15:clr>
            <a:srgbClr val="F26B43"/>
          </p15:clr>
        </p15:guide>
        <p15:guide id="6" orient="horz" pos="779">
          <p15:clr>
            <a:srgbClr val="F26B43"/>
          </p15:clr>
        </p15:guide>
        <p15:guide id="7" pos="1086">
          <p15:clr>
            <a:srgbClr val="F26B43"/>
          </p15:clr>
        </p15:guide>
        <p15:guide id="8" pos="1029">
          <p15:clr>
            <a:srgbClr val="F26B43"/>
          </p15:clr>
        </p15:guide>
        <p15:guide id="9" pos="1955">
          <p15:clr>
            <a:srgbClr val="F26B43"/>
          </p15:clr>
        </p15:guide>
        <p15:guide id="10" pos="2013">
          <p15:clr>
            <a:srgbClr val="F26B43"/>
          </p15:clr>
        </p15:guide>
        <p15:guide id="11" pos="2882">
          <p15:clr>
            <a:srgbClr val="F26B43"/>
          </p15:clr>
        </p15:guide>
        <p15:guide id="12" pos="3869">
          <p15:clr>
            <a:srgbClr val="F26B43"/>
          </p15:clr>
        </p15:guide>
        <p15:guide id="13" pos="3810">
          <p15:clr>
            <a:srgbClr val="F26B43"/>
          </p15:clr>
        </p15:guide>
        <p15:guide id="14" pos="2937">
          <p15:clr>
            <a:srgbClr val="F26B43"/>
          </p15:clr>
        </p15:guide>
        <p15:guide id="15" pos="4740">
          <p15:clr>
            <a:srgbClr val="F26B43"/>
          </p15:clr>
        </p15:guide>
        <p15:guide id="16" pos="4797">
          <p15:clr>
            <a:srgbClr val="F26B43"/>
          </p15:clr>
        </p15:guide>
        <p15:guide id="17" pos="5722">
          <p15:clr>
            <a:srgbClr val="F26B43"/>
          </p15:clr>
        </p15:guide>
        <p15:guide id="18" pos="5666">
          <p15:clr>
            <a:srgbClr val="F26B43"/>
          </p15:clr>
        </p15:guide>
        <p15:guide id="19" pos="6592">
          <p15:clr>
            <a:srgbClr val="F26B43"/>
          </p15:clr>
        </p15:guide>
        <p15:guide id="20" pos="6650">
          <p15:clr>
            <a:srgbClr val="F26B43"/>
          </p15:clr>
        </p15:guide>
        <p15:guide id="21" orient="horz" pos="836">
          <p15:clr>
            <a:srgbClr val="F26B43"/>
          </p15:clr>
        </p15:guide>
        <p15:guide id="22" orient="horz" pos="1455">
          <p15:clr>
            <a:srgbClr val="F26B43"/>
          </p15:clr>
        </p15:guide>
        <p15:guide id="23" orient="horz" pos="1509">
          <p15:clr>
            <a:srgbClr val="F26B43"/>
          </p15:clr>
        </p15:guide>
        <p15:guide id="24" orient="horz" pos="2121">
          <p15:clr>
            <a:srgbClr val="F26B43"/>
          </p15:clr>
        </p15:guide>
        <p15:guide id="25" orient="horz" pos="2178">
          <p15:clr>
            <a:srgbClr val="F26B43"/>
          </p15:clr>
        </p15:guide>
        <p15:guide id="26" orient="horz" pos="2796">
          <p15:clr>
            <a:srgbClr val="F26B43"/>
          </p15:clr>
        </p15:guide>
        <p15:guide id="27" orient="horz" pos="2853">
          <p15:clr>
            <a:srgbClr val="F26B43"/>
          </p15:clr>
        </p15:guide>
        <p15:guide id="28" orient="horz" pos="3474">
          <p15:clr>
            <a:srgbClr val="F26B43"/>
          </p15:clr>
        </p15:guide>
        <p15:guide id="29" orient="horz" pos="352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1344" y="393192"/>
            <a:ext cx="11149439" cy="795528"/>
          </a:xfrm>
          <a:prstGeom prst="rect">
            <a:avLst/>
          </a:prstGeom>
        </p:spPr>
        <p:txBody>
          <a:bodyPr vert="horz" wrap="square" lIns="0" tIns="45720" rIns="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521344" y="1290320"/>
            <a:ext cx="11149439" cy="4927600"/>
          </a:xfrm>
          <a:prstGeom prst="rect">
            <a:avLst/>
          </a:prstGeom>
        </p:spPr>
        <p:txBody>
          <a:bodyPr vert="horz" lIns="0" tIns="45720" rIns="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62185613"/>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 id="2147483771" r:id="rId17"/>
    <p:sldLayoutId id="2147483772" r:id="rId18"/>
    <p:sldLayoutId id="2147483773" r:id="rId19"/>
    <p:sldLayoutId id="2147483774" r:id="rId20"/>
    <p:sldLayoutId id="2147483775" r:id="rId21"/>
    <p:sldLayoutId id="2147483776" r:id="rId22"/>
    <p:sldLayoutId id="2147483777" r:id="rId23"/>
    <p:sldLayoutId id="2147483778" r:id="rId24"/>
    <p:sldLayoutId id="2147483779" r:id="rId25"/>
    <p:sldLayoutId id="2147483780" r:id="rId26"/>
    <p:sldLayoutId id="2147483781" r:id="rId27"/>
    <p:sldLayoutId id="2147483782" r:id="rId28"/>
    <p:sldLayoutId id="2147483783" r:id="rId29"/>
    <p:sldLayoutId id="2147483784" r:id="rId30"/>
    <p:sldLayoutId id="2147483785" r:id="rId31"/>
    <p:sldLayoutId id="2147483786" r:id="rId32"/>
    <p:sldLayoutId id="2147483787" r:id="rId33"/>
    <p:sldLayoutId id="2147483788" r:id="rId34"/>
    <p:sldLayoutId id="2147483789" r:id="rId35"/>
    <p:sldLayoutId id="2147483790" r:id="rId36"/>
    <p:sldLayoutId id="2147483791" r:id="rId37"/>
    <p:sldLayoutId id="2147483792" r:id="rId38"/>
    <p:sldLayoutId id="2147483793" r:id="rId39"/>
    <p:sldLayoutId id="2147483794" r:id="rId40"/>
    <p:sldLayoutId id="2147483795" r:id="rId41"/>
    <p:sldLayoutId id="2147483796" r:id="rId42"/>
    <p:sldLayoutId id="2147483797" r:id="rId43"/>
    <p:sldLayoutId id="2147483798" r:id="rId44"/>
    <p:sldLayoutId id="2147483799" r:id="rId4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cap="all" spc="-100" baseline="0">
          <a:solidFill>
            <a:schemeClr val="tx1">
              <a:alpha val="99000"/>
            </a:schemeClr>
          </a:solidFill>
          <a:latin typeface="+mj-lt"/>
          <a:ea typeface="+mj-ea"/>
          <a:cs typeface="+mj-cs"/>
        </a:defRPr>
      </a:lvl1pPr>
    </p:titleStyle>
    <p:bodyStyle>
      <a:lvl1pPr marL="0" indent="0" algn="l" defTabSz="914400" rtl="0" eaLnBrk="1" latinLnBrk="0" hangingPunct="1">
        <a:spcBef>
          <a:spcPts val="0"/>
        </a:spcBef>
        <a:spcAft>
          <a:spcPts val="600"/>
        </a:spcAft>
        <a:buSzPct val="90000"/>
        <a:buFont typeface="Wingdings" pitchFamily="2" charset="2"/>
        <a:buNone/>
        <a:defRPr sz="3200" kern="1200">
          <a:solidFill>
            <a:schemeClr val="tx2">
              <a:alpha val="99000"/>
            </a:schemeClr>
          </a:solidFill>
          <a:latin typeface="+mn-lt"/>
          <a:ea typeface="+mn-ea"/>
          <a:cs typeface="+mn-cs"/>
        </a:defRPr>
      </a:lvl1pPr>
      <a:lvl2pPr marL="230187" indent="0" algn="l" defTabSz="914400" rtl="0" eaLnBrk="1" latinLnBrk="0" hangingPunct="1">
        <a:spcBef>
          <a:spcPts val="0"/>
        </a:spcBef>
        <a:spcAft>
          <a:spcPts val="1200"/>
        </a:spcAft>
        <a:buSzPct val="90000"/>
        <a:buFont typeface="Wingdings" pitchFamily="2" charset="2"/>
        <a:buNone/>
        <a:defRPr sz="2400" kern="1200">
          <a:solidFill>
            <a:schemeClr val="tx1">
              <a:alpha val="99000"/>
            </a:schemeClr>
          </a:solidFill>
          <a:latin typeface="+mn-lt"/>
          <a:ea typeface="+mn-ea"/>
          <a:cs typeface="+mn-cs"/>
        </a:defRPr>
      </a:lvl2pPr>
      <a:lvl3pPr marL="403225" indent="0" algn="l" defTabSz="914400" rtl="0" eaLnBrk="1" latinLnBrk="0" hangingPunct="1">
        <a:spcBef>
          <a:spcPts val="0"/>
        </a:spcBef>
        <a:spcAft>
          <a:spcPts val="1200"/>
        </a:spcAft>
        <a:buSzPct val="90000"/>
        <a:buFont typeface="Wingdings" pitchFamily="2" charset="2"/>
        <a:buNone/>
        <a:defRPr sz="2000" kern="1200">
          <a:solidFill>
            <a:schemeClr val="tx1">
              <a:alpha val="99000"/>
            </a:schemeClr>
          </a:solidFill>
          <a:latin typeface="+mn-lt"/>
          <a:ea typeface="+mn-ea"/>
          <a:cs typeface="+mn-cs"/>
        </a:defRPr>
      </a:lvl3pPr>
      <a:lvl4pPr marL="568325"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4pPr>
      <a:lvl5pPr marL="741362"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Ce sont les couleurs de la marque Microsoft. La barre des couleurs est placée sur le côté du thème principal afin d'être visible sur toutes les diapositives. Les utilisateurs peuvent utiliser l'outil Pipette dans Remplissage, Contour, etc. pour sélectionner facilement les couleurs de la marque.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6"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633081345"/>
      </p:ext>
    </p:extLst>
  </p:cSld>
  <p:clrMap bg1="lt1" tx1="dk1" bg2="lt2" tx2="dk2" accent1="accent1" accent2="accent2" accent3="accent3" accent4="accent4" accent5="accent5" accent6="accent6" hlink="hlink" folHlink="folHlink"/>
  <p:sldLayoutIdLst>
    <p:sldLayoutId id="2147484820" r:id="rId1"/>
    <p:sldLayoutId id="2147484814" r:id="rId2"/>
    <p:sldLayoutId id="2147484810" r:id="rId3"/>
    <p:sldLayoutId id="2147484815" r:id="rId4"/>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50" name="Picture 49">
            <a:extLst>
              <a:ext uri="{FF2B5EF4-FFF2-40B4-BE49-F238E27FC236}">
                <a16:creationId xmlns:a16="http://schemas.microsoft.com/office/drawing/2014/main" id="{F7D1C1B0-B53E-499D-B47D-58586D6F44F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009218608"/>
      </p:ext>
    </p:extLst>
  </p:cSld>
  <p:clrMap bg1="dk1" tx1="lt1" bg2="dk2" tx2="lt2" accent1="accent1" accent2="accent2" accent3="accent3" accent4="accent4" accent5="accent5" accent6="accent6" hlink="hlink" folHlink="folHlink"/>
  <p:sldLayoutIdLst>
    <p:sldLayoutId id="2147484676" r:id="rId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slideLayout" Target="../slideLayouts/slideLayout143.xml"/><Relationship Id="rId7" Type="http://schemas.openxmlformats.org/officeDocument/2006/relationships/image" Target="../media/image3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7.emf"/><Relationship Id="rId5" Type="http://schemas.openxmlformats.org/officeDocument/2006/relationships/image" Target="../media/image36.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46.png"/><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47.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19.xml"/><Relationship Id="rId7" Type="http://schemas.openxmlformats.org/officeDocument/2006/relationships/image" Target="../media/image49.jpeg"/><Relationship Id="rId2" Type="http://schemas.openxmlformats.org/officeDocument/2006/relationships/video" Target="https://www.youtube.com/embed/mcmYMb67HI0?feature=oembed" TargetMode="External"/><Relationship Id="rId1" Type="http://schemas.openxmlformats.org/officeDocument/2006/relationships/video" Target="https://www.youtube.com/embed/A0WkjCnKb6w?feature=oembed" TargetMode="External"/><Relationship Id="rId6" Type="http://schemas.openxmlformats.org/officeDocument/2006/relationships/image" Target="../media/image48.jpeg"/><Relationship Id="rId5" Type="http://schemas.openxmlformats.org/officeDocument/2006/relationships/image" Target="../media/image25.png"/><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0.jpe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2.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3.jpe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xml"/><Relationship Id="rId1" Type="http://schemas.openxmlformats.org/officeDocument/2006/relationships/slideLayout" Target="../slideLayouts/slideLayout142.xml"/><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28.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8.jpe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9.jpe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0.jpe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4.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65.jpe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xml"/><Relationship Id="rId1" Type="http://schemas.openxmlformats.org/officeDocument/2006/relationships/slideLayout" Target="../slideLayouts/slideLayout141.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7.pn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8.png"/></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9.png"/></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0.png"/></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72.png"/><Relationship Id="rId4" Type="http://schemas.openxmlformats.org/officeDocument/2006/relationships/image" Target="../media/image71.jpeg"/></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3.png"/></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4.jpeg"/></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5.jpeg"/></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6.png"/></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7.png"/></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8.png"/></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9.png"/></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0.jpe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99.xml"/></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1.png"/></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2.jpeg"/></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83.pn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86.png"/><Relationship Id="rId4" Type="http://schemas.openxmlformats.org/officeDocument/2006/relationships/image" Target="../media/image85.png"/></Relationships>
</file>

<file path=ppt/slides/_rels/slide5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7.png"/></Relationships>
</file>

<file path=ppt/slides/_rels/slide5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xml"/><Relationship Id="rId1" Type="http://schemas.openxmlformats.org/officeDocument/2006/relationships/slideLayout" Target="../slideLayouts/slideLayout141.xml"/></Relationships>
</file>

<file path=ppt/slides/_rels/slide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jpeg"/><Relationship Id="rId1" Type="http://schemas.openxmlformats.org/officeDocument/2006/relationships/slideLayout" Target="../slideLayouts/slideLayout111.xml"/><Relationship Id="rId4" Type="http://schemas.openxmlformats.org/officeDocument/2006/relationships/image" Target="../media/image25.png"/></Relationships>
</file>

<file path=ppt/slides/_rels/slide6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6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9.png"/></Relationships>
</file>

<file path=ppt/slides/_rels/slide6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0.png"/></Relationships>
</file>

<file path=ppt/slides/_rels/slide6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1.png"/></Relationships>
</file>

<file path=ppt/slides/_rels/slide6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2.png"/></Relationships>
</file>

<file path=ppt/slides/_rels/slide6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3.png"/></Relationships>
</file>

<file path=ppt/slides/_rels/slide7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95.png"/><Relationship Id="rId4" Type="http://schemas.openxmlformats.org/officeDocument/2006/relationships/image" Target="../media/image94.png"/></Relationships>
</file>

<file path=ppt/slides/_rels/slide7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98.png"/><Relationship Id="rId5" Type="http://schemas.openxmlformats.org/officeDocument/2006/relationships/image" Target="../media/image97.jpeg"/><Relationship Id="rId4" Type="http://schemas.openxmlformats.org/officeDocument/2006/relationships/image" Target="../media/image96.png"/></Relationships>
</file>

<file path=ppt/slides/_rels/slide7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5.xml"/><Relationship Id="rId1" Type="http://schemas.openxmlformats.org/officeDocument/2006/relationships/slideLayout" Target="../slideLayouts/slideLayout140.xml"/></Relationships>
</file>

<file path=ppt/slides/_rels/slide7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6.xml"/><Relationship Id="rId1" Type="http://schemas.openxmlformats.org/officeDocument/2006/relationships/slideLayout" Target="../slideLayouts/slideLayout141.xml"/></Relationships>
</file>

<file path=ppt/slides/_rels/slide7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6.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7.xml"/><Relationship Id="rId1" Type="http://schemas.openxmlformats.org/officeDocument/2006/relationships/slideLayout" Target="../slideLayouts/slideLayout141.xml"/></Relationships>
</file>

<file path=ppt/slides/_rels/slide7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102.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9.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5229" y="1338422"/>
            <a:ext cx="5069789" cy="1354217"/>
          </a:xfrm>
        </p:spPr>
        <p:txBody>
          <a:bodyPr/>
          <a:lstStyle/>
          <a:p>
            <a:r>
              <a:rPr lang="fr-fr" sz="4400" dirty="0">
                <a:latin typeface="Torque Bold" panose="020B0803030202050203" pitchFamily="34" charset="0"/>
              </a:rPr>
              <a:t>Heure de Code 2021 (TimeCraft)</a:t>
            </a:r>
          </a:p>
        </p:txBody>
      </p:sp>
      <p:sp>
        <p:nvSpPr>
          <p:cNvPr id="10" name="Content Placeholder 2">
            <a:extLst>
              <a:ext uri="{FF2B5EF4-FFF2-40B4-BE49-F238E27FC236}">
                <a16:creationId xmlns:a16="http://schemas.microsoft.com/office/drawing/2014/main" id="{8B288F94-31DE-4FDD-B96A-60493491BB80}"/>
              </a:ext>
            </a:extLst>
          </p:cNvPr>
          <p:cNvSpPr txBox="1">
            <a:spLocks/>
          </p:cNvSpPr>
          <p:nvPr/>
        </p:nvSpPr>
        <p:spPr>
          <a:xfrm>
            <a:off x="315229" y="3009612"/>
            <a:ext cx="4552785" cy="2042898"/>
          </a:xfrm>
          <a:prstGeom prst="rect">
            <a:avLst/>
          </a:prstGeom>
          <a:solidFill>
            <a:srgbClr val="3B2E58"/>
          </a:solidFill>
        </p:spPr>
        <p:txBody>
          <a:bodyPr vert="horz" lIns="0" tIns="0" rIns="0" bIns="0" rtlCol="0">
            <a:noAutofit/>
          </a:bodyPr>
          <a:lstStyle>
            <a:lvl1pPr marL="0" indent="0" algn="l" defTabSz="914400" rtl="0" eaLnBrk="1" latinLnBrk="0" hangingPunct="1">
              <a:lnSpc>
                <a:spcPct val="90000"/>
              </a:lnSpc>
              <a:spcBef>
                <a:spcPts val="1200"/>
              </a:spcBef>
              <a:buFont typeface="Arial" panose="020B0604020202020204" pitchFamily="34" charset="0"/>
              <a:buNone/>
              <a:defRPr sz="3200" kern="1200">
                <a:solidFill>
                  <a:schemeClr val="bg1"/>
                </a:solidFill>
                <a:latin typeface="+mn-lt"/>
                <a:ea typeface="+mn-ea"/>
                <a:cs typeface="+mn-cs"/>
              </a:defRPr>
            </a:lvl1pPr>
            <a:lvl2pPr marL="457200" indent="0" algn="ctr" defTabSz="914400" rtl="0" eaLnBrk="1" latinLnBrk="0" hangingPunct="1">
              <a:lnSpc>
                <a:spcPct val="90000"/>
              </a:lnSpc>
              <a:spcBef>
                <a:spcPts val="1200"/>
              </a:spcBef>
              <a:buFont typeface="Arial" panose="020B0604020202020204" pitchFamily="34" charset="0"/>
              <a:buNone/>
              <a:defRPr sz="2000" kern="1200">
                <a:solidFill>
                  <a:schemeClr val="bg1"/>
                </a:solidFill>
                <a:latin typeface="+mn-lt"/>
                <a:ea typeface="+mn-ea"/>
                <a:cs typeface="+mn-cs"/>
              </a:defRPr>
            </a:lvl2pPr>
            <a:lvl3pPr marL="914400" indent="0" algn="ctr" defTabSz="914400" rtl="0" eaLnBrk="1" latinLnBrk="0" hangingPunct="1">
              <a:lnSpc>
                <a:spcPct val="90000"/>
              </a:lnSpc>
              <a:spcBef>
                <a:spcPts val="1200"/>
              </a:spcBef>
              <a:buFont typeface="Arial" panose="020B0604020202020204" pitchFamily="34" charset="0"/>
              <a:buNone/>
              <a:defRPr sz="1800" kern="1200">
                <a:solidFill>
                  <a:schemeClr val="bg1"/>
                </a:solidFill>
                <a:latin typeface="+mn-lt"/>
                <a:ea typeface="+mn-ea"/>
                <a:cs typeface="+mn-cs"/>
              </a:defRPr>
            </a:lvl3pPr>
            <a:lvl4pPr marL="13716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4pPr>
            <a:lvl5pPr marL="18288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2000" b="1" dirty="0">
              <a:solidFill>
                <a:schemeClr val="tx1"/>
              </a:solidFill>
              <a:effectLst>
                <a:outerShdw blurRad="38100" dist="38100" dir="2700000" algn="tl">
                  <a:srgbClr val="000000">
                    <a:alpha val="43137"/>
                  </a:srgbClr>
                </a:outerShdw>
              </a:effectLst>
              <a:latin typeface="Torque Bold" panose="020B0803030202050203" pitchFamily="34" charset="0"/>
              <a:ea typeface="Segoe UI Black"/>
              <a:cs typeface="Segoe UI Semibold"/>
            </a:endParaRPr>
          </a:p>
          <a:p>
            <a:r>
              <a:rPr lang="fr-fr"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Présentation de l'animation</a:t>
            </a:r>
          </a:p>
          <a:p>
            <a:r>
              <a:rPr lang="fr-fr"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À utiliser dans le cadre de formations classiques, à distance, hybrides ou animées par des étudiants</a:t>
            </a:r>
          </a:p>
        </p:txBody>
      </p:sp>
      <p:pic>
        <p:nvPicPr>
          <p:cNvPr id="9" name="Picture Placeholder 7" descr="Capture d'écran de l'Agent Minecraft qui tient une plante verte">
            <a:extLst>
              <a:ext uri="{FF2B5EF4-FFF2-40B4-BE49-F238E27FC236}">
                <a16:creationId xmlns:a16="http://schemas.microsoft.com/office/drawing/2014/main" id="{4FCA9B77-8881-4D13-A109-4A1C18EA21A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r="-53"/>
          <a:stretch/>
        </p:blipFill>
        <p:spPr>
          <a:xfrm>
            <a:off x="5297714" y="0"/>
            <a:ext cx="6897914" cy="6858000"/>
          </a:xfrm>
          <a:prstGeom prst="rect">
            <a:avLst/>
          </a:prstGeom>
        </p:spPr>
      </p:pic>
      <p:pic>
        <p:nvPicPr>
          <p:cNvPr id="8" name="MS logo white - EMF">
            <a:extLst>
              <a:ext uri="{FF2B5EF4-FFF2-40B4-BE49-F238E27FC236}">
                <a16:creationId xmlns:a16="http://schemas.microsoft.com/office/drawing/2014/main" id="{34EE9457-DB23-4C14-894E-F5834053BADF}"/>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bwMode="black">
          <a:xfrm>
            <a:off x="588263" y="583693"/>
            <a:ext cx="1821108" cy="390026"/>
          </a:xfrm>
          <a:prstGeom prst="rect">
            <a:avLst/>
          </a:prstGeom>
        </p:spPr>
      </p:pic>
      <p:pic>
        <p:nvPicPr>
          <p:cNvPr id="3" name="Picture 2">
            <a:extLst>
              <a:ext uri="{FF2B5EF4-FFF2-40B4-BE49-F238E27FC236}">
                <a16:creationId xmlns:a16="http://schemas.microsoft.com/office/drawing/2014/main" id="{2897E8C0-769F-418E-BD16-2BD20F66C8BB}"/>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487930" y="583693"/>
            <a:ext cx="2115807" cy="512378"/>
          </a:xfrm>
          <a:prstGeom prst="rect">
            <a:avLst/>
          </a:prstGeom>
        </p:spPr>
      </p:pic>
      <p:cxnSp>
        <p:nvCxnSpPr>
          <p:cNvPr id="11" name="Straight Connector 10">
            <a:extLst>
              <a:ext uri="{FF2B5EF4-FFF2-40B4-BE49-F238E27FC236}">
                <a16:creationId xmlns:a16="http://schemas.microsoft.com/office/drawing/2014/main" id="{595D20B4-21E0-449A-B7D2-A2AF39E83D5D}"/>
              </a:ext>
            </a:extLst>
          </p:cNvPr>
          <p:cNvCxnSpPr>
            <a:cxnSpLocks/>
          </p:cNvCxnSpPr>
          <p:nvPr/>
        </p:nvCxnSpPr>
        <p:spPr>
          <a:xfrm>
            <a:off x="285721" y="2894903"/>
            <a:ext cx="4247300" cy="0"/>
          </a:xfrm>
          <a:prstGeom prst="line">
            <a:avLst/>
          </a:prstGeom>
          <a:ln w="28575">
            <a:solidFill>
              <a:srgbClr val="D59DFF"/>
            </a:solidFill>
          </a:ln>
        </p:spPr>
        <p:style>
          <a:lnRef idx="1">
            <a:schemeClr val="accent1"/>
          </a:lnRef>
          <a:fillRef idx="0">
            <a:schemeClr val="accent1"/>
          </a:fillRef>
          <a:effectRef idx="0">
            <a:schemeClr val="accent1"/>
          </a:effectRef>
          <a:fontRef idx="minor">
            <a:schemeClr val="tx1"/>
          </a:fontRef>
        </p:style>
      </p:cxnSp>
      <p:pic>
        <p:nvPicPr>
          <p:cNvPr id="2" name="Vacation - AShamaluevMusic">
            <a:hlinkClick r:id="" action="ppaction://media"/>
            <a:extLst>
              <a:ext uri="{FF2B5EF4-FFF2-40B4-BE49-F238E27FC236}">
                <a16:creationId xmlns:a16="http://schemas.microsoft.com/office/drawing/2014/main" id="{732415E3-3CDD-4C18-A48E-0C9F6959AF63}"/>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73732" y="5894502"/>
            <a:ext cx="759610" cy="759610"/>
          </a:xfrm>
          <a:prstGeom prst="rect">
            <a:avLst/>
          </a:prstGeom>
        </p:spPr>
      </p:pic>
    </p:spTree>
    <p:extLst>
      <p:ext uri="{BB962C8B-B14F-4D97-AF65-F5344CB8AC3E}">
        <p14:creationId xmlns:p14="http://schemas.microsoft.com/office/powerpoint/2010/main" val="1998121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2165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showWhenStopped="0">
                <p:cTn id="12"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fr-fr" dirty="0"/>
              <a:t>Objectif du jour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1015663"/>
          </a:xfrm>
          <a:prstGeom prst="rect">
            <a:avLst/>
          </a:prstGeom>
          <a:noFill/>
        </p:spPr>
        <p:txBody>
          <a:bodyPr wrap="square" rtlCol="0">
            <a:spAutoFit/>
          </a:bodyPr>
          <a:lstStyle/>
          <a:p>
            <a:pPr algn="ctr"/>
            <a:r>
              <a:rPr lang="fr-fr"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Comme nous venons de le lire, il se passe des choses étranges dans la chronologie de l'histoire de la Terre ! </a:t>
            </a:r>
          </a:p>
          <a:p>
            <a:pPr algn="ctr"/>
            <a:r>
              <a:rPr lang="fr-fr"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Notre objectif du jour est d'utiliser nos compétences en programmation pour nous aider à résoudre des problèmes. </a:t>
            </a:r>
          </a:p>
          <a:p>
            <a:pPr algn="ctr"/>
            <a:r>
              <a:rPr lang="fr-fr"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Commençons ! </a:t>
            </a:r>
            <a:endParaRPr lang="en-US" sz="2400" dirty="0">
              <a:solidFill>
                <a:schemeClr val="accent5"/>
              </a:solidFill>
            </a:endParaRPr>
          </a:p>
        </p:txBody>
      </p:sp>
      <p:graphicFrame>
        <p:nvGraphicFramePr>
          <p:cNvPr id="6" name="Table 6">
            <a:extLst>
              <a:ext uri="{FF2B5EF4-FFF2-40B4-BE49-F238E27FC236}">
                <a16:creationId xmlns:a16="http://schemas.microsoft.com/office/drawing/2014/main" id="{C95E2C7F-04AA-4CA5-9C07-0D9B5F4F2A1E}"/>
              </a:ext>
            </a:extLst>
          </p:cNvPr>
          <p:cNvGraphicFramePr>
            <a:graphicFrameLocks noGrp="1"/>
          </p:cNvGraphicFramePr>
          <p:nvPr>
            <p:extLst>
              <p:ext uri="{D42A27DB-BD31-4B8C-83A1-F6EECF244321}">
                <p14:modId xmlns:p14="http://schemas.microsoft.com/office/powerpoint/2010/main" val="1783148529"/>
              </p:ext>
            </p:extLst>
          </p:nvPr>
        </p:nvGraphicFramePr>
        <p:xfrm>
          <a:off x="1019175" y="2468777"/>
          <a:ext cx="10191750" cy="3474720"/>
        </p:xfrm>
        <a:graphic>
          <a:graphicData uri="http://schemas.openxmlformats.org/drawingml/2006/table">
            <a:tbl>
              <a:tblPr firstRow="1" bandRow="1">
                <a:tableStyleId>{5C22544A-7EE6-4342-B048-85BDC9FD1C3A}</a:tableStyleId>
              </a:tblPr>
              <a:tblGrid>
                <a:gridCol w="5095875">
                  <a:extLst>
                    <a:ext uri="{9D8B030D-6E8A-4147-A177-3AD203B41FA5}">
                      <a16:colId xmlns:a16="http://schemas.microsoft.com/office/drawing/2014/main" val="2663216045"/>
                    </a:ext>
                  </a:extLst>
                </a:gridCol>
                <a:gridCol w="5095875">
                  <a:extLst>
                    <a:ext uri="{9D8B030D-6E8A-4147-A177-3AD203B41FA5}">
                      <a16:colId xmlns:a16="http://schemas.microsoft.com/office/drawing/2014/main" val="1348181961"/>
                    </a:ext>
                  </a:extLst>
                </a:gridCol>
              </a:tblGrid>
              <a:tr h="370840">
                <a:tc>
                  <a:txBody>
                    <a:bodyPr/>
                    <a:lstStyle/>
                    <a:p>
                      <a:pPr algn="ctr"/>
                      <a:r>
                        <a:rPr lang="fr-fr" dirty="0">
                          <a:solidFill>
                            <a:schemeClr val="accent5"/>
                          </a:solidFill>
                          <a:latin typeface="Noto Sans" panose="020B0502040504020204" pitchFamily="34" charset="0"/>
                          <a:ea typeface="Noto Sans" panose="020B0502040504020204" pitchFamily="34" charset="0"/>
                          <a:cs typeface="Noto Sans" panose="020B0502040504020204" pitchFamily="34" charset="0"/>
                        </a:rPr>
                        <a:t>Si vous avez un compte Minecraft: Education Edition...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fr" dirty="0">
                          <a:solidFill>
                            <a:schemeClr val="accent5"/>
                          </a:solidFill>
                          <a:latin typeface="Noto Sans" panose="020B0502040504020204" pitchFamily="34" charset="0"/>
                          <a:ea typeface="Noto Sans" panose="020B0502040504020204" pitchFamily="34" charset="0"/>
                          <a:cs typeface="Noto Sans" panose="020B0502040504020204" pitchFamily="34" charset="0"/>
                        </a:rPr>
                        <a:t>Si vous n'avez pas de compte Minecraft: Education Edition...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0200535"/>
                  </a:ext>
                </a:extLst>
              </a:tr>
              <a:tr h="370840">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14504864"/>
                  </a:ext>
                </a:extLst>
              </a:tr>
            </a:tbl>
          </a:graphicData>
        </a:graphic>
      </p:graphicFrame>
      <p:pic>
        <p:nvPicPr>
          <p:cNvPr id="8" name="Picture 7">
            <a:extLst>
              <a:ext uri="{FF2B5EF4-FFF2-40B4-BE49-F238E27FC236}">
                <a16:creationId xmlns:a16="http://schemas.microsoft.com/office/drawing/2014/main" id="{7B68391E-AB8E-43A3-87D5-A3214AF3658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177276" y="3228295"/>
            <a:ext cx="2886907" cy="2429291"/>
          </a:xfrm>
          <a:prstGeom prst="rect">
            <a:avLst/>
          </a:prstGeom>
        </p:spPr>
      </p:pic>
      <p:pic>
        <p:nvPicPr>
          <p:cNvPr id="5" name="Picture 4">
            <a:extLst>
              <a:ext uri="{FF2B5EF4-FFF2-40B4-BE49-F238E27FC236}">
                <a16:creationId xmlns:a16="http://schemas.microsoft.com/office/drawing/2014/main" id="{0C78B38C-BB7C-49E8-90F7-E14DD58BD7C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127818" y="3228295"/>
            <a:ext cx="3244442" cy="2561897"/>
          </a:xfrm>
          <a:prstGeom prst="rect">
            <a:avLst/>
          </a:prstGeom>
        </p:spPr>
      </p:pic>
    </p:spTree>
    <p:extLst>
      <p:ext uri="{BB962C8B-B14F-4D97-AF65-F5344CB8AC3E}">
        <p14:creationId xmlns:p14="http://schemas.microsoft.com/office/powerpoint/2010/main" val="339873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Bienvenue dans Timecraft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8418F61E-1487-48E2-92C4-0986AACF8D68}"/>
              </a:ext>
            </a:extLst>
          </p:cNvPr>
          <p:cNvSpPr txBox="1"/>
          <p:nvPr/>
        </p:nvSpPr>
        <p:spPr>
          <a:xfrm>
            <a:off x="6786534" y="2628784"/>
            <a:ext cx="4263775" cy="1815882"/>
          </a:xfrm>
          <a:prstGeom prst="rect">
            <a:avLst/>
          </a:prstGeom>
          <a:noFill/>
        </p:spPr>
        <p:txBody>
          <a:bodyPr wrap="square" rtlCol="0">
            <a:spAutoFit/>
          </a:bodyPr>
          <a:lstStyle/>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Voici votre point d'apparition. C'est là que le jeu commence.</a:t>
            </a:r>
          </a:p>
        </p:txBody>
      </p:sp>
      <p:pic>
        <p:nvPicPr>
          <p:cNvPr id="3" name="Picture 2">
            <a:extLst>
              <a:ext uri="{FF2B5EF4-FFF2-40B4-BE49-F238E27FC236}">
                <a16:creationId xmlns:a16="http://schemas.microsoft.com/office/drawing/2014/main" id="{40B8EE85-A65C-4C03-BCA4-FEE924DAA45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550523"/>
            <a:ext cx="5418686" cy="4325842"/>
          </a:xfrm>
          <a:prstGeom prst="rect">
            <a:avLst/>
          </a:prstGeom>
        </p:spPr>
      </p:pic>
    </p:spTree>
    <p:extLst>
      <p:ext uri="{BB962C8B-B14F-4D97-AF65-F5344CB8AC3E}">
        <p14:creationId xmlns:p14="http://schemas.microsoft.com/office/powerpoint/2010/main" val="2389717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Entraînons-nous à nous déplacer...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4"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2" name="Table 2">
            <a:extLst>
              <a:ext uri="{FF2B5EF4-FFF2-40B4-BE49-F238E27FC236}">
                <a16:creationId xmlns:a16="http://schemas.microsoft.com/office/drawing/2014/main" id="{D83E92CF-7E3D-458B-874B-09A32B9B40E7}"/>
              </a:ext>
            </a:extLst>
          </p:cNvPr>
          <p:cNvGraphicFramePr>
            <a:graphicFrameLocks noGrp="1"/>
          </p:cNvGraphicFramePr>
          <p:nvPr>
            <p:extLst>
              <p:ext uri="{D42A27DB-BD31-4B8C-83A1-F6EECF244321}">
                <p14:modId xmlns:p14="http://schemas.microsoft.com/office/powerpoint/2010/main" val="380193190"/>
              </p:ext>
            </p:extLst>
          </p:nvPr>
        </p:nvGraphicFramePr>
        <p:xfrm>
          <a:off x="521208" y="1274470"/>
          <a:ext cx="11149438" cy="4450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2309567890"/>
                    </a:ext>
                  </a:extLst>
                </a:gridCol>
                <a:gridCol w="5574719">
                  <a:extLst>
                    <a:ext uri="{9D8B030D-6E8A-4147-A177-3AD203B41FA5}">
                      <a16:colId xmlns:a16="http://schemas.microsoft.com/office/drawing/2014/main" val="2017653345"/>
                    </a:ext>
                  </a:extLst>
                </a:gridCol>
              </a:tblGrid>
              <a:tr h="370840">
                <a:tc>
                  <a:txBody>
                    <a:bodyPr/>
                    <a:lstStyle/>
                    <a:p>
                      <a:pPr algn="ctr"/>
                      <a:r>
                        <a:rPr lang="fr-fr"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Clavier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fr"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Commandes tactiles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75621307"/>
                  </a:ext>
                </a:extLst>
              </a:tr>
              <a:tr h="370840">
                <a:tc>
                  <a:txBody>
                    <a:bodyPr/>
                    <a:lstStyle/>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45079379"/>
                  </a:ext>
                </a:extLst>
              </a:tr>
            </a:tbl>
          </a:graphicData>
        </a:graphic>
      </p:graphicFrame>
      <p:pic>
        <p:nvPicPr>
          <p:cNvPr id="3" name="Online Media 2" title="How to use touch controls to play Minecraft: Education Edition">
            <a:hlinkClick r:id="" action="ppaction://media"/>
            <a:extLst>
              <a:ext uri="{FF2B5EF4-FFF2-40B4-BE49-F238E27FC236}">
                <a16:creationId xmlns:a16="http://schemas.microsoft.com/office/drawing/2014/main" id="{C6705991-0840-41B3-A146-9A971BBED12A}"/>
              </a:ext>
            </a:extLst>
          </p:cNvPr>
          <p:cNvPicPr>
            <a:picLocks noRot="1" noChangeAspect="1"/>
          </p:cNvPicPr>
          <p:nvPr>
            <a:videoFile r:link="rId1"/>
          </p:nvPr>
        </p:nvPicPr>
        <p:blipFill>
          <a:blip r:embed="rId6"/>
          <a:stretch>
            <a:fillRect/>
          </a:stretch>
        </p:blipFill>
        <p:spPr>
          <a:xfrm>
            <a:off x="6466047" y="1973352"/>
            <a:ext cx="4763037" cy="3410306"/>
          </a:xfrm>
          <a:prstGeom prst="rect">
            <a:avLst/>
          </a:prstGeom>
        </p:spPr>
      </p:pic>
      <p:pic>
        <p:nvPicPr>
          <p:cNvPr id="6" name="Online Media 5" title="Basic Controls in Minecraft: Education Edition">
            <a:hlinkClick r:id="" action="ppaction://media"/>
            <a:extLst>
              <a:ext uri="{FF2B5EF4-FFF2-40B4-BE49-F238E27FC236}">
                <a16:creationId xmlns:a16="http://schemas.microsoft.com/office/drawing/2014/main" id="{5C4A90E3-CCAC-4787-866E-44B1FC88219E}"/>
              </a:ext>
            </a:extLst>
          </p:cNvPr>
          <p:cNvPicPr>
            <a:picLocks noRot="1" noChangeAspect="1"/>
          </p:cNvPicPr>
          <p:nvPr>
            <a:videoFile r:link="rId2"/>
          </p:nvPr>
        </p:nvPicPr>
        <p:blipFill>
          <a:blip r:embed="rId7"/>
          <a:stretch>
            <a:fillRect/>
          </a:stretch>
        </p:blipFill>
        <p:spPr>
          <a:xfrm>
            <a:off x="782320" y="2064410"/>
            <a:ext cx="4943634" cy="3319248"/>
          </a:xfrm>
          <a:prstGeom prst="rect">
            <a:avLst/>
          </a:prstGeom>
        </p:spPr>
      </p:pic>
    </p:spTree>
    <p:extLst>
      <p:ext uri="{BB962C8B-B14F-4D97-AF65-F5344CB8AC3E}">
        <p14:creationId xmlns:p14="http://schemas.microsoft.com/office/powerpoint/2010/main" val="154528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3"/>
                </p:tgtEl>
              </p:cMediaNode>
            </p:video>
            <p:seq concurrent="1" nextAc="seek">
              <p:cTn id="12" restart="whenNotActive" fill="hold" evtFilter="cancelBubble" nodeType="interactiveSeq">
                <p:stCondLst>
                  <p:cond evt="onClick" delay="0">
                    <p:tgtEl>
                      <p:spTgt spid="3"/>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3"/>
                                        </p:tgtEl>
                                      </p:cBhvr>
                                    </p:cmd>
                                  </p:childTnLst>
                                </p:cTn>
                              </p:par>
                            </p:childTnLst>
                          </p:cTn>
                        </p:par>
                      </p:childTnLst>
                    </p:cTn>
                  </p:par>
                </p:childTnLst>
              </p:cTn>
              <p:nextCondLst>
                <p:cond evt="onClick" delay="0">
                  <p:tgtEl>
                    <p:spTgt spid="3"/>
                  </p:tgtEl>
                </p:cond>
              </p:nextCondLst>
            </p:seq>
            <p:video>
              <p:cMediaNode vol="80000">
                <p:cTn id="17" fill="hold" display="0">
                  <p:stCondLst>
                    <p:cond delay="indefinite"/>
                  </p:stCondLst>
                </p:cTn>
                <p:tgtEl>
                  <p:spTgt spid="6"/>
                </p:tgtEl>
              </p:cMediaNode>
            </p:video>
            <p:seq concurrent="1" nextAc="seek">
              <p:cTn id="18" restart="whenNotActive" fill="hold" evtFilter="cancelBubble" nodeType="interactiveSeq">
                <p:stCondLst>
                  <p:cond evt="onClick" delay="0">
                    <p:tgtEl>
                      <p:spTgt spid="6"/>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Entraînons-nous à nous déplacer...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7" name="Picture 6" descr="Dessin technique&#10;&#10;Description générée automatiquement">
            <a:extLst>
              <a:ext uri="{FF2B5EF4-FFF2-40B4-BE49-F238E27FC236}">
                <a16:creationId xmlns:a16="http://schemas.microsoft.com/office/drawing/2014/main" id="{CB56018E-8DFC-42A0-8CFA-9801F58BA83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188720"/>
            <a:ext cx="5308766" cy="4784286"/>
          </a:xfrm>
          <a:prstGeom prst="rect">
            <a:avLst/>
          </a:prstGeom>
        </p:spPr>
      </p:pic>
      <p:sp>
        <p:nvSpPr>
          <p:cNvPr id="2" name="TextBox 1">
            <a:extLst>
              <a:ext uri="{FF2B5EF4-FFF2-40B4-BE49-F238E27FC236}">
                <a16:creationId xmlns:a16="http://schemas.microsoft.com/office/drawing/2014/main" id="{36F65CBE-63B0-4636-B6CA-A74A5F54F86F}"/>
              </a:ext>
            </a:extLst>
          </p:cNvPr>
          <p:cNvSpPr txBox="1"/>
          <p:nvPr/>
        </p:nvSpPr>
        <p:spPr>
          <a:xfrm>
            <a:off x="6269169" y="1994170"/>
            <a:ext cx="4962418" cy="2246769"/>
          </a:xfrm>
          <a:prstGeom prst="rect">
            <a:avLst/>
          </a:prstGeom>
          <a:noFill/>
        </p:spPr>
        <p:txBody>
          <a:bodyPr wrap="square" rtlCol="0">
            <a:spAutoFit/>
          </a:bodyPr>
          <a:lstStyle/>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Utilisez les commandes pour naviguer à travers ces obstacles et rejoindre le bouton vert que vous voyez ici. </a:t>
            </a:r>
          </a:p>
        </p:txBody>
      </p:sp>
      <p:sp>
        <p:nvSpPr>
          <p:cNvPr id="5" name="Arrow: Left 4">
            <a:extLst>
              <a:ext uri="{FF2B5EF4-FFF2-40B4-BE49-F238E27FC236}">
                <a16:creationId xmlns:a16="http://schemas.microsoft.com/office/drawing/2014/main" id="{F5E5542B-FCC9-4FE9-8BEE-B860AF6FAB51}"/>
              </a:ext>
            </a:extLst>
          </p:cNvPr>
          <p:cNvSpPr/>
          <p:nvPr/>
        </p:nvSpPr>
        <p:spPr bwMode="auto">
          <a:xfrm>
            <a:off x="4117442" y="2134560"/>
            <a:ext cx="2027060" cy="452063"/>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Oval 5">
            <a:extLst>
              <a:ext uri="{FF2B5EF4-FFF2-40B4-BE49-F238E27FC236}">
                <a16:creationId xmlns:a16="http://schemas.microsoft.com/office/drawing/2014/main" id="{0AB31DAF-6CA0-4A94-8EA5-CFB00F9821F4}"/>
              </a:ext>
            </a:extLst>
          </p:cNvPr>
          <p:cNvSpPr/>
          <p:nvPr/>
        </p:nvSpPr>
        <p:spPr bwMode="auto">
          <a:xfrm>
            <a:off x="3271603" y="1994170"/>
            <a:ext cx="431514" cy="452063"/>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39308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Appuyer sur le bouton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150815" y="1393693"/>
            <a:ext cx="4962418" cy="4401205"/>
          </a:xfrm>
          <a:prstGeom prst="rect">
            <a:avLst/>
          </a:prstGeom>
          <a:noFill/>
        </p:spPr>
        <p:txBody>
          <a:bodyPr wrap="square" rtlCol="0">
            <a:spAutoFit/>
          </a:bodyPr>
          <a:lstStyle/>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Les boutons occuperont une place TRÈS importante dans le jeu.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Pour appuyer sur un bouton, approchez-vous du bouton et effectuez un clic droit sur celui-ci (si vous utilisez un clavier) ou touchez simplement le bouton (si vous utilisez les commandes tactiles).</a:t>
            </a:r>
          </a:p>
        </p:txBody>
      </p:sp>
      <p:pic>
        <p:nvPicPr>
          <p:cNvPr id="5" name="Picture 4">
            <a:extLst>
              <a:ext uri="{FF2B5EF4-FFF2-40B4-BE49-F238E27FC236}">
                <a16:creationId xmlns:a16="http://schemas.microsoft.com/office/drawing/2014/main" id="{D545575E-89A4-49A2-9DA0-9748DC4FFA5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14096"/>
            <a:ext cx="6473480" cy="4560401"/>
          </a:xfrm>
          <a:prstGeom prst="rect">
            <a:avLst/>
          </a:prstGeom>
        </p:spPr>
      </p:pic>
    </p:spTree>
    <p:extLst>
      <p:ext uri="{BB962C8B-B14F-4D97-AF65-F5344CB8AC3E}">
        <p14:creationId xmlns:p14="http://schemas.microsoft.com/office/powerpoint/2010/main" val="577715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Traverser le couloir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066776"/>
            <a:ext cx="5692951" cy="3046988"/>
          </a:xfrm>
          <a:prstGeom prst="rect">
            <a:avLst/>
          </a:prstGeom>
          <a:noFill/>
        </p:spPr>
        <p:txBody>
          <a:bodyPr wrap="square" rtlCol="0">
            <a:spAutoFit/>
          </a:bodyPr>
          <a:lstStyle/>
          <a:p>
            <a:pPr algn="ctr"/>
            <a:r>
              <a:rPr lang="fr-fr"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Voici la vue que vous aurez après avoir appuyé sur le bouton de la porte du sas.</a:t>
            </a:r>
          </a:p>
          <a:p>
            <a:pPr algn="ctr"/>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fr"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Suivez les étincelles dans le couloir jusqu'à la grande salle suivante. Vous êtes à présent à l'Institut des Erreurs temporelles majeures. Vous reviendrez dans cette salle tout au long du jeu.</a:t>
            </a:r>
          </a:p>
        </p:txBody>
      </p:sp>
      <p:pic>
        <p:nvPicPr>
          <p:cNvPr id="3" name="Picture 2">
            <a:extLst>
              <a:ext uri="{FF2B5EF4-FFF2-40B4-BE49-F238E27FC236}">
                <a16:creationId xmlns:a16="http://schemas.microsoft.com/office/drawing/2014/main" id="{FD0F81C3-ECBC-476E-A7B6-621F94F45F8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5527930" cy="4806454"/>
          </a:xfrm>
          <a:prstGeom prst="rect">
            <a:avLst/>
          </a:prstGeom>
        </p:spPr>
      </p:pic>
    </p:spTree>
    <p:extLst>
      <p:ext uri="{BB962C8B-B14F-4D97-AF65-F5344CB8AC3E}">
        <p14:creationId xmlns:p14="http://schemas.microsoft.com/office/powerpoint/2010/main" val="3841849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a:t>Rencontre avec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08967" y="1276093"/>
            <a:ext cx="4962418" cy="3970318"/>
          </a:xfrm>
          <a:prstGeom prst="rect">
            <a:avLst/>
          </a:prstGeom>
          <a:noFill/>
        </p:spPr>
        <p:txBody>
          <a:bodyPr wrap="square" rtlCol="0">
            <a:spAutoFit/>
          </a:bodyPr>
          <a:lstStyle/>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Voici T.A.R.R.A.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C'est un robot doté d'intelligence artificielle (I.A.). C'est un robot informatique capable de penser et d'accomplir des tâches comme un humain. C'est elle qui vous guidera à travers TimeCraft.</a:t>
            </a:r>
          </a:p>
        </p:txBody>
      </p:sp>
      <p:pic>
        <p:nvPicPr>
          <p:cNvPr id="9" name="Picture 8" descr="Image contenant du texte, un tableau, un plan de travail&#10;&#10;Description générée automatiquement">
            <a:extLst>
              <a:ext uri="{FF2B5EF4-FFF2-40B4-BE49-F238E27FC236}">
                <a16:creationId xmlns:a16="http://schemas.microsoft.com/office/drawing/2014/main" id="{3BC2FCDC-AAE8-44CF-AFFE-F304878AAC0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96270" y="1188720"/>
            <a:ext cx="4962418" cy="4742927"/>
          </a:xfrm>
          <a:prstGeom prst="rect">
            <a:avLst/>
          </a:prstGeom>
        </p:spPr>
      </p:pic>
      <p:sp>
        <p:nvSpPr>
          <p:cNvPr id="7" name="Arrow: Left 6">
            <a:extLst>
              <a:ext uri="{FF2B5EF4-FFF2-40B4-BE49-F238E27FC236}">
                <a16:creationId xmlns:a16="http://schemas.microsoft.com/office/drawing/2014/main" id="{257C8708-8780-488D-A93D-F6361A64B082}"/>
              </a:ext>
            </a:extLst>
          </p:cNvPr>
          <p:cNvSpPr/>
          <p:nvPr/>
        </p:nvSpPr>
        <p:spPr bwMode="auto">
          <a:xfrm>
            <a:off x="3172387" y="3339289"/>
            <a:ext cx="2923613" cy="441788"/>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75271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Écran de dialogue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3008" y="1543347"/>
            <a:ext cx="6174768" cy="3970318"/>
          </a:xfrm>
          <a:prstGeom prst="rect">
            <a:avLst/>
          </a:prstGeom>
          <a:noFill/>
        </p:spPr>
        <p:txBody>
          <a:bodyPr wrap="square" rtlCol="0">
            <a:spAutoFit/>
          </a:bodyPr>
          <a:lstStyle/>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Un écran comme celui-ci apparaîtra lorsque T.A.R.R.A. voudra vous dire quelque chose.</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Lisez les informations qui s'affichent dans la fenêtre contextuelle. Si vous avez des difficultés à lire les mots par vous-même, utilisez le bouton Lecteur immersif. </a:t>
            </a:r>
          </a:p>
        </p:txBody>
      </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6835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Lecteur immersif</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1" name="TextBox 10">
            <a:extLst>
              <a:ext uri="{FF2B5EF4-FFF2-40B4-BE49-F238E27FC236}">
                <a16:creationId xmlns:a16="http://schemas.microsoft.com/office/drawing/2014/main" id="{50EF8034-879E-4923-95CD-5718E391A290}"/>
              </a:ext>
            </a:extLst>
          </p:cNvPr>
          <p:cNvSpPr txBox="1"/>
          <p:nvPr/>
        </p:nvSpPr>
        <p:spPr>
          <a:xfrm>
            <a:off x="4241042" y="1969738"/>
            <a:ext cx="6629399" cy="2308324"/>
          </a:xfrm>
          <a:prstGeom prst="rect">
            <a:avLst/>
          </a:prstGeom>
          <a:noFill/>
        </p:spPr>
        <p:txBody>
          <a:bodyPr wrap="square">
            <a:spAutoFit/>
          </a:bodyPr>
          <a:lstStyle/>
          <a:p>
            <a:r>
              <a:rPr lang="fr-fr"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Le </a:t>
            </a:r>
            <a:r>
              <a:rPr lang="fr-fr"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Lecteur immersif </a:t>
            </a:r>
            <a:r>
              <a:rPr lang="fr-fr" dirty="0">
                <a:solidFill>
                  <a:srgbClr val="000000"/>
                </a:solidFill>
                <a:latin typeface="Noto Sans" panose="020B0502040504020204" pitchFamily="34" charset="0"/>
                <a:ea typeface="Noto Sans" panose="020B0502040504020204" pitchFamily="34" charset="0"/>
                <a:cs typeface="Noto Sans" panose="020B0502040504020204" pitchFamily="34" charset="0"/>
              </a:rPr>
              <a:t>peut être ouvert </a:t>
            </a:r>
            <a:r>
              <a:rPr lang="fr-fr"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dans Minecraft pour lire les panneaux et les dialogues des PNJ</a:t>
            </a:r>
            <a:r>
              <a:rPr lang="fr-fr" dirty="0">
                <a:solidFill>
                  <a:srgbClr val="000000"/>
                </a:solidFill>
                <a:latin typeface="Noto Sans" panose="020B0502040504020204" pitchFamily="34" charset="0"/>
                <a:ea typeface="Noto Sans" panose="020B0502040504020204" pitchFamily="34" charset="0"/>
                <a:cs typeface="Noto Sans" panose="020B0502040504020204" pitchFamily="34" charset="0"/>
              </a:rPr>
              <a:t> ! </a:t>
            </a:r>
            <a:r>
              <a:rPr lang="fr-fr"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Il est incroyablement utile !</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fr-fr"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C'est l'outil idéal pour une aide complémentaire à la lecture, qui comprend la traduction du texte et sa lecture à haute voix.</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fr-fr"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Comment utiliser le Lecteur immersif dans Minecraft: Education Edition ? </a:t>
            </a:r>
            <a:r>
              <a:rPr lang="fr-fr" b="0" i="0" dirty="0">
                <a:solidFill>
                  <a:srgbClr val="1D9BF0"/>
                </a:solidFill>
                <a:effectLst/>
                <a:latin typeface="Noto Sans" panose="020B0502040504020204" pitchFamily="34" charset="0"/>
                <a:ea typeface="Noto Sans" panose="020B0502040504020204" pitchFamily="34" charset="0"/>
                <a:cs typeface="Noto Sans" panose="020B0502040504020204" pitchFamily="34" charset="0"/>
              </a:rPr>
              <a:t>https://youtu.be/BkmFIpSDJ7A</a:t>
            </a:r>
            <a:r>
              <a:rPr lang="fr-fr"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 </a:t>
            </a:r>
            <a:endParaRPr lang="en-US" dirty="0">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412066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09368-9D6B-4410-9399-9F9F637BB10E}"/>
              </a:ext>
            </a:extLst>
          </p:cNvPr>
          <p:cNvSpPr>
            <a:spLocks noGrp="1"/>
          </p:cNvSpPr>
          <p:nvPr>
            <p:ph type="title"/>
          </p:nvPr>
        </p:nvSpPr>
        <p:spPr>
          <a:xfrm>
            <a:off x="588263" y="457200"/>
            <a:ext cx="11018520" cy="553998"/>
          </a:xfrm>
        </p:spPr>
        <p:txBody>
          <a:bodyPr/>
          <a:lstStyle/>
          <a:p>
            <a:r>
              <a:rPr lang="fr-fr" dirty="0"/>
              <a:t>Le code est un ensemble d'instructions</a:t>
            </a:r>
          </a:p>
        </p:txBody>
      </p:sp>
      <p:sp>
        <p:nvSpPr>
          <p:cNvPr id="21" name="Text Placeholder 2">
            <a:extLst>
              <a:ext uri="{FF2B5EF4-FFF2-40B4-BE49-F238E27FC236}">
                <a16:creationId xmlns:a16="http://schemas.microsoft.com/office/drawing/2014/main" id="{D8778BCD-D057-4C81-846D-B56B349BA5A1}"/>
              </a:ext>
            </a:extLst>
          </p:cNvPr>
          <p:cNvSpPr txBox="1">
            <a:spLocks/>
          </p:cNvSpPr>
          <p:nvPr/>
        </p:nvSpPr>
        <p:spPr>
          <a:xfrm>
            <a:off x="528139" y="849407"/>
            <a:ext cx="8577291" cy="699934"/>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fr-fr" sz="2200" dirty="0">
                <a:latin typeface="+mj-lt"/>
              </a:rPr>
              <a:t>Ces instructions peuvent être formulées de différentes manières :</a:t>
            </a:r>
          </a:p>
        </p:txBody>
      </p:sp>
      <p:sp>
        <p:nvSpPr>
          <p:cNvPr id="3" name="Text Placeholder 2">
            <a:extLst>
              <a:ext uri="{FF2B5EF4-FFF2-40B4-BE49-F238E27FC236}">
                <a16:creationId xmlns:a16="http://schemas.microsoft.com/office/drawing/2014/main" id="{BD58E1DE-3195-41D1-BE69-C3B54E50BBC0}"/>
              </a:ext>
            </a:extLst>
          </p:cNvPr>
          <p:cNvSpPr>
            <a:spLocks noGrp="1"/>
          </p:cNvSpPr>
          <p:nvPr>
            <p:ph type="body" sz="quarter" idx="16"/>
          </p:nvPr>
        </p:nvSpPr>
        <p:spPr>
          <a:xfrm>
            <a:off x="585217" y="1549341"/>
            <a:ext cx="4789063" cy="699934"/>
          </a:xfrm>
          <a:solidFill>
            <a:srgbClr val="3B2E58"/>
          </a:solidFill>
        </p:spPr>
        <p:txBody>
          <a:bodyPr lIns="91440" tIns="91440" rIns="91440" bIns="91440" anchor="ctr" anchorCtr="0"/>
          <a:lstStyle/>
          <a:p>
            <a:r>
              <a:rPr lang="fr-fr" sz="2200" dirty="0">
                <a:solidFill>
                  <a:srgbClr val="D59DFF"/>
                </a:solidFill>
                <a:latin typeface="+mj-lt"/>
              </a:rPr>
              <a:t>Le code basé sur les blocs</a:t>
            </a:r>
          </a:p>
        </p:txBody>
      </p:sp>
      <p:pic>
        <p:nvPicPr>
          <p:cNvPr id="20" name="Picture Placeholder 19" descr="Capture d'écran de l'espace de travail de programmation MakeCode avec un programme simple basé sur des blocs pour déplacer l'Agent Minecraft">
            <a:extLst>
              <a:ext uri="{FF2B5EF4-FFF2-40B4-BE49-F238E27FC236}">
                <a16:creationId xmlns:a16="http://schemas.microsoft.com/office/drawing/2014/main" id="{73031301-9592-4158-B1D1-BF770B1A146F}"/>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l="-30"/>
          <a:stretch/>
        </p:blipFill>
        <p:spPr>
          <a:xfrm>
            <a:off x="585219" y="2316403"/>
            <a:ext cx="4789062" cy="3100245"/>
          </a:xfrm>
          <a:prstGeom prst="rect">
            <a:avLst/>
          </a:prstGeom>
        </p:spPr>
      </p:pic>
      <p:sp>
        <p:nvSpPr>
          <p:cNvPr id="5" name="Text Placeholder 4">
            <a:extLst>
              <a:ext uri="{FF2B5EF4-FFF2-40B4-BE49-F238E27FC236}">
                <a16:creationId xmlns:a16="http://schemas.microsoft.com/office/drawing/2014/main" id="{A1BF88CD-53C7-41C0-87EF-284D8303AAC6}"/>
              </a:ext>
            </a:extLst>
          </p:cNvPr>
          <p:cNvSpPr>
            <a:spLocks noGrp="1"/>
          </p:cNvSpPr>
          <p:nvPr>
            <p:ph type="body" sz="quarter" idx="18"/>
          </p:nvPr>
        </p:nvSpPr>
        <p:spPr>
          <a:xfrm>
            <a:off x="5593593" y="1549341"/>
            <a:ext cx="4790080" cy="699934"/>
          </a:xfrm>
          <a:solidFill>
            <a:srgbClr val="3B2E58"/>
          </a:solidFill>
        </p:spPr>
        <p:txBody>
          <a:bodyPr lIns="91440" tIns="91440" rIns="91440" bIns="91440" anchor="ctr" anchorCtr="0"/>
          <a:lstStyle/>
          <a:p>
            <a:r>
              <a:rPr lang="fr-fr" sz="2200">
                <a:solidFill>
                  <a:srgbClr val="D59DFF"/>
                </a:solidFill>
                <a:latin typeface="+mj-lt"/>
              </a:rPr>
              <a:t>Le code basé sur du texte</a:t>
            </a:r>
          </a:p>
        </p:txBody>
      </p:sp>
      <p:pic>
        <p:nvPicPr>
          <p:cNvPr id="14" name="Picture Placeholder 13" descr="Capture d'écran de l'espace de travail de programmation MakeCode avec un programme simple JavaScript pour déplacer l'Agent Minecraft">
            <a:extLst>
              <a:ext uri="{FF2B5EF4-FFF2-40B4-BE49-F238E27FC236}">
                <a16:creationId xmlns:a16="http://schemas.microsoft.com/office/drawing/2014/main" id="{203EF100-54DB-4CA3-B1BE-4742210DD7ED}"/>
              </a:ext>
            </a:extLst>
          </p:cNvPr>
          <p:cNvPicPr>
            <a:picLocks noGrp="1" noChangeAspect="1"/>
          </p:cNvPicPr>
          <p:nvPr>
            <p:ph type="pic" sz="quarter" idx="15"/>
          </p:nvPr>
        </p:nvPicPr>
        <p:blipFill rotWithShape="1">
          <a:blip r:embed="rId4" cstate="print">
            <a:extLst>
              <a:ext uri="{28A0092B-C50C-407E-A947-70E740481C1C}">
                <a14:useLocalDpi xmlns:a14="http://schemas.microsoft.com/office/drawing/2010/main"/>
              </a:ext>
            </a:extLst>
          </a:blip>
          <a:srcRect/>
          <a:stretch/>
        </p:blipFill>
        <p:spPr>
          <a:xfrm>
            <a:off x="5594611" y="2316403"/>
            <a:ext cx="4789062" cy="3100245"/>
          </a:xfrm>
          <a:prstGeom prst="rect">
            <a:avLst/>
          </a:prstGeom>
        </p:spPr>
      </p:pic>
      <p:sp>
        <p:nvSpPr>
          <p:cNvPr id="8" name="Title 1">
            <a:extLst>
              <a:ext uri="{FF2B5EF4-FFF2-40B4-BE49-F238E27FC236}">
                <a16:creationId xmlns:a16="http://schemas.microsoft.com/office/drawing/2014/main" id="{7D9FFC15-015F-42F8-82E4-78DDF31920F6}"/>
              </a:ext>
            </a:extLst>
          </p:cNvPr>
          <p:cNvSpPr txBox="1">
            <a:spLocks/>
          </p:cNvSpPr>
          <p:nvPr/>
        </p:nvSpPr>
        <p:spPr>
          <a:xfrm>
            <a:off x="471760" y="5483776"/>
            <a:ext cx="10765410" cy="1207269"/>
          </a:xfrm>
          <a:prstGeom prst="rect">
            <a:avLst/>
          </a:prstGeom>
        </p:spPr>
        <p:txBody>
          <a:bodyPr vert="horz" wrap="square" lIns="91440" tIns="45720" rIns="91440" bIns="45720" rtlCol="0" anchor="b">
            <a:normAutofit fontScale="97500"/>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a:r>
              <a:rPr lang="fr-fr" sz="3800" dirty="0"/>
              <a:t>Vous devrez choisir entre Blocks et Python.</a:t>
            </a:r>
            <a:br>
                    </a:br>
            <a:r>
              <a:rPr lang="fr-fr" sz="2700" dirty="0">
                <a:latin typeface="Noto Sans" panose="020B0502040504020204" pitchFamily="34" charset="0"/>
                <a:ea typeface="Noto Sans" panose="020B0502040504020204" pitchFamily="34" charset="0"/>
                <a:cs typeface="Noto Sans" panose="020B0502040504020204" pitchFamily="34" charset="0"/>
              </a:rPr>
              <a:t>(Il est recommandé aux débutants de commencer par Blocks)</a:t>
            </a:r>
          </a:p>
        </p:txBody>
      </p:sp>
    </p:spTree>
    <p:extLst>
      <p:ext uri="{BB962C8B-B14F-4D97-AF65-F5344CB8AC3E}">
        <p14:creationId xmlns:p14="http://schemas.microsoft.com/office/powerpoint/2010/main" val="166587748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9">
            <a:extLst>
              <a:ext uri="{FF2B5EF4-FFF2-40B4-BE49-F238E27FC236}">
                <a16:creationId xmlns:a16="http://schemas.microsoft.com/office/drawing/2014/main" id="{3149F381-DCD6-40B5-A58B-FB51571A6A0A}"/>
              </a:ext>
            </a:extLst>
          </p:cNvPr>
          <p:cNvSpPr txBox="1">
            <a:spLocks/>
          </p:cNvSpPr>
          <p:nvPr/>
        </p:nvSpPr>
        <p:spPr>
          <a:xfrm>
            <a:off x="-117405" y="2205879"/>
            <a:ext cx="4339450" cy="1223121"/>
          </a:xfrm>
          <a:prstGeom prst="rect">
            <a:avLst/>
          </a:prstGeom>
        </p:spPr>
        <p:txBody>
          <a:bodyPr vert="horz" wrap="square" lIns="182880" tIns="45720" rIns="182880" bIns="45720" rtlCol="0" anchor="ctr">
            <a:noAutofit/>
          </a:bodyP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cap="all" spc="-100" baseline="0" dirty="0" smtClean="0">
                <a:solidFill>
                  <a:schemeClr val="bg1">
                    <a:alpha val="99000"/>
                  </a:schemeClr>
                </a:solidFill>
                <a:latin typeface="+mj-lt"/>
                <a:ea typeface="+mn-ea"/>
                <a:cs typeface="+mn-cs"/>
              </a:defRPr>
            </a:lvl1pPr>
          </a:lstStyle>
          <a:p>
            <a:pPr marL="0" marR="0" lvl="0" indent="0" algn="ctr" defTabSz="914400" rtl="0" eaLnBrk="1" fontAlgn="auto" latinLnBrk="0" hangingPunct="1">
              <a:lnSpc>
                <a:spcPct val="90000"/>
              </a:lnSpc>
              <a:spcBef>
                <a:spcPts val="0"/>
              </a:spcBef>
              <a:spcAft>
                <a:spcPts val="600"/>
              </a:spcAft>
              <a:buClrTx/>
              <a:buSzPct val="90000"/>
              <a:buFont typeface="Wingdings" pitchFamily="2" charset="2"/>
              <a:buNone/>
              <a:tabLst/>
              <a:defRPr/>
            </a:pPr>
            <a:r>
              <a:rPr kumimoji="0" lang="fr-fr" sz="4800" b="0" i="0" u="none" strike="noStrike" kern="1200" cap="all" spc="-100" normalizeH="0" baseline="0" noProof="0" dirty="0">
                <a:ln>
                  <a:noFill/>
                </a:ln>
                <a:solidFill>
                  <a:srgbClr val="FFFFFF">
                    <a:alpha val="99000"/>
                  </a:srgbClr>
                </a:solidFill>
                <a:effectLst/>
                <a:uLnTx/>
                <a:uFillTx/>
                <a:latin typeface="Torque Bold"/>
                <a:ea typeface="+mn-ea"/>
                <a:cs typeface="+mn-cs"/>
              </a:rPr>
              <a:t>Qu'</a:t>
            </a:r>
            <a:br>
                    </a:br>
            <a:r>
              <a:rPr kumimoji="0" lang="fr-fr" sz="4800" b="0" i="0" u="none" strike="noStrike" kern="1200" cap="all" spc="-100" normalizeH="0" baseline="0" noProof="0" dirty="0">
                <a:ln>
                  <a:noFill/>
                </a:ln>
                <a:solidFill>
                  <a:srgbClr val="FFFFFF">
                    <a:alpha val="99000"/>
                  </a:srgbClr>
                </a:solidFill>
                <a:effectLst/>
                <a:uLnTx/>
                <a:uFillTx/>
                <a:latin typeface="Torque Bold"/>
                <a:ea typeface="+mn-ea"/>
                <a:cs typeface="+mn-cs"/>
              </a:rPr>
              <a:t>allons-nous </a:t>
            </a:r>
            <a:br>
                    </a:br>
            <a:r>
              <a:rPr kumimoji="0" lang="fr-fr" sz="4800" b="0" i="0" u="none" strike="noStrike" kern="1200" cap="all" spc="-100" normalizeH="0" baseline="0" noProof="0" dirty="0">
                <a:ln>
                  <a:noFill/>
                </a:ln>
                <a:solidFill>
                  <a:srgbClr val="FFFFFF">
                    <a:alpha val="99000"/>
                  </a:srgbClr>
                </a:solidFill>
                <a:effectLst/>
                <a:uLnTx/>
                <a:uFillTx/>
                <a:latin typeface="Torque Bold"/>
                <a:ea typeface="+mn-ea"/>
                <a:cs typeface="+mn-cs"/>
              </a:rPr>
              <a:t>apprendre aujourd'hui ?</a:t>
            </a:r>
          </a:p>
        </p:txBody>
      </p:sp>
      <p:sp>
        <p:nvSpPr>
          <p:cNvPr id="9" name="Content Placeholder 3"/>
          <p:cNvSpPr txBox="1">
            <a:spLocks/>
          </p:cNvSpPr>
          <p:nvPr/>
        </p:nvSpPr>
        <p:spPr>
          <a:xfrm>
            <a:off x="4468542" y="-448641"/>
            <a:ext cx="7532958" cy="6858001"/>
          </a:xfrm>
          <a:prstGeom prst="rect">
            <a:avLst/>
          </a:prstGeom>
        </p:spPr>
        <p:txBody>
          <a:bodyPr anchor="ctr">
            <a:noAutofit/>
          </a:bodyPr>
          <a:lstStyle>
            <a:lvl1pPr marL="339669" marR="0" indent="-339669" algn="l" defTabSz="914211" rtl="0" eaLnBrk="1" fontAlgn="auto" latinLnBrk="0" hangingPunct="1">
              <a:lnSpc>
                <a:spcPct val="90000"/>
              </a:lnSpc>
              <a:spcBef>
                <a:spcPct val="20000"/>
              </a:spcBef>
              <a:spcAft>
                <a:spcPts val="0"/>
              </a:spcAft>
              <a:buClrTx/>
              <a:buSzPct val="90000"/>
              <a:buFont typeface="Arial" pitchFamily="34" charset="0"/>
              <a:buChar char="•"/>
              <a:tabLst/>
              <a:defRPr sz="3600" kern="1200" spc="-71" baseline="0">
                <a:gradFill>
                  <a:gsLst>
                    <a:gs pos="1250">
                      <a:schemeClr val="tx1"/>
                    </a:gs>
                    <a:gs pos="100000">
                      <a:schemeClr val="tx1"/>
                    </a:gs>
                  </a:gsLst>
                  <a:lin ang="5400000" scaled="0"/>
                </a:gradFill>
                <a:latin typeface="+mj-lt"/>
                <a:ea typeface="+mn-ea"/>
                <a:cs typeface="+mn-cs"/>
              </a:defRPr>
            </a:lvl1pPr>
            <a:lvl2pPr marL="572992" marR="0" indent="-233324" algn="l" defTabSz="914211"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380"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798380" algn="l"/>
              </a:tabLst>
              <a:defRPr sz="2400" kern="1200" spc="0" baseline="0">
                <a:gradFill>
                  <a:gsLst>
                    <a:gs pos="1250">
                      <a:schemeClr val="tx1"/>
                    </a:gs>
                    <a:gs pos="100000">
                      <a:schemeClr val="tx1"/>
                    </a:gs>
                  </a:gsLst>
                  <a:lin ang="5400000" scaled="0"/>
                </a:gradFill>
                <a:latin typeface="+mn-lt"/>
                <a:ea typeface="+mn-ea"/>
                <a:cs typeface="+mn-cs"/>
              </a:defRPr>
            </a:lvl3pPr>
            <a:lvl4pPr marL="1030117" marR="0" indent="-231735" algn="l" defTabSz="914211"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504"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1255504" algn="l"/>
              </a:tabLst>
              <a:defRPr sz="2000" kern="1200" spc="0" baseline="0">
                <a:gradFill>
                  <a:gsLst>
                    <a:gs pos="1250">
                      <a:schemeClr val="tx1"/>
                    </a:gs>
                    <a:gs pos="100000">
                      <a:schemeClr val="tx1"/>
                    </a:gs>
                  </a:gsLst>
                  <a:lin ang="5400000" scaled="0"/>
                </a:gradFill>
                <a:latin typeface="+mn-lt"/>
                <a:ea typeface="+mn-ea"/>
                <a:cs typeface="+mn-cs"/>
              </a:defRPr>
            </a:lvl5pPr>
            <a:lvl6pPr marL="2514083"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185"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292"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97"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ts val="1200"/>
              </a:spcBef>
              <a:spcAft>
                <a:spcPts val="1200"/>
              </a:spcAft>
              <a:defRPr/>
            </a:pPr>
            <a:r>
              <a:rPr lang="fr-fr"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 vais explorer les premiers concepts de programmation. </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fr-fr"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Je vais analyser et résoudre des problèmes à l'aide de la pensée computationnelle.</a:t>
            </a:r>
          </a:p>
          <a:p>
            <a:pPr>
              <a:lnSpc>
                <a:spcPct val="100000"/>
              </a:lnSpc>
              <a:spcBef>
                <a:spcPts val="1200"/>
              </a:spcBef>
              <a:spcAft>
                <a:spcPts val="1200"/>
              </a:spcAft>
              <a:defRPr/>
            </a:pPr>
            <a:r>
              <a:rPr lang="fr-fr"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 vais entraîner mon Agent temporel Minecraft à résoudre les problèmes à l'aide de la programmation.</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fr-fr"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Je vais découvrir comment l'informatique </a:t>
            </a:r>
            <a:r>
              <a:rPr lang="fr-fr"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 un impact sur tous les domaines de la vie.</a:t>
            </a:r>
          </a:p>
        </p:txBody>
      </p:sp>
      <p:grpSp>
        <p:nvGrpSpPr>
          <p:cNvPr id="4" name="Group 3">
            <a:extLst>
              <a:ext uri="{FF2B5EF4-FFF2-40B4-BE49-F238E27FC236}">
                <a16:creationId xmlns:a16="http://schemas.microsoft.com/office/drawing/2014/main" id="{AC51A034-C2AA-4B9E-89A9-1502ED5D48F4}"/>
              </a:ext>
            </a:extLst>
          </p:cNvPr>
          <p:cNvGrpSpPr/>
          <p:nvPr/>
        </p:nvGrpSpPr>
        <p:grpSpPr>
          <a:xfrm>
            <a:off x="0" y="6144061"/>
            <a:ext cx="12188825" cy="713939"/>
            <a:chOff x="0" y="6144061"/>
            <a:chExt cx="12188825" cy="713939"/>
          </a:xfrm>
        </p:grpSpPr>
        <p:pic>
          <p:nvPicPr>
            <p:cNvPr id="5" name="Picture 4">
              <a:extLst>
                <a:ext uri="{FF2B5EF4-FFF2-40B4-BE49-F238E27FC236}">
                  <a16:creationId xmlns:a16="http://schemas.microsoft.com/office/drawing/2014/main" id="{CFAA82BC-457A-4671-ACB2-645EB79060EB}"/>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7" name="Picture 6">
              <a:extLst>
                <a:ext uri="{FF2B5EF4-FFF2-40B4-BE49-F238E27FC236}">
                  <a16:creationId xmlns:a16="http://schemas.microsoft.com/office/drawing/2014/main" id="{E583D409-27B9-4E46-8C30-AED297F884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4107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a:t>T.A.R.R.A. et les PNJ</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1188" y="1551563"/>
            <a:ext cx="6174768" cy="3754874"/>
          </a:xfrm>
          <a:prstGeom prst="rect">
            <a:avLst/>
          </a:prstGeom>
          <a:noFill/>
        </p:spPr>
        <p:txBody>
          <a:bodyPr wrap="square" rtlCol="0">
            <a:spAutoFit/>
          </a:bodyPr>
          <a:lstStyle/>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Tout au long de TimeCraft, vous verrez T.A.R.R.A. et d'autres PNJ (personnages non joueurs). </a:t>
            </a:r>
          </a:p>
          <a:p>
            <a:pPr algn="ctr"/>
            <a:endParaRPr lang="en-US" sz="1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fr"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T.A.R.R.A. vous fournira des informations importantes qui pourront vous aider pendant le jeu. Vous verrez des fenêtres contextuelles de la part T.A.R.R.A. qui vous guideront à travers le jeu.</a:t>
            </a:r>
          </a:p>
        </p:txBody>
      </p:sp>
      <p:pic>
        <p:nvPicPr>
          <p:cNvPr id="5" name="Picture 4">
            <a:extLst>
              <a:ext uri="{FF2B5EF4-FFF2-40B4-BE49-F238E27FC236}">
                <a16:creationId xmlns:a16="http://schemas.microsoft.com/office/drawing/2014/main" id="{85A66A76-A4FB-4160-B6D3-4FE25348E09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86764" y="1254543"/>
            <a:ext cx="3242136" cy="4348914"/>
          </a:xfrm>
          <a:prstGeom prst="rect">
            <a:avLst/>
          </a:prstGeom>
        </p:spPr>
      </p:pic>
    </p:spTree>
    <p:extLst>
      <p:ext uri="{BB962C8B-B14F-4D97-AF65-F5344CB8AC3E}">
        <p14:creationId xmlns:p14="http://schemas.microsoft.com/office/powerpoint/2010/main" val="2989817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Choisir un Agent temporel</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896675"/>
            <a:ext cx="4962418" cy="3539430"/>
          </a:xfrm>
          <a:prstGeom prst="rect">
            <a:avLst/>
          </a:prstGeom>
          <a:noFill/>
        </p:spPr>
        <p:txBody>
          <a:bodyPr wrap="square" rtlCol="0">
            <a:spAutoFit/>
          </a:bodyPr>
          <a:lstStyle/>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Maintenant, vous devez choisir un Agent temporel.</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Il en existe cinq couleurs différentes. Choisissez celle que vous préférez !</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CE7EF0D9-D253-4305-B233-DFEA198139E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74699" y="1744734"/>
            <a:ext cx="5319713" cy="3368532"/>
          </a:xfrm>
          <a:prstGeom prst="rect">
            <a:avLst/>
          </a:prstGeom>
        </p:spPr>
      </p:pic>
    </p:spTree>
    <p:extLst>
      <p:ext uri="{BB962C8B-B14F-4D97-AF65-F5344CB8AC3E}">
        <p14:creationId xmlns:p14="http://schemas.microsoft.com/office/powerpoint/2010/main" val="373042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Comment sélectionner un Agent temporel</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59175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Appuyez sur le bouton pour sélectionner l'Agent temporel.</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C5DA35C9-C7F3-4FC2-B595-47957F4B4ED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286764" y="1631365"/>
            <a:ext cx="4409186" cy="3207160"/>
          </a:xfrm>
          <a:prstGeom prst="rect">
            <a:avLst/>
          </a:prstGeom>
        </p:spPr>
      </p:pic>
    </p:spTree>
    <p:extLst>
      <p:ext uri="{BB962C8B-B14F-4D97-AF65-F5344CB8AC3E}">
        <p14:creationId xmlns:p14="http://schemas.microsoft.com/office/powerpoint/2010/main" val="2479558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Utiliser votre Agent temporel</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46490" y="2451931"/>
            <a:ext cx="4962418" cy="3108543"/>
          </a:xfrm>
          <a:prstGeom prst="rect">
            <a:avLst/>
          </a:prstGeom>
          <a:noFill/>
        </p:spPr>
        <p:txBody>
          <a:bodyPr wrap="square" rtlCol="0">
            <a:spAutoFit/>
          </a:bodyPr>
          <a:lstStyle/>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L'Agent temporel disparaîtra. Pour le déployer, appuyez sur « C ».</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7C9112-D6B3-4A2B-840E-96B4D652046B}"/>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07891" y="1772307"/>
            <a:ext cx="6059468" cy="3019486"/>
          </a:xfrm>
          <a:prstGeom prst="rect">
            <a:avLst/>
          </a:prstGeom>
        </p:spPr>
      </p:pic>
    </p:spTree>
    <p:extLst>
      <p:ext uri="{BB962C8B-B14F-4D97-AF65-F5344CB8AC3E}">
        <p14:creationId xmlns:p14="http://schemas.microsoft.com/office/powerpoint/2010/main" val="2259683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Code Builder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612864" y="1228397"/>
            <a:ext cx="7283861" cy="5693866"/>
          </a:xfrm>
          <a:prstGeom prst="rect">
            <a:avLst/>
          </a:prstGeom>
          <a:noFill/>
        </p:spPr>
        <p:txBody>
          <a:bodyPr wrap="square" rtlCol="0">
            <a:spAutoFit/>
          </a:bodyPr>
          <a:lstStyle/>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En appuyant sur « C », vous lancerez Code Builder.</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Code Builder est la palette de programmation dont vous vous servirez pour programmer votre Agent temporel afin qu'il vous aide à résoudre différents problèmes dans TimeCraft.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Appuyez sur la croix, « </a:t>
            </a:r>
            <a:r>
              <a:rPr lang="fr-fr" sz="28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X</a:t>
            </a: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 dans le coin de la fenêtre pour revenir au jeu.</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9CAC7A7-62E3-4F43-AADE-8634DAE714C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60215" y="1450258"/>
            <a:ext cx="2892435" cy="3593690"/>
          </a:xfrm>
          <a:prstGeom prst="rect">
            <a:avLst/>
          </a:prstGeom>
        </p:spPr>
      </p:pic>
      <p:sp>
        <p:nvSpPr>
          <p:cNvPr id="10" name="Oval 9">
            <a:extLst>
              <a:ext uri="{FF2B5EF4-FFF2-40B4-BE49-F238E27FC236}">
                <a16:creationId xmlns:a16="http://schemas.microsoft.com/office/drawing/2014/main" id="{6B4E802A-6166-4FB1-81FE-35C764A4C851}"/>
              </a:ext>
            </a:extLst>
          </p:cNvPr>
          <p:cNvSpPr/>
          <p:nvPr/>
        </p:nvSpPr>
        <p:spPr bwMode="auto">
          <a:xfrm>
            <a:off x="3361379" y="1450258"/>
            <a:ext cx="391271" cy="38905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Rectangle 6">
            <a:extLst>
              <a:ext uri="{FF2B5EF4-FFF2-40B4-BE49-F238E27FC236}">
                <a16:creationId xmlns:a16="http://schemas.microsoft.com/office/drawing/2014/main" id="{1E59CC0B-5732-4945-9121-E6C21EB0FFD0}"/>
              </a:ext>
            </a:extLst>
          </p:cNvPr>
          <p:cNvSpPr/>
          <p:nvPr/>
        </p:nvSpPr>
        <p:spPr bwMode="auto">
          <a:xfrm>
            <a:off x="953729" y="1799303"/>
            <a:ext cx="2389239" cy="393291"/>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Up 8">
            <a:extLst>
              <a:ext uri="{FF2B5EF4-FFF2-40B4-BE49-F238E27FC236}">
                <a16:creationId xmlns:a16="http://schemas.microsoft.com/office/drawing/2014/main" id="{C0E0D681-9121-4217-B957-E75264AD7A4E}"/>
              </a:ext>
            </a:extLst>
          </p:cNvPr>
          <p:cNvSpPr/>
          <p:nvPr/>
        </p:nvSpPr>
        <p:spPr bwMode="auto">
          <a:xfrm rot="19644451">
            <a:off x="3889944" y="16882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58932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Utiliser votre Agent temporel</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521059"/>
            <a:ext cx="4962418" cy="1815882"/>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Votre Agent temporel est prêt !</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EA3F0B1A-9947-4EB9-8254-96CBFD3EC19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315603" y="2762935"/>
            <a:ext cx="3072121" cy="2011358"/>
          </a:xfrm>
          <a:prstGeom prst="rect">
            <a:avLst/>
          </a:prstGeom>
        </p:spPr>
      </p:pic>
    </p:spTree>
    <p:extLst>
      <p:ext uri="{BB962C8B-B14F-4D97-AF65-F5344CB8AC3E}">
        <p14:creationId xmlns:p14="http://schemas.microsoft.com/office/powerpoint/2010/main" val="3635082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Message de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D7DF1968-2B81-485D-8871-AA3228F9A084}"/>
              </a:ext>
            </a:extLst>
          </p:cNvPr>
          <p:cNvSpPr txBox="1"/>
          <p:nvPr/>
        </p:nvSpPr>
        <p:spPr>
          <a:xfrm>
            <a:off x="4683760" y="1659285"/>
            <a:ext cx="5705209" cy="2554545"/>
          </a:xfrm>
          <a:prstGeom prst="rect">
            <a:avLst/>
          </a:prstGeom>
          <a:noFill/>
        </p:spPr>
        <p:txBody>
          <a:bodyPr wrap="square" rtlCol="0">
            <a:spAutoFit/>
          </a:bodyPr>
          <a:lstStyle/>
          <a:p>
            <a:pPr algn="ctr"/>
            <a:r>
              <a:rPr lang="fr-f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Excellent choix !</a:t>
            </a:r>
          </a:p>
          <a:p>
            <a:pPr algn="ctr"/>
            <a:r>
              <a:rPr lang="fr-f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Allez vite vers le disjoncteur pour rétablir le courant. Il n'y a pas de temps à perdre !</a:t>
            </a:r>
          </a:p>
        </p:txBody>
      </p:sp>
      <p:pic>
        <p:nvPicPr>
          <p:cNvPr id="3" name="Picture 2">
            <a:extLst>
              <a:ext uri="{FF2B5EF4-FFF2-40B4-BE49-F238E27FC236}">
                <a16:creationId xmlns:a16="http://schemas.microsoft.com/office/drawing/2014/main" id="{959E75DA-649A-4BD1-923F-0A4BF57485F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589314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Aller au disjoncteur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724456"/>
            <a:ext cx="4962418" cy="1815882"/>
          </a:xfrm>
          <a:prstGeom prst="rect">
            <a:avLst/>
          </a:prstGeom>
          <a:noFill/>
        </p:spPr>
        <p:txBody>
          <a:bodyPr wrap="square" rtlCol="0">
            <a:spAutoFit/>
          </a:bodyPr>
          <a:lstStyle/>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Suivez les étincelles pour trouver le disjoncteur.</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11" name="Picture 10">
            <a:extLst>
              <a:ext uri="{FF2B5EF4-FFF2-40B4-BE49-F238E27FC236}">
                <a16:creationId xmlns:a16="http://schemas.microsoft.com/office/drawing/2014/main" id="{1BFA46D3-1FDB-4008-BFAC-669BE837379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29594" y="1360916"/>
            <a:ext cx="5805002" cy="4331651"/>
          </a:xfrm>
          <a:prstGeom prst="rect">
            <a:avLst/>
          </a:prstGeom>
        </p:spPr>
      </p:pic>
      <p:cxnSp>
        <p:nvCxnSpPr>
          <p:cNvPr id="7" name="Straight Arrow Connector 6">
            <a:extLst>
              <a:ext uri="{FF2B5EF4-FFF2-40B4-BE49-F238E27FC236}">
                <a16:creationId xmlns:a16="http://schemas.microsoft.com/office/drawing/2014/main" id="{103A5F68-CFC8-4B5C-AA07-476193C42719}"/>
              </a:ext>
            </a:extLst>
          </p:cNvPr>
          <p:cNvCxnSpPr>
            <a:cxnSpLocks/>
          </p:cNvCxnSpPr>
          <p:nvPr/>
        </p:nvCxnSpPr>
        <p:spPr>
          <a:xfrm flipH="1" flipV="1">
            <a:off x="3705225" y="3320873"/>
            <a:ext cx="459826" cy="165035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265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Message de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5" name="TextBox 4">
            <a:extLst>
              <a:ext uri="{FF2B5EF4-FFF2-40B4-BE49-F238E27FC236}">
                <a16:creationId xmlns:a16="http://schemas.microsoft.com/office/drawing/2014/main" id="{634B410D-3EF4-4250-A597-C169CD1D50B8}"/>
              </a:ext>
            </a:extLst>
          </p:cNvPr>
          <p:cNvSpPr txBox="1"/>
          <p:nvPr/>
        </p:nvSpPr>
        <p:spPr>
          <a:xfrm>
            <a:off x="3572046" y="1953612"/>
            <a:ext cx="7509612" cy="3539430"/>
          </a:xfrm>
          <a:prstGeom prst="rect">
            <a:avLst/>
          </a:prstGeom>
          <a:noFill/>
        </p:spPr>
        <p:txBody>
          <a:bodyPr wrap="square" rtlCol="0">
            <a:spAutoFit/>
          </a:bodyPr>
          <a:lstStyle/>
          <a:p>
            <a:pPr algn="ctr"/>
            <a:r>
              <a:rPr lang="fr-f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C'était rapide ! Regardez ! </a:t>
            </a:r>
          </a:p>
          <a:p>
            <a:pPr algn="ctr"/>
            <a:r>
              <a:rPr lang="fr-f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J'ai ajouté le module T.A.L.K. dans votre inventaire. Utilisez le T.A.L.K. pour appeler votre Agent temporel ou si vous avez besoin de moi.</a:t>
            </a:r>
          </a:p>
          <a:p>
            <a:pPr algn="ctr"/>
            <a:r>
              <a:rPr lang="fr-f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Faites un clic droit avec le module dans votre main pour l'activer.</a:t>
            </a:r>
          </a:p>
        </p:txBody>
      </p:sp>
      <p:pic>
        <p:nvPicPr>
          <p:cNvPr id="2" name="Picture 1">
            <a:extLst>
              <a:ext uri="{FF2B5EF4-FFF2-40B4-BE49-F238E27FC236}">
                <a16:creationId xmlns:a16="http://schemas.microsoft.com/office/drawing/2014/main" id="{D79E8191-4AA8-4C26-A659-679F2FBA0E0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59278" y="1700200"/>
            <a:ext cx="2786083" cy="3457600"/>
          </a:xfrm>
          <a:prstGeom prst="rect">
            <a:avLst/>
          </a:prstGeom>
        </p:spPr>
      </p:pic>
    </p:spTree>
    <p:extLst>
      <p:ext uri="{BB962C8B-B14F-4D97-AF65-F5344CB8AC3E}">
        <p14:creationId xmlns:p14="http://schemas.microsoft.com/office/powerpoint/2010/main" val="2378356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Interface utilisateur graphique, application&#10;&#10;Description générée automatiquement">
            <a:extLst>
              <a:ext uri="{FF2B5EF4-FFF2-40B4-BE49-F238E27FC236}">
                <a16:creationId xmlns:a16="http://schemas.microsoft.com/office/drawing/2014/main" id="{9162E91F-BC2E-43D5-A4C8-43D67821FCA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50664" y="1547233"/>
            <a:ext cx="5562484" cy="3548312"/>
          </a:xfrm>
          <a:prstGeom prst="rect">
            <a:avLst/>
          </a:prstGeom>
        </p:spPr>
      </p:pic>
      <p:sp>
        <p:nvSpPr>
          <p:cNvPr id="4" name="Title 3"/>
          <p:cNvSpPr>
            <a:spLocks noGrp="1"/>
          </p:cNvSpPr>
          <p:nvPr>
            <p:ph type="title"/>
          </p:nvPr>
        </p:nvSpPr>
        <p:spPr/>
        <p:txBody>
          <a:bodyPr/>
          <a:lstStyle/>
          <a:p>
            <a:r>
              <a:rPr lang="fr-fr" dirty="0"/>
              <a:t>Utiliser votre module T.A.L.K.</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10" name="TextBox 9">
            <a:extLst>
              <a:ext uri="{FF2B5EF4-FFF2-40B4-BE49-F238E27FC236}">
                <a16:creationId xmlns:a16="http://schemas.microsoft.com/office/drawing/2014/main" id="{A2655C5C-0CA0-4746-9660-A2315FA77501}"/>
              </a:ext>
            </a:extLst>
          </p:cNvPr>
          <p:cNvSpPr txBox="1"/>
          <p:nvPr/>
        </p:nvSpPr>
        <p:spPr>
          <a:xfrm>
            <a:off x="6413148" y="1435010"/>
            <a:ext cx="4962418" cy="4462760"/>
          </a:xfrm>
          <a:prstGeom prst="rect">
            <a:avLst/>
          </a:prstGeom>
          <a:noFill/>
        </p:spPr>
        <p:txBody>
          <a:bodyPr wrap="square" rtlCol="0">
            <a:spAutoFit/>
          </a:bodyPr>
          <a:lstStyle/>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Votre module T.A.L.K. se trouve dans votre barre d'action.</a:t>
            </a:r>
          </a:p>
          <a:p>
            <a:pPr algn="ctr"/>
            <a:endParaRPr lang="en-US" sz="1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Sélectionnez le module T.A.L.K. dans la barre d'action. Une fois le module sélectionné, vous verrez apparaître un nouveau bouton à l'écran :</a:t>
            </a:r>
          </a:p>
          <a:p>
            <a:pPr algn="ctr"/>
            <a:r>
              <a:rPr lang="fr-fr"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Utiliser le module T.A.L.K. </a:t>
            </a:r>
          </a:p>
          <a:p>
            <a:pPr algn="ctr"/>
            <a:endParaRPr lang="en-US" sz="11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Appuyez sur le bouton.</a:t>
            </a: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Rectangle 6">
            <a:extLst>
              <a:ext uri="{FF2B5EF4-FFF2-40B4-BE49-F238E27FC236}">
                <a16:creationId xmlns:a16="http://schemas.microsoft.com/office/drawing/2014/main" id="{F8A13050-395A-46E8-8B65-DC28381F8FE6}"/>
              </a:ext>
            </a:extLst>
          </p:cNvPr>
          <p:cNvSpPr/>
          <p:nvPr/>
        </p:nvSpPr>
        <p:spPr bwMode="auto">
          <a:xfrm>
            <a:off x="2427573" y="4642336"/>
            <a:ext cx="3438525" cy="544084"/>
          </a:xfrm>
          <a:prstGeom prst="rect">
            <a:avLst/>
          </a:prstGeom>
          <a:noFill/>
          <a:ln w="57150">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2AF2CC00-4CEA-467F-8CAF-DFF6BCD92E40}"/>
              </a:ext>
            </a:extLst>
          </p:cNvPr>
          <p:cNvSpPr/>
          <p:nvPr/>
        </p:nvSpPr>
        <p:spPr bwMode="auto">
          <a:xfrm>
            <a:off x="1424523" y="4593319"/>
            <a:ext cx="894461" cy="372634"/>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46763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41424-0A27-4676-96FE-FDBF3D6719E6}"/>
              </a:ext>
            </a:extLst>
          </p:cNvPr>
          <p:cNvSpPr>
            <a:spLocks noGrp="1"/>
          </p:cNvSpPr>
          <p:nvPr>
            <p:ph type="ctrTitle"/>
          </p:nvPr>
        </p:nvSpPr>
        <p:spPr>
          <a:xfrm>
            <a:off x="4697195" y="922107"/>
            <a:ext cx="6903228" cy="1470025"/>
          </a:xfrm>
        </p:spPr>
        <p:txBody>
          <a:bodyPr/>
          <a:lstStyle/>
          <a:p>
            <a:r>
              <a:rPr lang="fr-fr" dirty="0"/>
              <a:t>Qu'est-ce que </a:t>
            </a:r>
            <a:br>
                    </a:br>
            <a:r>
              <a:rPr lang="fr-fr" dirty="0"/>
              <a:t>l'informatique ?</a:t>
            </a:r>
          </a:p>
        </p:txBody>
      </p:sp>
      <p:sp>
        <p:nvSpPr>
          <p:cNvPr id="4" name="Subtitle 3">
            <a:extLst>
              <a:ext uri="{FF2B5EF4-FFF2-40B4-BE49-F238E27FC236}">
                <a16:creationId xmlns:a16="http://schemas.microsoft.com/office/drawing/2014/main" id="{5A6782AF-A5C6-4234-9673-F81DB539D92F}"/>
              </a:ext>
            </a:extLst>
          </p:cNvPr>
          <p:cNvSpPr txBox="1">
            <a:spLocks noGrp="1"/>
          </p:cNvSpPr>
          <p:nvPr>
            <p:ph type="subTitle" idx="1"/>
          </p:nvPr>
        </p:nvSpPr>
        <p:spPr>
          <a:xfrm>
            <a:off x="4561915" y="2624138"/>
            <a:ext cx="6904038" cy="2800767"/>
          </a:xfrm>
          <a:prstGeom prst="rect">
            <a:avLst/>
          </a:prstGeom>
          <a:noFill/>
        </p:spPr>
        <p:txBody>
          <a:bodyPr wrap="square" rtlCol="0">
            <a:spAutoFit/>
          </a:bodyPr>
          <a:lstStyle/>
          <a:p>
            <a:pPr algn="ctr"/>
            <a:r>
              <a:rPr lang="fr-fr" sz="4400" dirty="0">
                <a:solidFill>
                  <a:schemeClr val="accent2">
                    <a:alpha val="99000"/>
                  </a:schemeClr>
                </a:solidFill>
                <a:latin typeface="Noto Sans" panose="020B0502040504020204" pitchFamily="34" charset="0"/>
                <a:ea typeface="Noto Sans" panose="020B0502040504020204" pitchFamily="34" charset="0"/>
                <a:cs typeface="Noto Sans" panose="020B0502040504020204" pitchFamily="34" charset="0"/>
              </a:rPr>
              <a:t>L'informatique est un domaine dans lequel on utilise la puissance des ordinateurs pour résoudre des problèmes.</a:t>
            </a:r>
          </a:p>
        </p:txBody>
      </p:sp>
    </p:spTree>
    <p:extLst>
      <p:ext uri="{BB962C8B-B14F-4D97-AF65-F5344CB8AC3E}">
        <p14:creationId xmlns:p14="http://schemas.microsoft.com/office/powerpoint/2010/main" val="519664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Message de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FD7CEDF3-3B1D-485B-9DF8-4C3F03BA7049}"/>
              </a:ext>
            </a:extLst>
          </p:cNvPr>
          <p:cNvSpPr txBox="1"/>
          <p:nvPr/>
        </p:nvSpPr>
        <p:spPr>
          <a:xfrm>
            <a:off x="5294622" y="2194973"/>
            <a:ext cx="3808469" cy="2062103"/>
          </a:xfrm>
          <a:prstGeom prst="rect">
            <a:avLst/>
          </a:prstGeom>
          <a:noFill/>
        </p:spPr>
        <p:txBody>
          <a:bodyPr wrap="square" rtlCol="0">
            <a:spAutoFit/>
          </a:bodyPr>
          <a:lstStyle/>
          <a:p>
            <a:pPr algn="ctr"/>
            <a:r>
              <a:rPr lang="fr-f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 suis à un clic, maintenant ! Appuyez sur « Démarrer » pour commencer l'activité !</a:t>
            </a:r>
          </a:p>
        </p:txBody>
      </p:sp>
      <p:pic>
        <p:nvPicPr>
          <p:cNvPr id="3" name="Picture 2">
            <a:extLst>
              <a:ext uri="{FF2B5EF4-FFF2-40B4-BE49-F238E27FC236}">
                <a16:creationId xmlns:a16="http://schemas.microsoft.com/office/drawing/2014/main" id="{42617B42-59A7-4AA1-9F56-5988F47CDBE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654656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Message de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946823" y="2397948"/>
            <a:ext cx="4062469" cy="2062103"/>
          </a:xfrm>
          <a:prstGeom prst="rect">
            <a:avLst/>
          </a:prstGeom>
          <a:noFill/>
        </p:spPr>
        <p:txBody>
          <a:bodyPr wrap="square" rtlCol="0">
            <a:spAutoFit/>
          </a:bodyPr>
          <a:lstStyle/>
          <a:p>
            <a:pPr algn="ctr"/>
            <a:r>
              <a:rPr lang="fr-f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Coder pour faire avancer votre Agent temporel de 3 blocs et alimenter la chronologie. </a:t>
            </a:r>
          </a:p>
        </p:txBody>
      </p:sp>
      <p:pic>
        <p:nvPicPr>
          <p:cNvPr id="3" name="Picture 2">
            <a:extLst>
              <a:ext uri="{FF2B5EF4-FFF2-40B4-BE49-F238E27FC236}">
                <a16:creationId xmlns:a16="http://schemas.microsoft.com/office/drawing/2014/main" id="{8594D522-055B-4674-869F-EE39A4139D9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4095959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4200" y="469099"/>
            <a:ext cx="4158362" cy="1017073"/>
          </a:xfrm>
        </p:spPr>
        <p:txBody>
          <a:bodyPr/>
          <a:lstStyle/>
          <a:p>
            <a:pPr>
              <a:lnSpc>
                <a:spcPct val="114000"/>
              </a:lnSpc>
            </a:pPr>
            <a:r>
              <a:rPr lang="fr-fr" dirty="0">
                <a:solidFill>
                  <a:srgbClr val="D59DFF"/>
                </a:solidFill>
              </a:rPr>
              <a:t>Concepts de programmation :</a:t>
            </a:r>
            <a:br>
                    </a:br>
            <a:r>
              <a:rPr lang="fr-fr" sz="2400" dirty="0">
                <a:solidFill>
                  <a:srgbClr val="D59DFF"/>
                </a:solidFill>
              </a:rPr>
              <a:t>le séquençage</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11676"/>
          </a:xfrm>
        </p:spPr>
        <p:txBody>
          <a:bodyPr/>
          <a:lstStyle/>
          <a:p>
            <a:pPr>
              <a:lnSpc>
                <a:spcPct val="108000"/>
              </a:lnSpc>
              <a:spcBef>
                <a:spcPts val="1200"/>
              </a:spcBef>
            </a:pPr>
            <a:r>
              <a:rPr lang="fr-fr">
                <a:solidFill>
                  <a:srgbClr val="D59DFF"/>
                </a:solidFill>
                <a:latin typeface="+mj-lt"/>
              </a:rPr>
              <a:t>Définition</a:t>
            </a:r>
          </a:p>
          <a:p>
            <a:pPr>
              <a:lnSpc>
                <a:spcPct val="108000"/>
              </a:lnSpc>
              <a:spcBef>
                <a:spcPts val="1200"/>
              </a:spcBef>
            </a:pPr>
            <a:r>
              <a:rPr lang="fr-fr" sz="2000">
                <a:solidFill>
                  <a:schemeClr val="bg1"/>
                </a:solidFill>
              </a:rPr>
              <a:t>L'Agent se déplacera dans l'ordre que vous avez défini. Dans une structure séquentielle, une action ou un événement, mène à l'action suivante dans l'ordre.</a:t>
            </a:r>
            <a:endParaRPr lang="en-US">
              <a:solidFill>
                <a:schemeClr val="bg1"/>
              </a:solidFill>
            </a:endParaRPr>
          </a:p>
          <a:p>
            <a:pPr>
              <a:lnSpc>
                <a:spcPct val="108000"/>
              </a:lnSpc>
              <a:spcBef>
                <a:spcPts val="1200"/>
              </a:spcBef>
            </a:pPr>
            <a:r>
              <a:rPr lang="fr-fr">
                <a:solidFill>
                  <a:srgbClr val="D59DFF"/>
                </a:solidFill>
                <a:latin typeface="+mj-lt"/>
              </a:rPr>
              <a:t>Regardons de plus près</a:t>
            </a:r>
          </a:p>
          <a:p>
            <a:pPr>
              <a:lnSpc>
                <a:spcPct val="108000"/>
              </a:lnSpc>
              <a:spcBef>
                <a:spcPts val="1200"/>
              </a:spcBef>
            </a:pPr>
            <a:r>
              <a:rPr lang="fr-fr" sz="2000">
                <a:solidFill>
                  <a:schemeClr val="bg1"/>
                </a:solidFill>
              </a:rPr>
              <a:t>Votre dernier programme fonctionnerait-il si vous mettiez </a:t>
            </a:r>
            <a:r>
              <a:rPr lang="fr-fr" sz="2000" b="1">
                <a:solidFill>
                  <a:schemeClr val="bg1"/>
                </a:solidFill>
                <a:latin typeface="Consolas" panose="020B0609020204030204" pitchFamily="49" charset="0"/>
              </a:rPr>
              <a:t>agent</a:t>
            </a:r>
            <a:r>
              <a:rPr lang="fr-fr" sz="2000" b="1">
                <a:solidFill>
                  <a:schemeClr val="bg1"/>
                </a:solidFill>
              </a:rPr>
              <a:t> </a:t>
            </a:r>
            <a:r>
              <a:rPr lang="fr-fr" sz="2000" b="1">
                <a:solidFill>
                  <a:schemeClr val="bg1"/>
                </a:solidFill>
                <a:latin typeface="Consolas" panose="020B0609020204030204" pitchFamily="49" charset="0"/>
              </a:rPr>
              <a:t>analyze</a:t>
            </a:r>
            <a:r>
              <a:rPr lang="fr-fr" sz="2000">
                <a:solidFill>
                  <a:schemeClr val="bg1"/>
                </a:solidFill>
              </a:rPr>
              <a:t> avant </a:t>
            </a:r>
            <a:r>
              <a:rPr lang="fr-fr" sz="2000" b="1">
                <a:solidFill>
                  <a:schemeClr val="bg1"/>
                </a:solidFill>
                <a:latin typeface="Consolas" panose="020B0609020204030204" pitchFamily="49" charset="0"/>
              </a:rPr>
              <a:t>agent</a:t>
            </a:r>
            <a:r>
              <a:rPr lang="fr-fr" sz="2000" b="1">
                <a:solidFill>
                  <a:schemeClr val="bg1"/>
                </a:solidFill>
              </a:rPr>
              <a:t> </a:t>
            </a:r>
            <a:r>
              <a:rPr lang="fr-fr" sz="2000" b="1">
                <a:solidFill>
                  <a:schemeClr val="bg1"/>
                </a:solidFill>
                <a:latin typeface="Consolas" panose="020B0609020204030204" pitchFamily="49" charset="0"/>
              </a:rPr>
              <a:t>move</a:t>
            </a:r>
            <a:r>
              <a:rPr lang="fr-fr" sz="2000">
                <a:solidFill>
                  <a:schemeClr val="bg1"/>
                </a:solidFill>
              </a:rPr>
              <a:t> ? Pourquoi ?</a:t>
            </a:r>
          </a:p>
          <a:p>
            <a:pPr>
              <a:lnSpc>
                <a:spcPct val="108000"/>
              </a:lnSpc>
              <a:spcBef>
                <a:spcPts val="1200"/>
              </a:spcBef>
            </a:pPr>
            <a:r>
              <a:rPr lang="fr-fr">
                <a:solidFill>
                  <a:srgbClr val="D59DFF"/>
                </a:solidFill>
                <a:latin typeface="+mj-lt"/>
              </a:rPr>
              <a:t>Astuce : </a:t>
            </a:r>
            <a:r>
              <a:rPr lang="fr-fr" sz="2000">
                <a:solidFill>
                  <a:schemeClr val="bg1"/>
                </a:solidFill>
              </a:rPr>
              <a:t>Faites une ébauche sur papier !</a:t>
            </a:r>
          </a:p>
        </p:txBody>
      </p:sp>
      <p:pic>
        <p:nvPicPr>
          <p:cNvPr id="7" name="Picture Placeholder 6" descr="Capture d'écran d'un jeu vidéo&#10;&#10;Description générée automatiquement">
            <a:extLst>
              <a:ext uri="{FF2B5EF4-FFF2-40B4-BE49-F238E27FC236}">
                <a16:creationId xmlns:a16="http://schemas.microsoft.com/office/drawing/2014/main" id="{C7CD90BF-0B50-4366-A7F1-CA7E8D656DE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a:xfrm>
            <a:off x="5554663" y="0"/>
            <a:ext cx="6637337" cy="6858000"/>
          </a:xfrm>
        </p:spPr>
      </p:pic>
    </p:spTree>
    <p:extLst>
      <p:ext uri="{BB962C8B-B14F-4D97-AF65-F5344CB8AC3E}">
        <p14:creationId xmlns:p14="http://schemas.microsoft.com/office/powerpoint/2010/main" val="354492590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Alimenter le circuit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7155411" y="2605403"/>
            <a:ext cx="4962418" cy="1384995"/>
          </a:xfrm>
          <a:prstGeom prst="rect">
            <a:avLst/>
          </a:prstGeom>
          <a:noFill/>
        </p:spPr>
        <p:txBody>
          <a:bodyPr wrap="square" rtlCol="0">
            <a:spAutoFit/>
          </a:bodyPr>
          <a:lstStyle/>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Appuyez sur « C » pour ouvrir Code Builder.</a:t>
            </a: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DC1BB6C5-97DE-4055-BB63-7A7DEC776A1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909454"/>
            <a:ext cx="6843011" cy="2880470"/>
          </a:xfrm>
          <a:prstGeom prst="rect">
            <a:avLst/>
          </a:prstGeom>
        </p:spPr>
      </p:pic>
    </p:spTree>
    <p:extLst>
      <p:ext uri="{BB962C8B-B14F-4D97-AF65-F5344CB8AC3E}">
        <p14:creationId xmlns:p14="http://schemas.microsoft.com/office/powerpoint/2010/main" val="3589622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Utiliser Code Builder (Blocks)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4212518" y="1732081"/>
            <a:ext cx="7639240" cy="3662541"/>
          </a:xfrm>
          <a:prstGeom prst="rect">
            <a:avLst/>
          </a:prstGeom>
          <a:noFill/>
        </p:spPr>
        <p:txBody>
          <a:bodyPr wrap="square" rtlCol="0">
            <a:spAutoFit/>
          </a:bodyPr>
          <a:lstStyle/>
          <a:p>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Étape 1 : Lisez la tâche de programmation.</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Étape 2 : Utilisez les blocs de mots MakeCode de votre boîte à outils. Vous les glisserez et les déposerez dans la toile de programmation.</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Étape 3 : Appuyez sur la flèche verte pour tester votre code. </a:t>
            </a:r>
          </a:p>
        </p:txBody>
      </p:sp>
      <p:pic>
        <p:nvPicPr>
          <p:cNvPr id="2" name="Picture 1">
            <a:extLst>
              <a:ext uri="{FF2B5EF4-FFF2-40B4-BE49-F238E27FC236}">
                <a16:creationId xmlns:a16="http://schemas.microsoft.com/office/drawing/2014/main" id="{612682EC-03CC-491B-BA4E-F70258E5C27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15" name="Arrow: Left 14">
            <a:extLst>
              <a:ext uri="{FF2B5EF4-FFF2-40B4-BE49-F238E27FC236}">
                <a16:creationId xmlns:a16="http://schemas.microsoft.com/office/drawing/2014/main" id="{8815F5DF-718F-4DF9-AC8C-88CF837BD85D}"/>
              </a:ext>
            </a:extLst>
          </p:cNvPr>
          <p:cNvSpPr/>
          <p:nvPr/>
        </p:nvSpPr>
        <p:spPr bwMode="auto">
          <a:xfrm>
            <a:off x="3275401" y="3984762"/>
            <a:ext cx="124530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599251" y="2206293"/>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685226" y="4779166"/>
            <a:ext cx="621655" cy="256012"/>
          </a:xfrm>
          <a:prstGeom prst="leftArrow">
            <a:avLst>
              <a:gd name="adj1" fmla="val 57219"/>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 name="Rectangle 4">
            <a:extLst>
              <a:ext uri="{FF2B5EF4-FFF2-40B4-BE49-F238E27FC236}">
                <a16:creationId xmlns:a16="http://schemas.microsoft.com/office/drawing/2014/main" id="{8FFF96F1-9642-4404-A101-D84A8EC796EF}"/>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52927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Utiliser Code Builder (Blocks)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260871" y="1340184"/>
            <a:ext cx="5362575" cy="3416320"/>
          </a:xfrm>
          <a:prstGeom prst="rect">
            <a:avLst/>
          </a:prstGeom>
          <a:noFill/>
        </p:spPr>
        <p:txBody>
          <a:bodyPr wrap="square" rtlCol="0">
            <a:spAutoFit/>
          </a:bodyPr>
          <a:lstStyle/>
          <a:p>
            <a:r>
              <a:rPr lang="fr-fr"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Si la tâche de programmation est trop longue pour tenir sur la moitié de l'écran. Vous devrez appuyer sur l'icône </a:t>
            </a:r>
            <a:r>
              <a:rPr lang="fr-fr"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d'expansion</a:t>
            </a:r>
            <a:r>
              <a:rPr lang="fr-fr"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pour que Code Builder prenne tout l'écran. </a:t>
            </a:r>
          </a:p>
          <a:p>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fr-fr"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Si vous avez besoin de plus d'aide pour résoudre un défi de programmation, sélectionnez le bouton </a:t>
            </a:r>
            <a:r>
              <a:rPr lang="fr-fr"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d'aide</a:t>
            </a:r>
            <a:r>
              <a:rPr lang="fr-fr"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représenté par une ampoule avec un point d'interrogation. Ces conseils sont très utiles !</a:t>
            </a:r>
          </a:p>
        </p:txBody>
      </p:sp>
      <p:sp>
        <p:nvSpPr>
          <p:cNvPr id="6" name="Oval 5">
            <a:extLst>
              <a:ext uri="{FF2B5EF4-FFF2-40B4-BE49-F238E27FC236}">
                <a16:creationId xmlns:a16="http://schemas.microsoft.com/office/drawing/2014/main" id="{05D60F4F-CBA2-42F3-932A-E17D14ED9B6C}"/>
              </a:ext>
            </a:extLst>
          </p:cNvPr>
          <p:cNvSpPr/>
          <p:nvPr/>
        </p:nvSpPr>
        <p:spPr bwMode="auto">
          <a:xfrm>
            <a:off x="3844413" y="1651893"/>
            <a:ext cx="437535" cy="40971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3B891A60-D734-4B57-86DC-1C5D0E5B0B9F}"/>
              </a:ext>
            </a:extLst>
          </p:cNvPr>
          <p:cNvSpPr/>
          <p:nvPr/>
        </p:nvSpPr>
        <p:spPr bwMode="auto">
          <a:xfrm>
            <a:off x="734079" y="1201019"/>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2" name="Picture 1">
            <a:extLst>
              <a:ext uri="{FF2B5EF4-FFF2-40B4-BE49-F238E27FC236}">
                <a16:creationId xmlns:a16="http://schemas.microsoft.com/office/drawing/2014/main" id="{A3B0DC82-039F-474C-9135-0B4243CEFC5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17968" y="1188720"/>
            <a:ext cx="3922973" cy="4874076"/>
          </a:xfrm>
          <a:prstGeom prst="rect">
            <a:avLst/>
          </a:prstGeom>
        </p:spPr>
      </p:pic>
      <p:sp>
        <p:nvSpPr>
          <p:cNvPr id="3" name="Rectangle 2">
            <a:extLst>
              <a:ext uri="{FF2B5EF4-FFF2-40B4-BE49-F238E27FC236}">
                <a16:creationId xmlns:a16="http://schemas.microsoft.com/office/drawing/2014/main" id="{0097B3ED-E5C8-4148-946B-5DF1F6B2625E}"/>
              </a:ext>
            </a:extLst>
          </p:cNvPr>
          <p:cNvSpPr/>
          <p:nvPr/>
        </p:nvSpPr>
        <p:spPr bwMode="auto">
          <a:xfrm>
            <a:off x="634181" y="1736324"/>
            <a:ext cx="3210232" cy="535305"/>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Left 7">
            <a:extLst>
              <a:ext uri="{FF2B5EF4-FFF2-40B4-BE49-F238E27FC236}">
                <a16:creationId xmlns:a16="http://schemas.microsoft.com/office/drawing/2014/main" id="{520D2EC8-4BA7-46B5-8462-4B3CD5F71015}"/>
              </a:ext>
            </a:extLst>
          </p:cNvPr>
          <p:cNvSpPr/>
          <p:nvPr/>
        </p:nvSpPr>
        <p:spPr bwMode="auto">
          <a:xfrm>
            <a:off x="1568554" y="1279259"/>
            <a:ext cx="3692317"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Left 8">
            <a:extLst>
              <a:ext uri="{FF2B5EF4-FFF2-40B4-BE49-F238E27FC236}">
                <a16:creationId xmlns:a16="http://schemas.microsoft.com/office/drawing/2014/main" id="{340D13B5-27EA-4E50-8666-C78E93D8E220}"/>
              </a:ext>
            </a:extLst>
          </p:cNvPr>
          <p:cNvSpPr/>
          <p:nvPr/>
        </p:nvSpPr>
        <p:spPr bwMode="auto">
          <a:xfrm rot="3489368">
            <a:off x="3887064" y="2537804"/>
            <a:ext cx="1588874"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0" name="Oval 19">
            <a:extLst>
              <a:ext uri="{FF2B5EF4-FFF2-40B4-BE49-F238E27FC236}">
                <a16:creationId xmlns:a16="http://schemas.microsoft.com/office/drawing/2014/main" id="{C5355704-6472-4709-8CDA-AFE1946C79C9}"/>
              </a:ext>
            </a:extLst>
          </p:cNvPr>
          <p:cNvSpPr/>
          <p:nvPr/>
        </p:nvSpPr>
        <p:spPr bwMode="auto">
          <a:xfrm>
            <a:off x="734079" y="1213318"/>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9C756996-3193-4C95-8224-44D51D5EAA77}"/>
              </a:ext>
            </a:extLst>
          </p:cNvPr>
          <p:cNvSpPr/>
          <p:nvPr/>
        </p:nvSpPr>
        <p:spPr bwMode="auto">
          <a:xfrm>
            <a:off x="3844413" y="1664192"/>
            <a:ext cx="458992" cy="36033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49603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Utiliser Code Builder (Python)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974643" y="1878895"/>
            <a:ext cx="5398207" cy="3231654"/>
          </a:xfrm>
          <a:prstGeom prst="rect">
            <a:avLst/>
          </a:prstGeom>
          <a:noFill/>
        </p:spPr>
        <p:txBody>
          <a:bodyPr wrap="square" rtlCol="0">
            <a:spAutoFit/>
          </a:bodyPr>
          <a:lstStyle/>
          <a:p>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Étape 1 : Lisez la tâche de programmation.</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Étape 2 : Tapez votre code Python sous Activité. </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Étape 3 : Appuyez sur le bouton « Exécuter » en bas de l'écran.</a:t>
            </a: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331629" y="2007870"/>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508185" y="4836938"/>
            <a:ext cx="777594" cy="230848"/>
          </a:xfrm>
          <a:prstGeom prst="leftArrow">
            <a:avLst>
              <a:gd name="adj1" fmla="val 26764"/>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3074" name="Picture 2">
            <a:extLst>
              <a:ext uri="{FF2B5EF4-FFF2-40B4-BE49-F238E27FC236}">
                <a16:creationId xmlns:a16="http://schemas.microsoft.com/office/drawing/2014/main" id="{9EFE5BD1-D47A-4DB6-AB51-4C759B809D05}"/>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19150" y="1260002"/>
            <a:ext cx="4894971" cy="468885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F03297F8-E116-4865-9517-3C4FFDCD7CBA}"/>
              </a:ext>
            </a:extLst>
          </p:cNvPr>
          <p:cNvSpPr/>
          <p:nvPr/>
        </p:nvSpPr>
        <p:spPr bwMode="auto">
          <a:xfrm>
            <a:off x="1160206" y="1538748"/>
            <a:ext cx="4080388" cy="109138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Arrow: Left 1">
            <a:extLst>
              <a:ext uri="{FF2B5EF4-FFF2-40B4-BE49-F238E27FC236}">
                <a16:creationId xmlns:a16="http://schemas.microsoft.com/office/drawing/2014/main" id="{593DD21A-583A-4C50-BFB4-B644FB1212D2}"/>
              </a:ext>
            </a:extLst>
          </p:cNvPr>
          <p:cNvSpPr/>
          <p:nvPr/>
        </p:nvSpPr>
        <p:spPr bwMode="auto">
          <a:xfrm>
            <a:off x="4993992" y="2007869"/>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Arrow: Left 6">
            <a:extLst>
              <a:ext uri="{FF2B5EF4-FFF2-40B4-BE49-F238E27FC236}">
                <a16:creationId xmlns:a16="http://schemas.microsoft.com/office/drawing/2014/main" id="{6020357A-0D99-48B7-9C44-2C775F446FA2}"/>
              </a:ext>
            </a:extLst>
          </p:cNvPr>
          <p:cNvSpPr/>
          <p:nvPr/>
        </p:nvSpPr>
        <p:spPr bwMode="auto">
          <a:xfrm rot="19729364">
            <a:off x="3958872" y="3919437"/>
            <a:ext cx="2070239"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Rectangle 7">
            <a:extLst>
              <a:ext uri="{FF2B5EF4-FFF2-40B4-BE49-F238E27FC236}">
                <a16:creationId xmlns:a16="http://schemas.microsoft.com/office/drawing/2014/main" id="{91A247E3-EE5A-44E3-B21B-52ED6CCEDFEF}"/>
              </a:ext>
            </a:extLst>
          </p:cNvPr>
          <p:cNvSpPr/>
          <p:nvPr/>
        </p:nvSpPr>
        <p:spPr bwMode="auto">
          <a:xfrm>
            <a:off x="1160206" y="473986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Rectangle 8">
            <a:extLst>
              <a:ext uri="{FF2B5EF4-FFF2-40B4-BE49-F238E27FC236}">
                <a16:creationId xmlns:a16="http://schemas.microsoft.com/office/drawing/2014/main" id="{06DD5264-9900-43DA-BD1A-99ED12CC7B6A}"/>
              </a:ext>
            </a:extLst>
          </p:cNvPr>
          <p:cNvSpPr/>
          <p:nvPr/>
        </p:nvSpPr>
        <p:spPr bwMode="auto">
          <a:xfrm>
            <a:off x="1204451" y="349472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 name="Arrow: Left 9">
            <a:extLst>
              <a:ext uri="{FF2B5EF4-FFF2-40B4-BE49-F238E27FC236}">
                <a16:creationId xmlns:a16="http://schemas.microsoft.com/office/drawing/2014/main" id="{20DC032A-68B2-4A74-9DF9-D990088D48E9}"/>
              </a:ext>
            </a:extLst>
          </p:cNvPr>
          <p:cNvSpPr/>
          <p:nvPr/>
        </p:nvSpPr>
        <p:spPr bwMode="auto">
          <a:xfrm rot="20968581">
            <a:off x="1394812" y="5135519"/>
            <a:ext cx="4586309" cy="351451"/>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1CEFDC7E-C655-4090-8FBA-C70076E6F332}"/>
              </a:ext>
            </a:extLst>
          </p:cNvPr>
          <p:cNvSpPr/>
          <p:nvPr/>
        </p:nvSpPr>
        <p:spPr bwMode="auto">
          <a:xfrm>
            <a:off x="875167" y="5569567"/>
            <a:ext cx="570271" cy="48839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0583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Message de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94380" y="2079611"/>
            <a:ext cx="4448549" cy="2554545"/>
          </a:xfrm>
          <a:prstGeom prst="rect">
            <a:avLst/>
          </a:prstGeom>
          <a:noFill/>
        </p:spPr>
        <p:txBody>
          <a:bodyPr wrap="square" rtlCol="0">
            <a:spAutoFit/>
          </a:bodyPr>
          <a:lstStyle/>
          <a:p>
            <a:pPr algn="ctr"/>
            <a:r>
              <a:rPr lang="fr-f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Excellent travail ! Vous avez rétabli le courant. Maintenant, vous pouvez nous aider à corriger ce qui a mal tourné.</a:t>
            </a:r>
          </a:p>
        </p:txBody>
      </p:sp>
      <p:pic>
        <p:nvPicPr>
          <p:cNvPr id="2" name="Picture 1">
            <a:extLst>
              <a:ext uri="{FF2B5EF4-FFF2-40B4-BE49-F238E27FC236}">
                <a16:creationId xmlns:a16="http://schemas.microsoft.com/office/drawing/2014/main" id="{305A30FA-9D6F-4F56-8432-642D5FBC8D3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899710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Brèches temporelles sur l'unité centrale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grpSp>
        <p:nvGrpSpPr>
          <p:cNvPr id="16" name="Group 15">
            <a:extLst>
              <a:ext uri="{FF2B5EF4-FFF2-40B4-BE49-F238E27FC236}">
                <a16:creationId xmlns:a16="http://schemas.microsoft.com/office/drawing/2014/main" id="{2A52FB99-939C-4ED1-A52F-C65BE5A775DB}"/>
              </a:ext>
            </a:extLst>
          </p:cNvPr>
          <p:cNvGrpSpPr/>
          <p:nvPr/>
        </p:nvGrpSpPr>
        <p:grpSpPr>
          <a:xfrm>
            <a:off x="1419226" y="1188720"/>
            <a:ext cx="9020174" cy="4507229"/>
            <a:chOff x="1419226" y="1188720"/>
            <a:chExt cx="9020174" cy="4507229"/>
          </a:xfrm>
        </p:grpSpPr>
        <p:pic>
          <p:nvPicPr>
            <p:cNvPr id="15" name="Picture 14">
              <a:extLst>
                <a:ext uri="{FF2B5EF4-FFF2-40B4-BE49-F238E27FC236}">
                  <a16:creationId xmlns:a16="http://schemas.microsoft.com/office/drawing/2014/main" id="{8C3C0D41-2035-4880-B3BB-7E491707753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419226" y="1188720"/>
              <a:ext cx="9020174" cy="4507229"/>
            </a:xfrm>
            <a:prstGeom prst="rect">
              <a:avLst/>
            </a:prstGeom>
          </p:spPr>
        </p:pic>
        <p:pic>
          <p:nvPicPr>
            <p:cNvPr id="9" name="Picture 8">
              <a:extLst>
                <a:ext uri="{FF2B5EF4-FFF2-40B4-BE49-F238E27FC236}">
                  <a16:creationId xmlns:a16="http://schemas.microsoft.com/office/drawing/2014/main" id="{217B4514-3491-47B5-8D0A-B375E1AA74C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953251" y="3689511"/>
              <a:ext cx="400050" cy="406239"/>
            </a:xfrm>
            <a:prstGeom prst="rect">
              <a:avLst/>
            </a:prstGeom>
          </p:spPr>
        </p:pic>
      </p:grpSp>
    </p:spTree>
    <p:extLst>
      <p:ext uri="{BB962C8B-B14F-4D97-AF65-F5344CB8AC3E}">
        <p14:creationId xmlns:p14="http://schemas.microsoft.com/office/powerpoint/2010/main" val="2742883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Message de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305051" y="2145681"/>
            <a:ext cx="3920229" cy="2554545"/>
          </a:xfrm>
          <a:prstGeom prst="rect">
            <a:avLst/>
          </a:prstGeom>
          <a:noFill/>
        </p:spPr>
        <p:txBody>
          <a:bodyPr wrap="square" rtlCol="0">
            <a:spAutoFit/>
          </a:bodyPr>
          <a:lstStyle/>
          <a:p>
            <a:pPr algn="ctr"/>
            <a:r>
              <a:rPr lang="fr-f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Essayons de résoudre ce problème. Appuyez sur le bouton pour le sélectionner dans l'ordinateur chronologique.</a:t>
            </a:r>
          </a:p>
        </p:txBody>
      </p:sp>
      <p:pic>
        <p:nvPicPr>
          <p:cNvPr id="2" name="Picture 1">
            <a:extLst>
              <a:ext uri="{FF2B5EF4-FFF2-40B4-BE49-F238E27FC236}">
                <a16:creationId xmlns:a16="http://schemas.microsoft.com/office/drawing/2014/main" id="{D058EEBB-3479-49AA-B116-15F8B019BD2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9048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ABA493B-BA1A-4009-AAD2-EC7DF3C31EB3}"/>
              </a:ext>
            </a:extLst>
          </p:cNvPr>
          <p:cNvSpPr>
            <a:spLocks noGrp="1"/>
          </p:cNvSpPr>
          <p:nvPr>
            <p:ph type="body" sz="quarter" idx="13"/>
          </p:nvPr>
        </p:nvSpPr>
        <p:spPr>
          <a:xfrm>
            <a:off x="239848" y="2495138"/>
            <a:ext cx="6902856" cy="2120726"/>
          </a:xfrm>
        </p:spPr>
        <p:txBody>
          <a:bodyPr/>
          <a:lstStyle/>
          <a:p>
            <a:r>
              <a:rPr lang="fr-fr" dirty="0"/>
              <a:t>Comment sont utilisées l'informatique </a:t>
            </a:r>
            <a:r>
              <a:rPr lang="fr-fr" sz="4000" dirty="0"/>
              <a:t>et les compétences informatiques </a:t>
            </a:r>
            <a:r>
              <a:rPr lang="fr-fr" dirty="0"/>
              <a:t>à l'école ?</a:t>
            </a:r>
          </a:p>
        </p:txBody>
      </p:sp>
    </p:spTree>
    <p:extLst>
      <p:ext uri="{BB962C8B-B14F-4D97-AF65-F5344CB8AC3E}">
        <p14:creationId xmlns:p14="http://schemas.microsoft.com/office/powerpoint/2010/main" val="3048960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Sélectionner la brèche temporelle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8" name="Picture 7">
            <a:extLst>
              <a:ext uri="{FF2B5EF4-FFF2-40B4-BE49-F238E27FC236}">
                <a16:creationId xmlns:a16="http://schemas.microsoft.com/office/drawing/2014/main" id="{C81001FE-9324-49A8-86C6-E8924CF0FB0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96292" y="1360916"/>
            <a:ext cx="4277844" cy="4609269"/>
          </a:xfrm>
          <a:prstGeom prst="rect">
            <a:avLst/>
          </a:prstGeom>
        </p:spPr>
      </p:pic>
      <p:sp>
        <p:nvSpPr>
          <p:cNvPr id="15" name="TextBox 14">
            <a:extLst>
              <a:ext uri="{FF2B5EF4-FFF2-40B4-BE49-F238E27FC236}">
                <a16:creationId xmlns:a16="http://schemas.microsoft.com/office/drawing/2014/main" id="{121FB720-3E6B-4BD8-90B3-6C4CE826906B}"/>
              </a:ext>
            </a:extLst>
          </p:cNvPr>
          <p:cNvSpPr txBox="1"/>
          <p:nvPr/>
        </p:nvSpPr>
        <p:spPr>
          <a:xfrm>
            <a:off x="6256337" y="254300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Appuyez sur le bouton pour sélectionner la brèche temporelle.</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4255478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Message de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801768" y="2151727"/>
            <a:ext cx="4539989" cy="2554545"/>
          </a:xfrm>
          <a:prstGeom prst="rect">
            <a:avLst/>
          </a:prstGeom>
          <a:noFill/>
        </p:spPr>
        <p:txBody>
          <a:bodyPr wrap="square" rtlCol="0">
            <a:spAutoFit/>
          </a:bodyPr>
          <a:lstStyle/>
          <a:p>
            <a:pPr algn="ctr"/>
            <a:r>
              <a:rPr lang="fr-f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Vous avez sélectionné une brèche temporelle. Maintenant, vous devriez vous rendre au module temporel pour commencer votre mission.</a:t>
            </a:r>
          </a:p>
        </p:txBody>
      </p:sp>
      <p:pic>
        <p:nvPicPr>
          <p:cNvPr id="2" name="Picture 1">
            <a:extLst>
              <a:ext uri="{FF2B5EF4-FFF2-40B4-BE49-F238E27FC236}">
                <a16:creationId xmlns:a16="http://schemas.microsoft.com/office/drawing/2014/main" id="{2CF03193-6E57-45EC-A103-8FC343CC160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92731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Aller au module temporel</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256338" y="2758449"/>
            <a:ext cx="4962418" cy="1815882"/>
          </a:xfrm>
          <a:prstGeom prst="rect">
            <a:avLst/>
          </a:prstGeom>
          <a:noFill/>
        </p:spPr>
        <p:txBody>
          <a:bodyPr wrap="square" rtlCol="0">
            <a:spAutoFit/>
          </a:bodyPr>
          <a:lstStyle/>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Le module temporel est une machine qui vous permet de voyager dans le temps !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D667342-DCFF-421B-8C6A-930D2452028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126427" y="1766306"/>
            <a:ext cx="4809236" cy="3149824"/>
          </a:xfrm>
          <a:prstGeom prst="rect">
            <a:avLst/>
          </a:prstGeom>
        </p:spPr>
      </p:pic>
    </p:spTree>
    <p:extLst>
      <p:ext uri="{BB962C8B-B14F-4D97-AF65-F5344CB8AC3E}">
        <p14:creationId xmlns:p14="http://schemas.microsoft.com/office/powerpoint/2010/main" val="3441566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Message de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72972" y="1643568"/>
            <a:ext cx="3938010" cy="3046988"/>
          </a:xfrm>
          <a:prstGeom prst="rect">
            <a:avLst/>
          </a:prstGeom>
          <a:noFill/>
        </p:spPr>
        <p:txBody>
          <a:bodyPr wrap="square" rtlCol="0">
            <a:spAutoFit/>
          </a:bodyPr>
          <a:lstStyle/>
          <a:p>
            <a:pPr algn="ctr"/>
            <a:r>
              <a:rPr lang="fr-f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Maintenant, avancez jusqu'au module temporel, et appuyez sur le bouton pour l'ouvrir et recevoir votre compte-rendu de mission !</a:t>
            </a:r>
          </a:p>
        </p:txBody>
      </p:sp>
      <p:pic>
        <p:nvPicPr>
          <p:cNvPr id="2" name="Picture 1">
            <a:extLst>
              <a:ext uri="{FF2B5EF4-FFF2-40B4-BE49-F238E27FC236}">
                <a16:creationId xmlns:a16="http://schemas.microsoft.com/office/drawing/2014/main" id="{1F8FEB90-A681-4C06-9DB9-F23E67175C4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070539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Sauts temporels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333063"/>
            <a:ext cx="4962418" cy="4401205"/>
          </a:xfrm>
          <a:prstGeom prst="rect">
            <a:avLst/>
          </a:prstGeom>
          <a:noFill/>
        </p:spPr>
        <p:txBody>
          <a:bodyPr wrap="square" rtlCol="0">
            <a:spAutoFit/>
          </a:bodyPr>
          <a:lstStyle/>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Vous devrez résoudre 3 brèches temporelles. Chaque fois que vous entrez dans le module temporel, le nombre indiqué sur le côté vous dira combien de sauts temporels vous devez résoudre.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Appuyez sur le bouton pour ouvrir le module temporel.</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255768"/>
            <a:ext cx="6031992" cy="2986851"/>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4062413" y="2100545"/>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96988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Ouvrir le module temporel</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314926"/>
            <a:ext cx="4962418" cy="2246769"/>
          </a:xfrm>
          <a:prstGeom prst="rect">
            <a:avLst/>
          </a:prstGeom>
          <a:noFill/>
        </p:spPr>
        <p:txBody>
          <a:bodyPr wrap="square" rtlCol="0">
            <a:spAutoFit/>
          </a:bodyPr>
          <a:lstStyle/>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Appuyez sur le bouton pour ouvrir le module temporel et recevoir votre compte-rendu de mission.</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255768"/>
            <a:ext cx="6031992" cy="4068707"/>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1757363" y="2114067"/>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29014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Compte-rendu de mission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724764" y="1673869"/>
            <a:ext cx="5270135"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Lisons le compte-rendu de mission. </a:t>
            </a:r>
          </a:p>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N'oubliez pas que vous pouvez utiliser le Lecteur immersif si vous avez besoin d'aide lorsque vous jouez en solo !</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7022BCD1-25F2-45D0-8B43-7DD084E8B59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457161" y="1535059"/>
            <a:ext cx="2867046" cy="3386162"/>
          </a:xfrm>
          <a:prstGeom prst="rect">
            <a:avLst/>
          </a:prstGeom>
        </p:spPr>
      </p:pic>
    </p:spTree>
    <p:extLst>
      <p:ext uri="{BB962C8B-B14F-4D97-AF65-F5344CB8AC3E}">
        <p14:creationId xmlns:p14="http://schemas.microsoft.com/office/powerpoint/2010/main" val="2173818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Entrer dans le module temporel</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758449"/>
            <a:ext cx="5726113"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Appuyez sur le bouton du module temporel</a:t>
            </a:r>
            <a:r>
              <a:rPr lang="fr-fr" sz="2800" dirty="0">
                <a:solidFill>
                  <a:schemeClr val="accent5">
                    <a:alpha val="99000"/>
                  </a:schemeClr>
                </a:solidFill>
              </a:rPr>
              <a: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6D2BA8-FCBD-43D9-BE27-A865381EAED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78386" y="1303299"/>
            <a:ext cx="3981450" cy="4726182"/>
          </a:xfrm>
          <a:prstGeom prst="rect">
            <a:avLst/>
          </a:prstGeom>
        </p:spPr>
      </p:pic>
    </p:spTree>
    <p:extLst>
      <p:ext uri="{BB962C8B-B14F-4D97-AF65-F5344CB8AC3E}">
        <p14:creationId xmlns:p14="http://schemas.microsoft.com/office/powerpoint/2010/main" val="504911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Entrer dans le module temporel</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1" y="2112118"/>
            <a:ext cx="5726113"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Après avoir appuyé sur le bouton, vous verrez un message disant « téléportation » qui indique que vous voyagez dans le temps ! </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082E8199-FD11-4006-9BE3-857ED327658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8650" y="1188720"/>
            <a:ext cx="5314950" cy="4562475"/>
          </a:xfrm>
          <a:prstGeom prst="rect">
            <a:avLst/>
          </a:prstGeom>
        </p:spPr>
      </p:pic>
      <p:sp>
        <p:nvSpPr>
          <p:cNvPr id="8" name="Oval 7">
            <a:extLst>
              <a:ext uri="{FF2B5EF4-FFF2-40B4-BE49-F238E27FC236}">
                <a16:creationId xmlns:a16="http://schemas.microsoft.com/office/drawing/2014/main" id="{9E0C3BF9-528E-4E8C-9DDC-488DB8B2F714}"/>
              </a:ext>
            </a:extLst>
          </p:cNvPr>
          <p:cNvSpPr/>
          <p:nvPr/>
        </p:nvSpPr>
        <p:spPr bwMode="auto">
          <a:xfrm>
            <a:off x="1451768" y="3469957"/>
            <a:ext cx="2943225" cy="80962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26334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Bienvenue dans Orchestre de jazz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430267"/>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TextBox 6">
            <a:extLst>
              <a:ext uri="{FF2B5EF4-FFF2-40B4-BE49-F238E27FC236}">
                <a16:creationId xmlns:a16="http://schemas.microsoft.com/office/drawing/2014/main" id="{12EBAB88-BF92-4973-9609-28544A8BA440}"/>
              </a:ext>
            </a:extLst>
          </p:cNvPr>
          <p:cNvSpPr txBox="1"/>
          <p:nvPr/>
        </p:nvSpPr>
        <p:spPr>
          <a:xfrm>
            <a:off x="6898241" y="2625921"/>
            <a:ext cx="4962418" cy="1200329"/>
          </a:xfrm>
          <a:prstGeom prst="rect">
            <a:avLst/>
          </a:prstGeom>
          <a:noFill/>
        </p:spPr>
        <p:txBody>
          <a:bodyPr wrap="square" rtlCol="0">
            <a:spAutoFit/>
          </a:bodyPr>
          <a:lstStyle/>
          <a:p>
            <a:pPr algn="ctr"/>
            <a:r>
              <a:rPr lang="fr-fr"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Voici votre point d'apparition dans ce monde. Vous verrez cette même image lorsque vous commencerez à jouer.</a:t>
            </a:r>
          </a:p>
        </p:txBody>
      </p:sp>
      <p:pic>
        <p:nvPicPr>
          <p:cNvPr id="2" name="Picture 1">
            <a:extLst>
              <a:ext uri="{FF2B5EF4-FFF2-40B4-BE49-F238E27FC236}">
                <a16:creationId xmlns:a16="http://schemas.microsoft.com/office/drawing/2014/main" id="{15BFD153-BE8F-43CB-B0DB-B4A222A1B37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200" y="1430267"/>
            <a:ext cx="5870165" cy="4232079"/>
          </a:xfrm>
          <a:prstGeom prst="rect">
            <a:avLst/>
          </a:prstGeom>
        </p:spPr>
      </p:pic>
    </p:spTree>
    <p:extLst>
      <p:ext uri="{BB962C8B-B14F-4D97-AF65-F5344CB8AC3E}">
        <p14:creationId xmlns:p14="http://schemas.microsoft.com/office/powerpoint/2010/main" val="1626979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23EEC04-5491-4AA0-A760-FD654DED6308}"/>
              </a:ext>
            </a:extLst>
          </p:cNvPr>
          <p:cNvSpPr>
            <a:spLocks noGrp="1"/>
          </p:cNvSpPr>
          <p:nvPr>
            <p:ph type="body" sz="quarter" idx="13"/>
          </p:nvPr>
        </p:nvSpPr>
        <p:spPr>
          <a:xfrm>
            <a:off x="209026" y="2618427"/>
            <a:ext cx="6902856" cy="2120726"/>
          </a:xfrm>
        </p:spPr>
        <p:txBody>
          <a:bodyPr/>
          <a:lstStyle/>
          <a:p>
            <a:r>
              <a:rPr lang="fr-fr" dirty="0"/>
              <a:t>Comment est utilisée l'informatique au travail (dans différents métiers)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26388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Message de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567283" y="1504394"/>
            <a:ext cx="7623231" cy="4031873"/>
          </a:xfrm>
          <a:prstGeom prst="rect">
            <a:avLst/>
          </a:prstGeom>
          <a:noFill/>
        </p:spPr>
        <p:txBody>
          <a:bodyPr wrap="square" rtlCol="0">
            <a:spAutoFit/>
          </a:bodyPr>
          <a:lstStyle/>
          <a:p>
            <a:pPr algn="ctr"/>
            <a:r>
              <a:rPr lang="fr-f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Le musicien de jazz semble vraiment contrarié, voyons si nous pouvons l'aider !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f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Il y a quelque chose de caché derrière le mur qui se trouve derrière le musicien en face de vous. Utilisez votre module T.A.L.K. pour envoyer votre Agent à l'endroit </a:t>
            </a:r>
          </a:p>
          <a:p>
            <a:pPr algn="ctr"/>
            <a:r>
              <a:rPr lang="fr-f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détecté ! </a:t>
            </a:r>
          </a:p>
        </p:txBody>
      </p:sp>
      <p:pic>
        <p:nvPicPr>
          <p:cNvPr id="2" name="Picture 1">
            <a:extLst>
              <a:ext uri="{FF2B5EF4-FFF2-40B4-BE49-F238E27FC236}">
                <a16:creationId xmlns:a16="http://schemas.microsoft.com/office/drawing/2014/main" id="{ACDC073B-B1CA-46A3-A672-3ADADF878B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3000592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PNJ musicien de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71166" y="1897653"/>
            <a:ext cx="5464550" cy="2554545"/>
          </a:xfrm>
          <a:prstGeom prst="rect">
            <a:avLst/>
          </a:prstGeom>
          <a:noFill/>
        </p:spPr>
        <p:txBody>
          <a:bodyPr wrap="square" rtlCol="0">
            <a:spAutoFit/>
          </a:bodyPr>
          <a:lstStyle/>
          <a:p>
            <a:pPr algn="ctr"/>
            <a:r>
              <a:rPr lang="fr-f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 suis hué sur une autre scène, encore ! Tout a changé depuis que j'ai perdu ma trompette ! Suis-je maudit ?</a:t>
            </a:r>
          </a:p>
        </p:txBody>
      </p:sp>
      <p:pic>
        <p:nvPicPr>
          <p:cNvPr id="5" name="Picture 4">
            <a:extLst>
              <a:ext uri="{FF2B5EF4-FFF2-40B4-BE49-F238E27FC236}">
                <a16:creationId xmlns:a16="http://schemas.microsoft.com/office/drawing/2014/main" id="{5A28B592-86C7-445C-ACBE-9F8D5D8DAE0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597741" y="1707501"/>
            <a:ext cx="2394155" cy="3705157"/>
          </a:xfrm>
          <a:prstGeom prst="rect">
            <a:avLst/>
          </a:prstGeom>
        </p:spPr>
      </p:pic>
    </p:spTree>
    <p:extLst>
      <p:ext uri="{BB962C8B-B14F-4D97-AF65-F5344CB8AC3E}">
        <p14:creationId xmlns:p14="http://schemas.microsoft.com/office/powerpoint/2010/main" val="2665513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Orchestre de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93422" y="1874728"/>
            <a:ext cx="4962418" cy="3108543"/>
          </a:xfrm>
          <a:prstGeom prst="rect">
            <a:avLst/>
          </a:prstGeom>
          <a:noFill/>
        </p:spPr>
        <p:txBody>
          <a:bodyPr wrap="square" rtlCol="0">
            <a:spAutoFit/>
          </a:bodyPr>
          <a:lstStyle/>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Une fois le module T.A.L.K. dans votre main, vous verrez une nouvelle bulle grise disant : </a:t>
            </a:r>
          </a:p>
          <a:p>
            <a:pPr algn="ctr"/>
            <a:r>
              <a:rPr lang="fr-fr"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Utiliser le module T.A.L.K.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Appuyez sur le bouton pour afficher la fenêtre contextuelle suivante.</a:t>
            </a:r>
          </a:p>
        </p:txBody>
      </p:sp>
      <p:pic>
        <p:nvPicPr>
          <p:cNvPr id="3" name="Picture 2">
            <a:extLst>
              <a:ext uri="{FF2B5EF4-FFF2-40B4-BE49-F238E27FC236}">
                <a16:creationId xmlns:a16="http://schemas.microsoft.com/office/drawing/2014/main" id="{A1EBD21C-BCF6-478C-8D62-8416BB97221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14615" y="2005338"/>
            <a:ext cx="6127242" cy="3108543"/>
          </a:xfrm>
          <a:prstGeom prst="rect">
            <a:avLst/>
          </a:prstGeom>
        </p:spPr>
      </p:pic>
    </p:spTree>
    <p:extLst>
      <p:ext uri="{BB962C8B-B14F-4D97-AF65-F5344CB8AC3E}">
        <p14:creationId xmlns:p14="http://schemas.microsoft.com/office/powerpoint/2010/main" val="1157674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E6EDB01-C7A1-46F7-A5A2-9742CFC1E15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1047" t="2135"/>
          <a:stretch/>
        </p:blipFill>
        <p:spPr>
          <a:xfrm>
            <a:off x="894736" y="2021013"/>
            <a:ext cx="5442121" cy="2647354"/>
          </a:xfrm>
          <a:prstGeom prst="rect">
            <a:avLst/>
          </a:prstGeom>
        </p:spPr>
      </p:pic>
      <p:sp>
        <p:nvSpPr>
          <p:cNvPr id="4" name="Title 3"/>
          <p:cNvSpPr>
            <a:spLocks noGrp="1"/>
          </p:cNvSpPr>
          <p:nvPr>
            <p:ph type="title"/>
          </p:nvPr>
        </p:nvSpPr>
        <p:spPr/>
        <p:txBody>
          <a:bodyPr/>
          <a:lstStyle/>
          <a:p>
            <a:r>
              <a:rPr lang="fr-fr" dirty="0"/>
              <a:t>Orchestre de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53158" y="2693783"/>
            <a:ext cx="4962418" cy="1815882"/>
          </a:xfrm>
          <a:prstGeom prst="rect">
            <a:avLst/>
          </a:prstGeom>
          <a:noFill/>
        </p:spPr>
        <p:txBody>
          <a:bodyPr wrap="square" rtlCol="0">
            <a:spAutoFit/>
          </a:bodyPr>
          <a:lstStyle/>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Cliquez sur « Démarrer »</a:t>
            </a:r>
          </a:p>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pour commencer votre mission !</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1011037" y="4154659"/>
            <a:ext cx="1797977" cy="513708"/>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4BE6E08F-5A72-40DC-A171-5A5A7610DBC3}"/>
              </a:ext>
            </a:extLst>
          </p:cNvPr>
          <p:cNvSpPr/>
          <p:nvPr/>
        </p:nvSpPr>
        <p:spPr bwMode="auto">
          <a:xfrm rot="1815130">
            <a:off x="294640" y="3749039"/>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75821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Message de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92249" y="1599261"/>
            <a:ext cx="5454392" cy="3539430"/>
          </a:xfrm>
          <a:prstGeom prst="rect">
            <a:avLst/>
          </a:prstGeom>
          <a:noFill/>
        </p:spPr>
        <p:txBody>
          <a:bodyPr wrap="square" rtlCol="0">
            <a:spAutoFit/>
          </a:bodyPr>
          <a:lstStyle/>
          <a:p>
            <a:pPr algn="ctr"/>
            <a:r>
              <a:rPr lang="fr-f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Bien joué ! </a:t>
            </a:r>
          </a:p>
          <a:p>
            <a:pPr algn="ctr"/>
            <a:r>
              <a:rPr lang="fr-f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Utilisez votre module T.A.L.K. pour ramener l'Agent au point de départ à tout moment.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f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Maintenant, utilisez le code pour récupérer la trompette !</a:t>
            </a:r>
          </a:p>
        </p:txBody>
      </p:sp>
      <p:pic>
        <p:nvPicPr>
          <p:cNvPr id="2" name="Picture 1">
            <a:extLst>
              <a:ext uri="{FF2B5EF4-FFF2-40B4-BE49-F238E27FC236}">
                <a16:creationId xmlns:a16="http://schemas.microsoft.com/office/drawing/2014/main" id="{1A9200A9-162F-4DC5-9D72-D3C61D37C0B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84570" y="1482834"/>
            <a:ext cx="2786083" cy="3457600"/>
          </a:xfrm>
          <a:prstGeom prst="rect">
            <a:avLst/>
          </a:prstGeom>
        </p:spPr>
      </p:pic>
    </p:spTree>
    <p:extLst>
      <p:ext uri="{BB962C8B-B14F-4D97-AF65-F5344CB8AC3E}">
        <p14:creationId xmlns:p14="http://schemas.microsoft.com/office/powerpoint/2010/main" val="3633681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Orchestre de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226407" y="1404553"/>
            <a:ext cx="4962418" cy="4832092"/>
          </a:xfrm>
          <a:prstGeom prst="rect">
            <a:avLst/>
          </a:prstGeom>
          <a:noFill/>
        </p:spPr>
        <p:txBody>
          <a:bodyPr wrap="square" rtlCol="0">
            <a:spAutoFit/>
          </a:bodyPr>
          <a:lstStyle/>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Votre Agent temporel se mettra automatiquement en position.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Il y a une trompette à la sortie du labyrinthe.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Nous devons récupérer la trompette pour le musicien !</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7F46FE6-5A24-4E4B-B417-C9843D63B90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91241" y="1456174"/>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558975" y="254443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6006492" y="2240376"/>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20402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Créer l'algorithme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667928" y="1360916"/>
            <a:ext cx="5524072" cy="4924425"/>
          </a:xfrm>
          <a:prstGeom prst="rect">
            <a:avLst/>
          </a:prstGeom>
          <a:noFill/>
        </p:spPr>
        <p:txBody>
          <a:bodyPr wrap="square" rtlCol="0">
            <a:spAutoFit/>
          </a:bodyPr>
          <a:lstStyle/>
          <a:p>
            <a:pPr algn="ctr"/>
            <a:r>
              <a:rPr lang="fr-fr"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Utilisons l'algorithme pour nous aider à résoudre ce défi.</a:t>
            </a:r>
          </a:p>
          <a:p>
            <a:pPr algn="ctr"/>
            <a:r>
              <a:rPr lang="fr-fr"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Comment pouvons-nous utiliser les commandes</a:t>
            </a:r>
          </a:p>
          <a:p>
            <a:pPr algn="ctr"/>
            <a:r>
              <a:rPr lang="fr-fr"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avant</a:t>
            </a:r>
          </a:p>
          <a:p>
            <a:pPr algn="ctr"/>
            <a:r>
              <a:rPr lang="fr-fr"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arrière</a:t>
            </a:r>
          </a:p>
          <a:p>
            <a:pPr algn="ctr"/>
            <a:r>
              <a:rPr lang="fr-fr"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gauche</a:t>
            </a:r>
          </a:p>
          <a:p>
            <a:pPr algn="ctr"/>
            <a:r>
              <a:rPr lang="fr-fr"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droite</a:t>
            </a:r>
          </a:p>
          <a:p>
            <a:pPr algn="ctr"/>
            <a:r>
              <a:rPr lang="fr-fr"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haut</a:t>
            </a:r>
          </a:p>
          <a:p>
            <a:pPr algn="ctr"/>
            <a:r>
              <a:rPr lang="fr-fr"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bas</a:t>
            </a:r>
          </a:p>
          <a:p>
            <a:pPr algn="ctr"/>
            <a:r>
              <a:rPr lang="fr-fr"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pour que notre Agent du Temps se déplace jusqu'à la trompette ?</a:t>
            </a:r>
          </a:p>
          <a:p>
            <a:pPr algn="ctr"/>
            <a:endParaRPr lang="en-US" sz="2800" dirty="0">
              <a:solidFill>
                <a:schemeClr val="accent5">
                  <a:alpha val="99000"/>
                </a:schemeClr>
              </a:solidFill>
            </a:endParaRPr>
          </a:p>
        </p:txBody>
      </p:sp>
      <p:pic>
        <p:nvPicPr>
          <p:cNvPr id="10" name="Picture 9">
            <a:extLst>
              <a:ext uri="{FF2B5EF4-FFF2-40B4-BE49-F238E27FC236}">
                <a16:creationId xmlns:a16="http://schemas.microsoft.com/office/drawing/2014/main" id="{8CA770D4-986A-4C03-85E0-529183B77F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6" y="1360916"/>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467110" y="244126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5908887" y="2081995"/>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18598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Coder l'algorithme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20045" y="1311678"/>
            <a:ext cx="4948719" cy="4401205"/>
          </a:xfrm>
          <a:prstGeom prst="rect">
            <a:avLst/>
          </a:prstGeom>
          <a:noFill/>
        </p:spPr>
        <p:txBody>
          <a:bodyPr wrap="square" rtlCol="0">
            <a:spAutoFit/>
          </a:bodyPr>
          <a:lstStyle/>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Maintenant, codons notre Agent temporel pour qu'il suive l'algorithme.</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Ouvrez Code Builder en appuyant sur « C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Une fois que Code Builder est ouvert, vous verrez les instructions, la boîte à outils et les conseils.</a:t>
            </a:r>
          </a:p>
        </p:txBody>
      </p:sp>
      <p:graphicFrame>
        <p:nvGraphicFramePr>
          <p:cNvPr id="9" name="Table 9">
            <a:extLst>
              <a:ext uri="{FF2B5EF4-FFF2-40B4-BE49-F238E27FC236}">
                <a16:creationId xmlns:a16="http://schemas.microsoft.com/office/drawing/2014/main" id="{C6C19A12-73AA-410D-9E94-8E08112909D7}"/>
              </a:ext>
            </a:extLst>
          </p:cNvPr>
          <p:cNvGraphicFramePr>
            <a:graphicFrameLocks noGrp="1"/>
          </p:cNvGraphicFramePr>
          <p:nvPr>
            <p:extLst>
              <p:ext uri="{D42A27DB-BD31-4B8C-83A1-F6EECF244321}">
                <p14:modId xmlns:p14="http://schemas.microsoft.com/office/powerpoint/2010/main" val="1481879607"/>
              </p:ext>
            </p:extLst>
          </p:nvPr>
        </p:nvGraphicFramePr>
        <p:xfrm>
          <a:off x="521208" y="1373012"/>
          <a:ext cx="6218640" cy="4339871"/>
        </p:xfrm>
        <a:graphic>
          <a:graphicData uri="http://schemas.openxmlformats.org/drawingml/2006/table">
            <a:tbl>
              <a:tblPr firstRow="1" bandRow="1">
                <a:tableStyleId>{5C22544A-7EE6-4342-B048-85BDC9FD1C3A}</a:tableStyleId>
              </a:tblPr>
              <a:tblGrid>
                <a:gridCol w="3109320">
                  <a:extLst>
                    <a:ext uri="{9D8B030D-6E8A-4147-A177-3AD203B41FA5}">
                      <a16:colId xmlns:a16="http://schemas.microsoft.com/office/drawing/2014/main" val="420766927"/>
                    </a:ext>
                  </a:extLst>
                </a:gridCol>
                <a:gridCol w="3109320">
                  <a:extLst>
                    <a:ext uri="{9D8B030D-6E8A-4147-A177-3AD203B41FA5}">
                      <a16:colId xmlns:a16="http://schemas.microsoft.com/office/drawing/2014/main" val="1926644480"/>
                    </a:ext>
                  </a:extLst>
                </a:gridCol>
              </a:tblGrid>
              <a:tr h="407951">
                <a:tc>
                  <a:txBody>
                    <a:bodyPr/>
                    <a:lstStyle/>
                    <a:p>
                      <a:pPr algn="ctr"/>
                      <a:r>
                        <a:rPr lang="fr-fr" dirty="0" err="1">
                          <a:solidFill>
                            <a:schemeClr val="accent5"/>
                          </a:solidFill>
                          <a:latin typeface="Noto Sans" panose="020B0502040504020204" pitchFamily="34" charset="0"/>
                          <a:ea typeface="Noto Sans" panose="020B0502040504020204" pitchFamily="34" charset="0"/>
                          <a:cs typeface="Noto Sans" panose="020B0502040504020204" pitchFamily="34" charset="0"/>
                        </a:rPr>
                        <a:t>Blocs MakeCode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fr" dirty="0">
                          <a:solidFill>
                            <a:schemeClr val="accent5"/>
                          </a:solidFill>
                          <a:latin typeface="Noto Sans" panose="020B0502040504020204" pitchFamily="34" charset="0"/>
                          <a:ea typeface="Noto Sans" panose="020B0502040504020204" pitchFamily="34" charset="0"/>
                          <a:cs typeface="Noto Sans" panose="020B0502040504020204" pitchFamily="34" charset="0"/>
                        </a:rPr>
                        <a:t>Python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9612323"/>
                  </a:ext>
                </a:extLst>
              </a:tr>
              <a:tr h="2063598">
                <a:tc>
                  <a:txBody>
                    <a:bodyPr/>
                    <a:lstStyle/>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2812063"/>
                  </a:ext>
                </a:extLst>
              </a:tr>
            </a:tbl>
          </a:graphicData>
        </a:graphic>
      </p:graphicFrame>
      <p:pic>
        <p:nvPicPr>
          <p:cNvPr id="2050" name="Picture 2">
            <a:extLst>
              <a:ext uri="{FF2B5EF4-FFF2-40B4-BE49-F238E27FC236}">
                <a16:creationId xmlns:a16="http://schemas.microsoft.com/office/drawing/2014/main" id="{31C96BD8-E115-441C-86D9-FC2664BB2094}"/>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786189" y="1910881"/>
            <a:ext cx="2767011" cy="357410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E597DCC0-B9FE-4F6D-8451-C3D57ACADD35}"/>
              </a:ext>
            </a:extLst>
          </p:cNvPr>
          <p:cNvGrpSpPr/>
          <p:nvPr/>
        </p:nvGrpSpPr>
        <p:grpSpPr>
          <a:xfrm>
            <a:off x="733272" y="1910881"/>
            <a:ext cx="2767012" cy="3243544"/>
            <a:chOff x="521208" y="1592825"/>
            <a:chExt cx="3219966" cy="4000629"/>
          </a:xfrm>
        </p:grpSpPr>
        <p:pic>
          <p:nvPicPr>
            <p:cNvPr id="2" name="Picture 1">
              <a:extLst>
                <a:ext uri="{FF2B5EF4-FFF2-40B4-BE49-F238E27FC236}">
                  <a16:creationId xmlns:a16="http://schemas.microsoft.com/office/drawing/2014/main" id="{227A265E-562F-4C4B-8D2E-BB73839B387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3" name="Rectangle 2">
              <a:extLst>
                <a:ext uri="{FF2B5EF4-FFF2-40B4-BE49-F238E27FC236}">
                  <a16:creationId xmlns:a16="http://schemas.microsoft.com/office/drawing/2014/main" id="{3A216FBF-BD9B-401C-BDFB-B4A4A6357E0B}"/>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Tree>
    <p:extLst>
      <p:ext uri="{BB962C8B-B14F-4D97-AF65-F5344CB8AC3E}">
        <p14:creationId xmlns:p14="http://schemas.microsoft.com/office/powerpoint/2010/main" val="89869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RÉINITIALISER L'ACTIVITÉ</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3" name="Picture 2">
            <a:extLst>
              <a:ext uri="{FF2B5EF4-FFF2-40B4-BE49-F238E27FC236}">
                <a16:creationId xmlns:a16="http://schemas.microsoft.com/office/drawing/2014/main" id="{4FF0E35B-6B7E-4664-8E74-D178831F13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6558868" cy="4287081"/>
          </a:xfrm>
          <a:prstGeom prst="rect">
            <a:avLst/>
          </a:prstGeom>
        </p:spPr>
      </p:pic>
      <p:sp>
        <p:nvSpPr>
          <p:cNvPr id="8" name="TextBox 7">
            <a:extLst>
              <a:ext uri="{FF2B5EF4-FFF2-40B4-BE49-F238E27FC236}">
                <a16:creationId xmlns:a16="http://schemas.microsoft.com/office/drawing/2014/main" id="{54B8B587-2C8D-45CD-A6C7-E1D2FCD9935B}"/>
              </a:ext>
            </a:extLst>
          </p:cNvPr>
          <p:cNvSpPr txBox="1"/>
          <p:nvPr/>
        </p:nvSpPr>
        <p:spPr>
          <a:xfrm>
            <a:off x="7163706" y="1465788"/>
            <a:ext cx="4962418" cy="4401205"/>
          </a:xfrm>
          <a:prstGeom prst="rect">
            <a:avLst/>
          </a:prstGeom>
          <a:noFill/>
        </p:spPr>
        <p:txBody>
          <a:bodyPr wrap="square" rtlCol="0">
            <a:spAutoFit/>
          </a:bodyPr>
          <a:lstStyle/>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Si vous souhaitez réinitialiser l'activité pour recommencer, utilisez votre module T.A.L.K.</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Appuyez sur </a:t>
            </a:r>
          </a:p>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le bouton </a:t>
            </a:r>
            <a:r>
              <a:rPr lang="fr-fr"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Réinitialiser l'activité </a:t>
            </a: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et vous recommencerez depuis votre point d'apparition.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1408937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469098"/>
            <a:ext cx="4158362" cy="1017073"/>
          </a:xfrm>
        </p:spPr>
        <p:txBody>
          <a:bodyPr/>
          <a:lstStyle/>
          <a:p>
            <a:pPr>
              <a:lnSpc>
                <a:spcPct val="114000"/>
              </a:lnSpc>
            </a:pPr>
            <a:r>
              <a:rPr lang="fr-fr">
                <a:solidFill>
                  <a:srgbClr val="D59DFF"/>
                </a:solidFill>
              </a:rPr>
              <a:t>Concepts de programmation : </a:t>
            </a:r>
            <a:br>
                    </a:br>
            <a:r>
              <a:rPr lang="fr-fr" sz="2400">
                <a:solidFill>
                  <a:srgbClr val="D59DFF"/>
                </a:solidFill>
              </a:rPr>
              <a:t>le débogage</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168064"/>
          </a:xfrm>
        </p:spPr>
        <p:txBody>
          <a:bodyPr/>
          <a:lstStyle/>
          <a:p>
            <a:pPr>
              <a:lnSpc>
                <a:spcPct val="108000"/>
              </a:lnSpc>
              <a:spcBef>
                <a:spcPts val="1200"/>
              </a:spcBef>
            </a:pPr>
            <a:r>
              <a:rPr lang="fr-fr">
                <a:solidFill>
                  <a:srgbClr val="D59DFF"/>
                </a:solidFill>
                <a:latin typeface="+mj-lt"/>
              </a:rPr>
              <a:t>Définition</a:t>
            </a:r>
          </a:p>
          <a:p>
            <a:pPr>
              <a:lnSpc>
                <a:spcPct val="108000"/>
              </a:lnSpc>
              <a:spcBef>
                <a:spcPts val="1200"/>
              </a:spcBef>
            </a:pPr>
            <a:r>
              <a:rPr lang="fr-fr" sz="2000">
                <a:solidFill>
                  <a:schemeClr val="bg1"/>
                </a:solidFill>
              </a:rPr>
              <a:t>Le débogage consiste à trouver et à corriger les erreurs (bug ou bogue) présentes dans votre code.</a:t>
            </a:r>
          </a:p>
          <a:p>
            <a:pPr>
              <a:lnSpc>
                <a:spcPct val="108000"/>
              </a:lnSpc>
              <a:spcBef>
                <a:spcPts val="1200"/>
              </a:spcBef>
            </a:pPr>
            <a:r>
              <a:rPr lang="fr-fr">
                <a:solidFill>
                  <a:srgbClr val="D59DFF"/>
                </a:solidFill>
                <a:latin typeface="+mj-lt"/>
              </a:rPr>
              <a:t>Regardons de plus près</a:t>
            </a:r>
          </a:p>
          <a:p>
            <a:pPr>
              <a:lnSpc>
                <a:spcPct val="108000"/>
              </a:lnSpc>
              <a:spcBef>
                <a:spcPts val="1200"/>
              </a:spcBef>
            </a:pPr>
            <a:r>
              <a:rPr lang="fr-fr" sz="2000">
                <a:solidFill>
                  <a:schemeClr val="bg1"/>
                </a:solidFill>
              </a:rPr>
              <a:t>Votre code a-t-il fonctionné du premier coup ?</a:t>
            </a:r>
          </a:p>
          <a:p>
            <a:pPr>
              <a:lnSpc>
                <a:spcPct val="108000"/>
              </a:lnSpc>
              <a:spcBef>
                <a:spcPts val="1200"/>
              </a:spcBef>
            </a:pPr>
            <a:r>
              <a:rPr lang="fr-fr" sz="2000">
                <a:solidFill>
                  <a:schemeClr val="bg1"/>
                </a:solidFill>
              </a:rPr>
              <a:t>Comment avez-vous trouvé et corrigé les bugs dans votre code ?</a:t>
            </a:r>
          </a:p>
          <a:p>
            <a:pPr>
              <a:lnSpc>
                <a:spcPct val="108000"/>
              </a:lnSpc>
              <a:spcBef>
                <a:spcPts val="1200"/>
              </a:spcBef>
            </a:pPr>
            <a:r>
              <a:rPr lang="fr-fr">
                <a:solidFill>
                  <a:srgbClr val="D59DFF"/>
                </a:solidFill>
                <a:latin typeface="+mj-lt"/>
              </a:rPr>
              <a:t>Astuce : </a:t>
            </a:r>
            <a:r>
              <a:rPr lang="fr-fr" sz="2000">
                <a:solidFill>
                  <a:schemeClr val="bg1"/>
                </a:solidFill>
              </a:rPr>
              <a:t>Lorsque vous exécutez votre code, observez attentivement l'Agent pour repérer les endroits où il y a des erreurs.</a:t>
            </a:r>
          </a:p>
        </p:txBody>
      </p:sp>
      <p:pic>
        <p:nvPicPr>
          <p:cNvPr id="6" name="Picture Placeholder 5" descr="Capture d'écran de l'Agent Minecraft dans le labyrinthe de la quête 4 de l'Heure de Code">
            <a:extLst>
              <a:ext uri="{FF2B5EF4-FFF2-40B4-BE49-F238E27FC236}">
                <a16:creationId xmlns:a16="http://schemas.microsoft.com/office/drawing/2014/main" id="{C14459E9-B03D-48FE-A944-3FD235953C7D}"/>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a:prstGeom prst="rect">
            <a:avLst/>
          </a:prstGeom>
        </p:spPr>
      </p:pic>
    </p:spTree>
    <p:extLst>
      <p:ext uri="{BB962C8B-B14F-4D97-AF65-F5344CB8AC3E}">
        <p14:creationId xmlns:p14="http://schemas.microsoft.com/office/powerpoint/2010/main" val="78791140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6949" y="4861035"/>
            <a:ext cx="4401403" cy="849463"/>
          </a:xfrm>
        </p:spPr>
        <p:txBody>
          <a:bodyPr wrap="square" anchor="b">
            <a:noAutofit/>
          </a:bodyPr>
          <a:lstStyle/>
          <a:p>
            <a:pPr algn="ctr">
              <a:lnSpc>
                <a:spcPct val="150000"/>
              </a:lnSpc>
            </a:pPr>
            <a:r>
              <a:rPr lang="fr-fr" sz="4000" dirty="0"/>
              <a:t>L'informatique</a:t>
            </a:r>
            <a:br>
                    </a:br>
            <a:r>
              <a:rPr lang="fr-fr" sz="4000" dirty="0"/>
              <a:t> est </a:t>
            </a:r>
            <a:br>
                    </a:br>
            <a:r>
              <a:rPr lang="fr-fr" sz="4000" dirty="0"/>
              <a:t>partout </a:t>
            </a:r>
            <a:r>
              <a:rPr lang="fr-fr" sz="4000" b="1" u="sng" dirty="0"/>
              <a:t>et </a:t>
            </a:r>
            <a:br>
                    </a:br>
            <a:r>
              <a:rPr lang="fr-fr" sz="4000" dirty="0"/>
              <a:t>POUR TOUT LE MONDE !</a:t>
            </a:r>
          </a:p>
        </p:txBody>
      </p:sp>
      <p:pic>
        <p:nvPicPr>
          <p:cNvPr id="5122" name="Picture 2">
            <a:extLst>
              <a:ext uri="{FF2B5EF4-FFF2-40B4-BE49-F238E27FC236}">
                <a16:creationId xmlns:a16="http://schemas.microsoft.com/office/drawing/2014/main" id="{1DCC57D2-6A8B-4266-8407-7DCFDFC29416}"/>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b="-1"/>
          <a:stretch/>
        </p:blipFill>
        <p:spPr bwMode="auto">
          <a:xfrm>
            <a:off x="4907499" y="10805"/>
            <a:ext cx="7284501" cy="6179306"/>
          </a:xfrm>
          <a:prstGeom prst="rect">
            <a:avLst/>
          </a:prstGeom>
          <a:solidFill>
            <a:srgbClr val="FFFFFF"/>
          </a:solidFill>
        </p:spPr>
      </p:pic>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3878059482"/>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Utiliser le bouton « indice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33AB5D79-66D9-46F3-80C9-6E0C193E02D9}"/>
              </a:ext>
            </a:extLst>
          </p:cNvPr>
          <p:cNvGraphicFramePr>
            <a:graphicFrameLocks noGrp="1"/>
          </p:cNvGraphicFramePr>
          <p:nvPr>
            <p:extLst>
              <p:ext uri="{D42A27DB-BD31-4B8C-83A1-F6EECF244321}">
                <p14:modId xmlns:p14="http://schemas.microsoft.com/office/powerpoint/2010/main" val="1834713353"/>
              </p:ext>
            </p:extLst>
          </p:nvPr>
        </p:nvGraphicFramePr>
        <p:xfrm>
          <a:off x="600074" y="1360916"/>
          <a:ext cx="11149440" cy="4541520"/>
        </p:xfrm>
        <a:graphic>
          <a:graphicData uri="http://schemas.openxmlformats.org/drawingml/2006/table">
            <a:tbl>
              <a:tblPr firstRow="1" bandRow="1">
                <a:tableStyleId>{5C22544A-7EE6-4342-B048-85BDC9FD1C3A}</a:tableStyleId>
              </a:tblPr>
              <a:tblGrid>
                <a:gridCol w="2895601">
                  <a:extLst>
                    <a:ext uri="{9D8B030D-6E8A-4147-A177-3AD203B41FA5}">
                      <a16:colId xmlns:a16="http://schemas.microsoft.com/office/drawing/2014/main" val="4246669641"/>
                    </a:ext>
                  </a:extLst>
                </a:gridCol>
                <a:gridCol w="8253839">
                  <a:extLst>
                    <a:ext uri="{9D8B030D-6E8A-4147-A177-3AD203B41FA5}">
                      <a16:colId xmlns:a16="http://schemas.microsoft.com/office/drawing/2014/main" val="599930759"/>
                    </a:ext>
                  </a:extLst>
                </a:gridCol>
              </a:tblGrid>
              <a:tr h="370840">
                <a:tc>
                  <a:txBody>
                    <a:bodyPr/>
                    <a:lstStyle/>
                    <a:p>
                      <a:r>
                        <a:rPr lang="fr-fr" sz="2800" b="1" dirty="0">
                          <a:solidFill>
                            <a:schemeClr val="accent5"/>
                          </a:solidFill>
                        </a:rPr>
                        <a:t>Indice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2800" b="0" dirty="0">
                          <a:solidFill>
                            <a:schemeClr val="accent5"/>
                          </a:solidFill>
                        </a:rPr>
                        <a:t>Vous verrez une image de la solution. Servez-vous-en pour vous aider à élaborer votre solution de programmation.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732490"/>
                  </a:ext>
                </a:extLst>
              </a:tr>
              <a:tr h="325644">
                <a:tc>
                  <a:txBody>
                    <a:bodyPr/>
                    <a:lstStyle/>
                    <a:p>
                      <a:r>
                        <a:rPr lang="fr-fr" sz="2800" b="1" dirty="0">
                          <a:solidFill>
                            <a:schemeClr val="accent5"/>
                          </a:solidFill>
                        </a:rPr>
                        <a:t>Indice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2800" dirty="0">
                          <a:solidFill>
                            <a:schemeClr val="accent5"/>
                          </a:solidFill>
                        </a:rPr>
                        <a:t>Vous verrez un code de départ dans Code Builder avec quelques valeurs incorrectes. Vous devrez déboguer (corriger les erreurs du code) dans le code de départ pour trouver la bonne solution.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6316604"/>
                  </a:ext>
                </a:extLst>
              </a:tr>
              <a:tr h="370840">
                <a:tc>
                  <a:txBody>
                    <a:bodyPr/>
                    <a:lstStyle/>
                    <a:p>
                      <a:r>
                        <a:rPr lang="fr-fr" sz="2800" b="1" dirty="0">
                          <a:solidFill>
                            <a:schemeClr val="accent5"/>
                          </a:solidFill>
                        </a:rPr>
                        <a:t>Indice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2800" dirty="0">
                          <a:solidFill>
                            <a:schemeClr val="accent5"/>
                          </a:solidFill>
                        </a:rPr>
                        <a:t>Vous verrez la solution de programmation entière dans Code Builder et serez téléporté(e) à l'Institut des Erreurs temporelles majeures. </a:t>
                      </a:r>
                    </a:p>
                    <a:p>
                      <a:pPr algn="ctr"/>
                      <a:r>
                        <a:rPr lang="fr-fr" sz="2800" b="1" dirty="0">
                          <a:solidFill>
                            <a:srgbClr val="FF0000"/>
                          </a:solidFill>
                        </a:rPr>
                        <a:t>Si vous utilisez les 3 indices, vous NE pourrez PAS chercher le bouton secret pour trouver des indices.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44196406"/>
                  </a:ext>
                </a:extLst>
              </a:tr>
            </a:tbl>
          </a:graphicData>
        </a:graphic>
      </p:graphicFrame>
    </p:spTree>
    <p:extLst>
      <p:ext uri="{BB962C8B-B14F-4D97-AF65-F5344CB8AC3E}">
        <p14:creationId xmlns:p14="http://schemas.microsoft.com/office/powerpoint/2010/main" val="1117829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Message de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2421519"/>
            <a:ext cx="7198727" cy="1569660"/>
          </a:xfrm>
          <a:prstGeom prst="rect">
            <a:avLst/>
          </a:prstGeom>
          <a:noFill/>
        </p:spPr>
        <p:txBody>
          <a:bodyPr wrap="square" rtlCol="0">
            <a:spAutoFit/>
          </a:bodyPr>
          <a:lstStyle/>
          <a:p>
            <a:pPr algn="ctr"/>
            <a:r>
              <a:rPr lang="fr-f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Incroyable ! Vous avez restauré ce moment dans le temps, le futur du jazz est désormais sauvé !</a:t>
            </a:r>
          </a:p>
        </p:txBody>
      </p:sp>
      <p:pic>
        <p:nvPicPr>
          <p:cNvPr id="2" name="Picture 1">
            <a:extLst>
              <a:ext uri="{FF2B5EF4-FFF2-40B4-BE49-F238E27FC236}">
                <a16:creationId xmlns:a16="http://schemas.microsoft.com/office/drawing/2014/main" id="{E85A7058-ED4A-4E5C-B234-01FC350DBB3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37203" y="1610020"/>
            <a:ext cx="2786083" cy="3457600"/>
          </a:xfrm>
          <a:prstGeom prst="rect">
            <a:avLst/>
          </a:prstGeom>
        </p:spPr>
      </p:pic>
    </p:spTree>
    <p:extLst>
      <p:ext uri="{BB962C8B-B14F-4D97-AF65-F5344CB8AC3E}">
        <p14:creationId xmlns:p14="http://schemas.microsoft.com/office/powerpoint/2010/main" val="4076179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Message de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1929077"/>
            <a:ext cx="7198727" cy="2554545"/>
          </a:xfrm>
          <a:prstGeom prst="rect">
            <a:avLst/>
          </a:prstGeom>
          <a:noFill/>
        </p:spPr>
        <p:txBody>
          <a:bodyPr wrap="square" rtlCol="0">
            <a:spAutoFit/>
          </a:bodyPr>
          <a:lstStyle/>
          <a:p>
            <a:pPr algn="ctr"/>
            <a:r>
              <a:rPr lang="fr-f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Attendez... Oh non ! Je détecte un élément qui ne devrait pas être ici. Je vais inspecter toute la zone à la recherche d'appareils cachés. </a:t>
            </a:r>
          </a:p>
        </p:txBody>
      </p:sp>
      <p:pic>
        <p:nvPicPr>
          <p:cNvPr id="2" name="Picture 1">
            <a:extLst>
              <a:ext uri="{FF2B5EF4-FFF2-40B4-BE49-F238E27FC236}">
                <a16:creationId xmlns:a16="http://schemas.microsoft.com/office/drawing/2014/main" id="{6EE3959B-0823-48B6-A309-631BDA472B7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42119" y="1517247"/>
            <a:ext cx="2786083" cy="3457600"/>
          </a:xfrm>
          <a:prstGeom prst="rect">
            <a:avLst/>
          </a:prstGeom>
        </p:spPr>
      </p:pic>
    </p:spTree>
    <p:extLst>
      <p:ext uri="{BB962C8B-B14F-4D97-AF65-F5344CB8AC3E}">
        <p14:creationId xmlns:p14="http://schemas.microsoft.com/office/powerpoint/2010/main" val="555073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Bouton secret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736502"/>
            <a:ext cx="5584647" cy="1384995"/>
          </a:xfrm>
          <a:prstGeom prst="rect">
            <a:avLst/>
          </a:prstGeom>
          <a:noFill/>
        </p:spPr>
        <p:txBody>
          <a:bodyPr wrap="square" rtlCol="0">
            <a:spAutoFit/>
          </a:bodyPr>
          <a:lstStyle/>
          <a:p>
            <a:pPr algn="ctr"/>
            <a:r>
              <a:rPr lang="fr-fr"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Après avoir inspecté la salle, T.A.R.R.A. a découvert le bouton secret !</a:t>
            </a:r>
          </a:p>
        </p:txBody>
      </p:sp>
      <p:pic>
        <p:nvPicPr>
          <p:cNvPr id="3" name="Picture 2">
            <a:extLst>
              <a:ext uri="{FF2B5EF4-FFF2-40B4-BE49-F238E27FC236}">
                <a16:creationId xmlns:a16="http://schemas.microsoft.com/office/drawing/2014/main" id="{15C2D1B4-F9A7-434F-88BB-A3946F9AD47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0916"/>
            <a:ext cx="5717667" cy="3968224"/>
          </a:xfrm>
          <a:prstGeom prst="rect">
            <a:avLst/>
          </a:prstGeom>
        </p:spPr>
      </p:pic>
    </p:spTree>
    <p:extLst>
      <p:ext uri="{BB962C8B-B14F-4D97-AF65-F5344CB8AC3E}">
        <p14:creationId xmlns:p14="http://schemas.microsoft.com/office/powerpoint/2010/main" val="975883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Message de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065533" y="1645083"/>
            <a:ext cx="6063988" cy="4031873"/>
          </a:xfrm>
          <a:prstGeom prst="rect">
            <a:avLst/>
          </a:prstGeom>
          <a:noFill/>
        </p:spPr>
        <p:txBody>
          <a:bodyPr wrap="square" rtlCol="0">
            <a:spAutoFit/>
          </a:bodyPr>
          <a:lstStyle/>
          <a:p>
            <a:pPr algn="ctr"/>
            <a:r>
              <a:rPr lang="fr-f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Mon analyse révèle un bouton caché quelque part dans cette zone !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f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Parcourez la zone de haut en bas, puis appuyez sur le bouton pour récolter plus d'informations ! </a:t>
            </a:r>
          </a:p>
        </p:txBody>
      </p:sp>
      <p:pic>
        <p:nvPicPr>
          <p:cNvPr id="3" name="Picture 2">
            <a:extLst>
              <a:ext uri="{FF2B5EF4-FFF2-40B4-BE49-F238E27FC236}">
                <a16:creationId xmlns:a16="http://schemas.microsoft.com/office/drawing/2014/main" id="{933966DB-DA09-4D99-B9F8-EF87289ADF6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1561463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Bouton secret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303988"/>
            <a:ext cx="5584647" cy="1384995"/>
          </a:xfrm>
          <a:prstGeom prst="rect">
            <a:avLst/>
          </a:prstGeom>
          <a:noFill/>
        </p:spPr>
        <p:txBody>
          <a:bodyPr wrap="square" rtlCol="0">
            <a:spAutoFit/>
          </a:bodyPr>
          <a:lstStyle/>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Un bouton secret se cache dans cette brèche temporelle. Suivez les étincelles jusqu'au bouton secret.</a:t>
            </a:r>
          </a:p>
        </p:txBody>
      </p:sp>
      <p:pic>
        <p:nvPicPr>
          <p:cNvPr id="5" name="Picture 4">
            <a:extLst>
              <a:ext uri="{FF2B5EF4-FFF2-40B4-BE49-F238E27FC236}">
                <a16:creationId xmlns:a16="http://schemas.microsoft.com/office/drawing/2014/main" id="{7A2D27F3-ED0E-4B01-9232-5027671D7CF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74712" y="1188720"/>
            <a:ext cx="5372100" cy="4612005"/>
          </a:xfrm>
          <a:prstGeom prst="rect">
            <a:avLst/>
          </a:prstGeom>
        </p:spPr>
      </p:pic>
    </p:spTree>
    <p:extLst>
      <p:ext uri="{BB962C8B-B14F-4D97-AF65-F5344CB8AC3E}">
        <p14:creationId xmlns:p14="http://schemas.microsoft.com/office/powerpoint/2010/main" val="3719088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Bouton secret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05561"/>
            <a:ext cx="4962418" cy="2646878"/>
          </a:xfrm>
          <a:prstGeom prst="rect">
            <a:avLst/>
          </a:prstGeom>
          <a:noFill/>
        </p:spPr>
        <p:txBody>
          <a:bodyPr wrap="square" rtlCol="0">
            <a:spAutoFit/>
          </a:bodyPr>
          <a:lstStyle/>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Voici l'emplacement du bouton secret.</a:t>
            </a:r>
          </a:p>
          <a:p>
            <a:pPr algn="ctr"/>
            <a:endParaRPr lang="en-US" sz="1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En cliquant sur ce bouton, vous ouvrirez les portes blanches qui se trouvent à gauche.</a:t>
            </a:r>
          </a:p>
          <a:p>
            <a:pPr algn="ctr"/>
            <a:endParaRPr lang="en-US" sz="1400" dirty="0">
              <a:solidFill>
                <a:schemeClr val="accent5">
                  <a:alpha val="99000"/>
                </a:schemeClr>
              </a:solidFill>
            </a:endParaRPr>
          </a:p>
        </p:txBody>
      </p:sp>
      <p:pic>
        <p:nvPicPr>
          <p:cNvPr id="7" name="Picture 6">
            <a:extLst>
              <a:ext uri="{FF2B5EF4-FFF2-40B4-BE49-F238E27FC236}">
                <a16:creationId xmlns:a16="http://schemas.microsoft.com/office/drawing/2014/main" id="{8F92234C-2F64-4118-B45A-D2D6146686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90587" y="1162268"/>
            <a:ext cx="5343525" cy="4533464"/>
          </a:xfrm>
          <a:prstGeom prst="rect">
            <a:avLst/>
          </a:prstGeom>
        </p:spPr>
      </p:pic>
      <p:sp>
        <p:nvSpPr>
          <p:cNvPr id="3" name="Oval 2">
            <a:extLst>
              <a:ext uri="{FF2B5EF4-FFF2-40B4-BE49-F238E27FC236}">
                <a16:creationId xmlns:a16="http://schemas.microsoft.com/office/drawing/2014/main" id="{EB0EC058-7E64-4D80-AA2F-AC87086CE236}"/>
              </a:ext>
            </a:extLst>
          </p:cNvPr>
          <p:cNvSpPr/>
          <p:nvPr/>
        </p:nvSpPr>
        <p:spPr bwMode="auto">
          <a:xfrm>
            <a:off x="2742986" y="1857950"/>
            <a:ext cx="1067014" cy="990025"/>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672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Message de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624753" y="1413063"/>
            <a:ext cx="6324343" cy="4031873"/>
          </a:xfrm>
          <a:prstGeom prst="rect">
            <a:avLst/>
          </a:prstGeom>
          <a:noFill/>
        </p:spPr>
        <p:txBody>
          <a:bodyPr wrap="square" rtlCol="0">
            <a:spAutoFit/>
          </a:bodyPr>
          <a:lstStyle/>
          <a:p>
            <a:pPr algn="ctr"/>
            <a:r>
              <a:rPr lang="fr-f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Vous avez trouvé un bouton caché !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f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Il semblerait qu'une salle secrète se soit ouverte dans cette zone.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f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Entrez dans la salle et cherchez plus d'informations ! </a:t>
            </a:r>
          </a:p>
        </p:txBody>
      </p:sp>
      <p:pic>
        <p:nvPicPr>
          <p:cNvPr id="3" name="Picture 2">
            <a:extLst>
              <a:ext uri="{FF2B5EF4-FFF2-40B4-BE49-F238E27FC236}">
                <a16:creationId xmlns:a16="http://schemas.microsoft.com/office/drawing/2014/main" id="{CA71E749-2A51-4768-A86B-C79CD9F099B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10945" y="1502498"/>
            <a:ext cx="2786083" cy="3457600"/>
          </a:xfrm>
          <a:prstGeom prst="rect">
            <a:avLst/>
          </a:prstGeom>
        </p:spPr>
      </p:pic>
    </p:spTree>
    <p:extLst>
      <p:ext uri="{BB962C8B-B14F-4D97-AF65-F5344CB8AC3E}">
        <p14:creationId xmlns:p14="http://schemas.microsoft.com/office/powerpoint/2010/main" val="1424906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Indices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61104" y="2112862"/>
            <a:ext cx="4962418" cy="2462213"/>
          </a:xfrm>
          <a:prstGeom prst="rect">
            <a:avLst/>
          </a:prstGeom>
          <a:noFill/>
        </p:spPr>
        <p:txBody>
          <a:bodyPr wrap="square" rtlCol="0">
            <a:spAutoFit/>
          </a:bodyPr>
          <a:lstStyle/>
          <a:p>
            <a:pPr algn="ctr"/>
            <a:endParaRPr lang="en-US" sz="1400" dirty="0">
              <a:solidFill>
                <a:schemeClr val="accent5">
                  <a:alpha val="99000"/>
                </a:schemeClr>
              </a:solidFill>
            </a:endParaRPr>
          </a:p>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Derrière les portes, vous trouverez des indices sur l'Agent temporel susceptible d'être le Coupable (celui à l'origine des brèches temporelles !).</a:t>
            </a:r>
          </a:p>
        </p:txBody>
      </p:sp>
      <p:pic>
        <p:nvPicPr>
          <p:cNvPr id="7" name="Picture 6">
            <a:extLst>
              <a:ext uri="{FF2B5EF4-FFF2-40B4-BE49-F238E27FC236}">
                <a16:creationId xmlns:a16="http://schemas.microsoft.com/office/drawing/2014/main" id="{6895F082-7AB0-450F-83A0-EE6C6B96AE4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8674" y="1360916"/>
            <a:ext cx="5936141" cy="4400550"/>
          </a:xfrm>
          <a:prstGeom prst="rect">
            <a:avLst/>
          </a:prstGeom>
        </p:spPr>
      </p:pic>
    </p:spTree>
    <p:extLst>
      <p:ext uri="{BB962C8B-B14F-4D97-AF65-F5344CB8AC3E}">
        <p14:creationId xmlns:p14="http://schemas.microsoft.com/office/powerpoint/2010/main" val="2830110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Revenir à l'IETM</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AD8E184E-1531-46AC-803A-D6209A5918DA}"/>
              </a:ext>
            </a:extLst>
          </p:cNvPr>
          <p:cNvSpPr txBox="1"/>
          <p:nvPr/>
        </p:nvSpPr>
        <p:spPr>
          <a:xfrm>
            <a:off x="4047328" y="1905506"/>
            <a:ext cx="7294182" cy="3046988"/>
          </a:xfrm>
          <a:prstGeom prst="rect">
            <a:avLst/>
          </a:prstGeom>
          <a:noFill/>
        </p:spPr>
        <p:txBody>
          <a:bodyPr wrap="square" rtlCol="0">
            <a:spAutoFit/>
          </a:bodyPr>
          <a:lstStyle/>
          <a:p>
            <a:pPr algn="ctr"/>
            <a:r>
              <a:rPr lang="fr-f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Réduisons la liste des Agents temporels susceptibles d'être le Coupable.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f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À la lumière des preuves que vous avez recueillies, lequel d'entre eux est à l'origine de toutes ces brèches ?</a:t>
            </a:r>
          </a:p>
        </p:txBody>
      </p:sp>
      <p:pic>
        <p:nvPicPr>
          <p:cNvPr id="3" name="Picture 2">
            <a:extLst>
              <a:ext uri="{FF2B5EF4-FFF2-40B4-BE49-F238E27FC236}">
                <a16:creationId xmlns:a16="http://schemas.microsoft.com/office/drawing/2014/main" id="{8917FD17-553B-4533-A978-2234932E318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931480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21208" y="855074"/>
            <a:ext cx="11149439" cy="795528"/>
          </a:xfrm>
        </p:spPr>
        <p:txBody>
          <a:bodyPr/>
          <a:lstStyle/>
          <a:p>
            <a:r>
              <a:rPr lang="fr-fr" dirty="0"/>
              <a:t>Bienvenue dans Heure de Code 2021 (TimeCraft)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A16C8E51-EFE8-47F4-A0D5-962A2BC6FE2D}"/>
              </a:ext>
            </a:extLst>
          </p:cNvPr>
          <p:cNvSpPr txBox="1"/>
          <p:nvPr/>
        </p:nvSpPr>
        <p:spPr>
          <a:xfrm>
            <a:off x="3197100" y="2574692"/>
            <a:ext cx="5794624" cy="1446550"/>
          </a:xfrm>
          <a:prstGeom prst="rect">
            <a:avLst/>
          </a:prstGeom>
          <a:noFill/>
        </p:spPr>
        <p:txBody>
          <a:bodyPr wrap="square" rtlCol="0">
            <a:spAutoFit/>
          </a:bodyPr>
          <a:lstStyle/>
          <a:p>
            <a:pPr algn="ctr"/>
            <a:r>
              <a:rPr lang="fr-fr" sz="4400" b="1" dirty="0">
                <a:solidFill>
                  <a:schemeClr val="accent2">
                    <a:alpha val="99000"/>
                  </a:schemeClr>
                </a:solidFill>
              </a:rPr>
              <a:t>Emplacement de la bande-annonce de HdC</a:t>
            </a:r>
          </a:p>
        </p:txBody>
      </p:sp>
    </p:spTree>
    <p:extLst>
      <p:ext uri="{BB962C8B-B14F-4D97-AF65-F5344CB8AC3E}">
        <p14:creationId xmlns:p14="http://schemas.microsoft.com/office/powerpoint/2010/main" val="1649220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Voter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10375" y="2448778"/>
            <a:ext cx="5052747" cy="2246769"/>
          </a:xfrm>
          <a:prstGeom prst="rect">
            <a:avLst/>
          </a:prstGeom>
          <a:noFill/>
        </p:spPr>
        <p:txBody>
          <a:bodyPr wrap="square" rtlCol="0">
            <a:spAutoFit/>
          </a:bodyPr>
          <a:lstStyle/>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Après chaque brèche, vous pourrez voter pour l'Agent que vous estimez être le Coupable temporel.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C9925498-282E-44CE-874F-30589CF36A4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4197"/>
            <a:ext cx="5995988" cy="4129605"/>
          </a:xfrm>
          <a:prstGeom prst="rect">
            <a:avLst/>
          </a:prstGeom>
        </p:spPr>
      </p:pic>
    </p:spTree>
    <p:extLst>
      <p:ext uri="{BB962C8B-B14F-4D97-AF65-F5344CB8AC3E}">
        <p14:creationId xmlns:p14="http://schemas.microsoft.com/office/powerpoint/2010/main" val="3261808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Bravo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113EA5AF-EDC4-4453-8075-61BE289F29A0}"/>
              </a:ext>
            </a:extLst>
          </p:cNvPr>
          <p:cNvGraphicFramePr>
            <a:graphicFrameLocks noGrp="1"/>
          </p:cNvGraphicFramePr>
          <p:nvPr>
            <p:extLst>
              <p:ext uri="{D42A27DB-BD31-4B8C-83A1-F6EECF244321}">
                <p14:modId xmlns:p14="http://schemas.microsoft.com/office/powerpoint/2010/main" val="660655965"/>
              </p:ext>
            </p:extLst>
          </p:nvPr>
        </p:nvGraphicFramePr>
        <p:xfrm>
          <a:off x="578495" y="1360916"/>
          <a:ext cx="11149438" cy="4577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3657340533"/>
                    </a:ext>
                  </a:extLst>
                </a:gridCol>
                <a:gridCol w="5574719">
                  <a:extLst>
                    <a:ext uri="{9D8B030D-6E8A-4147-A177-3AD203B41FA5}">
                      <a16:colId xmlns:a16="http://schemas.microsoft.com/office/drawing/2014/main" val="3023478726"/>
                    </a:ext>
                  </a:extLst>
                </a:gridCol>
              </a:tblGrid>
              <a:tr h="370840">
                <a:tc>
                  <a:txBody>
                    <a:bodyPr/>
                    <a:lstStyle/>
                    <a:p>
                      <a:pPr algn="ctr"/>
                      <a:r>
                        <a:rPr lang="fr-fr" dirty="0">
                          <a:solidFill>
                            <a:schemeClr val="accent5"/>
                          </a:solidFill>
                          <a:latin typeface="Noto Sans" panose="020B0502040504020204" pitchFamily="34" charset="0"/>
                          <a:ea typeface="Noto Sans" panose="020B0502040504020204" pitchFamily="34" charset="0"/>
                          <a:cs typeface="Noto Sans" panose="020B0502040504020204" pitchFamily="34" charset="0"/>
                        </a:rPr>
                        <a:t>AVANT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fr" dirty="0">
                          <a:solidFill>
                            <a:schemeClr val="accent5"/>
                          </a:solidFill>
                          <a:latin typeface="Noto Sans" panose="020B0502040504020204" pitchFamily="34" charset="0"/>
                          <a:ea typeface="Noto Sans" panose="020B0502040504020204" pitchFamily="34" charset="0"/>
                          <a:cs typeface="Noto Sans" panose="020B0502040504020204" pitchFamily="34" charset="0"/>
                        </a:rPr>
                        <a:t>APRÈS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2780259"/>
                  </a:ext>
                </a:extLst>
              </a:tr>
              <a:tr h="370840">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6469819"/>
                  </a:ext>
                </a:extLst>
              </a:tr>
            </a:tbl>
          </a:graphicData>
        </a:graphic>
      </p:graphicFrame>
      <p:pic>
        <p:nvPicPr>
          <p:cNvPr id="2" name="Picture 1">
            <a:extLst>
              <a:ext uri="{FF2B5EF4-FFF2-40B4-BE49-F238E27FC236}">
                <a16:creationId xmlns:a16="http://schemas.microsoft.com/office/drawing/2014/main" id="{538F1FCA-3E71-4B29-8935-06EF9CA41A2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289" y="1975338"/>
            <a:ext cx="3454332" cy="3720049"/>
          </a:xfrm>
          <a:prstGeom prst="rect">
            <a:avLst/>
          </a:prstGeom>
        </p:spPr>
      </p:pic>
      <p:pic>
        <p:nvPicPr>
          <p:cNvPr id="8" name="Picture 7">
            <a:extLst>
              <a:ext uri="{FF2B5EF4-FFF2-40B4-BE49-F238E27FC236}">
                <a16:creationId xmlns:a16="http://schemas.microsoft.com/office/drawing/2014/main" id="{4C28E446-4EC2-4054-AABE-B16F5A2F8E1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75438" y="1975337"/>
            <a:ext cx="3454331" cy="3720049"/>
          </a:xfrm>
          <a:prstGeom prst="rect">
            <a:avLst/>
          </a:prstGeom>
        </p:spPr>
      </p:pic>
    </p:spTree>
    <p:extLst>
      <p:ext uri="{BB962C8B-B14F-4D97-AF65-F5344CB8AC3E}">
        <p14:creationId xmlns:p14="http://schemas.microsoft.com/office/powerpoint/2010/main" val="793955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À vous de jouer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5943600" y="1311969"/>
            <a:ext cx="6134189" cy="5262979"/>
          </a:xfrm>
          <a:prstGeom prst="rect">
            <a:avLst/>
          </a:prstGeom>
          <a:noFill/>
        </p:spPr>
        <p:txBody>
          <a:bodyPr wrap="square" rtlCol="0">
            <a:spAutoFit/>
          </a:bodyPr>
          <a:lstStyle/>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Vous allez sélectionner la prochaine brèche temporelle à résoudre. Regardez bien l'affichage. Il vous indiquera la prochaine brèche temporelle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f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Ensuite, retournez au module temporel pour recevoir votre nouveau compte-rendu de mission.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fr"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Votre objectif est de réussir à terminer 2 autres brèches temporelles.</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C157570-479A-4A7E-BE17-D32A4CCAD1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9600" y="1438274"/>
            <a:ext cx="5261064" cy="3905251"/>
          </a:xfrm>
          <a:prstGeom prst="rect">
            <a:avLst/>
          </a:prstGeom>
        </p:spPr>
      </p:pic>
      <p:pic>
        <p:nvPicPr>
          <p:cNvPr id="10" name="Picture 9">
            <a:extLst>
              <a:ext uri="{FF2B5EF4-FFF2-40B4-BE49-F238E27FC236}">
                <a16:creationId xmlns:a16="http://schemas.microsoft.com/office/drawing/2014/main" id="{52355618-2040-44FE-83EB-F9B7B15257BA}"/>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76005" y="3429000"/>
            <a:ext cx="234498" cy="238125"/>
          </a:xfrm>
          <a:prstGeom prst="rect">
            <a:avLst/>
          </a:prstGeom>
        </p:spPr>
      </p:pic>
      <p:sp>
        <p:nvSpPr>
          <p:cNvPr id="7" name="Arrow: Left 6">
            <a:extLst>
              <a:ext uri="{FF2B5EF4-FFF2-40B4-BE49-F238E27FC236}">
                <a16:creationId xmlns:a16="http://schemas.microsoft.com/office/drawing/2014/main" id="{DC87A5B4-47EA-412A-BCBF-1A8D8EF781D8}"/>
              </a:ext>
            </a:extLst>
          </p:cNvPr>
          <p:cNvSpPr/>
          <p:nvPr/>
        </p:nvSpPr>
        <p:spPr bwMode="auto">
          <a:xfrm>
            <a:off x="3864969" y="1752600"/>
            <a:ext cx="2119995" cy="713939"/>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5" name="Picture 4">
            <a:extLst>
              <a:ext uri="{FF2B5EF4-FFF2-40B4-BE49-F238E27FC236}">
                <a16:creationId xmlns:a16="http://schemas.microsoft.com/office/drawing/2014/main" id="{18E1329B-7B32-4C10-BF49-443A59069254}"/>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936943" y="1610436"/>
            <a:ext cx="873857" cy="1078173"/>
          </a:xfrm>
          <a:prstGeom prst="rect">
            <a:avLst/>
          </a:prstGeom>
        </p:spPr>
      </p:pic>
    </p:spTree>
    <p:extLst>
      <p:ext uri="{BB962C8B-B14F-4D97-AF65-F5344CB8AC3E}">
        <p14:creationId xmlns:p14="http://schemas.microsoft.com/office/powerpoint/2010/main" val="905440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096B5-8FEA-4E2B-AB3B-F32D33F9E1D7}"/>
              </a:ext>
            </a:extLst>
          </p:cNvPr>
          <p:cNvSpPr>
            <a:spLocks noGrp="1"/>
          </p:cNvSpPr>
          <p:nvPr>
            <p:ph type="title"/>
          </p:nvPr>
        </p:nvSpPr>
        <p:spPr>
          <a:xfrm>
            <a:off x="588263" y="862504"/>
            <a:ext cx="11018520" cy="561564"/>
          </a:xfrm>
        </p:spPr>
        <p:txBody>
          <a:bodyPr/>
          <a:lstStyle/>
          <a:p>
            <a:pPr>
              <a:lnSpc>
                <a:spcPct val="110000"/>
              </a:lnSpc>
              <a:spcAft>
                <a:spcPts val="1200"/>
              </a:spcAft>
            </a:pPr>
            <a:r>
              <a:rPr lang="fr-fr"/>
              <a:t>Excellent !</a:t>
            </a:r>
          </a:p>
        </p:txBody>
      </p:sp>
      <p:pic>
        <p:nvPicPr>
          <p:cNvPr id="7" name="Picture Placeholder 10" descr="L'Agent et les personnages de Minecraft participent à un projet de reforestation après un incendie.">
            <a:extLst>
              <a:ext uri="{FF2B5EF4-FFF2-40B4-BE49-F238E27FC236}">
                <a16:creationId xmlns:a16="http://schemas.microsoft.com/office/drawing/2014/main" id="{D37F2E80-F45B-48B8-BF67-8C23CD5AB9D0}"/>
              </a:ext>
            </a:extLst>
          </p:cNvPr>
          <p:cNvPicPr>
            <a:picLocks noGrp="1" noChangeAspect="1"/>
          </p:cNvPicPr>
          <p:nvPr>
            <p:ph type="pic" sz="quarter" idx="11"/>
          </p:nvPr>
        </p:nvPicPr>
        <p:blipFill>
          <a:blip r:embed="rId3">
            <a:extLst>
              <a:ext uri="{28A0092B-C50C-407E-A947-70E740481C1C}">
                <a14:useLocalDpi xmlns:a14="http://schemas.microsoft.com/office/drawing/2010/main"/>
              </a:ext>
            </a:extLst>
          </a:blip>
          <a:srcRect/>
          <a:stretch>
            <a:fillRect/>
          </a:stretch>
        </p:blipFill>
        <p:spPr>
          <a:xfrm>
            <a:off x="-1588" y="2286000"/>
            <a:ext cx="12192001" cy="4572000"/>
          </a:xfrm>
        </p:spPr>
      </p:pic>
    </p:spTree>
    <p:extLst>
      <p:ext uri="{BB962C8B-B14F-4D97-AF65-F5344CB8AC3E}">
        <p14:creationId xmlns:p14="http://schemas.microsoft.com/office/powerpoint/2010/main" val="673929043"/>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fr-fr">
                <a:solidFill>
                  <a:srgbClr val="D59DFF"/>
                </a:solidFill>
              </a:rPr>
              <a:t>Récapitulatif</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232505"/>
          </a:xfrm>
        </p:spPr>
        <p:txBody>
          <a:bodyPr/>
          <a:lstStyle/>
          <a:p>
            <a:pPr>
              <a:lnSpc>
                <a:spcPct val="150000"/>
              </a:lnSpc>
            </a:pPr>
            <a:r>
              <a:rPr lang="fr-fr" dirty="0">
                <a:solidFill>
                  <a:schemeClr val="bg1"/>
                </a:solidFill>
              </a:rPr>
              <a:t>Ce qu'on a fait aujourd'hui :</a:t>
            </a:r>
          </a:p>
          <a:p>
            <a:pPr marL="342900" indent="-342900">
              <a:lnSpc>
                <a:spcPct val="108000"/>
              </a:lnSpc>
              <a:spcBef>
                <a:spcPts val="1200"/>
              </a:spcBef>
              <a:buFont typeface="Arial" panose="020B0604020202020204" pitchFamily="34" charset="0"/>
              <a:buChar char="•"/>
            </a:pPr>
            <a:r>
              <a:rPr lang="fr-fr" dirty="0">
                <a:solidFill>
                  <a:schemeClr val="bg1"/>
                </a:solidFill>
              </a:rPr>
              <a:t>On a appris les concepts de programmation, et notamment les algorithmes, l'I.A., le séquençage, le débogage et peut-être même les boucles.</a:t>
            </a:r>
          </a:p>
          <a:p>
            <a:pPr marL="342900" indent="-342900">
              <a:lnSpc>
                <a:spcPct val="108000"/>
              </a:lnSpc>
              <a:spcBef>
                <a:spcPts val="1200"/>
              </a:spcBef>
              <a:buFont typeface="Arial" panose="020B0604020202020204" pitchFamily="34" charset="0"/>
              <a:buChar char="•"/>
            </a:pPr>
            <a:r>
              <a:rPr lang="fr-fr" dirty="0">
                <a:solidFill>
                  <a:schemeClr val="bg1"/>
                </a:solidFill>
              </a:rPr>
              <a:t>On a appris que l'informatique est présente partout : dans toutes nos passions, nos intérêts et nos carrières futures.</a:t>
            </a:r>
          </a:p>
          <a:p>
            <a:pPr marL="342900" indent="-342900">
              <a:lnSpc>
                <a:spcPct val="108000"/>
              </a:lnSpc>
              <a:spcBef>
                <a:spcPts val="1200"/>
              </a:spcBef>
              <a:buFont typeface="Arial" panose="020B0604020202020204" pitchFamily="34" charset="0"/>
              <a:buChar char="•"/>
            </a:pPr>
            <a:r>
              <a:rPr lang="fr-fr" dirty="0">
                <a:solidFill>
                  <a:schemeClr val="bg1"/>
                </a:solidFill>
              </a:rPr>
              <a:t>On a programmé l'Agent Minecraft pour sauver le futur !</a:t>
            </a:r>
          </a:p>
        </p:txBody>
      </p:sp>
      <p:pic>
        <p:nvPicPr>
          <p:cNvPr id="7" name="Picture Placeholder 6" descr="Capture d'écran d'un jeu vidéo&#10;&#10;Description générée automatiquement">
            <a:extLst>
              <a:ext uri="{FF2B5EF4-FFF2-40B4-BE49-F238E27FC236}">
                <a16:creationId xmlns:a16="http://schemas.microsoft.com/office/drawing/2014/main" id="{7C5431A4-6F0A-473F-8A88-979086AE3905}"/>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80179742"/>
      </p:ext>
    </p:extLst>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Réflexion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1206186"/>
            <a:ext cx="11383766" cy="2862322"/>
          </a:xfrm>
          <a:prstGeom prst="rect">
            <a:avLst/>
          </a:prstGeom>
          <a:noFill/>
        </p:spPr>
        <p:txBody>
          <a:bodyPr wrap="square" rtlCol="0">
            <a:spAutoFit/>
          </a:bodyPr>
          <a:lstStyle/>
          <a:p>
            <a:pPr marL="914400" lvl="1" indent="-457200">
              <a:buFont typeface="Arial" panose="020B0604020202020204" pitchFamily="34" charset="0"/>
              <a:buChar char="•"/>
            </a:pPr>
            <a:r>
              <a:rPr lang="fr-fr"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Quelle partie d'Heure de Code avez-vous préférée ?</a:t>
            </a:r>
          </a:p>
          <a:p>
            <a:pPr marL="914400" lvl="1" indent="-457200">
              <a:buFont typeface="Arial" panose="020B0604020202020204" pitchFamily="34" charset="0"/>
              <a:buChar char="•"/>
            </a:pPr>
            <a:r>
              <a:rPr lang="fr-fr"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Quelle partie d'Heure de Code vous a semblé la plus difficile ?</a:t>
            </a:r>
          </a:p>
          <a:p>
            <a:pPr marL="914400" lvl="1" indent="-457200">
              <a:buFont typeface="Arial" panose="020B0604020202020204" pitchFamily="34" charset="0"/>
              <a:buChar char="•"/>
            </a:pPr>
            <a:r>
              <a:rPr lang="fr-fr"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Comment avez-vous utilisé vos compétences d'informatique aujourd'hui ?</a:t>
            </a:r>
          </a:p>
          <a:p>
            <a:pPr marL="914400" lvl="1" indent="-457200">
              <a:buFont typeface="Arial" panose="020B0604020202020204" pitchFamily="34" charset="0"/>
              <a:buChar char="•"/>
            </a:pPr>
            <a:r>
              <a:rPr lang="fr-fr"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Qu'avez-vous appris de nouveau aujourd'hui ?</a:t>
            </a:r>
          </a:p>
          <a:p>
            <a:pPr marL="914400" lvl="1" indent="-457200">
              <a:buFont typeface="Arial" panose="020B0604020202020204" pitchFamily="34" charset="0"/>
              <a:buChar char="•"/>
            </a:pPr>
            <a:r>
              <a:rPr lang="fr-fr"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Pourquoi l'informatique est-elle aussi importante pour tous ?</a:t>
            </a:r>
          </a:p>
          <a:p>
            <a:pPr marL="914400" lvl="1" indent="-457200">
              <a:buFont typeface="Arial" panose="020B0604020202020204" pitchFamily="34" charset="0"/>
              <a:buChar char="•"/>
            </a:pPr>
            <a:r>
              <a:rPr lang="fr-fr"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Voudriez-vous réessayer Minecraft: Education Edition ?</a:t>
            </a:r>
          </a:p>
        </p:txBody>
      </p:sp>
    </p:spTree>
    <p:extLst>
      <p:ext uri="{BB962C8B-B14F-4D97-AF65-F5344CB8AC3E}">
        <p14:creationId xmlns:p14="http://schemas.microsoft.com/office/powerpoint/2010/main" val="696299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fr-fr"/>
              <a:t>S'amuser en codant</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09111"/>
          </a:xfrm>
        </p:spPr>
        <p:txBody>
          <a:bodyPr/>
          <a:lstStyle/>
          <a:p>
            <a:pPr>
              <a:lnSpc>
                <a:spcPct val="150000"/>
              </a:lnSpc>
            </a:pPr>
            <a:r>
              <a:rPr lang="fr-fr" dirty="0"/>
              <a:t>Après Heure de Code 2021 (TimeCraft)</a:t>
            </a:r>
          </a:p>
          <a:p>
            <a:pPr marL="342900" indent="-342900">
              <a:lnSpc>
                <a:spcPct val="108000"/>
              </a:lnSpc>
              <a:spcBef>
                <a:spcPts val="1200"/>
              </a:spcBef>
              <a:buFont typeface="Arial" panose="020B0604020202020204" pitchFamily="34" charset="0"/>
              <a:buChar char="•"/>
            </a:pPr>
            <a:r>
              <a:rPr lang="fr-fr" dirty="0"/>
              <a:t>Continuez à travailler sur le code pour corriger les brèches temporelles supplémentaires !</a:t>
            </a:r>
          </a:p>
          <a:p>
            <a:pPr marL="342900" indent="-342900">
              <a:lnSpc>
                <a:spcPct val="108000"/>
              </a:lnSpc>
              <a:spcBef>
                <a:spcPts val="1200"/>
              </a:spcBef>
              <a:buFont typeface="Arial" panose="020B0604020202020204" pitchFamily="34" charset="0"/>
              <a:buChar char="•"/>
            </a:pPr>
            <a:r>
              <a:rPr lang="fr-fr" dirty="0"/>
              <a:t>Visitez la salle secrète des trophées sous le centre de contrôle !</a:t>
            </a:r>
          </a:p>
          <a:p>
            <a:pPr marL="342900" indent="-342900">
              <a:lnSpc>
                <a:spcPct val="108000"/>
              </a:lnSpc>
              <a:spcBef>
                <a:spcPts val="1200"/>
              </a:spcBef>
              <a:buFont typeface="Arial" panose="020B0604020202020204" pitchFamily="34" charset="0"/>
              <a:buChar char="•"/>
            </a:pPr>
            <a:r>
              <a:rPr lang="fr-fr" dirty="0"/>
              <a:t>Appuyez sur</a:t>
            </a:r>
            <a:r>
              <a:rPr lang="fr-fr" dirty="0">
                <a:latin typeface="+mj-lt"/>
              </a:rPr>
              <a:t> Échap </a:t>
            </a:r>
            <a:r>
              <a:rPr lang="fr-fr" dirty="0"/>
              <a:t>et sélectionnez </a:t>
            </a:r>
            <a:r>
              <a:rPr lang="fr-fr" dirty="0">
                <a:latin typeface="+mj-lt"/>
              </a:rPr>
              <a:t>J'ai terminé</a:t>
            </a:r>
            <a:r>
              <a:rPr lang="fr-fr" dirty="0"/>
              <a:t> pour obtenir votre certificat de réussite.</a:t>
            </a:r>
          </a:p>
        </p:txBody>
      </p:sp>
      <p:pic>
        <p:nvPicPr>
          <p:cNvPr id="8" name="Picture Placeholder 7" descr="Deux enfants avec un large sourire utilisant des ordinateurs Surface">
            <a:extLst>
              <a:ext uri="{FF2B5EF4-FFF2-40B4-BE49-F238E27FC236}">
                <a16:creationId xmlns:a16="http://schemas.microsoft.com/office/drawing/2014/main" id="{F96E1B75-2284-4955-86E2-0A94909A1954}"/>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p:spPr>
      </p:pic>
    </p:spTree>
    <p:extLst>
      <p:ext uri="{BB962C8B-B14F-4D97-AF65-F5344CB8AC3E}">
        <p14:creationId xmlns:p14="http://schemas.microsoft.com/office/powerpoint/2010/main" val="869490056"/>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a:t>Certificat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683753"/>
            <a:ext cx="11383766" cy="2123658"/>
          </a:xfrm>
          <a:prstGeom prst="rect">
            <a:avLst/>
          </a:prstGeom>
          <a:noFill/>
        </p:spPr>
        <p:txBody>
          <a:bodyPr wrap="square" rtlCol="0">
            <a:spAutoFit/>
          </a:bodyPr>
          <a:lstStyle/>
          <a:p>
            <a:pPr lvl="1" algn="ctr"/>
            <a:endParaRPr lang="en-US" sz="36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lvl="1" algn="ctr"/>
            <a:r>
              <a:rPr lang="fr-fr"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Félicitations ! </a:t>
            </a:r>
          </a:p>
          <a:p>
            <a:pPr lvl="1" algn="ctr"/>
            <a:r>
              <a:rPr lang="fr-fr"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Vous avez obtenu un certificat de réussite.</a:t>
            </a:r>
          </a:p>
          <a:p>
            <a:pPr lvl="1" algn="ctr"/>
            <a:r>
              <a:rPr lang="fr-fr"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Heure de Code 2021 : TimeCraft</a:t>
            </a:r>
            <a:endParaRPr lang="en-US"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3" name="Picture 2" descr="Image d'un jouet&#10;&#10;Description générée automatiquement">
            <a:extLst>
              <a:ext uri="{FF2B5EF4-FFF2-40B4-BE49-F238E27FC236}">
                <a16:creationId xmlns:a16="http://schemas.microsoft.com/office/drawing/2014/main" id="{73C03225-8597-484B-9DFC-8390449913D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90037" y="3072589"/>
            <a:ext cx="1627114" cy="2905561"/>
          </a:xfrm>
          <a:prstGeom prst="rect">
            <a:avLst/>
          </a:prstGeom>
        </p:spPr>
      </p:pic>
    </p:spTree>
    <p:extLst>
      <p:ext uri="{BB962C8B-B14F-4D97-AF65-F5344CB8AC3E}">
        <p14:creationId xmlns:p14="http://schemas.microsoft.com/office/powerpoint/2010/main" val="1155945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6EEC88-6DC1-4AAB-ACBD-78BD9B9FA087}"/>
              </a:ext>
            </a:extLst>
          </p:cNvPr>
          <p:cNvSpPr>
            <a:spLocks noGrp="1"/>
          </p:cNvSpPr>
          <p:nvPr>
            <p:ph type="title"/>
          </p:nvPr>
        </p:nvSpPr>
        <p:spPr>
          <a:xfrm>
            <a:off x="307688" y="2389269"/>
            <a:ext cx="3823295" cy="1107996"/>
          </a:xfrm>
        </p:spPr>
        <p:txBody>
          <a:bodyPr/>
          <a:lstStyle/>
          <a:p>
            <a:r>
              <a:rPr lang="fr-fr"/>
              <a:t>Le plaisir ne s'arrête pas là !</a:t>
            </a:r>
          </a:p>
        </p:txBody>
      </p:sp>
      <p:sp>
        <p:nvSpPr>
          <p:cNvPr id="6" name="Text Placeholder 5">
            <a:extLst>
              <a:ext uri="{FF2B5EF4-FFF2-40B4-BE49-F238E27FC236}">
                <a16:creationId xmlns:a16="http://schemas.microsoft.com/office/drawing/2014/main" id="{2347E789-8DD5-494A-8450-3881085A72E2}"/>
              </a:ext>
            </a:extLst>
          </p:cNvPr>
          <p:cNvSpPr>
            <a:spLocks noGrp="1"/>
          </p:cNvSpPr>
          <p:nvPr>
            <p:ph type="body" sz="quarter" idx="10"/>
          </p:nvPr>
        </p:nvSpPr>
        <p:spPr>
          <a:xfrm>
            <a:off x="4776844" y="2059782"/>
            <a:ext cx="7551634" cy="2160591"/>
          </a:xfrm>
        </p:spPr>
        <p:txBody>
          <a:bodyPr/>
          <a:lstStyle/>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u="sng"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lang="fr-fr" dirty="0">
                <a:solidFill>
                  <a:srgbClr val="3B2E58"/>
                </a:solidFill>
                <a:latin typeface="Segoe UI" panose="020B0502040204020203" pitchFamily="34" charset="0"/>
                <a:ea typeface="+mj-ea"/>
              </a:rPr>
              <a:t>Plongez dans </a:t>
            </a:r>
            <a:r>
              <a:rPr lang="fr-fr" u="sng" dirty="0">
                <a:solidFill>
                  <a:srgbClr val="3B2E58"/>
                </a:solidFill>
                <a:latin typeface="Segoe UI" panose="020B0502040204020203" pitchFamily="34" charset="0"/>
                <a:ea typeface="+mj-ea"/>
              </a:rPr>
              <a:t>Minecraft: Education Edition</a:t>
            </a:r>
            <a:r>
              <a:rPr lang="fr-fr" dirty="0">
                <a:solidFill>
                  <a:srgbClr val="3B2E58"/>
                </a:solidFill>
                <a:latin typeface="Segoe UI" panose="020B0502040204020203" pitchFamily="34" charset="0"/>
                <a:ea typeface="+mj-ea"/>
              </a:rPr>
              <a:t> pour découvrir de nouveaux défis et de nouvelles leçons, et continuez à coder !</a:t>
            </a:r>
          </a:p>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800" b="0" i="0" u="none" strike="noStrike" kern="1200" cap="none" spc="0" normalizeH="0" baseline="0" noProof="0" dirty="0">
              <a:ln>
                <a:noFill/>
              </a:ln>
              <a:solidFill>
                <a:srgbClr val="3B2E58"/>
              </a:solidFill>
              <a:effectLst/>
              <a:uLnTx/>
              <a:uFillTx/>
              <a:latin typeface="Segoe UI Semibold (Headings)"/>
              <a:ea typeface="+mj-ea"/>
            </a:endParaRPr>
          </a:p>
        </p:txBody>
      </p:sp>
    </p:spTree>
    <p:extLst>
      <p:ext uri="{BB962C8B-B14F-4D97-AF65-F5344CB8AC3E}">
        <p14:creationId xmlns:p14="http://schemas.microsoft.com/office/powerpoint/2010/main" val="301540605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1A36E2-6BDB-4244-863E-940EDFD79259}"/>
              </a:ext>
            </a:extLst>
          </p:cNvPr>
          <p:cNvSpPr/>
          <p:nvPr/>
        </p:nvSpPr>
        <p:spPr bwMode="auto">
          <a:xfrm>
            <a:off x="5933754" y="0"/>
            <a:ext cx="6258246"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19559D8F-CB1F-454C-86A2-004ABE98C4BD}"/>
              </a:ext>
            </a:extLst>
          </p:cNvPr>
          <p:cNvSpPr txBox="1"/>
          <p:nvPr/>
        </p:nvSpPr>
        <p:spPr>
          <a:xfrm>
            <a:off x="592219" y="1866385"/>
            <a:ext cx="4749316" cy="3477875"/>
          </a:xfrm>
          <a:prstGeom prst="rect">
            <a:avLst/>
          </a:prstGeom>
          <a:noFill/>
        </p:spPr>
        <p:txBody>
          <a:bodyPr wrap="square" rtlCol="0">
            <a:spAutoFit/>
          </a:bodyPr>
          <a:lstStyle/>
          <a:p>
            <a:r>
              <a:rPr lang="fr-fr"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En tant qu'informaticien à l'Institut des Erreurs temporelles majeures, votre mission consiste à corriger les mystérieuses brèches qui font irruption dans le cours de l'histoire et de découvrir qui en est la cause (ou quoi !).</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fr-fr" sz="2000" b="1" dirty="0">
                <a:solidFill>
                  <a:schemeClr val="accent4">
                    <a:alpha val="99000"/>
                  </a:schemeClr>
                </a:solidFill>
                <a:latin typeface="Noto Sans" panose="020B0502040504020204" pitchFamily="34" charset="0"/>
                <a:ea typeface="Noto Sans" panose="020B0502040504020204" pitchFamily="34" charset="0"/>
                <a:cs typeface="Noto Sans" panose="020B0502040504020204" pitchFamily="34" charset="0"/>
              </a:rPr>
              <a:t>Parviendrez-vous à corriger les brèches et à sauver le futur à l'aide de vos superpouvoirs de codage ?</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1" name="TextBox 10">
            <a:extLst>
              <a:ext uri="{FF2B5EF4-FFF2-40B4-BE49-F238E27FC236}">
                <a16:creationId xmlns:a16="http://schemas.microsoft.com/office/drawing/2014/main" id="{C864029A-6F67-47B1-8D98-5B0CE499B827}"/>
              </a:ext>
            </a:extLst>
          </p:cNvPr>
          <p:cNvSpPr txBox="1"/>
          <p:nvPr/>
        </p:nvSpPr>
        <p:spPr>
          <a:xfrm>
            <a:off x="6403694" y="819720"/>
            <a:ext cx="5086817" cy="3677930"/>
          </a:xfrm>
          <a:prstGeom prst="rect">
            <a:avLst/>
          </a:prstGeom>
          <a:noFill/>
        </p:spPr>
        <p:txBody>
          <a:bodyPr wrap="square">
            <a:spAutoFit/>
          </a:bodyPr>
          <a:lstStyle/>
          <a:p>
            <a:r>
              <a:rPr lang="fr-fr" sz="2400" b="1" dirty="0">
                <a:solidFill>
                  <a:schemeClr val="tx1">
                    <a:alpha val="99000"/>
                  </a:schemeClr>
                </a:solidFill>
                <a:latin typeface="+mj-lt"/>
                <a:ea typeface="Noto Sans" panose="020B0502040504020204" pitchFamily="34" charset="0"/>
                <a:cs typeface="Noto Sans" panose="020B0502040504020204" pitchFamily="34" charset="0"/>
              </a:rPr>
              <a:t>Dans votre mission TimeCraft, </a:t>
            </a:r>
          </a:p>
          <a:p>
            <a:r>
              <a:rPr lang="fr-fr" sz="2400" b="1" dirty="0">
                <a:solidFill>
                  <a:schemeClr val="tx1">
                    <a:alpha val="99000"/>
                  </a:schemeClr>
                </a:solidFill>
                <a:latin typeface="+mj-lt"/>
                <a:ea typeface="Noto Sans" panose="020B0502040504020204" pitchFamily="34" charset="0"/>
                <a:cs typeface="Noto Sans" panose="020B0502040504020204" pitchFamily="34" charset="0"/>
              </a:rPr>
              <a:t>il vous faudra :</a:t>
            </a:r>
          </a:p>
          <a:p>
            <a:r>
              <a:rPr lang="fr-fr"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 </a:t>
            </a:r>
          </a:p>
          <a:p>
            <a:pPr marL="800100" lvl="1" indent="-342900">
              <a:spcBef>
                <a:spcPts val="600"/>
              </a:spcBef>
              <a:spcAft>
                <a:spcPts val="600"/>
              </a:spcAft>
              <a:buFont typeface="Arial" panose="020B0604020202020204" pitchFamily="34" charset="0"/>
              <a:buChar char="•"/>
            </a:pPr>
            <a:r>
              <a:rPr lang="fr-fr"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Voyager dans le passé jusqu'à des moments passionnants de l'histoire mondiale.</a:t>
            </a:r>
          </a:p>
          <a:p>
            <a:pPr marL="800100" lvl="1" indent="-342900">
              <a:spcBef>
                <a:spcPts val="600"/>
              </a:spcBef>
              <a:spcAft>
                <a:spcPts val="600"/>
              </a:spcAft>
              <a:buFont typeface="Arial" panose="020B0604020202020204" pitchFamily="34" charset="0"/>
              <a:buChar char="•"/>
            </a:pPr>
            <a:r>
              <a:rPr lang="fr-fr"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Programmer votre Agent pour corriger les brèches.</a:t>
            </a:r>
          </a:p>
          <a:p>
            <a:pPr marL="800100" lvl="1" indent="-342900">
              <a:spcBef>
                <a:spcPts val="600"/>
              </a:spcBef>
              <a:spcAft>
                <a:spcPts val="600"/>
              </a:spcAft>
              <a:buFont typeface="Arial" panose="020B0604020202020204" pitchFamily="34" charset="0"/>
              <a:buChar char="•"/>
            </a:pPr>
            <a:r>
              <a:rPr lang="fr-fr"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Utiliser des indices pour identifier le Coupable (la personne ou chose à l'origine des brèches)</a:t>
            </a:r>
          </a:p>
        </p:txBody>
      </p:sp>
      <p:sp>
        <p:nvSpPr>
          <p:cNvPr id="15" name="TextBox 14">
            <a:extLst>
              <a:ext uri="{FF2B5EF4-FFF2-40B4-BE49-F238E27FC236}">
                <a16:creationId xmlns:a16="http://schemas.microsoft.com/office/drawing/2014/main" id="{56838E97-67A0-4E2B-80E8-6DA2E1B0457B}"/>
              </a:ext>
            </a:extLst>
          </p:cNvPr>
          <p:cNvSpPr txBox="1"/>
          <p:nvPr/>
        </p:nvSpPr>
        <p:spPr>
          <a:xfrm>
            <a:off x="592219" y="740777"/>
            <a:ext cx="5169846" cy="830997"/>
          </a:xfrm>
          <a:prstGeom prst="rect">
            <a:avLst/>
          </a:prstGeom>
          <a:noFill/>
        </p:spPr>
        <p:txBody>
          <a:bodyPr wrap="square">
            <a:spAutoFit/>
          </a:bodyPr>
          <a:lstStyle/>
          <a:p>
            <a:r>
              <a:rPr lang="fr-fr" sz="2400" dirty="0">
                <a:solidFill>
                  <a:schemeClr val="accent5">
                    <a:alpha val="99000"/>
                  </a:schemeClr>
                </a:solidFill>
                <a:latin typeface="+mj-lt"/>
                <a:ea typeface="Noto Sans" panose="020B0502040504020204" pitchFamily="34" charset="0"/>
                <a:cs typeface="Noto Sans" panose="020B0502040504020204" pitchFamily="34" charset="0"/>
              </a:rPr>
              <a:t>Préparez-vous </a:t>
            </a:r>
          </a:p>
          <a:p>
            <a:r>
              <a:rPr lang="fr-fr" sz="2400" dirty="0">
                <a:solidFill>
                  <a:schemeClr val="accent5">
                    <a:alpha val="99000"/>
                  </a:schemeClr>
                </a:solidFill>
                <a:latin typeface="+mj-lt"/>
                <a:ea typeface="Noto Sans" panose="020B0502040504020204" pitchFamily="34" charset="0"/>
                <a:cs typeface="Noto Sans" panose="020B0502040504020204" pitchFamily="34" charset="0"/>
              </a:rPr>
              <a:t>pour une aventure à travers le temps !</a:t>
            </a:r>
            <a:endParaRPr lang="en-US" sz="2400" dirty="0">
              <a:latin typeface="+mj-lt"/>
            </a:endParaRPr>
          </a:p>
        </p:txBody>
      </p:sp>
    </p:spTree>
    <p:extLst>
      <p:ext uri="{BB962C8B-B14F-4D97-AF65-F5344CB8AC3E}">
        <p14:creationId xmlns:p14="http://schemas.microsoft.com/office/powerpoint/2010/main" val="2942270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fr-fr" dirty="0"/>
              <a:t>Vocabulaire important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954107"/>
          </a:xfrm>
          <a:prstGeom prst="rect">
            <a:avLst/>
          </a:prstGeom>
          <a:noFill/>
        </p:spPr>
        <p:txBody>
          <a:bodyPr wrap="square" rtlCol="0">
            <a:spAutoFit/>
          </a:bodyPr>
          <a:lstStyle/>
          <a:p>
            <a:r>
              <a:rPr lang="fr-fr" sz="28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Avant de jouer, il est indispensable de comprendre certaines choses : révisons d'abord quelques concepts !</a:t>
            </a:r>
          </a:p>
        </p:txBody>
      </p:sp>
      <p:graphicFrame>
        <p:nvGraphicFramePr>
          <p:cNvPr id="3" name="Table 4">
            <a:extLst>
              <a:ext uri="{FF2B5EF4-FFF2-40B4-BE49-F238E27FC236}">
                <a16:creationId xmlns:a16="http://schemas.microsoft.com/office/drawing/2014/main" id="{9020A9FB-D3EC-4BA7-9528-336C3C0DAF21}"/>
              </a:ext>
            </a:extLst>
          </p:cNvPr>
          <p:cNvGraphicFramePr>
            <a:graphicFrameLocks noGrp="1"/>
          </p:cNvGraphicFramePr>
          <p:nvPr>
            <p:extLst>
              <p:ext uri="{D42A27DB-BD31-4B8C-83A1-F6EECF244321}">
                <p14:modId xmlns:p14="http://schemas.microsoft.com/office/powerpoint/2010/main" val="2051997604"/>
              </p:ext>
            </p:extLst>
          </p:nvPr>
        </p:nvGraphicFramePr>
        <p:xfrm>
          <a:off x="573207" y="2146834"/>
          <a:ext cx="11042406" cy="3479800"/>
        </p:xfrm>
        <a:graphic>
          <a:graphicData uri="http://schemas.openxmlformats.org/drawingml/2006/table">
            <a:tbl>
              <a:tblPr firstRow="1" bandRow="1">
                <a:tableStyleId>{5C22544A-7EE6-4342-B048-85BDC9FD1C3A}</a:tableStyleId>
              </a:tblPr>
              <a:tblGrid>
                <a:gridCol w="3680802">
                  <a:extLst>
                    <a:ext uri="{9D8B030D-6E8A-4147-A177-3AD203B41FA5}">
                      <a16:colId xmlns:a16="http://schemas.microsoft.com/office/drawing/2014/main" val="3884788328"/>
                    </a:ext>
                  </a:extLst>
                </a:gridCol>
                <a:gridCol w="3680802">
                  <a:extLst>
                    <a:ext uri="{9D8B030D-6E8A-4147-A177-3AD203B41FA5}">
                      <a16:colId xmlns:a16="http://schemas.microsoft.com/office/drawing/2014/main" val="3103910590"/>
                    </a:ext>
                  </a:extLst>
                </a:gridCol>
                <a:gridCol w="3680802">
                  <a:extLst>
                    <a:ext uri="{9D8B030D-6E8A-4147-A177-3AD203B41FA5}">
                      <a16:colId xmlns:a16="http://schemas.microsoft.com/office/drawing/2014/main" val="2537903168"/>
                    </a:ext>
                  </a:extLst>
                </a:gridCol>
              </a:tblGrid>
              <a:tr h="370840">
                <a:tc>
                  <a:txBody>
                    <a:bodyPr/>
                    <a:lstStyle/>
                    <a:p>
                      <a:pPr algn="ctr"/>
                      <a:r>
                        <a:rPr lang="fr-fr"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Agents temporels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fr"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Institut des Erreurs temporelles majeures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fr"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Brèche temporelle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3234418"/>
                  </a:ext>
                </a:extLst>
              </a:tr>
              <a:tr h="370840">
                <a:tc>
                  <a:txBody>
                    <a:bodyPr/>
                    <a:lstStyle/>
                    <a:p>
                      <a:pPr algn="ctr"/>
                      <a:r>
                        <a:rPr lang="fr-fr" sz="1800" dirty="0">
                          <a:latin typeface="Noto Sans" panose="020B0502040504020204" pitchFamily="34" charset="0"/>
                          <a:ea typeface="Noto Sans" panose="020B0502040504020204" pitchFamily="34" charset="0"/>
                          <a:cs typeface="Noto Sans" panose="020B0502040504020204" pitchFamily="34" charset="0"/>
                        </a:rPr>
                        <a:t>Voici le robot que nous allons coder pour nous aider à résoudre le problème des brèches temporelles.</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fr" sz="1800" dirty="0">
                          <a:latin typeface="Noto Sans" panose="020B0502040504020204" pitchFamily="34" charset="0"/>
                          <a:ea typeface="Noto Sans" panose="020B0502040504020204" pitchFamily="34" charset="0"/>
                          <a:cs typeface="Noto Sans" panose="020B0502040504020204" pitchFamily="34" charset="0"/>
                        </a:rPr>
                        <a:t>En tant que spécialiste de l'informatique, vous travaillez pour l'Institut des Erreurs temporelles majeures. Vous assurez le suivi et le maintien de l'ordre du temps. </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fr" sz="1800" dirty="0">
                          <a:latin typeface="Noto Sans" panose="020B0502040504020204" pitchFamily="34" charset="0"/>
                          <a:ea typeface="Noto Sans" panose="020B0502040504020204" pitchFamily="34" charset="0"/>
                          <a:cs typeface="Noto Sans" panose="020B0502040504020204" pitchFamily="34" charset="0"/>
                        </a:rPr>
                        <a:t>C'est un problème (ou un changement) majeur qui s'est produit au cours de l'histoire de la Terre. On peut voir ces brèches dans l'unité centrale.</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8817006"/>
                  </a:ext>
                </a:extLst>
              </a:tr>
            </a:tbl>
          </a:graphicData>
        </a:graphic>
      </p:graphicFrame>
      <p:pic>
        <p:nvPicPr>
          <p:cNvPr id="7" name="Picture 6">
            <a:extLst>
              <a:ext uri="{FF2B5EF4-FFF2-40B4-BE49-F238E27FC236}">
                <a16:creationId xmlns:a16="http://schemas.microsoft.com/office/drawing/2014/main" id="{D5B809D7-F6BA-45A3-874C-BC5A378098E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46610" y="3790950"/>
            <a:ext cx="2763840" cy="1561364"/>
          </a:xfrm>
          <a:prstGeom prst="rect">
            <a:avLst/>
          </a:prstGeom>
        </p:spPr>
      </p:pic>
      <p:pic>
        <p:nvPicPr>
          <p:cNvPr id="8" name="Picture 7">
            <a:extLst>
              <a:ext uri="{FF2B5EF4-FFF2-40B4-BE49-F238E27FC236}">
                <a16:creationId xmlns:a16="http://schemas.microsoft.com/office/drawing/2014/main" id="{BFC537D8-C713-4283-9901-1AB245CAC00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258176" y="4076700"/>
            <a:ext cx="3062514" cy="1275614"/>
          </a:xfrm>
          <a:prstGeom prst="rect">
            <a:avLst/>
          </a:prstGeom>
        </p:spPr>
      </p:pic>
      <p:pic>
        <p:nvPicPr>
          <p:cNvPr id="9" name="Picture 8" descr="Image contenant du texte, des objets, un bureau, du désordre&#10;&#10;Description générée automatiquement">
            <a:extLst>
              <a:ext uri="{FF2B5EF4-FFF2-40B4-BE49-F238E27FC236}">
                <a16:creationId xmlns:a16="http://schemas.microsoft.com/office/drawing/2014/main" id="{DF86B156-8584-428D-BA0D-61969F9B408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14917"/>
          <a:stretch/>
        </p:blipFill>
        <p:spPr>
          <a:xfrm>
            <a:off x="1324536" y="3307975"/>
            <a:ext cx="2253448" cy="2154393"/>
          </a:xfrm>
          <a:prstGeom prst="rect">
            <a:avLst/>
          </a:prstGeom>
        </p:spPr>
      </p:pic>
    </p:spTree>
    <p:extLst>
      <p:ext uri="{BB962C8B-B14F-4D97-AF65-F5344CB8AC3E}">
        <p14:creationId xmlns:p14="http://schemas.microsoft.com/office/powerpoint/2010/main" val="4239967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Master Slide">
  <a:themeElements>
    <a:clrScheme name="Mojang Studios RGB">
      <a:dk1>
        <a:sysClr val="windowText" lastClr="000000"/>
      </a:dk1>
      <a:lt1>
        <a:srgbClr val="FFFFFF"/>
      </a:lt1>
      <a:dk2>
        <a:srgbClr val="333330"/>
      </a:dk2>
      <a:lt2>
        <a:srgbClr val="FFFFFF"/>
      </a:lt2>
      <a:accent1>
        <a:srgbClr val="EF323D"/>
      </a:accent1>
      <a:accent2>
        <a:srgbClr val="E6E4E0"/>
      </a:accent2>
      <a:accent3>
        <a:srgbClr val="F8F6F5"/>
      </a:accent3>
      <a:accent4>
        <a:srgbClr val="000000"/>
      </a:accent4>
      <a:accent5>
        <a:srgbClr val="77776F"/>
      </a:accent5>
      <a:accent6>
        <a:srgbClr val="B1B1AB"/>
      </a:accent6>
      <a:hlink>
        <a:srgbClr val="EF323D"/>
      </a:hlink>
      <a:folHlink>
        <a:srgbClr val="A5A5A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6350" cap="flat">
          <a:noFill/>
          <a:prstDash val="solid"/>
          <a:miter/>
        </a:ln>
      </a:spPr>
      <a:bodyPr rtlCol="0" anchor="ctr"/>
      <a:lstStyle>
        <a:defPPr algn="l">
          <a:defRPr/>
        </a:defPPr>
      </a:lstStyle>
    </a:spDef>
    <a:txDef>
      <a:spPr/>
      <a:bodyPr vert="horz" wrap="square" lIns="0" tIns="0" rIns="0" bIns="0" rtlCol="0" anchor="t" anchorCtr="0">
        <a:no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inecraft EDU Template">
  <a:themeElements>
    <a:clrScheme name="Custom 4">
      <a:dk1>
        <a:srgbClr val="494949"/>
      </a:dk1>
      <a:lt1>
        <a:srgbClr val="FFFFFF"/>
      </a:lt1>
      <a:dk2>
        <a:srgbClr val="3FBF73"/>
      </a:dk2>
      <a:lt2>
        <a:srgbClr val="DCDCDC"/>
      </a:lt2>
      <a:accent1>
        <a:srgbClr val="3D9CCC"/>
      </a:accent1>
      <a:accent2>
        <a:srgbClr val="F4B349"/>
      </a:accent2>
      <a:accent3>
        <a:srgbClr val="F26060"/>
      </a:accent3>
      <a:accent4>
        <a:srgbClr val="CA5AE0"/>
      </a:accent4>
      <a:accent5>
        <a:srgbClr val="000000"/>
      </a:accent5>
      <a:accent6>
        <a:srgbClr val="AAAAAA"/>
      </a:accent6>
      <a:hlink>
        <a:srgbClr val="6B6B6B"/>
      </a:hlink>
      <a:folHlink>
        <a:srgbClr val="000000"/>
      </a:folHlink>
    </a:clrScheme>
    <a:fontScheme name="MinecraftEDU">
      <a:majorFont>
        <a:latin typeface="Torque Bold"/>
        <a:ea typeface=""/>
        <a:cs typeface=""/>
      </a:majorFont>
      <a:minorFont>
        <a:latin typeface="Gotham Book"/>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defPPr defTabSz="914099" fontAlgn="base">
          <a:spcBef>
            <a:spcPct val="0"/>
          </a:spcBef>
          <a:spcAft>
            <a:spcPct val="0"/>
          </a:spcAft>
          <a:defRPr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600" dirty="0" err="1">
            <a:solidFill>
              <a:schemeClr val="accent2">
                <a:alpha val="99000"/>
              </a:schemeClr>
            </a:solidFill>
          </a:defRPr>
        </a:defPPr>
      </a:lstStyle>
    </a:txDef>
  </a:objectDefaults>
  <a:extraClrSchemeLst/>
  <a:extLst>
    <a:ext uri="{05A4C25C-085E-4340-85A3-A5531E510DB2}">
      <thm15:themeFamily xmlns:thm15="http://schemas.microsoft.com/office/thememl/2012/main" name="Presentation1 [Autosaved]" id="{79EBDF59-A86D-41BE-8832-B10C7C41236B}" vid="{6A11FC32-22EC-4733-A755-10A754A32C44}"/>
    </a:ext>
  </a:extLst>
</a:theme>
</file>

<file path=ppt/theme/theme3.xml><?xml version="1.0" encoding="utf-8"?>
<a:theme xmlns:a="http://schemas.openxmlformats.org/drawingml/2006/main" name="Light Gray Template">
  <a:themeElements>
    <a:clrScheme name="ST_Purple on White/Lt Gray">
      <a:dk1>
        <a:srgbClr val="000000"/>
      </a:dk1>
      <a:lt1>
        <a:srgbClr val="FFFFFF"/>
      </a:lt1>
      <a:dk2>
        <a:srgbClr val="3B2E58"/>
      </a:dk2>
      <a:lt2>
        <a:srgbClr val="E6E6E6"/>
      </a:lt2>
      <a:accent1>
        <a:srgbClr val="8661C5"/>
      </a:accent1>
      <a:accent2>
        <a:srgbClr val="3B2E58"/>
      </a:accent2>
      <a:accent3>
        <a:srgbClr val="D83B01"/>
      </a:accent3>
      <a:accent4>
        <a:srgbClr val="243A5E"/>
      </a:accent4>
      <a:accent5>
        <a:srgbClr val="0078D4"/>
      </a:accent5>
      <a:accent6>
        <a:srgbClr val="737373"/>
      </a:accent6>
      <a:hlink>
        <a:srgbClr val="8661C5"/>
      </a:hlink>
      <a:folHlink>
        <a:srgbClr val="8661C5"/>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060A8F2B-E534-493E-AE65-6216CCC2B122}"/>
    </a:ext>
  </a:extLst>
</a:theme>
</file>

<file path=ppt/theme/theme4.xml><?xml version="1.0" encoding="utf-8"?>
<a:theme xmlns:a="http://schemas.openxmlformats.org/drawingml/2006/main" name="Black Template">
  <a:themeElements>
    <a:clrScheme name="ST_Purple on Black">
      <a:dk1>
        <a:srgbClr val="000000"/>
      </a:dk1>
      <a:lt1>
        <a:srgbClr val="FFFFFF"/>
      </a:lt1>
      <a:dk2>
        <a:srgbClr val="3B2E58"/>
      </a:dk2>
      <a:lt2>
        <a:srgbClr val="E6E6E6"/>
      </a:lt2>
      <a:accent1>
        <a:srgbClr val="8661C5"/>
      </a:accent1>
      <a:accent2>
        <a:srgbClr val="D59DFF"/>
      </a:accent2>
      <a:accent3>
        <a:srgbClr val="FFB900"/>
      </a:accent3>
      <a:accent4>
        <a:srgbClr val="30E5D0"/>
      </a:accent4>
      <a:accent5>
        <a:srgbClr val="D83B01"/>
      </a:accent5>
      <a:accent6>
        <a:srgbClr val="E6E6E6"/>
      </a:accent6>
      <a:hlink>
        <a:srgbClr val="D59DFF"/>
      </a:hlink>
      <a:folHlink>
        <a:srgbClr val="D59DFF"/>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A2CFDC08-323C-47CC-BD07-00E59A51A3E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87679a3-87ed-450a-99c2-4ab8a4a43958">
      <Terms xmlns="http://schemas.microsoft.com/office/infopath/2007/PartnerControls"/>
    </lcf76f155ced4ddcb4097134ff3c332f>
    <TaxCatchAll xmlns="230e9df3-be65-4c73-a93b-d1236ebd677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6A7BC2A236C004BAFABC7D271945C80" ma:contentTypeVersion="13" ma:contentTypeDescription="Create a new document." ma:contentTypeScope="" ma:versionID="91ed083ddbc77fed54792575d6f66beb">
  <xsd:schema xmlns:xsd="http://www.w3.org/2001/XMLSchema" xmlns:xs="http://www.w3.org/2001/XMLSchema" xmlns:p="http://schemas.microsoft.com/office/2006/metadata/properties" xmlns:ns2="a87679a3-87ed-450a-99c2-4ab8a4a43958" xmlns:ns3="230e9df3-be65-4c73-a93b-d1236ebd677e" targetNamespace="http://schemas.microsoft.com/office/2006/metadata/properties" ma:root="true" ma:fieldsID="0eacc18e0289101c4402a6b8c9fd9188" ns2:_="" ns3:_="">
    <xsd:import namespace="a87679a3-87ed-450a-99c2-4ab8a4a43958"/>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MediaServiceOCR" minOccurs="0"/>
                <xsd:element ref="ns2:lcf76f155ced4ddcb4097134ff3c332f" minOccurs="0"/>
                <xsd:element ref="ns3:TaxCatchAll"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87679a3-87ed-450a-99c2-4ab8a4a439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DateTaken" ma:index="19"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496cabf-2136-4bc0-8567-4c8584119ad4}" ma:internalName="TaxCatchAll" ma:showField="CatchAllData" ma:web="e74c29ac-f79a-4f34-af89-5379dff1dfc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FAF3196-6F9C-41C5-9EE8-4D27DE9F6730}">
  <ds:schemaRefs>
    <ds:schemaRef ds:uri="230e9df3-be65-4c73-a93b-d1236ebd677e"/>
    <ds:schemaRef ds:uri="http://purl.org/dc/terms/"/>
    <ds:schemaRef ds:uri="http://schemas.openxmlformats.org/package/2006/metadata/core-properties"/>
    <ds:schemaRef ds:uri="http://purl.org/dc/dcmitype/"/>
    <ds:schemaRef ds:uri="a87679a3-87ed-450a-99c2-4ab8a4a43958"/>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D2E8A4C0-79CC-4D66-B954-4224ED9AC8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87679a3-87ed-450a-99c2-4ab8a4a43958"/>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E099283-CBE1-491B-AA1A-64C605BD24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9672</TotalTime>
  <Words>4353</Words>
  <Application>Microsoft Office PowerPoint</Application>
  <PresentationFormat>Widescreen</PresentationFormat>
  <Paragraphs>450</Paragraphs>
  <Slides>78</Slides>
  <Notes>8</Notes>
  <HiddenSlides>2</HiddenSlides>
  <MMClips>3</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78</vt:i4>
      </vt:variant>
    </vt:vector>
  </HeadingPairs>
  <TitlesOfParts>
    <vt:vector size="93" baseType="lpstr">
      <vt:lpstr>Arial</vt:lpstr>
      <vt:lpstr>Calibri</vt:lpstr>
      <vt:lpstr>Consolas</vt:lpstr>
      <vt:lpstr>Courier New</vt:lpstr>
      <vt:lpstr>Gotham Book</vt:lpstr>
      <vt:lpstr>Noto Sans</vt:lpstr>
      <vt:lpstr>Segoe UI</vt:lpstr>
      <vt:lpstr>Segoe UI Semibold</vt:lpstr>
      <vt:lpstr>Segoe UI Semibold (Headings)</vt:lpstr>
      <vt:lpstr>Torque Bold</vt:lpstr>
      <vt:lpstr>Wingdings</vt:lpstr>
      <vt:lpstr>Master Slide</vt:lpstr>
      <vt:lpstr>Minecraft EDU Template</vt:lpstr>
      <vt:lpstr>Light Gray Template</vt:lpstr>
      <vt:lpstr>Black Template</vt:lpstr>
      <vt:lpstr>Hour of Code 2021 (TimeCraft)</vt:lpstr>
      <vt:lpstr>PowerPoint Presentation</vt:lpstr>
      <vt:lpstr>What is  computer science?</vt:lpstr>
      <vt:lpstr>PowerPoint Presentation</vt:lpstr>
      <vt:lpstr>PowerPoint Presentation</vt:lpstr>
      <vt:lpstr>Computer Science is  Everywhere and  FOR EVERYONE!</vt:lpstr>
      <vt:lpstr>Welcome to Hour of Code 2021 (TimeCraft)</vt:lpstr>
      <vt:lpstr>PowerPoint Presentation</vt:lpstr>
      <vt:lpstr>Important Vocabulary </vt:lpstr>
      <vt:lpstr>Goal for the day</vt:lpstr>
      <vt:lpstr>Welcome to Timecraft</vt:lpstr>
      <vt:lpstr>Let’s practice Moving…</vt:lpstr>
      <vt:lpstr>Let’s practice Moving…</vt:lpstr>
      <vt:lpstr>Push the button</vt:lpstr>
      <vt:lpstr>Walk through the Hallway</vt:lpstr>
      <vt:lpstr>Meet T.A.R.R.A.</vt:lpstr>
      <vt:lpstr>Talk Screen </vt:lpstr>
      <vt:lpstr>Immersive reader</vt:lpstr>
      <vt:lpstr>Code is a set of instructions</vt:lpstr>
      <vt:lpstr>T.A.R.R.A. and Npcs</vt:lpstr>
      <vt:lpstr>Pick a Time Agent</vt:lpstr>
      <vt:lpstr>How to pick a Time Agent</vt:lpstr>
      <vt:lpstr>Using Your Time Agent</vt:lpstr>
      <vt:lpstr>Code Builder</vt:lpstr>
      <vt:lpstr>Using Your Time Agent</vt:lpstr>
      <vt:lpstr>Message from T.A.r.r.a.</vt:lpstr>
      <vt:lpstr>Go to the Circuit Breaker</vt:lpstr>
      <vt:lpstr>Message from T.A.R.R.A.</vt:lpstr>
      <vt:lpstr>Use your T.A.L.K. Device</vt:lpstr>
      <vt:lpstr>Message from T.A.R.R.A.</vt:lpstr>
      <vt:lpstr>Message from T.A.R.R.A.</vt:lpstr>
      <vt:lpstr>Coding concept:  Sequencing</vt:lpstr>
      <vt:lpstr>Power the Circuit </vt:lpstr>
      <vt:lpstr>Using code builder (blocks)</vt:lpstr>
      <vt:lpstr>Using code builder (blocks)</vt:lpstr>
      <vt:lpstr>Using code builder (Python)</vt:lpstr>
      <vt:lpstr>Message from T.A.R.R.A.</vt:lpstr>
      <vt:lpstr>Time splits on the mainframe </vt:lpstr>
      <vt:lpstr>Message from T.A.R.R.A.</vt:lpstr>
      <vt:lpstr>Select the Time Split</vt:lpstr>
      <vt:lpstr>Message from T.A.R.R.A.</vt:lpstr>
      <vt:lpstr>Go to the Time Pod</vt:lpstr>
      <vt:lpstr>Message from T.A.R.R.A.</vt:lpstr>
      <vt:lpstr>Time Jumps</vt:lpstr>
      <vt:lpstr>Open the Time Pod</vt:lpstr>
      <vt:lpstr>Mission Debrief</vt:lpstr>
      <vt:lpstr>Enter the Time Pod</vt:lpstr>
      <vt:lpstr>Enter the Time Pod</vt:lpstr>
      <vt:lpstr>Welcome to Big Band JAZZ!</vt:lpstr>
      <vt:lpstr>Message from T.A.R.R.A.</vt:lpstr>
      <vt:lpstr>Jazz Musician NPC</vt:lpstr>
      <vt:lpstr>Big BAND JAZZ</vt:lpstr>
      <vt:lpstr>BIG BAND JAZZ</vt:lpstr>
      <vt:lpstr>Message from T.A.R.R.A.</vt:lpstr>
      <vt:lpstr>Big band Jazz</vt:lpstr>
      <vt:lpstr>Creating the algorithm</vt:lpstr>
      <vt:lpstr>Coding the Algorithm</vt:lpstr>
      <vt:lpstr>RESET ACTIVITY</vt:lpstr>
      <vt:lpstr>Coding concept:  Debugging</vt:lpstr>
      <vt:lpstr>Using the “hint” button</vt:lpstr>
      <vt:lpstr>Message from T.A.R.R.A.</vt:lpstr>
      <vt:lpstr>Message from T.A.R.R.A.</vt:lpstr>
      <vt:lpstr>Secret Button</vt:lpstr>
      <vt:lpstr>Message from T.A.R.R.A.</vt:lpstr>
      <vt:lpstr>Secret Button</vt:lpstr>
      <vt:lpstr>Secret Button</vt:lpstr>
      <vt:lpstr>Message from T.A.R.R.A.</vt:lpstr>
      <vt:lpstr>Clues </vt:lpstr>
      <vt:lpstr>Return to IMTE</vt:lpstr>
      <vt:lpstr>Voting</vt:lpstr>
      <vt:lpstr>Success!</vt:lpstr>
      <vt:lpstr>Your turn to Play!</vt:lpstr>
      <vt:lpstr>Great job!</vt:lpstr>
      <vt:lpstr>Recap</vt:lpstr>
      <vt:lpstr>Reflection</vt:lpstr>
      <vt:lpstr>More coding fun</vt:lpstr>
      <vt:lpstr>Certificate</vt:lpstr>
      <vt:lpstr>The fun doesn’t stop here!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Holly Gerlach</dc:creator>
  <cp:lastModifiedBy>Micah Myerscough</cp:lastModifiedBy>
  <cp:revision>8</cp:revision>
  <dcterms:created xsi:type="dcterms:W3CDTF">2021-09-28T05:53:27Z</dcterms:created>
  <dcterms:modified xsi:type="dcterms:W3CDTF">2021-10-28T08:08:51Z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0x01010066A7BC2A236C004BAFABC7D271945C80</vt:lpwstr>
  </property>
</Properties>
</file>