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2.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3.xml" ContentType="application/vnd.openxmlformats-officedocument.theme+xml"/>
  <Override PartName="/ppt/slideLayouts/slideLayout14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54" r:id="rId5"/>
    <p:sldMasterId id="2147484799" r:id="rId6"/>
    <p:sldMasterId id="2147484675" r:id="rId7"/>
  </p:sldMasterIdLst>
  <p:notesMasterIdLst>
    <p:notesMasterId r:id="rId86"/>
  </p:notesMasterIdLst>
  <p:handoutMasterIdLst>
    <p:handoutMasterId r:id="rId87"/>
  </p:handoutMasterIdLst>
  <p:sldIdLst>
    <p:sldId id="1554" r:id="rId8"/>
    <p:sldId id="299" r:id="rId9"/>
    <p:sldId id="1504" r:id="rId10"/>
    <p:sldId id="1503" r:id="rId11"/>
    <p:sldId id="1474" r:id="rId12"/>
    <p:sldId id="1475" r:id="rId13"/>
    <p:sldId id="1472" r:id="rId14"/>
    <p:sldId id="1471" r:id="rId15"/>
    <p:sldId id="1477" r:id="rId16"/>
    <p:sldId id="1476" r:id="rId17"/>
    <p:sldId id="1478" r:id="rId18"/>
    <p:sldId id="1480" r:id="rId19"/>
    <p:sldId id="1479" r:id="rId20"/>
    <p:sldId id="1482" r:id="rId21"/>
    <p:sldId id="1483" r:id="rId22"/>
    <p:sldId id="1484" r:id="rId23"/>
    <p:sldId id="1487" r:id="rId24"/>
    <p:sldId id="1544" r:id="rId25"/>
    <p:sldId id="1547" r:id="rId26"/>
    <p:sldId id="1486" r:id="rId27"/>
    <p:sldId id="1485" r:id="rId28"/>
    <p:sldId id="1489" r:id="rId29"/>
    <p:sldId id="1490" r:id="rId30"/>
    <p:sldId id="1517" r:id="rId31"/>
    <p:sldId id="1505" r:id="rId32"/>
    <p:sldId id="1506" r:id="rId33"/>
    <p:sldId id="1507" r:id="rId34"/>
    <p:sldId id="1518" r:id="rId35"/>
    <p:sldId id="1508" r:id="rId36"/>
    <p:sldId id="1520" r:id="rId37"/>
    <p:sldId id="1522" r:id="rId38"/>
    <p:sldId id="1548" r:id="rId39"/>
    <p:sldId id="1523" r:id="rId40"/>
    <p:sldId id="1524" r:id="rId41"/>
    <p:sldId id="1541" r:id="rId42"/>
    <p:sldId id="1525" r:id="rId43"/>
    <p:sldId id="1526" r:id="rId44"/>
    <p:sldId id="1519" r:id="rId45"/>
    <p:sldId id="1528" r:id="rId46"/>
    <p:sldId id="1527" r:id="rId47"/>
    <p:sldId id="1529" r:id="rId48"/>
    <p:sldId id="1491" r:id="rId49"/>
    <p:sldId id="1545" r:id="rId50"/>
    <p:sldId id="1510" r:id="rId51"/>
    <p:sldId id="1531" r:id="rId52"/>
    <p:sldId id="1532" r:id="rId53"/>
    <p:sldId id="1533" r:id="rId54"/>
    <p:sldId id="1509" r:id="rId55"/>
    <p:sldId id="1493" r:id="rId56"/>
    <p:sldId id="1534" r:id="rId57"/>
    <p:sldId id="1542" r:id="rId58"/>
    <p:sldId id="1494" r:id="rId59"/>
    <p:sldId id="1495" r:id="rId60"/>
    <p:sldId id="1535" r:id="rId61"/>
    <p:sldId id="1496" r:id="rId62"/>
    <p:sldId id="1500" r:id="rId63"/>
    <p:sldId id="1501" r:id="rId64"/>
    <p:sldId id="1516" r:id="rId65"/>
    <p:sldId id="1549" r:id="rId66"/>
    <p:sldId id="1511" r:id="rId67"/>
    <p:sldId id="1536" r:id="rId68"/>
    <p:sldId id="1546" r:id="rId69"/>
    <p:sldId id="1497" r:id="rId70"/>
    <p:sldId id="1538" r:id="rId71"/>
    <p:sldId id="1537" r:id="rId72"/>
    <p:sldId id="1498" r:id="rId73"/>
    <p:sldId id="1539" r:id="rId74"/>
    <p:sldId id="1512" r:id="rId75"/>
    <p:sldId id="1513" r:id="rId76"/>
    <p:sldId id="1499" r:id="rId77"/>
    <p:sldId id="1540" r:id="rId78"/>
    <p:sldId id="1492" r:id="rId79"/>
    <p:sldId id="1550" r:id="rId80"/>
    <p:sldId id="1551" r:id="rId81"/>
    <p:sldId id="1502" r:id="rId82"/>
    <p:sldId id="1552" r:id="rId83"/>
    <p:sldId id="1543" r:id="rId84"/>
    <p:sldId id="1553" r:id="rId8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lly Gerlach" initials="HG" lastIdx="5" clrIdx="0">
    <p:extLst>
      <p:ext uri="{19B8F6BF-5375-455C-9EA6-DF929625EA0E}">
        <p15:presenceInfo xmlns:p15="http://schemas.microsoft.com/office/powerpoint/2012/main" userId="S::holly.gerlach@LEGO.com::a773409d-00f1-49d0-bf53-44934dd6ec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2121"/>
    <a:srgbClr val="C6C6C6"/>
    <a:srgbClr val="272727"/>
    <a:srgbClr val="3C3C3C"/>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76" autoAdjust="0"/>
    <p:restoredTop sz="94660"/>
  </p:normalViewPr>
  <p:slideViewPr>
    <p:cSldViewPr snapToGrid="0">
      <p:cViewPr varScale="1">
        <p:scale>
          <a:sx n="128" d="100"/>
          <a:sy n="128" d="100"/>
        </p:scale>
        <p:origin x="156" y="594"/>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77" d="100"/>
          <a:sy n="77" d="100"/>
        </p:scale>
        <p:origin x="2796"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presProps" Target="pres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90" Type="http://schemas.openxmlformats.org/officeDocument/2006/relationships/viewProps" Target="viewProps.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handoutMaster" Target="handoutMasters/handoutMaster1.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4B23029-D2BE-4B81-9DDC-AEBBDEB300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8177022-7093-4A62-BAD1-EB7B8B496A4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44E4A0-CFE2-43E5-AB02-E16BDC000F62}" type="datetimeFigureOut">
              <a:rPr lang="en-US" smtClean="0"/>
              <a:t>10/28/2021</a:t>
            </a:fld>
            <a:endParaRPr lang="en-US"/>
          </a:p>
        </p:txBody>
      </p:sp>
      <p:sp>
        <p:nvSpPr>
          <p:cNvPr id="4" name="Footer Placeholder 3">
            <a:extLst>
              <a:ext uri="{FF2B5EF4-FFF2-40B4-BE49-F238E27FC236}">
                <a16:creationId xmlns:a16="http://schemas.microsoft.com/office/drawing/2014/main" id="{E1F4BFB6-9A7D-4EF9-B2FC-40CCAB88763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30D2BA0-47B9-4257-B5C7-70BA3A529B1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1168D5-6651-4274-A857-5C47FA65134A}" type="slidenum">
              <a:rPr lang="en-US" smtClean="0"/>
              <a:t>‹#›</a:t>
            </a:fld>
            <a:endParaRPr lang="en-US"/>
          </a:p>
        </p:txBody>
      </p:sp>
    </p:spTree>
    <p:extLst>
      <p:ext uri="{BB962C8B-B14F-4D97-AF65-F5344CB8AC3E}">
        <p14:creationId xmlns:p14="http://schemas.microsoft.com/office/powerpoint/2010/main" val="1982256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CEADEF-C132-492A-898B-2BA1EE166F72}" type="datetimeFigureOut">
              <a:rPr lang="en-US" smtClean="0"/>
              <a:t>10/28/2021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10F92B-4059-456C-8401-4C299DE42E06}" type="slidenum">
              <a:rPr lang="en-US" smtClean="0"/>
              <a:t>‹#›</a:t>
            </a:fld>
            <a:endParaRPr lang="en-US"/>
          </a:p>
        </p:txBody>
      </p:sp>
    </p:spTree>
    <p:extLst>
      <p:ext uri="{BB962C8B-B14F-4D97-AF65-F5344CB8AC3E}">
        <p14:creationId xmlns:p14="http://schemas.microsoft.com/office/powerpoint/2010/main" val="636281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Relationships xmlns="http://schemas.openxmlformats.org/package/2006/relationships"><Relationship Id="rId3" Type="http://schemas.openxmlformats.org/officeDocument/2006/relationships/hyperlink" Target="https://education.minecraft.net/hour-of-code"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882" b="1" kern="1200">
                <a:solidFill>
                  <a:schemeClr val="tx1"/>
                </a:solidFill>
                <a:effectLst/>
                <a:latin typeface="Segoe UI" panose="020B0502040204020203" pitchFamily="34" charset="0"/>
                <a:ea typeface="+mn-ea"/>
                <a:cs typeface="+mn-cs"/>
              </a:rPr>
              <a:t>Animateur : Veuillez adapter et copier-coller le texte suivant dans le chat avant le début de l'appel.</a:t>
            </a:r>
          </a:p>
          <a:p>
            <a:endParaRPr lang="en-US" sz="882" kern="1200">
              <a:solidFill>
                <a:schemeClr val="tx1"/>
              </a:solidFill>
              <a:effectLst/>
              <a:latin typeface="Segoe UI" panose="020B0502040204020203" pitchFamily="34" charset="0"/>
              <a:ea typeface="+mn-ea"/>
              <a:cs typeface="+mn-cs"/>
            </a:endParaRPr>
          </a:p>
          <a:p>
            <a:r>
              <a:rPr lang="fr-ca" sz="882" kern="1200">
                <a:solidFill>
                  <a:schemeClr val="tx1"/>
                </a:solidFill>
                <a:effectLst/>
                <a:latin typeface="Segoe UI" panose="020B0502040204020203" pitchFamily="34" charset="0"/>
                <a:ea typeface="+mn-ea"/>
                <a:cs typeface="+mn-cs"/>
              </a:rPr>
              <a:t>Bienvenue dans votre [titre de l'atelier]! Nous commencerons à [heure et fuseau horaire].</a:t>
            </a:r>
            <a:r>
              <a:rPr lang="fr-ca" sz="882" i="1" kern="1200">
                <a:solidFill>
                  <a:schemeClr val="tx1"/>
                </a:solidFill>
                <a:effectLst/>
                <a:latin typeface="Segoe UI" panose="020B0502040204020203" pitchFamily="34" charset="0"/>
                <a:ea typeface="+mn-ea"/>
                <a:cs typeface="+mn-cs"/>
              </a:rPr>
              <a:t> </a:t>
            </a:r>
            <a:r>
              <a:rPr lang="fr-ca" sz="882" kern="1200">
                <a:solidFill>
                  <a:schemeClr val="tx1"/>
                </a:solidFill>
                <a:effectLst/>
                <a:latin typeface="Segoe UI" panose="020B0502040204020203" pitchFamily="34" charset="0"/>
                <a:ea typeface="+mn-ea"/>
                <a:cs typeface="+mn-cs"/>
              </a:rPr>
              <a:t>Si vous avez des questions ou des problèmes techniques, dites-le-nous dans le chat. Si vous souhaitez en apprendre plus à propos des autres ateliers virtuels, rendez-vous sur &lt;URL&gt;. Si ce n'est pas encore fait, préparez-vous aux activités d'aujourd'hui en téléchargeant Minecraft: Education Edition à partir du site </a:t>
            </a:r>
            <a:r>
              <a:rPr lang="fr-ca" sz="882" u="sng" kern="1200">
                <a:solidFill>
                  <a:schemeClr val="tx1"/>
                </a:solidFill>
                <a:effectLst/>
                <a:latin typeface="Segoe UI" panose="020B0502040204020203" pitchFamily="34" charset="0"/>
                <a:ea typeface="+mn-ea"/>
                <a:cs typeface="+mn-cs"/>
                <a:hlinkClick r:id="rId3"/>
              </a:rPr>
              <a:t>https://education.minecraft.net/hour-of-code</a:t>
            </a:r>
            <a:r>
              <a:rPr lang="fr-ca" sz="882" kern="1200">
                <a:solidFill>
                  <a:schemeClr val="tx1"/>
                </a:solidFill>
                <a:effectLst/>
                <a:latin typeface="Segoe UI" panose="020B0502040204020203" pitchFamily="34" charset="0"/>
                <a:ea typeface="+mn-ea"/>
                <a:cs typeface="+mn-cs"/>
              </a:rPr>
              <a:t>.</a:t>
            </a:r>
          </a:p>
          <a:p>
            <a:endParaRPr lang="en-US" sz="900" kern="1200">
              <a:solidFill>
                <a:schemeClr val="tx1"/>
              </a:solidFill>
              <a:effectLst/>
              <a:latin typeface="Segoe UI" panose="020B0502040204020203" pitchFamily="34" charset="0"/>
              <a:ea typeface="+mn-ea"/>
              <a:cs typeface="+mn-cs"/>
            </a:endParaRPr>
          </a:p>
          <a:p>
            <a:r>
              <a:rPr lang="fr-ca" sz="882" b="1" kern="1200">
                <a:solidFill>
                  <a:schemeClr val="tx1"/>
                </a:solidFill>
                <a:effectLst/>
                <a:latin typeface="Segoe UI" panose="020B0502040204020203" pitchFamily="34" charset="0"/>
                <a:ea typeface="+mn-ea"/>
                <a:cs typeface="+mn-cs"/>
              </a:rPr>
              <a:t>À faire :</a:t>
            </a:r>
            <a:r>
              <a:rPr lang="fr-ca" sz="882" kern="1200">
                <a:solidFill>
                  <a:schemeClr val="tx1"/>
                </a:solidFill>
                <a:effectLst/>
                <a:latin typeface="Segoe UI" panose="020B0502040204020203" pitchFamily="34" charset="0"/>
                <a:ea typeface="+mn-ea"/>
                <a:cs typeface="+mn-cs"/>
              </a:rPr>
              <a:t> </a:t>
            </a:r>
            <a:r>
              <a:rPr lang="fr-ca" sz="882" b="1" kern="1200">
                <a:solidFill>
                  <a:schemeClr val="tx1"/>
                </a:solidFill>
                <a:effectLst/>
                <a:latin typeface="Segoe UI" panose="020B0502040204020203" pitchFamily="34" charset="0"/>
                <a:ea typeface="+mn-ea"/>
                <a:cs typeface="+mn-cs"/>
              </a:rPr>
              <a:t>Saluez et accueillez les participants </a:t>
            </a:r>
            <a:endParaRPr lang="en-US" sz="882" kern="1200">
              <a:solidFill>
                <a:schemeClr val="tx1"/>
              </a:solidFill>
              <a:effectLst/>
              <a:latin typeface="Segoe UI" panose="020B0502040204020203" pitchFamily="34" charset="0"/>
              <a:ea typeface="+mn-ea"/>
              <a:cs typeface="+mn-cs"/>
            </a:endParaRPr>
          </a:p>
          <a:p>
            <a:pPr marL="171450" lvl="0" indent="-171450">
              <a:buFont typeface="Arial" panose="020B0604020202020204" pitchFamily="34" charset="0"/>
              <a:buChar char="•"/>
            </a:pPr>
            <a:r>
              <a:rPr lang="fr-ca" sz="882" kern="1200">
                <a:solidFill>
                  <a:schemeClr val="tx1"/>
                </a:solidFill>
                <a:effectLst/>
                <a:latin typeface="Segoe UI" panose="020B0502040204020203" pitchFamily="34" charset="0"/>
                <a:ea typeface="+mn-ea"/>
                <a:cs typeface="+mn-cs"/>
              </a:rPr>
              <a:t>Présentez le fichier PowerPoint dans une réunion Teams et montrez la première diapositive.</a:t>
            </a:r>
          </a:p>
          <a:p>
            <a:pPr marL="171450" lvl="0" indent="-171450">
              <a:buFont typeface="Arial" panose="020B0604020202020204" pitchFamily="34" charset="0"/>
              <a:buChar char="•"/>
            </a:pPr>
            <a:r>
              <a:rPr lang="fr-ca" sz="882" kern="1200">
                <a:solidFill>
                  <a:schemeClr val="tx1"/>
                </a:solidFill>
                <a:effectLst/>
                <a:latin typeface="Segoe UI" panose="020B0502040204020203" pitchFamily="34" charset="0"/>
                <a:ea typeface="+mn-ea"/>
                <a:cs typeface="+mn-cs"/>
              </a:rPr>
              <a:t>Adaptez et publiez le texte de chat suggéré ci-dessus.</a:t>
            </a:r>
          </a:p>
          <a:p>
            <a:pPr marL="171450" lvl="0" indent="-171450">
              <a:buFont typeface="Arial" panose="020B0604020202020204" pitchFamily="34" charset="0"/>
              <a:buChar char="•"/>
            </a:pPr>
            <a:r>
              <a:rPr lang="fr-ca" sz="882" kern="1200">
                <a:solidFill>
                  <a:schemeClr val="tx1"/>
                </a:solidFill>
                <a:effectLst/>
                <a:latin typeface="Segoe UI" panose="020B0502040204020203" pitchFamily="34" charset="0"/>
                <a:ea typeface="+mn-ea"/>
                <a:cs typeface="+mn-cs"/>
              </a:rPr>
              <a:t>Saluez les participants au fur et à mesure de leur entrée et assurez-vous que tous les micros sont fermés.</a:t>
            </a:r>
          </a:p>
          <a:p>
            <a:pPr marL="171450" lvl="0" indent="-171450">
              <a:buFont typeface="Arial" panose="020B0604020202020204" pitchFamily="34" charset="0"/>
              <a:buChar char="•"/>
            </a:pPr>
            <a:r>
              <a:rPr lang="fr-ca" sz="882" kern="1200">
                <a:solidFill>
                  <a:schemeClr val="tx1"/>
                </a:solidFill>
                <a:effectLst/>
                <a:latin typeface="Segoe UI" panose="020B0502040204020203" pitchFamily="34" charset="0"/>
                <a:ea typeface="+mn-ea"/>
                <a:cs typeface="+mn-cs"/>
              </a:rPr>
              <a:t>Suggérez aux participants d'avoir en main papier et crayon pour prendre des notes durant l'atelier.</a:t>
            </a:r>
          </a:p>
          <a:p>
            <a:pPr marL="171450" lvl="0" indent="-171450">
              <a:buFont typeface="Arial" panose="020B0604020202020204" pitchFamily="34" charset="0"/>
              <a:buChar char="•"/>
            </a:pPr>
            <a:r>
              <a:rPr lang="fr-ca" sz="882" kern="1200">
                <a:solidFill>
                  <a:schemeClr val="tx1"/>
                </a:solidFill>
                <a:effectLst/>
                <a:latin typeface="Segoe UI" panose="020B0502040204020203" pitchFamily="34" charset="0"/>
                <a:ea typeface="+mn-ea"/>
                <a:cs typeface="+mn-cs"/>
              </a:rPr>
              <a:t>En fonction de la taille du groupe, décidez si vous permettez les discussions vocales ou seulement le chat.</a:t>
            </a:r>
          </a:p>
          <a:p>
            <a:endParaRPr lang="en-US" sz="882" b="1" kern="1200">
              <a:solidFill>
                <a:schemeClr val="tx1"/>
              </a:solidFill>
              <a:effectLst/>
              <a:latin typeface="Segoe UI" panose="020B0502040204020203" pitchFamily="34" charset="0"/>
              <a:ea typeface="+mn-ea"/>
              <a:cs typeface="+mn-cs"/>
            </a:endParaRPr>
          </a:p>
          <a:p>
            <a:r>
              <a:rPr lang="fr-ca" sz="882" b="1" kern="1200">
                <a:solidFill>
                  <a:schemeClr val="tx1"/>
                </a:solidFill>
                <a:effectLst/>
                <a:latin typeface="Segoe UI" panose="020B0502040204020203" pitchFamily="34" charset="0"/>
                <a:ea typeface="+mn-ea"/>
                <a:cs typeface="+mn-cs"/>
              </a:rPr>
              <a:t>À dire :</a:t>
            </a:r>
            <a:r>
              <a:rPr lang="fr-ca" sz="882" kern="1200">
                <a:solidFill>
                  <a:schemeClr val="tx1"/>
                </a:solidFill>
                <a:effectLst/>
                <a:latin typeface="Segoe UI" panose="020B0502040204020203" pitchFamily="34" charset="0"/>
                <a:ea typeface="+mn-ea"/>
                <a:cs typeface="+mn-cs"/>
              </a:rPr>
              <a:t> Bonjour tout le monde, merci d'être là! Je m'appelle __________. Et voici ___________ qui m'accompagne. </a:t>
            </a:r>
          </a:p>
          <a:p>
            <a:endParaRPr lang="en-US" sz="900"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fr-ca"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Tous droits réservés. MICROSOFT NE DONNE AUCUNE GARANTIE, EXPRESSE, IMPLICITE OU STATUTAIRE, SUR LES RENSEIGNEMENTS CONTENUS DANS CETTE PRÉSENTATION.</a:t>
            </a:r>
          </a:p>
        </p:txBody>
      </p:sp>
      <p:sp>
        <p:nvSpPr>
          <p:cNvPr id="6" name="Date Placeholder 5"/>
          <p:cNvSpPr>
            <a:spLocks noGrp="1"/>
          </p:cNvSpPr>
          <p:nvPr>
            <p:ph type="dt" idx="12"/>
          </p:nvPr>
        </p:nvSpPr>
        <p:spPr/>
        <p:txBody>
          <a:bodyPr/>
          <a:lstStyle/>
          <a:p>
            <a:fld id="{321E5A7B-BB8D-4368-A182-109669521632}" type="datetime8">
              <a:rPr lang="en-US" smtClean="0"/>
              <a:t>10/28/2021 1:07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3622836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fr-ca" sz="882" b="1" kern="1200">
                <a:solidFill>
                  <a:schemeClr val="tx1"/>
                </a:solidFill>
                <a:effectLst/>
                <a:latin typeface="Segoe UI" panose="020B0502040204020203" pitchFamily="34" charset="0"/>
                <a:ea typeface="+mn-ea"/>
                <a:cs typeface="+mn-cs"/>
              </a:rPr>
              <a:t>À dire : </a:t>
            </a:r>
            <a:r>
              <a:rPr lang="fr-ca" sz="882" kern="1200">
                <a:solidFill>
                  <a:schemeClr val="tx1"/>
                </a:solidFill>
                <a:effectLst/>
                <a:latin typeface="Segoe UI" panose="020B0502040204020203" pitchFamily="34" charset="0"/>
                <a:ea typeface="+mn-ea"/>
                <a:cs typeface="+mn-cs"/>
              </a:rPr>
              <a:t>Le code est un ensemble d'instructions définies dans un ordre précis comme ce que vous venez de créer. C'est un langage utilisé par les programmes pour dire quoi faire à un ordinateur. Les programmeurs sont des personnes qui rédigent du code. C'est ce que nous sommes aujourd'hui! Vous pouvez rédiger du code de nombreuses façons différentes. </a:t>
            </a:r>
          </a:p>
          <a:p>
            <a:pPr marL="171450" lvl="0" indent="-171450">
              <a:buFont typeface="Arial" panose="020B0604020202020204" pitchFamily="34" charset="0"/>
              <a:buChar char="•"/>
            </a:pPr>
            <a:r>
              <a:rPr lang="fr-ca" sz="882" kern="1200">
                <a:solidFill>
                  <a:schemeClr val="tx1"/>
                </a:solidFill>
                <a:effectLst/>
                <a:latin typeface="Segoe UI" panose="020B0502040204020203" pitchFamily="34" charset="0"/>
                <a:ea typeface="+mn-ea"/>
                <a:cs typeface="+mn-cs"/>
              </a:rPr>
              <a:t>Les quêtes que nous ferons utilisent du </a:t>
            </a:r>
            <a:r>
              <a:rPr lang="fr-ca" sz="882" b="1" kern="1200">
                <a:solidFill>
                  <a:schemeClr val="tx1"/>
                </a:solidFill>
                <a:effectLst/>
                <a:latin typeface="Segoe UI" panose="020B0502040204020203" pitchFamily="34" charset="0"/>
                <a:ea typeface="+mn-ea"/>
                <a:cs typeface="+mn-cs"/>
              </a:rPr>
              <a:t>code à base de blocs</a:t>
            </a:r>
            <a:r>
              <a:rPr lang="fr-ca" sz="882" kern="1200">
                <a:solidFill>
                  <a:schemeClr val="tx1"/>
                </a:solidFill>
                <a:effectLst/>
                <a:latin typeface="Segoe UI" panose="020B0502040204020203" pitchFamily="34" charset="0"/>
                <a:ea typeface="+mn-ea"/>
                <a:cs typeface="+mn-cs"/>
              </a:rPr>
              <a:t>. C'est une excellente façon de s'initier au codage. </a:t>
            </a:r>
          </a:p>
          <a:p>
            <a:pPr marL="171450" lvl="0" indent="-171450">
              <a:buFont typeface="Arial" panose="020B0604020202020204" pitchFamily="34" charset="0"/>
              <a:buChar char="•"/>
            </a:pPr>
            <a:r>
              <a:rPr lang="fr-ca" sz="882" kern="1200">
                <a:solidFill>
                  <a:schemeClr val="tx1"/>
                </a:solidFill>
                <a:effectLst/>
                <a:latin typeface="Segoe UI" panose="020B0502040204020203" pitchFamily="34" charset="0"/>
                <a:ea typeface="+mn-ea"/>
                <a:cs typeface="+mn-cs"/>
              </a:rPr>
              <a:t>Avec le codage à base de blocs, vous glissez et déposez des blocs qui représentent des commandes de programmation, et vous les reliez ensemble comme des morceaux de casse-tête.</a:t>
            </a:r>
          </a:p>
          <a:p>
            <a:pPr marL="171450" lvl="0" indent="-171450">
              <a:buFont typeface="Arial" panose="020B0604020202020204" pitchFamily="34" charset="0"/>
              <a:buChar char="•"/>
            </a:pPr>
            <a:r>
              <a:rPr lang="fr-ca" sz="882" kern="1200">
                <a:solidFill>
                  <a:schemeClr val="tx1"/>
                </a:solidFill>
                <a:effectLst/>
                <a:latin typeface="Segoe UI" panose="020B0502040204020203" pitchFamily="34" charset="0"/>
                <a:ea typeface="+mn-ea"/>
                <a:cs typeface="+mn-cs"/>
              </a:rPr>
              <a:t>Le code peut aussi être rédigé en texte, avec des mots, des nombres et des signes de ponctuation. JavaScript est le langage de programmation </a:t>
            </a:r>
            <a:r>
              <a:rPr lang="fr-ca" sz="882" b="1" kern="1200">
                <a:solidFill>
                  <a:schemeClr val="tx1"/>
                </a:solidFill>
                <a:effectLst/>
                <a:latin typeface="Segoe UI" panose="020B0502040204020203" pitchFamily="34" charset="0"/>
                <a:ea typeface="+mn-ea"/>
                <a:cs typeface="+mn-cs"/>
              </a:rPr>
              <a:t>à base de texte</a:t>
            </a:r>
            <a:r>
              <a:rPr lang="fr-ca" sz="882" kern="1200">
                <a:solidFill>
                  <a:schemeClr val="tx1"/>
                </a:solidFill>
                <a:effectLst/>
                <a:latin typeface="Segoe UI" panose="020B0502040204020203" pitchFamily="34" charset="0"/>
                <a:ea typeface="+mn-ea"/>
                <a:cs typeface="+mn-cs"/>
              </a:rPr>
              <a:t> présenté sur cette image.</a:t>
            </a:r>
          </a:p>
          <a:p>
            <a:endParaRPr lang="en-US" sz="882" b="1" kern="1200">
              <a:solidFill>
                <a:schemeClr val="tx1"/>
              </a:solidFill>
              <a:effectLst/>
              <a:latin typeface="Segoe UI" panose="020B0502040204020203" pitchFamily="34" charset="0"/>
              <a:ea typeface="+mn-ea"/>
              <a:cs typeface="+mn-cs"/>
            </a:endParaRPr>
          </a:p>
          <a:p>
            <a:r>
              <a:rPr lang="fr-ca" sz="882" b="1" kern="1200">
                <a:solidFill>
                  <a:schemeClr val="tx1"/>
                </a:solidFill>
                <a:effectLst/>
                <a:latin typeface="Segoe UI" panose="020B0502040204020203" pitchFamily="34" charset="0"/>
                <a:ea typeface="+mn-ea"/>
                <a:cs typeface="+mn-cs"/>
              </a:rPr>
              <a:t>À demander : </a:t>
            </a:r>
            <a:r>
              <a:rPr lang="fr-ca" sz="882" kern="1200">
                <a:solidFill>
                  <a:schemeClr val="tx1"/>
                </a:solidFill>
                <a:effectLst/>
                <a:latin typeface="Segoe UI" panose="020B0502040204020203" pitchFamily="34" charset="0"/>
                <a:ea typeface="+mn-ea"/>
                <a:cs typeface="+mn-cs"/>
              </a:rPr>
              <a:t>Ces images présentent le même programme écrit en code à base de blocs et en code textuel. Que voyez-vous de semblable et de différent? </a:t>
            </a:r>
          </a:p>
          <a:p>
            <a:r>
              <a:rPr lang="fr-ca" sz="882" kern="1200">
                <a:solidFill>
                  <a:schemeClr val="tx1"/>
                </a:solidFill>
                <a:effectLst/>
                <a:latin typeface="Segoe UI" panose="020B0502040204020203" pitchFamily="34" charset="0"/>
                <a:ea typeface="+mn-ea"/>
                <a:cs typeface="+mn-cs"/>
              </a:rPr>
              <a:t>(</a:t>
            </a:r>
            <a:r>
              <a:rPr lang="fr-ca" sz="882" i="1" kern="1200">
                <a:solidFill>
                  <a:schemeClr val="tx1"/>
                </a:solidFill>
                <a:effectLst/>
                <a:latin typeface="Segoe UI" panose="020B0502040204020203" pitchFamily="34" charset="0"/>
                <a:ea typeface="+mn-ea"/>
                <a:cs typeface="+mn-cs"/>
              </a:rPr>
              <a:t>Plusieurs réponses possibles. </a:t>
            </a:r>
            <a:r>
              <a:rPr lang="fr-ca" sz="882" kern="1200">
                <a:solidFill>
                  <a:schemeClr val="tx1"/>
                </a:solidFill>
                <a:effectLst/>
                <a:latin typeface="Segoe UI" panose="020B0502040204020203" pitchFamily="34" charset="0"/>
                <a:ea typeface="+mn-ea"/>
                <a:cs typeface="+mn-cs"/>
              </a:rPr>
              <a:t>Similarités : plusieurs mots et nombres sont les mêmes et dans le même ordre. Différences : blocs colorés et lignes de texte numérotées; présence et absence de « on start »; il n'y a pas que des nombres et des mots dans le second, mais aussi de la ponctuation; blocs à relier et texte à saisir.)</a:t>
            </a:r>
          </a:p>
          <a:p>
            <a:endParaRPr lang="en-US" sz="882" b="1" kern="1200">
              <a:solidFill>
                <a:schemeClr val="tx1"/>
              </a:solidFill>
              <a:effectLst/>
              <a:latin typeface="Segoe UI" panose="020B0502040204020203" pitchFamily="34" charset="0"/>
              <a:ea typeface="+mn-ea"/>
              <a:cs typeface="+mn-cs"/>
            </a:endParaRPr>
          </a:p>
          <a:p>
            <a:r>
              <a:rPr lang="fr-ca" sz="882" b="1" kern="1200">
                <a:solidFill>
                  <a:schemeClr val="tx1"/>
                </a:solidFill>
                <a:effectLst/>
                <a:latin typeface="Segoe UI" panose="020B0502040204020203" pitchFamily="34" charset="0"/>
                <a:ea typeface="+mn-ea"/>
                <a:cs typeface="+mn-cs"/>
              </a:rPr>
              <a:t>À faire : </a:t>
            </a:r>
            <a:r>
              <a:rPr lang="fr-ca" sz="882" kern="1200">
                <a:solidFill>
                  <a:schemeClr val="tx1"/>
                </a:solidFill>
                <a:effectLst/>
                <a:latin typeface="Segoe UI" panose="020B0502040204020203" pitchFamily="34" charset="0"/>
                <a:ea typeface="+mn-ea"/>
                <a:cs typeface="+mn-cs"/>
              </a:rPr>
              <a:t>Demandez aux participants de répondre dans le chat ou activez le micro de ceux qui lèvent la main.  </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fr-ca"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Tous droits réservés. MICROSOFT NE DONNE AUCUNE GARANTIE, EXPRESSE, IMPLICITE OU STATUTAIRE, SUR LES RENSEIGNEMENTS CONTENUS DANS CETTE PRÉSENTATION.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203150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882" b="1" kern="1200">
                <a:solidFill>
                  <a:schemeClr val="tx1"/>
                </a:solidFill>
                <a:effectLst/>
                <a:latin typeface="Segoe UI" panose="020B0502040204020203" pitchFamily="34" charset="0"/>
                <a:ea typeface="+mn-ea"/>
                <a:cs typeface="+mn-cs"/>
              </a:rPr>
              <a:t>À dire : </a:t>
            </a:r>
            <a:r>
              <a:rPr lang="fr-ca" sz="882" kern="1200">
                <a:solidFill>
                  <a:schemeClr val="tx1"/>
                </a:solidFill>
                <a:effectLst/>
                <a:latin typeface="Segoe UI" panose="020B0502040204020203" pitchFamily="34" charset="0"/>
                <a:ea typeface="+mn-ea"/>
                <a:cs typeface="+mn-cs"/>
              </a:rPr>
              <a:t>Bon travail! Vous avez terminé vos premières quêtes pour sauver le village! Parlons des défis que vous avez eu à surmonter et des concepts que vous avez vus.</a:t>
            </a:r>
          </a:p>
          <a:p>
            <a:pPr marL="171450" lvl="0" indent="-171450">
              <a:buFont typeface="Arial" panose="020B0604020202020204" pitchFamily="34" charset="0"/>
              <a:buChar char="•"/>
            </a:pPr>
            <a:r>
              <a:rPr lang="fr-ca" sz="882" kern="1200">
                <a:solidFill>
                  <a:schemeClr val="tx1"/>
                </a:solidFill>
                <a:effectLst/>
                <a:latin typeface="Segoe UI" panose="020B0502040204020203" pitchFamily="34" charset="0"/>
                <a:ea typeface="+mn-ea"/>
                <a:cs typeface="+mn-cs"/>
              </a:rPr>
              <a:t>Dans une </a:t>
            </a:r>
            <a:r>
              <a:rPr lang="fr-ca" sz="882" b="1" kern="1200">
                <a:solidFill>
                  <a:schemeClr val="tx1"/>
                </a:solidFill>
                <a:effectLst/>
                <a:latin typeface="Segoe UI" panose="020B0502040204020203" pitchFamily="34" charset="0"/>
                <a:ea typeface="+mn-ea"/>
                <a:cs typeface="+mn-cs"/>
              </a:rPr>
              <a:t>séquence</a:t>
            </a:r>
            <a:r>
              <a:rPr lang="fr-ca" sz="882" kern="1200">
                <a:solidFill>
                  <a:schemeClr val="tx1"/>
                </a:solidFill>
                <a:effectLst/>
                <a:latin typeface="Segoe UI" panose="020B0502040204020203" pitchFamily="34" charset="0"/>
                <a:ea typeface="+mn-ea"/>
                <a:cs typeface="+mn-cs"/>
              </a:rPr>
              <a:t>, une action ou un événement mène à l'action prochaine, dans l'ordre.</a:t>
            </a:r>
          </a:p>
          <a:p>
            <a:pPr marL="171450" lvl="0" indent="-171450">
              <a:buFont typeface="Arial" panose="020B0604020202020204" pitchFamily="34" charset="0"/>
              <a:buChar char="•"/>
            </a:pPr>
            <a:r>
              <a:rPr lang="fr-ca" sz="882" kern="1200">
                <a:solidFill>
                  <a:schemeClr val="tx1"/>
                </a:solidFill>
                <a:effectLst/>
                <a:latin typeface="Segoe UI" panose="020B0502040204020203" pitchFamily="34" charset="0"/>
                <a:ea typeface="+mn-ea"/>
                <a:cs typeface="+mn-cs"/>
              </a:rPr>
              <a:t>Cela signifie que l'ordre des blocs du code est important.</a:t>
            </a:r>
          </a:p>
          <a:p>
            <a:pPr marL="171450" lvl="0" indent="-171450">
              <a:buFont typeface="Arial" panose="020B0604020202020204" pitchFamily="34" charset="0"/>
              <a:buChar char="•"/>
            </a:pPr>
            <a:r>
              <a:rPr lang="fr-ca" sz="882" kern="1200">
                <a:solidFill>
                  <a:schemeClr val="tx1"/>
                </a:solidFill>
                <a:effectLst/>
                <a:latin typeface="Segoe UI" panose="020B0502040204020203" pitchFamily="34" charset="0"/>
                <a:ea typeface="+mn-ea"/>
                <a:cs typeface="+mn-cs"/>
              </a:rPr>
              <a:t>L'agent se déplacera selon l'ordre des séquences. </a:t>
            </a:r>
          </a:p>
          <a:p>
            <a:pPr marL="171450" lvl="0" indent="-171450">
              <a:buFont typeface="Arial" panose="020B0604020202020204" pitchFamily="34" charset="0"/>
              <a:buChar char="•"/>
            </a:pPr>
            <a:r>
              <a:rPr lang="fr-ca" sz="882" kern="1200">
                <a:solidFill>
                  <a:schemeClr val="tx1"/>
                </a:solidFill>
                <a:effectLst/>
                <a:latin typeface="Segoe UI" panose="020B0502040204020203" pitchFamily="34" charset="0"/>
                <a:ea typeface="+mn-ea"/>
                <a:cs typeface="+mn-cs"/>
              </a:rPr>
              <a:t>C'est un concept de codage que nous avons commencé à apprendre avec les algorithmes de robot. </a:t>
            </a:r>
          </a:p>
          <a:p>
            <a:endParaRPr lang="en-US" sz="882" b="1" kern="1200">
              <a:solidFill>
                <a:schemeClr val="tx1"/>
              </a:solidFill>
              <a:effectLst/>
              <a:latin typeface="Segoe UI" panose="020B0502040204020203" pitchFamily="34" charset="0"/>
              <a:ea typeface="+mn-ea"/>
              <a:cs typeface="+mn-cs"/>
            </a:endParaRPr>
          </a:p>
          <a:p>
            <a:r>
              <a:rPr lang="fr-ca" sz="882" b="1" kern="1200">
                <a:solidFill>
                  <a:schemeClr val="tx1"/>
                </a:solidFill>
                <a:effectLst/>
                <a:latin typeface="Segoe UI" panose="020B0502040204020203" pitchFamily="34" charset="0"/>
                <a:ea typeface="+mn-ea"/>
                <a:cs typeface="+mn-cs"/>
              </a:rPr>
              <a:t>À demander : </a:t>
            </a:r>
            <a:r>
              <a:rPr lang="fr-ca" sz="882" kern="1200">
                <a:solidFill>
                  <a:schemeClr val="tx1"/>
                </a:solidFill>
                <a:effectLst/>
                <a:latin typeface="Segoe UI" panose="020B0502040204020203" pitchFamily="34" charset="0"/>
                <a:ea typeface="+mn-ea"/>
                <a:cs typeface="+mn-cs"/>
              </a:rPr>
              <a:t>Est-ce que votre dernier programme aurait fonctionné si vous aviez placé le bloc « agent analyse » avant le bloc « déplacer agent »? Pourquoi ou pourquoi pas? </a:t>
            </a:r>
          </a:p>
          <a:p>
            <a:r>
              <a:rPr lang="fr-ca" sz="882" kern="1200">
                <a:solidFill>
                  <a:schemeClr val="tx1"/>
                </a:solidFill>
                <a:effectLst/>
                <a:latin typeface="Segoe UI" panose="020B0502040204020203" pitchFamily="34" charset="0"/>
                <a:ea typeface="+mn-ea"/>
                <a:cs typeface="+mn-cs"/>
              </a:rPr>
              <a:t>(</a:t>
            </a:r>
            <a:r>
              <a:rPr lang="fr-ca" sz="882" i="1" kern="1200">
                <a:solidFill>
                  <a:schemeClr val="tx1"/>
                </a:solidFill>
                <a:effectLst/>
                <a:latin typeface="Segoe UI" panose="020B0502040204020203" pitchFamily="34" charset="0"/>
                <a:ea typeface="+mn-ea"/>
                <a:cs typeface="+mn-cs"/>
              </a:rPr>
              <a:t>Réponse </a:t>
            </a:r>
            <a:r>
              <a:rPr lang="fr-ca" sz="882" kern="1200">
                <a:solidFill>
                  <a:schemeClr val="tx1"/>
                </a:solidFill>
                <a:effectLst/>
                <a:latin typeface="Segoe UI" panose="020B0502040204020203" pitchFamily="34" charset="0"/>
                <a:ea typeface="+mn-ea"/>
                <a:cs typeface="+mn-cs"/>
              </a:rPr>
              <a:t>: non, car l'agent devait avancer pour atteindre les broussailles sèches avant de les analyser.)</a:t>
            </a:r>
          </a:p>
          <a:p>
            <a:endParaRPr lang="en-US" sz="882" b="1" kern="1200">
              <a:solidFill>
                <a:schemeClr val="tx1"/>
              </a:solidFill>
              <a:effectLst/>
              <a:latin typeface="Segoe UI" panose="020B0502040204020203" pitchFamily="34" charset="0"/>
              <a:ea typeface="+mn-ea"/>
              <a:cs typeface="+mn-cs"/>
            </a:endParaRPr>
          </a:p>
          <a:p>
            <a:r>
              <a:rPr lang="fr-ca" sz="882" b="1" kern="1200">
                <a:solidFill>
                  <a:schemeClr val="tx1"/>
                </a:solidFill>
                <a:effectLst/>
                <a:latin typeface="Segoe UI" panose="020B0502040204020203" pitchFamily="34" charset="0"/>
                <a:ea typeface="+mn-ea"/>
                <a:cs typeface="+mn-cs"/>
              </a:rPr>
              <a:t>À faire : </a:t>
            </a:r>
            <a:r>
              <a:rPr lang="fr-ca" sz="882" kern="1200">
                <a:solidFill>
                  <a:schemeClr val="tx1"/>
                </a:solidFill>
                <a:effectLst/>
                <a:latin typeface="Segoe UI" panose="020B0502040204020203" pitchFamily="34" charset="0"/>
                <a:ea typeface="+mn-ea"/>
                <a:cs typeface="+mn-cs"/>
              </a:rPr>
              <a:t>Demandez aux participants de répondre dans le chat ou activez le micro de ceux qui lèvent la main.</a:t>
            </a:r>
          </a:p>
          <a:p>
            <a:endParaRPr lang="en-US" sz="882" b="1" kern="1200">
              <a:solidFill>
                <a:schemeClr val="tx1"/>
              </a:solidFill>
              <a:effectLst/>
              <a:latin typeface="Segoe UI" panose="020B0502040204020203" pitchFamily="34" charset="0"/>
              <a:ea typeface="+mn-ea"/>
              <a:cs typeface="+mn-cs"/>
            </a:endParaRPr>
          </a:p>
          <a:p>
            <a:r>
              <a:rPr lang="fr-ca" sz="882" b="1" kern="1200">
                <a:solidFill>
                  <a:schemeClr val="tx1"/>
                </a:solidFill>
                <a:effectLst/>
                <a:latin typeface="Segoe UI" panose="020B0502040204020203" pitchFamily="34" charset="0"/>
                <a:ea typeface="+mn-ea"/>
                <a:cs typeface="+mn-cs"/>
              </a:rPr>
              <a:t>À dire : </a:t>
            </a:r>
            <a:r>
              <a:rPr lang="fr-ca" sz="882" kern="1200">
                <a:solidFill>
                  <a:schemeClr val="tx1"/>
                </a:solidFill>
                <a:effectLst/>
                <a:latin typeface="Segoe UI" panose="020B0502040204020203" pitchFamily="34" charset="0"/>
                <a:ea typeface="+mn-ea"/>
                <a:cs typeface="+mn-cs"/>
              </a:rPr>
              <a:t>Lorsqu'une séquence est un peu difficile à planifier, on peut l'écrire d'abord sur papier. Écrivez votre idée, puis étudiez-la. Si vous avez une meilleure idée, écrivez-la. Lorsque votre plan vous convient, construisez le code.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fr-ca"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Tous droits réservés. MICROSOFT NE DONNE AUCUNE GARANTIE, EXPRESSE, IMPLICITE OU STATUTAIRE, SUR LES RENSEIGNEMENTS CONTENUS DANS CETTE PRÉSENTATION.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2682587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882" b="1" kern="1200">
                <a:solidFill>
                  <a:schemeClr val="tx1"/>
                </a:solidFill>
                <a:effectLst/>
                <a:latin typeface="Segoe UI" panose="020B0502040204020203" pitchFamily="34" charset="0"/>
                <a:ea typeface="+mn-ea"/>
                <a:cs typeface="+mn-cs"/>
              </a:rPr>
              <a:t>À dire : </a:t>
            </a:r>
            <a:r>
              <a:rPr lang="fr-ca" sz="882" kern="1200">
                <a:solidFill>
                  <a:schemeClr val="tx1"/>
                </a:solidFill>
                <a:effectLst/>
                <a:latin typeface="Segoe UI" panose="020B0502040204020203" pitchFamily="34" charset="0"/>
                <a:ea typeface="+mn-ea"/>
                <a:cs typeface="+mn-cs"/>
              </a:rPr>
              <a:t>Bon travail! Vous avez terminé une quête pleine de défis pour guider l'agent dans le labyrinthe! Parlons de votre expérience et de quelques conseils pour corriger les problèmes dans votre code.</a:t>
            </a:r>
          </a:p>
          <a:p>
            <a:pPr marL="171450" lvl="0" indent="-171450">
              <a:buFont typeface="Arial" panose="020B0604020202020204" pitchFamily="34" charset="0"/>
              <a:buChar char="•"/>
            </a:pPr>
            <a:r>
              <a:rPr lang="fr-ca" sz="882" kern="1200">
                <a:solidFill>
                  <a:schemeClr val="tx1"/>
                </a:solidFill>
                <a:effectLst/>
                <a:latin typeface="Segoe UI" panose="020B0502040204020203" pitchFamily="34" charset="0"/>
                <a:ea typeface="+mn-ea"/>
                <a:cs typeface="+mn-cs"/>
              </a:rPr>
              <a:t>En programmation, </a:t>
            </a:r>
            <a:r>
              <a:rPr lang="fr-ca" sz="882" b="1" kern="1200">
                <a:solidFill>
                  <a:schemeClr val="tx1"/>
                </a:solidFill>
                <a:effectLst/>
                <a:latin typeface="Segoe UI" panose="020B0502040204020203" pitchFamily="34" charset="0"/>
                <a:ea typeface="+mn-ea"/>
                <a:cs typeface="+mn-cs"/>
              </a:rPr>
              <a:t>le débogage </a:t>
            </a:r>
            <a:r>
              <a:rPr lang="fr-ca" sz="882" kern="1200">
                <a:solidFill>
                  <a:schemeClr val="tx1"/>
                </a:solidFill>
                <a:effectLst/>
                <a:latin typeface="Segoe UI" panose="020B0502040204020203" pitchFamily="34" charset="0"/>
                <a:ea typeface="+mn-ea"/>
                <a:cs typeface="+mn-cs"/>
              </a:rPr>
              <a:t>permet de trouver et de corriger des erreurs de code. </a:t>
            </a:r>
          </a:p>
          <a:p>
            <a:pPr marL="171450" lvl="0" indent="-171450">
              <a:buFont typeface="Arial" panose="020B0604020202020204" pitchFamily="34" charset="0"/>
              <a:buChar char="•"/>
            </a:pPr>
            <a:r>
              <a:rPr lang="fr-ca" sz="882" kern="1200">
                <a:solidFill>
                  <a:schemeClr val="tx1"/>
                </a:solidFill>
                <a:effectLst/>
                <a:latin typeface="Segoe UI" panose="020B0502040204020203" pitchFamily="34" charset="0"/>
                <a:ea typeface="+mn-ea"/>
                <a:cs typeface="+mn-cs"/>
              </a:rPr>
              <a:t>On dit débogage parce que les erreurs de code sont parfois appelées des bogues. </a:t>
            </a:r>
          </a:p>
          <a:p>
            <a:pPr marL="171450" lvl="0" indent="-171450">
              <a:buFont typeface="Arial" panose="020B0604020202020204" pitchFamily="34" charset="0"/>
              <a:buChar char="•"/>
            </a:pPr>
            <a:r>
              <a:rPr lang="fr-ca" sz="882" kern="1200">
                <a:solidFill>
                  <a:schemeClr val="tx1"/>
                </a:solidFill>
                <a:effectLst/>
                <a:latin typeface="Segoe UI" panose="020B0502040204020203" pitchFamily="34" charset="0"/>
                <a:ea typeface="+mn-ea"/>
                <a:cs typeface="+mn-cs"/>
              </a:rPr>
              <a:t>Tous les programmeurs, peu importe leur niveau d'expérience, font des erreurs. Si votre code ne fonctionne pas comme prévu, essayez la curiosité plutôt que la colère. C'est l'heure de la chasse aux bogues!</a:t>
            </a:r>
          </a:p>
          <a:p>
            <a:endParaRPr lang="en-US" sz="882" b="1" kern="1200">
              <a:solidFill>
                <a:schemeClr val="tx1"/>
              </a:solidFill>
              <a:effectLst/>
              <a:latin typeface="Segoe UI" panose="020B0502040204020203" pitchFamily="34" charset="0"/>
              <a:ea typeface="+mn-ea"/>
              <a:cs typeface="+mn-cs"/>
            </a:endParaRPr>
          </a:p>
          <a:p>
            <a:r>
              <a:rPr lang="fr-ca" sz="882" b="1" kern="1200">
                <a:solidFill>
                  <a:schemeClr val="tx1"/>
                </a:solidFill>
                <a:effectLst/>
                <a:latin typeface="Segoe UI" panose="020B0502040204020203" pitchFamily="34" charset="0"/>
                <a:ea typeface="+mn-ea"/>
                <a:cs typeface="+mn-cs"/>
              </a:rPr>
              <a:t>À demander : </a:t>
            </a:r>
            <a:r>
              <a:rPr lang="fr-ca" sz="882" kern="1200">
                <a:solidFill>
                  <a:schemeClr val="tx1"/>
                </a:solidFill>
                <a:effectLst/>
                <a:latin typeface="Segoe UI" panose="020B0502040204020203" pitchFamily="34" charset="0"/>
                <a:ea typeface="+mn-ea"/>
                <a:cs typeface="+mn-cs"/>
              </a:rPr>
              <a:t>Est-ce que votre code a fonctionné dès le premier essai? Comment avez-vous trouvé et corrigé les bogues de votre code?</a:t>
            </a:r>
          </a:p>
          <a:p>
            <a:endParaRPr lang="en-US" sz="882" b="1" kern="1200">
              <a:solidFill>
                <a:schemeClr val="tx1"/>
              </a:solidFill>
              <a:effectLst/>
              <a:latin typeface="Segoe UI" panose="020B0502040204020203" pitchFamily="34" charset="0"/>
              <a:ea typeface="+mn-ea"/>
              <a:cs typeface="+mn-cs"/>
            </a:endParaRPr>
          </a:p>
          <a:p>
            <a:r>
              <a:rPr lang="fr-ca" sz="882" b="1" kern="1200">
                <a:solidFill>
                  <a:schemeClr val="tx1"/>
                </a:solidFill>
                <a:effectLst/>
                <a:latin typeface="Segoe UI" panose="020B0502040204020203" pitchFamily="34" charset="0"/>
                <a:ea typeface="+mn-ea"/>
                <a:cs typeface="+mn-cs"/>
              </a:rPr>
              <a:t>À faire : </a:t>
            </a:r>
            <a:r>
              <a:rPr lang="fr-ca" sz="882" kern="1200">
                <a:solidFill>
                  <a:schemeClr val="tx1"/>
                </a:solidFill>
                <a:effectLst/>
                <a:latin typeface="Segoe UI" panose="020B0502040204020203" pitchFamily="34" charset="0"/>
                <a:ea typeface="+mn-ea"/>
                <a:cs typeface="+mn-cs"/>
              </a:rPr>
              <a:t>Demandez aux participants de répondre dans le chat ou activez le micro de ceux qui lèvent la main.</a:t>
            </a:r>
          </a:p>
          <a:p>
            <a:endParaRPr lang="en-US" sz="882" b="1" kern="1200">
              <a:solidFill>
                <a:schemeClr val="tx1"/>
              </a:solidFill>
              <a:effectLst/>
              <a:latin typeface="Segoe UI" panose="020B0502040204020203" pitchFamily="34" charset="0"/>
              <a:ea typeface="+mn-ea"/>
              <a:cs typeface="+mn-cs"/>
            </a:endParaRPr>
          </a:p>
          <a:p>
            <a:r>
              <a:rPr lang="fr-ca" sz="882" b="1" kern="1200">
                <a:solidFill>
                  <a:schemeClr val="tx1"/>
                </a:solidFill>
                <a:effectLst/>
                <a:latin typeface="Segoe UI" panose="020B0502040204020203" pitchFamily="34" charset="0"/>
                <a:ea typeface="+mn-ea"/>
                <a:cs typeface="+mn-cs"/>
              </a:rPr>
              <a:t>À dire : </a:t>
            </a:r>
            <a:r>
              <a:rPr lang="fr-ca" sz="882" kern="1200">
                <a:solidFill>
                  <a:schemeClr val="tx1"/>
                </a:solidFill>
                <a:effectLst/>
                <a:latin typeface="Segoe UI" panose="020B0502040204020203" pitchFamily="34" charset="0"/>
                <a:ea typeface="+mn-ea"/>
                <a:cs typeface="+mn-cs"/>
              </a:rPr>
              <a:t>L'une des façons de déceler des bogues durant ces quêtes est d'observer très attentivement l'agent lorsque vous exécutez votre code.</a:t>
            </a:r>
          </a:p>
          <a:p>
            <a:pPr marL="171450" lvl="0" indent="-171450">
              <a:buFont typeface="Arial" panose="020B0604020202020204" pitchFamily="34" charset="0"/>
              <a:buChar char="•"/>
            </a:pPr>
            <a:r>
              <a:rPr lang="fr-ca" sz="882" kern="1200">
                <a:solidFill>
                  <a:schemeClr val="tx1"/>
                </a:solidFill>
                <a:effectLst/>
                <a:latin typeface="Segoe UI" panose="020B0502040204020203" pitchFamily="34" charset="0"/>
                <a:ea typeface="+mn-ea"/>
                <a:cs typeface="+mn-cs"/>
              </a:rPr>
              <a:t>Par exemple, s'il essaie d'avancer plutôt que de tourner à gauche pour suivre le labyrinthe, cela signifie qu'il y a un bogue dans votre code et qu'il se situe sans doute là. </a:t>
            </a:r>
          </a:p>
          <a:p>
            <a:pPr marL="171450" lvl="0" indent="-171450">
              <a:buFont typeface="Arial" panose="020B0604020202020204" pitchFamily="34" charset="0"/>
              <a:buChar char="•"/>
            </a:pPr>
            <a:r>
              <a:rPr lang="fr-ca" sz="882" kern="1200">
                <a:solidFill>
                  <a:schemeClr val="tx1"/>
                </a:solidFill>
                <a:effectLst/>
                <a:latin typeface="Segoe UI" panose="020B0502040204020203" pitchFamily="34" charset="0"/>
                <a:ea typeface="+mn-ea"/>
                <a:cs typeface="+mn-cs"/>
              </a:rPr>
              <a:t>Pour déboguer votre code, recherchez l'endroit dans votre code qui correspond à l'endroit où l'agent a pris la mauvaise direction.</a:t>
            </a:r>
          </a:p>
          <a:p>
            <a:pPr marL="171450" lvl="0" indent="-171450">
              <a:buFont typeface="Arial" panose="020B0604020202020204" pitchFamily="34" charset="0"/>
              <a:buChar char="•"/>
            </a:pPr>
            <a:r>
              <a:rPr lang="fr-ca" sz="882" kern="1200">
                <a:solidFill>
                  <a:schemeClr val="tx1"/>
                </a:solidFill>
                <a:effectLst/>
                <a:latin typeface="Segoe UI" panose="020B0502040204020203" pitchFamily="34" charset="0"/>
                <a:ea typeface="+mn-ea"/>
                <a:cs typeface="+mn-cs"/>
              </a:rPr>
              <a:t>Essayez de modifier le nombre dans le bloc « déplacer agent » et exécutez votre code à nouveau pour voir s'il fonctionne.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fr-ca"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Tous droits réservés. MICROSOFT NE DONNE AUCUNE GARANTIE, EXPRESSE, IMPLICITE OU STATUTAIRE, SUR LES RENSEIGNEMENTS CONTENUS DANS CETTE PRÉSENTATION.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59</a:t>
            </a:fld>
            <a:endParaRPr lang="en-US"/>
          </a:p>
        </p:txBody>
      </p:sp>
    </p:spTree>
    <p:extLst>
      <p:ext uri="{BB962C8B-B14F-4D97-AF65-F5344CB8AC3E}">
        <p14:creationId xmlns:p14="http://schemas.microsoft.com/office/powerpoint/2010/main" val="3505861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882" b="1" kern="1200">
                <a:solidFill>
                  <a:schemeClr val="tx1"/>
                </a:solidFill>
                <a:effectLst/>
                <a:latin typeface="Segoe UI" panose="020B0502040204020203" pitchFamily="34" charset="0"/>
                <a:ea typeface="+mn-ea"/>
                <a:cs typeface="+mn-cs"/>
              </a:rPr>
              <a:t>À dire : </a:t>
            </a:r>
            <a:r>
              <a:rPr lang="fr-ca" sz="882" kern="1200">
                <a:solidFill>
                  <a:schemeClr val="tx1"/>
                </a:solidFill>
                <a:effectLst/>
                <a:latin typeface="Segoe UI" panose="020B0502040204020203" pitchFamily="34" charset="0"/>
                <a:ea typeface="+mn-ea"/>
                <a:cs typeface="+mn-cs"/>
              </a:rPr>
              <a:t>Bon travail! Vous avez terminé l'Heure de Code et sauvé le village!</a:t>
            </a:r>
          </a:p>
          <a:p>
            <a:endParaRPr lang="en-US" sz="882" kern="1200">
              <a:solidFill>
                <a:schemeClr val="tx1"/>
              </a:solidFill>
              <a:effectLst/>
              <a:latin typeface="Segoe UI" panose="020B0502040204020203" pitchFamily="34" charset="0"/>
              <a:ea typeface="+mn-ea"/>
              <a:cs typeface="+mn-cs"/>
            </a:endParaRPr>
          </a:p>
          <a:p>
            <a:r>
              <a:rPr lang="fr-ca" sz="882" b="1" kern="1200">
                <a:solidFill>
                  <a:schemeClr val="tx1"/>
                </a:solidFill>
                <a:effectLst/>
                <a:latin typeface="Segoe UI" panose="020B0502040204020203" pitchFamily="34" charset="0"/>
                <a:ea typeface="+mn-ea"/>
                <a:cs typeface="+mn-cs"/>
              </a:rPr>
              <a:t>À demander : </a:t>
            </a:r>
            <a:r>
              <a:rPr lang="fr-ca" sz="882" kern="1200">
                <a:solidFill>
                  <a:schemeClr val="tx1"/>
                </a:solidFill>
                <a:effectLst/>
                <a:latin typeface="Segoe UI" panose="020B0502040204020203" pitchFamily="34" charset="0"/>
                <a:ea typeface="+mn-ea"/>
                <a:cs typeface="+mn-cs"/>
              </a:rPr>
              <a:t>Quelle quête ou quel défi avez-vous préféré?</a:t>
            </a:r>
          </a:p>
          <a:p>
            <a:endParaRPr lang="en-US" sz="882" kern="1200">
              <a:solidFill>
                <a:schemeClr val="tx1"/>
              </a:solidFill>
              <a:effectLst/>
              <a:latin typeface="Segoe UI" panose="020B0502040204020203" pitchFamily="34" charset="0"/>
              <a:ea typeface="+mn-ea"/>
              <a:cs typeface="+mn-cs"/>
            </a:endParaRPr>
          </a:p>
          <a:p>
            <a:r>
              <a:rPr lang="fr-ca" sz="882" b="1" kern="1200">
                <a:solidFill>
                  <a:schemeClr val="tx1"/>
                </a:solidFill>
                <a:effectLst/>
                <a:latin typeface="Segoe UI" panose="020B0502040204020203" pitchFamily="34" charset="0"/>
                <a:ea typeface="+mn-ea"/>
                <a:cs typeface="+mn-cs"/>
              </a:rPr>
              <a:t>À faire : </a:t>
            </a:r>
            <a:r>
              <a:rPr lang="fr-ca" sz="882" kern="1200">
                <a:solidFill>
                  <a:schemeClr val="tx1"/>
                </a:solidFill>
                <a:effectLst/>
                <a:latin typeface="Segoe UI" panose="020B0502040204020203" pitchFamily="34" charset="0"/>
                <a:ea typeface="+mn-ea"/>
                <a:cs typeface="+mn-cs"/>
              </a:rPr>
              <a:t>Demandez aux participants de répondre dans le chat ou activez le micro de ceux qui lèvent la main.</a:t>
            </a:r>
          </a:p>
          <a:p>
            <a:endParaRPr lang="en-US" sz="882" kern="1200">
              <a:solidFill>
                <a:schemeClr val="tx1"/>
              </a:solidFill>
              <a:effectLst/>
              <a:latin typeface="Segoe UI" panose="020B0502040204020203" pitchFamily="34" charset="0"/>
              <a:ea typeface="+mn-ea"/>
              <a:cs typeface="+mn-cs"/>
            </a:endParaRPr>
          </a:p>
          <a:p>
            <a:r>
              <a:rPr lang="fr-ca" sz="882" b="1" kern="1200">
                <a:solidFill>
                  <a:schemeClr val="tx1"/>
                </a:solidFill>
                <a:effectLst/>
                <a:latin typeface="Segoe UI" panose="020B0502040204020203" pitchFamily="34" charset="0"/>
                <a:ea typeface="+mn-ea"/>
                <a:cs typeface="+mn-cs"/>
              </a:rPr>
              <a:t>Remarque : </a:t>
            </a:r>
            <a:r>
              <a:rPr lang="fr-ca" sz="882" kern="1200">
                <a:solidFill>
                  <a:schemeClr val="tx1"/>
                </a:solidFill>
                <a:effectLst/>
                <a:latin typeface="Segoe UI" panose="020B0502040204020203" pitchFamily="34" charset="0"/>
                <a:ea typeface="+mn-ea"/>
                <a:cs typeface="+mn-cs"/>
              </a:rPr>
              <a:t>Si votre groupe n'a pas terminé toutes les quêtes, félicitez-le pour les progrès accomplis.</a:t>
            </a:r>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fr-ca"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Tous droits réservés. MICROSOFT NE DONNE AUCUNE GARANTIE, EXPRESSE, IMPLICITE OU STATUTAIRE, SUR LES RENSEIGNEMENTS CONTENUS DANS CETTE PRÉSENTATION.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69858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882" b="1" kern="1200">
                <a:solidFill>
                  <a:schemeClr val="tx1"/>
                </a:solidFill>
                <a:effectLst/>
                <a:latin typeface="Segoe UI" panose="020B0502040204020203" pitchFamily="34" charset="0"/>
                <a:ea typeface="+mn-ea"/>
                <a:cs typeface="+mn-cs"/>
              </a:rPr>
              <a:t>À dire : </a:t>
            </a:r>
            <a:r>
              <a:rPr lang="fr-ca" sz="882" kern="1200">
                <a:solidFill>
                  <a:schemeClr val="tx1"/>
                </a:solidFill>
                <a:effectLst/>
                <a:latin typeface="Segoe UI" panose="020B0502040204020203" pitchFamily="34" charset="0"/>
                <a:ea typeface="+mn-ea"/>
                <a:cs typeface="+mn-cs"/>
              </a:rPr>
              <a:t>Nous avons bien progressé aujourd'hui!</a:t>
            </a:r>
          </a:p>
          <a:p>
            <a:pPr marL="171450" lvl="0" indent="-171450">
              <a:buFont typeface="Arial" panose="020B0604020202020204" pitchFamily="34" charset="0"/>
              <a:buChar char="•"/>
            </a:pPr>
            <a:r>
              <a:rPr lang="fr-ca" sz="882" kern="1200">
                <a:solidFill>
                  <a:schemeClr val="tx1"/>
                </a:solidFill>
                <a:effectLst/>
                <a:latin typeface="Segoe UI" panose="020B0502040204020203" pitchFamily="34" charset="0"/>
                <a:ea typeface="+mn-ea"/>
                <a:cs typeface="+mn-cs"/>
              </a:rPr>
              <a:t>Nous avons appris des concepts de codage, y compris les algorithmes, l'IA, les séquences, le débogage et les conditionnelles.</a:t>
            </a:r>
          </a:p>
          <a:p>
            <a:pPr marL="171450" lvl="0" indent="-171450">
              <a:buFont typeface="Arial" panose="020B0604020202020204" pitchFamily="34" charset="0"/>
              <a:buChar char="•"/>
            </a:pPr>
            <a:r>
              <a:rPr lang="fr-ca" sz="882" kern="1200">
                <a:solidFill>
                  <a:schemeClr val="tx1"/>
                </a:solidFill>
                <a:effectLst/>
                <a:latin typeface="Segoe UI" panose="020B0502040204020203" pitchFamily="34" charset="0"/>
                <a:ea typeface="+mn-ea"/>
                <a:cs typeface="+mn-cs"/>
              </a:rPr>
              <a:t>Nous avons programmé notre agent Minecraft pour empêcher des feux de forêt!</a:t>
            </a:r>
          </a:p>
          <a:p>
            <a:endParaRPr lang="en-US" sz="882" i="1" kern="1200">
              <a:solidFill>
                <a:schemeClr val="tx1"/>
              </a:solidFill>
              <a:effectLst/>
              <a:latin typeface="Segoe UI" panose="020B0502040204020203" pitchFamily="34" charset="0"/>
              <a:ea typeface="+mn-ea"/>
              <a:cs typeface="+mn-cs"/>
            </a:endParaRPr>
          </a:p>
          <a:p>
            <a:r>
              <a:rPr lang="fr-ca" sz="882" i="1" kern="1200">
                <a:solidFill>
                  <a:schemeClr val="tx1"/>
                </a:solidFill>
                <a:effectLst/>
                <a:latin typeface="Segoe UI" panose="020B0502040204020203" pitchFamily="34" charset="0"/>
                <a:ea typeface="+mn-ea"/>
                <a:cs typeface="+mn-cs"/>
              </a:rPr>
              <a:t>Questions de discussion facultatives </a:t>
            </a:r>
            <a:r>
              <a:rPr lang="fr-ca" sz="882" kern="1200">
                <a:solidFill>
                  <a:schemeClr val="tx1"/>
                </a:solidFill>
                <a:effectLst/>
                <a:latin typeface="Segoe UI" panose="020B0502040204020203" pitchFamily="34" charset="0"/>
                <a:ea typeface="+mn-ea"/>
                <a:cs typeface="+mn-cs"/>
              </a:rPr>
              <a:t>:</a:t>
            </a:r>
          </a:p>
          <a:p>
            <a:pPr marL="171450" lvl="0" indent="-171450">
              <a:buFont typeface="Arial" panose="020B0604020202020204" pitchFamily="34" charset="0"/>
              <a:buChar char="•"/>
            </a:pPr>
            <a:r>
              <a:rPr lang="fr-ca" sz="882" kern="1200">
                <a:solidFill>
                  <a:schemeClr val="tx1"/>
                </a:solidFill>
                <a:effectLst/>
                <a:latin typeface="Segoe UI" panose="020B0502040204020203" pitchFamily="34" charset="0"/>
                <a:ea typeface="+mn-ea"/>
                <a:cs typeface="+mn-cs"/>
              </a:rPr>
              <a:t>Quel rôle les ordinateurs jouent-ils dans la prévention des feux de forêt?</a:t>
            </a:r>
          </a:p>
          <a:p>
            <a:pPr marL="171450" lvl="0" indent="-171450">
              <a:buFont typeface="Arial" panose="020B0604020202020204" pitchFamily="34" charset="0"/>
              <a:buChar char="•"/>
            </a:pPr>
            <a:r>
              <a:rPr lang="fr-ca" sz="882" kern="1200">
                <a:solidFill>
                  <a:schemeClr val="tx1"/>
                </a:solidFill>
                <a:effectLst/>
                <a:latin typeface="Segoe UI" panose="020B0502040204020203" pitchFamily="34" charset="0"/>
                <a:ea typeface="+mn-ea"/>
                <a:cs typeface="+mn-cs"/>
              </a:rPr>
              <a:t>Quelles données (informations) sont importantes dans la lutte aux feux de forêt?</a:t>
            </a:r>
          </a:p>
          <a:p>
            <a:pPr marL="171450" lvl="0" indent="-171450">
              <a:buFont typeface="Arial" panose="020B0604020202020204" pitchFamily="34" charset="0"/>
              <a:buChar char="•"/>
            </a:pPr>
            <a:r>
              <a:rPr lang="fr-ca" sz="882" kern="1200">
                <a:solidFill>
                  <a:schemeClr val="tx1"/>
                </a:solidFill>
                <a:effectLst/>
                <a:latin typeface="Segoe UI" panose="020B0502040204020203" pitchFamily="34" charset="0"/>
                <a:ea typeface="+mn-ea"/>
                <a:cs typeface="+mn-cs"/>
              </a:rPr>
              <a:t>Comment pouvons-nous empêcher les feux de forêt? </a:t>
            </a:r>
          </a:p>
          <a:p>
            <a:pPr marL="171450" lvl="0" indent="-171450">
              <a:buFont typeface="Arial" panose="020B0604020202020204" pitchFamily="34" charset="0"/>
              <a:buChar char="•"/>
            </a:pPr>
            <a:r>
              <a:rPr lang="fr-ca" sz="882" kern="1200">
                <a:solidFill>
                  <a:schemeClr val="tx1"/>
                </a:solidFill>
                <a:effectLst/>
                <a:latin typeface="Segoe UI" panose="020B0502040204020203" pitchFamily="34" charset="0"/>
                <a:ea typeface="+mn-ea"/>
                <a:cs typeface="+mn-cs"/>
              </a:rPr>
              <a:t>Qu'est-ce que le reboisement? Et comment peut-on le faire?</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fr-ca"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Tous droits réservés. MICROSOFT NE DONNE AUCUNE GARANTIE, EXPRESSE, IMPLICITE OU STATUTAIRE, SUR LES RENSEIGNEMENTS CONTENUS DANS CETTE PRÉSENTATION.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74</a:t>
            </a:fld>
            <a:endParaRPr lang="en-US"/>
          </a:p>
        </p:txBody>
      </p:sp>
    </p:spTree>
    <p:extLst>
      <p:ext uri="{BB962C8B-B14F-4D97-AF65-F5344CB8AC3E}">
        <p14:creationId xmlns:p14="http://schemas.microsoft.com/office/powerpoint/2010/main" val="3030473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882" b="1" kern="1200">
                <a:solidFill>
                  <a:schemeClr val="tx1"/>
                </a:solidFill>
                <a:effectLst/>
                <a:latin typeface="Segoe UI" panose="020B0502040204020203" pitchFamily="34" charset="0"/>
                <a:ea typeface="+mn-ea"/>
                <a:cs typeface="+mn-cs"/>
              </a:rPr>
              <a:t>À dire : </a:t>
            </a:r>
            <a:r>
              <a:rPr lang="fr-ca" sz="882" kern="1200">
                <a:solidFill>
                  <a:schemeClr val="tx1"/>
                </a:solidFill>
                <a:effectLst/>
                <a:latin typeface="Segoe UI" panose="020B0502040204020203" pitchFamily="34" charset="0"/>
                <a:ea typeface="+mn-ea"/>
                <a:cs typeface="+mn-cs"/>
              </a:rPr>
              <a:t>Après l'atelier, nous pourrons continuer à nous amuser avec les activités de codage d'aujourd'hui. </a:t>
            </a:r>
          </a:p>
          <a:p>
            <a:pPr marL="171450" lvl="0" indent="-171450">
              <a:buFont typeface="Arial" panose="020B0604020202020204" pitchFamily="34" charset="0"/>
              <a:buChar char="•"/>
            </a:pPr>
            <a:r>
              <a:rPr lang="fr-ca" sz="882" kern="1200">
                <a:solidFill>
                  <a:schemeClr val="tx1"/>
                </a:solidFill>
                <a:effectLst/>
                <a:latin typeface="Segoe UI" panose="020B0502040204020203" pitchFamily="34" charset="0"/>
                <a:ea typeface="+mn-ea"/>
                <a:cs typeface="+mn-cs"/>
              </a:rPr>
              <a:t>Continuez à travailler sur l'activité bonus pour remettre la forêt en bon état et y faire retourner les animaux. Cette activité vous apprend à utiliser le code pour placer des blocs comme des fleurs, et à faire apparaître des créatures comme les poulets. C'est très amusant, en plus de vous donner la chance d'être encore plus créatif avec le code.</a:t>
            </a:r>
          </a:p>
          <a:p>
            <a:pPr marL="171450" lvl="0" indent="-171450">
              <a:buFont typeface="Arial" panose="020B0604020202020204" pitchFamily="34" charset="0"/>
              <a:buChar char="•"/>
            </a:pPr>
            <a:r>
              <a:rPr lang="fr-ca" sz="882" kern="1200">
                <a:solidFill>
                  <a:schemeClr val="tx1"/>
                </a:solidFill>
                <a:effectLst/>
                <a:latin typeface="Segoe UI" panose="020B0502040204020203" pitchFamily="34" charset="0"/>
                <a:ea typeface="+mn-ea"/>
                <a:cs typeface="+mn-cs"/>
              </a:rPr>
              <a:t>Une fois que la forêt est remise en bon état, parlez au pompier pour prendre une photo de votre création que vous pourrez sauvegarder sur votre ordinateur ou votre appareil. </a:t>
            </a:r>
          </a:p>
          <a:p>
            <a:pPr marL="171450" lvl="0" indent="-171450">
              <a:buFont typeface="Arial" panose="020B0604020202020204" pitchFamily="34" charset="0"/>
              <a:buChar char="•"/>
            </a:pPr>
            <a:r>
              <a:rPr lang="fr-ca" sz="882" kern="1200">
                <a:solidFill>
                  <a:schemeClr val="tx1"/>
                </a:solidFill>
                <a:effectLst/>
                <a:latin typeface="Segoe UI" panose="020B0502040204020203" pitchFamily="34" charset="0"/>
                <a:ea typeface="+mn-ea"/>
                <a:cs typeface="+mn-cs"/>
              </a:rPr>
              <a:t>Vous pouvez aussi recevoir un certificat personnalisé qui indique que vous avez terminé ce défi de l'Heure de Code! Appuyez sur la touche </a:t>
            </a:r>
            <a:r>
              <a:rPr lang="fr-ca" sz="882" b="1" kern="1200">
                <a:solidFill>
                  <a:schemeClr val="tx1"/>
                </a:solidFill>
                <a:effectLst/>
                <a:latin typeface="Segoe UI" panose="020B0502040204020203" pitchFamily="34" charset="0"/>
                <a:ea typeface="+mn-ea"/>
                <a:cs typeface="+mn-cs"/>
              </a:rPr>
              <a:t>Échap</a:t>
            </a:r>
            <a:r>
              <a:rPr lang="fr-ca" sz="882" kern="1200">
                <a:solidFill>
                  <a:schemeClr val="tx1"/>
                </a:solidFill>
                <a:effectLst/>
                <a:latin typeface="Segoe UI" panose="020B0502040204020203" pitchFamily="34" charset="0"/>
                <a:ea typeface="+mn-ea"/>
                <a:cs typeface="+mn-cs"/>
              </a:rPr>
              <a:t> de votre clavier et sélectionnez </a:t>
            </a:r>
            <a:r>
              <a:rPr lang="fr-ca" sz="882" b="1" kern="1200">
                <a:solidFill>
                  <a:schemeClr val="tx1"/>
                </a:solidFill>
                <a:effectLst/>
                <a:latin typeface="Segoe UI" panose="020B0502040204020203" pitchFamily="34" charset="0"/>
                <a:ea typeface="+mn-ea"/>
                <a:cs typeface="+mn-cs"/>
              </a:rPr>
              <a:t>J'ai fini</a:t>
            </a:r>
            <a:r>
              <a:rPr lang="fr-ca" sz="882" kern="1200">
                <a:solidFill>
                  <a:schemeClr val="tx1"/>
                </a:solidFill>
                <a:effectLst/>
                <a:latin typeface="Segoe UI" panose="020B0502040204020203" pitchFamily="34" charset="0"/>
                <a:ea typeface="+mn-ea"/>
                <a:cs typeface="+mn-cs"/>
              </a:rPr>
              <a:t>, puis suivez les directives. C'est une bonne idée de demander de l'aide à un parent ou un adulte pour cette partie.</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fr-ca"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Tous droits réservés. MICROSOFT NE DONNE AUCUNE GARANTIE, EXPRESSE, IMPLICITE OU STATUTAIRE, SUR LES RENSEIGNEMENTS CONTENUS DANS CETTE PRÉSENTATION.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76</a:t>
            </a:fld>
            <a:endParaRPr lang="en-US"/>
          </a:p>
        </p:txBody>
      </p:sp>
    </p:spTree>
    <p:extLst>
      <p:ext uri="{BB962C8B-B14F-4D97-AF65-F5344CB8AC3E}">
        <p14:creationId xmlns:p14="http://schemas.microsoft.com/office/powerpoint/2010/main" val="1985672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fr-ca" sz="882" b="1" kern="1200">
                <a:solidFill>
                  <a:schemeClr val="tx1"/>
                </a:solidFill>
                <a:effectLst/>
                <a:latin typeface="Segoe UI" panose="020B0502040204020203" pitchFamily="34" charset="0"/>
                <a:ea typeface="+mn-ea"/>
                <a:cs typeface="+mn-cs"/>
              </a:rPr>
              <a:t>À faire : </a:t>
            </a:r>
            <a:r>
              <a:rPr lang="fr-ca" sz="882" kern="1200">
                <a:solidFill>
                  <a:schemeClr val="tx1"/>
                </a:solidFill>
                <a:effectLst/>
                <a:latin typeface="Segoe UI" panose="020B0502040204020203" pitchFamily="34" charset="0"/>
                <a:ea typeface="+mn-ea"/>
                <a:cs typeface="+mn-cs"/>
              </a:rPr>
              <a:t>Présentez les événements à venir et adaptez vos commentaires en fonction du matériel marketing sélectionné.  </a:t>
            </a:r>
          </a:p>
          <a:p>
            <a:endParaRPr lang="en-US"/>
          </a:p>
          <a:p>
            <a:r>
              <a:rPr lang="fr-ca"/>
              <a:t>Les enseignants peuvent recevoir du soutien sur mesure de notre équipe dédiée à l'éducation sur les appareils, le développement professionnel et toute autre ressource d'apprentissage. Vous pouvez la contacter en envoyant un courriel à Annie à annie.Goldsnider@microsoft.com</a:t>
            </a: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fr-ca"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Tous droits réservés. MICROSOFT NE DONNE AUCUNE GARANTIE, EXPRESSE, IMPLICITE OU STATUTAIRE, SUR LES RENSEIGNEMENTS CONTENUS DANS CETTE PRÉSENTATION.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55857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15.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13.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ee space">
    <p:bg>
      <p:bgRef idx="1001">
        <a:schemeClr val="bg2"/>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74A60-9813-4D86-95DF-8EC37E652A8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0DEA15B-7B2C-4A38-B43D-80334A1DB543}"/>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E93569F-E8A1-4717-83E5-04631B80AC4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FE0540EF-38E4-494B-A5D9-154C734E9EFB}"/>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8" name="Text Placeholder 21">
            <a:extLst>
              <a:ext uri="{FF2B5EF4-FFF2-40B4-BE49-F238E27FC236}">
                <a16:creationId xmlns:a16="http://schemas.microsoft.com/office/drawing/2014/main" id="{3D149512-72FE-4DD8-9304-D84CF5555F8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Tree>
    <p:extLst>
      <p:ext uri="{BB962C8B-B14F-4D97-AF65-F5344CB8AC3E}">
        <p14:creationId xmlns:p14="http://schemas.microsoft.com/office/powerpoint/2010/main" val="28504650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Divider 3 - Light">
    <p:bg>
      <p:bgPr>
        <a:solidFill>
          <a:schemeClr val="bg1"/>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3CAF53B0-260D-434B-8AE0-41064BAFB07B}"/>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901E50A2-E2A6-4B2B-8D18-7AAEFDF1D96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8CEF9D98-0B65-473F-9D1E-518C7D78004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1" name="Date Placeholder 20">
            <a:extLst>
              <a:ext uri="{FF2B5EF4-FFF2-40B4-BE49-F238E27FC236}">
                <a16:creationId xmlns:a16="http://schemas.microsoft.com/office/drawing/2014/main" id="{C56D9F0F-53B5-4889-A825-DF47A36B56F0}"/>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E9720774-226F-4651-B83E-036495F5F9AD}"/>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ECF8FD15-32D9-4D17-8824-70AE9FB1A9B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2" name="Text Placeholder 20">
            <a:extLst>
              <a:ext uri="{FF2B5EF4-FFF2-40B4-BE49-F238E27FC236}">
                <a16:creationId xmlns:a16="http://schemas.microsoft.com/office/drawing/2014/main" id="{80DC6656-1AC4-4B75-81DF-D41CD97B40D8}"/>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29F9AE32-B679-490E-8994-BFECD54101A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C4700124-B95F-4019-94A5-A9C3094584A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09A44377-2C7F-44FC-B31E-C976BE04F5C3}"/>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19793465-52E5-4620-990C-14E5A38D1B6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8" name="Graphic 27">
              <a:extLst>
                <a:ext uri="{FF2B5EF4-FFF2-40B4-BE49-F238E27FC236}">
                  <a16:creationId xmlns:a16="http://schemas.microsoft.com/office/drawing/2014/main" id="{449AEE6E-CBBE-496C-ABEC-3A90CCB9635C}"/>
                </a:ext>
              </a:extLst>
            </p:cNvPr>
            <p:cNvGrpSpPr/>
            <p:nvPr/>
          </p:nvGrpSpPr>
          <p:grpSpPr>
            <a:xfrm>
              <a:off x="3588488" y="1366527"/>
              <a:ext cx="5031814" cy="4160789"/>
              <a:chOff x="3588488" y="1366527"/>
              <a:chExt cx="5031814" cy="4160789"/>
            </a:xfrm>
            <a:solidFill>
              <a:srgbClr val="FFFFFF"/>
            </a:solidFill>
          </p:grpSpPr>
          <p:grpSp>
            <p:nvGrpSpPr>
              <p:cNvPr id="19" name="Graphic 27">
                <a:extLst>
                  <a:ext uri="{FF2B5EF4-FFF2-40B4-BE49-F238E27FC236}">
                    <a16:creationId xmlns:a16="http://schemas.microsoft.com/office/drawing/2014/main" id="{2FC47D00-B47E-42BD-858F-A3637A09C87F}"/>
                  </a:ext>
                </a:extLst>
              </p:cNvPr>
              <p:cNvGrpSpPr/>
              <p:nvPr/>
            </p:nvGrpSpPr>
            <p:grpSpPr>
              <a:xfrm>
                <a:off x="3588488" y="4982639"/>
                <a:ext cx="5031814" cy="544677"/>
                <a:chOff x="3588488" y="4982639"/>
                <a:chExt cx="5031814" cy="544677"/>
              </a:xfrm>
              <a:solidFill>
                <a:srgbClr val="FFFFFF"/>
              </a:solidFill>
            </p:grpSpPr>
            <p:sp>
              <p:nvSpPr>
                <p:cNvPr id="33" name="Freeform: Shape 32">
                  <a:extLst>
                    <a:ext uri="{FF2B5EF4-FFF2-40B4-BE49-F238E27FC236}">
                      <a16:creationId xmlns:a16="http://schemas.microsoft.com/office/drawing/2014/main" id="{FDE84E75-04A3-4749-AFDA-FC0DDA41E20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F5D8B860-216B-4810-A79C-AB682117494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E8CDADA-7FD0-4599-96DE-E736DAD91B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8CC2DC2D-F91C-4732-9592-9AC1411C4D3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80C43774-3F17-4B76-88D7-222BCF1430C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CE3016F4-FD93-4E32-A0EF-9668D1C7875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F21348C0-0C99-43CB-82FA-A00D19F72D7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0" name="Graphic 27">
                <a:extLst>
                  <a:ext uri="{FF2B5EF4-FFF2-40B4-BE49-F238E27FC236}">
                    <a16:creationId xmlns:a16="http://schemas.microsoft.com/office/drawing/2014/main" id="{F7773EAA-879F-4A19-9267-858ABCA72FC0}"/>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8190582-1307-415B-A04B-25B5F7A28BFC}"/>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939B5229-0837-4909-A8DA-61DF2765FF67}"/>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78D203E-93E0-4161-8250-58D9E0339BD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D34D875B-9EF0-4434-A3B9-DBB20219D89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7C5DB0CA-616E-4531-9F11-0756341774D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6CBCE82-F294-40EA-8803-05BD82BE7F87}"/>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903553723"/>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Minecraft Title 3">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ctrTitle" hasCustomPrompt="1"/>
          </p:nvPr>
        </p:nvSpPr>
        <p:spPr>
          <a:xfrm>
            <a:off x="569427" y="264733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569427" y="4925800"/>
            <a:ext cx="5945147" cy="1192713"/>
          </a:xfrm>
        </p:spPr>
        <p:txBody>
          <a:bodyPr lIns="182880" tIns="0" rIns="91440" bIns="0">
            <a:noAutofit/>
          </a:bodyPr>
          <a:lstStyle>
            <a:lvl1pPr marL="0" indent="0">
              <a:buNone/>
              <a:defRPr lang="en-US" sz="24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0" name="Picture 9">
            <a:extLst>
              <a:ext uri="{FF2B5EF4-FFF2-40B4-BE49-F238E27FC236}">
                <a16:creationId xmlns:a16="http://schemas.microsoft.com/office/drawing/2014/main" id="{C688447A-4690-43FB-AC69-9A18F5EF596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pic>
        <p:nvPicPr>
          <p:cNvPr id="11" name="Picture 10">
            <a:extLst>
              <a:ext uri="{FF2B5EF4-FFF2-40B4-BE49-F238E27FC236}">
                <a16:creationId xmlns:a16="http://schemas.microsoft.com/office/drawing/2014/main" id="{2A55BD91-2364-4A34-AFB9-551F14225A3D}"/>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238996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4959"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a:buNone/>
              <a:defRPr sz="2800">
                <a:solidFill>
                  <a:schemeClr val="tx1">
                    <a:alpha val="99000"/>
                  </a:schemeClr>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397555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2">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7588"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4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2800" kern="1200" dirty="0">
                <a:solidFill>
                  <a:schemeClr val="tx1">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2592733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3">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48266" cy="6858000"/>
          </a:xfrm>
          <a:prstGeom prst="rect">
            <a:avLst/>
          </a:prstGeom>
        </p:spPr>
      </p:pic>
      <p:sp>
        <p:nvSpPr>
          <p:cNvPr id="2" name="Title 1"/>
          <p:cNvSpPr>
            <a:spLocks noGrp="1"/>
          </p:cNvSpPr>
          <p:nvPr>
            <p:ph type="ctrTitle" hasCustomPrompt="1"/>
          </p:nvPr>
        </p:nvSpPr>
        <p:spPr>
          <a:xfrm>
            <a:off x="4743937" y="2412078"/>
            <a:ext cx="6903228"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4743936" y="3882103"/>
            <a:ext cx="6903228"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3200" kern="1200" dirty="0">
                <a:solidFill>
                  <a:schemeClr val="tx2">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975289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A3C3BEB-D3A8-425B-95E7-FBF40FCC44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pic>
        <p:nvPicPr>
          <p:cNvPr id="4" name="Graphic 3">
            <a:extLst>
              <a:ext uri="{FF2B5EF4-FFF2-40B4-BE49-F238E27FC236}">
                <a16:creationId xmlns:a16="http://schemas.microsoft.com/office/drawing/2014/main" id="{B18E5798-EB7A-4788-AB25-A920543B97B1}"/>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165742223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Divider 2">
    <p:bg>
      <p:bgPr>
        <a:solidFill>
          <a:schemeClr val="tx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A32A246-281C-4C62-A6C7-4BF192B507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Graphic 4">
            <a:extLst>
              <a:ext uri="{FF2B5EF4-FFF2-40B4-BE49-F238E27FC236}">
                <a16:creationId xmlns:a16="http://schemas.microsoft.com/office/drawing/2014/main" id="{C6FF04BC-009E-4EDE-B8F9-3DD728B54F28}"/>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4037595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Divider 1">
    <p:bg>
      <p:bgPr>
        <a:solidFill>
          <a:schemeClr val="tx2"/>
        </a:solidFill>
        <a:effectLst/>
      </p:bgPr>
    </p:bg>
    <p:spTree>
      <p:nvGrpSpPr>
        <p:cNvPr id="1" name=""/>
        <p:cNvGrpSpPr/>
        <p:nvPr/>
      </p:nvGrpSpPr>
      <p:grpSpPr>
        <a:xfrm>
          <a:off x="0" y="0"/>
          <a:ext cx="0" cy="0"/>
          <a:chOff x="0" y="0"/>
          <a:chExt cx="0" cy="0"/>
        </a:xfrm>
      </p:grpSpPr>
      <p:grpSp>
        <p:nvGrpSpPr>
          <p:cNvPr id="6" name="Group 5"/>
          <p:cNvGrpSpPr/>
          <p:nvPr userDrawn="1"/>
        </p:nvGrpSpPr>
        <p:grpSpPr>
          <a:xfrm>
            <a:off x="-1" y="0"/>
            <a:ext cx="12192000" cy="6858000"/>
            <a:chOff x="0" y="0"/>
            <a:chExt cx="12186744" cy="685800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7" name="Picture 6">
            <a:extLst>
              <a:ext uri="{FF2B5EF4-FFF2-40B4-BE49-F238E27FC236}">
                <a16:creationId xmlns:a16="http://schemas.microsoft.com/office/drawing/2014/main" id="{C0638832-F8AC-4B29-9101-B3E2FE411D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380982" y="1466098"/>
            <a:ext cx="5506218" cy="5391902"/>
          </a:xfrm>
          <a:prstGeom prst="rect">
            <a:avLst/>
          </a:prstGeom>
        </p:spPr>
      </p:pic>
    </p:spTree>
    <p:extLst>
      <p:ext uri="{BB962C8B-B14F-4D97-AF65-F5344CB8AC3E}">
        <p14:creationId xmlns:p14="http://schemas.microsoft.com/office/powerpoint/2010/main" val="4229124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accent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5A20C0-E9B2-46EB-A149-B102AD38C4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2"/>
                </a:solidFill>
              </a:defRPr>
            </a:lvl1pPr>
          </a:lstStyle>
          <a:p>
            <a:r>
              <a:rPr lang="en-US" dirty="0"/>
              <a:t>Section title</a:t>
            </a:r>
          </a:p>
        </p:txBody>
      </p:sp>
      <p:pic>
        <p:nvPicPr>
          <p:cNvPr id="5" name="Picture 4">
            <a:extLst>
              <a:ext uri="{FF2B5EF4-FFF2-40B4-BE49-F238E27FC236}">
                <a16:creationId xmlns:a16="http://schemas.microsoft.com/office/drawing/2014/main" id="{65CA12FB-789B-4546-86AB-479E0429191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spTree>
    <p:extLst>
      <p:ext uri="{BB962C8B-B14F-4D97-AF65-F5344CB8AC3E}">
        <p14:creationId xmlns:p14="http://schemas.microsoft.com/office/powerpoint/2010/main" val="36621425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Divider 3">
    <p:bg>
      <p:bgPr>
        <a:solidFill>
          <a:schemeClr val="tx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Picture 4">
            <a:extLst>
              <a:ext uri="{FF2B5EF4-FFF2-40B4-BE49-F238E27FC236}">
                <a16:creationId xmlns:a16="http://schemas.microsoft.com/office/drawing/2014/main" id="{2D42B6E9-B4FC-43DB-AF78-7B68E38CB9A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115967" y="1274510"/>
            <a:ext cx="3890106" cy="4652242"/>
          </a:xfrm>
          <a:prstGeom prst="rect">
            <a:avLst/>
          </a:prstGeom>
        </p:spPr>
      </p:pic>
    </p:spTree>
    <p:extLst>
      <p:ext uri="{BB962C8B-B14F-4D97-AF65-F5344CB8AC3E}">
        <p14:creationId xmlns:p14="http://schemas.microsoft.com/office/powerpoint/2010/main" val="2111314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ection Title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5" name="Title 1">
            <a:extLst>
              <a:ext uri="{FF2B5EF4-FFF2-40B4-BE49-F238E27FC236}">
                <a16:creationId xmlns:a16="http://schemas.microsoft.com/office/drawing/2014/main" id="{60CD70FB-FD30-4485-A472-17D7CE895237}"/>
              </a:ext>
            </a:extLst>
          </p:cNvPr>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accent5"/>
                </a:solidFill>
              </a:defRPr>
            </a:lvl1pPr>
          </a:lstStyle>
          <a:p>
            <a:r>
              <a:rPr lang="en-US" dirty="0"/>
              <a:t>Section title</a:t>
            </a:r>
          </a:p>
        </p:txBody>
      </p:sp>
      <p:pic>
        <p:nvPicPr>
          <p:cNvPr id="6" name="Picture 5">
            <a:extLst>
              <a:ext uri="{FF2B5EF4-FFF2-40B4-BE49-F238E27FC236}">
                <a16:creationId xmlns:a16="http://schemas.microsoft.com/office/drawing/2014/main" id="{5FAB052D-10A9-4EC1-8518-3318D893B75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09090" y="1542696"/>
            <a:ext cx="3779166" cy="4358111"/>
          </a:xfrm>
          <a:prstGeom prst="rect">
            <a:avLst/>
          </a:prstGeom>
        </p:spPr>
      </p:pic>
    </p:spTree>
    <p:extLst>
      <p:ext uri="{BB962C8B-B14F-4D97-AF65-F5344CB8AC3E}">
        <p14:creationId xmlns:p14="http://schemas.microsoft.com/office/powerpoint/2010/main" val="372603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Divider 4 - Light">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AA33B285-D84B-4CB1-B137-8A1DA3EF772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A7C1CBA5-F8FD-4704-85BC-0B50F5EB92C4}"/>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811F953-BAB9-4B79-B626-01FBF6ED3AC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470BC7E-9983-4998-98B9-C200CF4AC13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E70DE20C-3974-4F5E-AB8F-13221F0D6441}"/>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8" name="Footer Placeholder 27">
            <a:extLst>
              <a:ext uri="{FF2B5EF4-FFF2-40B4-BE49-F238E27FC236}">
                <a16:creationId xmlns:a16="http://schemas.microsoft.com/office/drawing/2014/main" id="{280010CB-2396-43CD-8C59-5CBB42352488}"/>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29" name="Slide Number Placeholder 28">
            <a:extLst>
              <a:ext uri="{FF2B5EF4-FFF2-40B4-BE49-F238E27FC236}">
                <a16:creationId xmlns:a16="http://schemas.microsoft.com/office/drawing/2014/main" id="{0FDE3C33-95CC-4DF4-B821-14BDC67EB383}"/>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BE7C8F80-DEAA-4723-BCC8-6A9B6495A5D3}"/>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3D50A41E-7473-48EC-BE0B-A237776BC72D}"/>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5" name="Text Placeholder 21">
            <a:extLst>
              <a:ext uri="{FF2B5EF4-FFF2-40B4-BE49-F238E27FC236}">
                <a16:creationId xmlns:a16="http://schemas.microsoft.com/office/drawing/2014/main" id="{CA038BBA-1B6A-41D3-A000-D0ED2A2E4CA7}"/>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12B5F666-BEDE-478D-9F11-BF26F6AF86FE}"/>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2FE3A1AC-1833-4609-823A-FDA933E9DBA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BA77DFE3-014F-4041-86B0-CCDED239F667}"/>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ABDB0DD3-B9BA-4980-896A-286C9D8AACC0}"/>
                  </a:ext>
                </a:extLst>
              </p:cNvPr>
              <p:cNvGrpSpPr/>
              <p:nvPr/>
            </p:nvGrpSpPr>
            <p:grpSpPr>
              <a:xfrm>
                <a:off x="3588488" y="4982639"/>
                <a:ext cx="5031814" cy="544677"/>
                <a:chOff x="3588488" y="4982639"/>
                <a:chExt cx="5031814" cy="544677"/>
              </a:xfrm>
              <a:solidFill>
                <a:srgbClr val="FFFFFF"/>
              </a:solidFill>
            </p:grpSpPr>
            <p:sp>
              <p:nvSpPr>
                <p:cNvPr id="34" name="Freeform: Shape 33">
                  <a:extLst>
                    <a:ext uri="{FF2B5EF4-FFF2-40B4-BE49-F238E27FC236}">
                      <a16:creationId xmlns:a16="http://schemas.microsoft.com/office/drawing/2014/main" id="{3E7EF19B-AB43-4392-824D-E807750F08CC}"/>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8214FCB-FB30-4DF4-BCFE-F2526D5F5CE3}"/>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E78F50-B15C-43FE-8692-8580307CFAC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4CD02EC1-145C-4837-9541-9EFB90C8D30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971AE08-A2CE-450F-8281-7B25D93A4EB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3CD20E2-6EC6-4297-8D0F-955313E5FC6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FFCC7B43-D6A1-4270-A432-44904D4BFB3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81BE72B0-9C1F-43E2-9B8C-50729A81D4DA}"/>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6FD0F15-EF3A-421B-9584-73E4DAC3B2E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83D787-C6CA-46AE-98BA-FFC82D49244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EA4D8BD2-CFE7-44B3-816C-967121C65354}"/>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240C63F6-43C5-4C9C-8F72-985C0E2AAC6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594C543-961B-4004-AF9B-468625AA662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614F0785-1B3B-4356-BC9E-93EBE9DA7ADD}"/>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743970479"/>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4" name="Title 1">
            <a:extLst>
              <a:ext uri="{FF2B5EF4-FFF2-40B4-BE49-F238E27FC236}">
                <a16:creationId xmlns:a16="http://schemas.microsoft.com/office/drawing/2014/main" id="{D5A30585-34A7-458F-9C80-D69907CC0188}"/>
              </a:ext>
            </a:extLst>
          </p:cNvPr>
          <p:cNvSpPr>
            <a:spLocks noGrp="1"/>
          </p:cNvSpPr>
          <p:nvPr>
            <p:ph type="title" hasCustomPrompt="1"/>
          </p:nvPr>
        </p:nvSpPr>
        <p:spPr>
          <a:xfrm>
            <a:off x="773561" y="2136811"/>
            <a:ext cx="7004979" cy="1362075"/>
          </a:xfrm>
        </p:spPr>
        <p:txBody>
          <a:bodyPr anchor="b"/>
          <a:lstStyle>
            <a:lvl1pPr algn="l">
              <a:defRPr sz="4800" b="0" cap="none" baseline="0">
                <a:solidFill>
                  <a:schemeClr val="accent5">
                    <a:alpha val="99000"/>
                  </a:schemeClr>
                </a:solidFill>
              </a:defRPr>
            </a:lvl1pPr>
          </a:lstStyle>
          <a:p>
            <a:r>
              <a:rPr lang="en-US" dirty="0"/>
              <a:t>Click to edit </a:t>
            </a:r>
            <a:br>
              <a:rPr lang="en-US" dirty="0"/>
            </a:br>
            <a:r>
              <a:rPr lang="en-US" dirty="0"/>
              <a:t>Master title style</a:t>
            </a:r>
          </a:p>
        </p:txBody>
      </p:sp>
      <p:sp>
        <p:nvSpPr>
          <p:cNvPr id="6" name="Text Placeholder 2">
            <a:extLst>
              <a:ext uri="{FF2B5EF4-FFF2-40B4-BE49-F238E27FC236}">
                <a16:creationId xmlns:a16="http://schemas.microsoft.com/office/drawing/2014/main" id="{67AB8F2D-CCD9-473F-80CC-1C570C913017}"/>
              </a:ext>
            </a:extLst>
          </p:cNvPr>
          <p:cNvSpPr>
            <a:spLocks noGrp="1"/>
          </p:cNvSpPr>
          <p:nvPr>
            <p:ph type="body" idx="1"/>
          </p:nvPr>
        </p:nvSpPr>
        <p:spPr>
          <a:xfrm>
            <a:off x="773561" y="3498886"/>
            <a:ext cx="7004979" cy="1500187"/>
          </a:xfrm>
        </p:spPr>
        <p:txBody>
          <a:bodyPr anchor="t"/>
          <a:lstStyle>
            <a:lvl1pPr marL="0" indent="0">
              <a:buNone/>
              <a:defRPr sz="3200">
                <a:solidFill>
                  <a:schemeClr val="accent5">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F06C7D8A-A673-485B-8CC7-B0B437D8527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38818" y="1698336"/>
            <a:ext cx="3292904" cy="3797356"/>
          </a:xfrm>
          <a:prstGeom prst="rect">
            <a:avLst/>
          </a:prstGeom>
        </p:spPr>
      </p:pic>
    </p:spTree>
    <p:extLst>
      <p:ext uri="{BB962C8B-B14F-4D97-AF65-F5344CB8AC3E}">
        <p14:creationId xmlns:p14="http://schemas.microsoft.com/office/powerpoint/2010/main" val="3732698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ection Title Green - Add Image">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4389FED-8B05-40A9-8046-13AA9B35DBA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56597933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ection Title Blue - Add Image">
    <p:bg>
      <p:bgPr>
        <a:solidFill>
          <a:schemeClr val="accent1"/>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7645574-1A95-4004-93B6-927DA783884A}"/>
              </a:ext>
            </a:extLst>
          </p:cNvPr>
          <p:cNvGrpSpPr/>
          <p:nvPr userDrawn="1"/>
        </p:nvGrpSpPr>
        <p:grpSpPr>
          <a:xfrm>
            <a:off x="-1" y="0"/>
            <a:ext cx="12192000" cy="6858000"/>
            <a:chOff x="0" y="0"/>
            <a:chExt cx="12186744" cy="6858000"/>
          </a:xfrm>
        </p:grpSpPr>
        <p:pic>
          <p:nvPicPr>
            <p:cNvPr id="6" name="Picture 5">
              <a:extLst>
                <a:ext uri="{FF2B5EF4-FFF2-40B4-BE49-F238E27FC236}">
                  <a16:creationId xmlns:a16="http://schemas.microsoft.com/office/drawing/2014/main" id="{48C0C7D8-0D0A-4A0E-93FF-F7E05F02A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7" name="Picture 6">
              <a:extLst>
                <a:ext uri="{FF2B5EF4-FFF2-40B4-BE49-F238E27FC236}">
                  <a16:creationId xmlns:a16="http://schemas.microsoft.com/office/drawing/2014/main" id="{84CDF9F3-10CD-4F66-BD5A-406606AD53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4415551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Purple - Add Image">
    <p:bg>
      <p:bgPr>
        <a:solidFill>
          <a:schemeClr val="accent4"/>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27A5F92-C790-4985-890A-0BBAA84EE139}"/>
              </a:ext>
            </a:extLst>
          </p:cNvPr>
          <p:cNvGrpSpPr/>
          <p:nvPr userDrawn="1"/>
        </p:nvGrpSpPr>
        <p:grpSpPr>
          <a:xfrm>
            <a:off x="1" y="0"/>
            <a:ext cx="12192000" cy="6858000"/>
            <a:chOff x="0" y="0"/>
            <a:chExt cx="12192000" cy="6858000"/>
          </a:xfrm>
        </p:grpSpPr>
        <p:pic>
          <p:nvPicPr>
            <p:cNvPr id="6" name="Picture 5">
              <a:extLst>
                <a:ext uri="{FF2B5EF4-FFF2-40B4-BE49-F238E27FC236}">
                  <a16:creationId xmlns:a16="http://schemas.microsoft.com/office/drawing/2014/main" id="{D8D60506-9F44-4BA7-9006-84BD9B2E4218}"/>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14232804-66B0-46E7-AA0E-4A5FDC9BB578}"/>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123F2F7-617A-4A1F-A00F-6202B398C803}"/>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4ADA624E-6FC7-4814-9109-3F633C1F5022}"/>
                </a:ext>
              </a:extLst>
            </p:cNvPr>
            <p:cNvSpPr/>
            <p:nvPr userDrawn="1"/>
          </p:nvSpPr>
          <p:spPr bwMode="auto">
            <a:xfrm>
              <a:off x="433945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EA3EE644-4E3E-4C9F-97EE-CCC97AF9B119}"/>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71087E8B-0734-41E5-A87C-CADA945763C8}"/>
                </a:ext>
              </a:extLst>
            </p:cNvPr>
            <p:cNvSpPr/>
            <p:nvPr userDrawn="1"/>
          </p:nvSpPr>
          <p:spPr bwMode="auto">
            <a:xfrm>
              <a:off x="8678900" y="0"/>
              <a:ext cx="351310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gr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8"/>
            <a:ext cx="5565636" cy="4721225"/>
          </a:xfrm>
        </p:spPr>
        <p:txBody>
          <a:bodyPr tIns="1188720"/>
          <a:lstStyle>
            <a:lvl1pPr algn="ctr">
              <a:defRPr/>
            </a:lvl1pPr>
          </a:lstStyle>
          <a:p>
            <a:r>
              <a:rPr lang="en-US" dirty="0"/>
              <a:t>Insert picture</a:t>
            </a:r>
          </a:p>
        </p:txBody>
      </p:sp>
      <p:sp>
        <p:nvSpPr>
          <p:cNvPr id="2" name="Title 1"/>
          <p:cNvSpPr>
            <a:spLocks noGrp="1"/>
          </p:cNvSpPr>
          <p:nvPr>
            <p:ph type="title" hasCustomPrompt="1"/>
          </p:nvPr>
        </p:nvSpPr>
        <p:spPr>
          <a:xfrm>
            <a:off x="269239" y="4002128"/>
            <a:ext cx="6723231" cy="995838"/>
          </a:xfrm>
          <a:noFill/>
        </p:spPr>
        <p:txBody>
          <a:bodyPr wrap="square" tIns="91440" bIns="91440" anchor="b" anchorCtr="0">
            <a:spAutoFit/>
          </a:bodyPr>
          <a:lstStyle>
            <a:lvl1pPr>
              <a:defRPr sz="5878" spc="-98" baseline="0">
                <a:solidFill>
                  <a:schemeClr val="tx1"/>
                </a:solidFill>
              </a:defRPr>
            </a:lvl1pPr>
          </a:lstStyle>
          <a:p>
            <a:r>
              <a:rPr lang="en-US" dirty="0"/>
              <a:t>Section title</a:t>
            </a:r>
          </a:p>
        </p:txBody>
      </p:sp>
    </p:spTree>
    <p:extLst>
      <p:ext uri="{BB962C8B-B14F-4D97-AF65-F5344CB8AC3E}">
        <p14:creationId xmlns:p14="http://schemas.microsoft.com/office/powerpoint/2010/main" val="20383551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ction Title Red - Add Image">
    <p:bg>
      <p:bgPr>
        <a:solidFill>
          <a:schemeClr val="accent3"/>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656FB04-7D3F-4A28-9E24-39509F404D7C}"/>
              </a:ext>
            </a:extLst>
          </p:cNvPr>
          <p:cNvGrpSpPr/>
          <p:nvPr userDrawn="1"/>
        </p:nvGrpSpPr>
        <p:grpSpPr>
          <a:xfrm>
            <a:off x="0" y="0"/>
            <a:ext cx="12195176" cy="6858000"/>
            <a:chOff x="0" y="0"/>
            <a:chExt cx="12192000" cy="6858000"/>
          </a:xfrm>
        </p:grpSpPr>
        <p:pic>
          <p:nvPicPr>
            <p:cNvPr id="6" name="Picture 5">
              <a:extLst>
                <a:ext uri="{FF2B5EF4-FFF2-40B4-BE49-F238E27FC236}">
                  <a16:creationId xmlns:a16="http://schemas.microsoft.com/office/drawing/2014/main" id="{FF7A9E42-3918-482E-A5FE-785DEC8F9C50}"/>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8EA118BE-876E-4C79-B6EB-2F68736A6F9E}"/>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4828EB6-1ADA-46B2-9F65-F632E10D451C}"/>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52AAFC0D-8BA4-466B-BC9A-F1F7E048829F}"/>
                </a:ext>
              </a:extLst>
            </p:cNvPr>
            <p:cNvSpPr/>
            <p:nvPr userDrawn="1"/>
          </p:nvSpPr>
          <p:spPr bwMode="auto">
            <a:xfrm>
              <a:off x="433945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1AD9D0A5-05F3-48F7-9001-72B3EDAA75BA}"/>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BAD9B7DB-E6F4-456F-85BC-D2C40819867C}"/>
                </a:ext>
              </a:extLst>
            </p:cNvPr>
            <p:cNvSpPr/>
            <p:nvPr userDrawn="1"/>
          </p:nvSpPr>
          <p:spPr bwMode="auto">
            <a:xfrm>
              <a:off x="8678900" y="0"/>
              <a:ext cx="351310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92950783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ection Title Gold - Add Image">
    <p:bg>
      <p:bgPr>
        <a:solidFill>
          <a:schemeClr val="accent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F95A303-4A41-44AB-9F16-5D1E3E00ECE1}"/>
              </a:ext>
            </a:extLst>
          </p:cNvPr>
          <p:cNvGrpSpPr/>
          <p:nvPr userDrawn="1"/>
        </p:nvGrpSpPr>
        <p:grpSpPr>
          <a:xfrm>
            <a:off x="2" y="-4883"/>
            <a:ext cx="12191998" cy="6862883"/>
            <a:chOff x="1" y="-4883"/>
            <a:chExt cx="12188823" cy="6862883"/>
          </a:xfrm>
        </p:grpSpPr>
        <p:pic>
          <p:nvPicPr>
            <p:cNvPr id="5" name="Picture 4">
              <a:extLst>
                <a:ext uri="{FF2B5EF4-FFF2-40B4-BE49-F238E27FC236}">
                  <a16:creationId xmlns:a16="http://schemas.microsoft.com/office/drawing/2014/main" id="{FFC71D28-BD3C-4E5C-9A8B-69E7EA462D2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8320" cy="6858000"/>
            </a:xfrm>
            <a:prstGeom prst="rect">
              <a:avLst/>
            </a:prstGeom>
          </p:spPr>
        </p:pic>
        <p:pic>
          <p:nvPicPr>
            <p:cNvPr id="6" name="Picture 5">
              <a:extLst>
                <a:ext uri="{FF2B5EF4-FFF2-40B4-BE49-F238E27FC236}">
                  <a16:creationId xmlns:a16="http://schemas.microsoft.com/office/drawing/2014/main" id="{CC276FB8-AF49-413C-9AF0-BB8C0AF9E1C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38321" y="0"/>
              <a:ext cx="4338320" cy="6858000"/>
            </a:xfrm>
            <a:prstGeom prst="rect">
              <a:avLst/>
            </a:prstGeom>
          </p:spPr>
        </p:pic>
        <p:pic>
          <p:nvPicPr>
            <p:cNvPr id="7" name="Picture 6">
              <a:extLst>
                <a:ext uri="{FF2B5EF4-FFF2-40B4-BE49-F238E27FC236}">
                  <a16:creationId xmlns:a16="http://schemas.microsoft.com/office/drawing/2014/main" id="{556C6EEB-DAE5-48EE-8B39-324C90B37A7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9043"/>
            <a:stretch/>
          </p:blipFill>
          <p:spPr>
            <a:xfrm>
              <a:off x="8676641" y="-4883"/>
              <a:ext cx="3512183"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0245036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grpSp>
        <p:nvGrpSpPr>
          <p:cNvPr id="6" name="Group 5" hidden="1"/>
          <p:cNvGrpSpPr/>
          <p:nvPr userDrawn="1"/>
        </p:nvGrpSpPr>
        <p:grpSpPr>
          <a:xfrm>
            <a:off x="644141" y="5329145"/>
            <a:ext cx="849901" cy="850022"/>
            <a:chOff x="596096" y="5359033"/>
            <a:chExt cx="1057007" cy="1057007"/>
          </a:xfrm>
        </p:grpSpPr>
        <p:sp>
          <p:nvSpPr>
            <p:cNvPr id="7" name="Freeform 58"/>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8" name="Oval 7"/>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0" name="Rectangle 9">
            <a:extLst>
              <a:ext uri="{FF2B5EF4-FFF2-40B4-BE49-F238E27FC236}">
                <a16:creationId xmlns:a16="http://schemas.microsoft.com/office/drawing/2014/main" id="{0DF5A6BB-0A85-4913-BB4D-04EB29959B79}"/>
              </a:ext>
            </a:extLst>
          </p:cNvPr>
          <p:cNvSpPr/>
          <p:nvPr userDrawn="1"/>
        </p:nvSpPr>
        <p:spPr bwMode="auto">
          <a:xfrm>
            <a:off x="-1" y="4784436"/>
            <a:ext cx="12192001" cy="2073564"/>
          </a:xfrm>
          <a:prstGeom prst="rect">
            <a:avLst/>
          </a:prstGeom>
          <a:solidFill>
            <a:schemeClr val="bg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10">
            <a:extLst>
              <a:ext uri="{FF2B5EF4-FFF2-40B4-BE49-F238E27FC236}">
                <a16:creationId xmlns:a16="http://schemas.microsoft.com/office/drawing/2014/main" id="{AF721DBE-6733-40F2-91ED-AB2D9E64F227}"/>
              </a:ext>
            </a:extLst>
          </p:cNvPr>
          <p:cNvGrpSpPr/>
          <p:nvPr userDrawn="1"/>
        </p:nvGrpSpPr>
        <p:grpSpPr>
          <a:xfrm>
            <a:off x="644141" y="5329145"/>
            <a:ext cx="849901" cy="850022"/>
            <a:chOff x="596096" y="5359033"/>
            <a:chExt cx="1057007" cy="1057007"/>
          </a:xfrm>
        </p:grpSpPr>
        <p:sp>
          <p:nvSpPr>
            <p:cNvPr id="12" name="Freeform 58">
              <a:extLst>
                <a:ext uri="{FF2B5EF4-FFF2-40B4-BE49-F238E27FC236}">
                  <a16:creationId xmlns:a16="http://schemas.microsoft.com/office/drawing/2014/main" id="{7A48A26F-0F1A-458F-82FE-7A5BB3F314B3}"/>
                </a:ext>
              </a:extLst>
            </p:cNvPr>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13" name="Oval 12">
              <a:extLst>
                <a:ext uri="{FF2B5EF4-FFF2-40B4-BE49-F238E27FC236}">
                  <a16:creationId xmlns:a16="http://schemas.microsoft.com/office/drawing/2014/main" id="{826C475E-AB37-4EE3-AAA0-E01062D73415}"/>
                </a:ext>
              </a:extLst>
            </p:cNvPr>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4" name="Title 1">
            <a:extLst>
              <a:ext uri="{FF2B5EF4-FFF2-40B4-BE49-F238E27FC236}">
                <a16:creationId xmlns:a16="http://schemas.microsoft.com/office/drawing/2014/main" id="{986C3FEF-1C9D-4084-9497-558C77991F69}"/>
              </a:ext>
            </a:extLst>
          </p:cNvPr>
          <p:cNvSpPr>
            <a:spLocks noGrp="1"/>
          </p:cNvSpPr>
          <p:nvPr>
            <p:ph type="title" hasCustomPrompt="1"/>
          </p:nvPr>
        </p:nvSpPr>
        <p:spPr>
          <a:xfrm>
            <a:off x="1772264" y="5337715"/>
            <a:ext cx="9859116" cy="832882"/>
          </a:xfrm>
        </p:spPr>
        <p:txBody>
          <a:bodyPr vert="horz" wrap="square" lIns="146304" tIns="91440" rIns="146304" bIns="91440" rtlCol="0" anchor="ctr">
            <a:noAutofit/>
          </a:bodyPr>
          <a:lstStyle>
            <a:lvl1pPr>
              <a:defRPr lang="en-US" dirty="0"/>
            </a:lvl1pPr>
          </a:lstStyle>
          <a:p>
            <a:pPr marL="0" lvl="0"/>
            <a:r>
              <a:rPr lang="en-US" dirty="0"/>
              <a:t>Video title</a:t>
            </a:r>
          </a:p>
        </p:txBody>
      </p:sp>
    </p:spTree>
    <p:extLst>
      <p:ext uri="{BB962C8B-B14F-4D97-AF65-F5344CB8AC3E}">
        <p14:creationId xmlns:p14="http://schemas.microsoft.com/office/powerpoint/2010/main" val="40797675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sp>
        <p:nvSpPr>
          <p:cNvPr id="15" name="Freeform 39" hidden="1"/>
          <p:cNvSpPr>
            <a:spLocks/>
          </p:cNvSpPr>
          <p:nvPr userDrawn="1"/>
        </p:nvSpPr>
        <p:spPr bwMode="auto">
          <a:xfrm flipH="1">
            <a:off x="856481"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18" name="Oval 17" hidden="1"/>
          <p:cNvSpPr/>
          <p:nvPr/>
        </p:nvSpPr>
        <p:spPr bwMode="auto">
          <a:xfrm>
            <a:off x="644141"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
        <p:nvSpPr>
          <p:cNvPr id="14" name="Rectangle 13">
            <a:extLst>
              <a:ext uri="{FF2B5EF4-FFF2-40B4-BE49-F238E27FC236}">
                <a16:creationId xmlns:a16="http://schemas.microsoft.com/office/drawing/2014/main" id="{A266C790-8893-412D-8C9C-B7E6A6949581}"/>
              </a:ext>
            </a:extLst>
          </p:cNvPr>
          <p:cNvSpPr/>
          <p:nvPr userDrawn="1"/>
        </p:nvSpPr>
        <p:spPr bwMode="auto">
          <a:xfrm>
            <a:off x="0" y="4784436"/>
            <a:ext cx="12192001" cy="2073564"/>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Title 1">
            <a:extLst>
              <a:ext uri="{FF2B5EF4-FFF2-40B4-BE49-F238E27FC236}">
                <a16:creationId xmlns:a16="http://schemas.microsoft.com/office/drawing/2014/main" id="{F3D04DA8-3EF8-4F39-89C3-4E7C5345DAB5}"/>
              </a:ext>
            </a:extLst>
          </p:cNvPr>
          <p:cNvSpPr>
            <a:spLocks noGrp="1"/>
          </p:cNvSpPr>
          <p:nvPr>
            <p:ph type="title" hasCustomPrompt="1"/>
          </p:nvPr>
        </p:nvSpPr>
        <p:spPr>
          <a:xfrm>
            <a:off x="1772265" y="4897269"/>
            <a:ext cx="9859116" cy="832882"/>
          </a:xfrm>
        </p:spPr>
        <p:txBody>
          <a:bodyPr vert="horz" wrap="square" lIns="146304" tIns="91440" rIns="146304" bIns="91440" rtlCol="0" anchor="ctr">
            <a:noAutofit/>
          </a:bodyPr>
          <a:lstStyle>
            <a:lvl1pPr>
              <a:defRPr lang="en-US" dirty="0"/>
            </a:lvl1pPr>
          </a:lstStyle>
          <a:p>
            <a:pPr marL="0" lvl="0"/>
            <a:r>
              <a:rPr lang="en-US" dirty="0"/>
              <a:t>Demo title</a:t>
            </a:r>
          </a:p>
        </p:txBody>
      </p:sp>
      <p:sp>
        <p:nvSpPr>
          <p:cNvPr id="17" name="Text Placeholder 4">
            <a:extLst>
              <a:ext uri="{FF2B5EF4-FFF2-40B4-BE49-F238E27FC236}">
                <a16:creationId xmlns:a16="http://schemas.microsoft.com/office/drawing/2014/main" id="{4A5AA55A-8961-4736-B60A-F6A536E8AA16}"/>
              </a:ext>
            </a:extLst>
          </p:cNvPr>
          <p:cNvSpPr>
            <a:spLocks noGrp="1"/>
          </p:cNvSpPr>
          <p:nvPr>
            <p:ph type="body" sz="quarter" idx="12" hasCustomPrompt="1"/>
          </p:nvPr>
        </p:nvSpPr>
        <p:spPr>
          <a:xfrm>
            <a:off x="1770707" y="5737707"/>
            <a:ext cx="9860674" cy="778034"/>
          </a:xfrm>
          <a:noFill/>
        </p:spPr>
        <p:txBody>
          <a:bodyPr lIns="182880" tIns="146304" rIns="182880" bIns="146304">
            <a:spAutoFit/>
          </a:bodyPr>
          <a:lstStyle>
            <a:lvl1pPr marL="0" indent="0">
              <a:spcBef>
                <a:spcPts val="0"/>
              </a:spcBef>
              <a:buNone/>
              <a:defRPr sz="3136" spc="0" baseline="0">
                <a:gradFill>
                  <a:gsLst>
                    <a:gs pos="0">
                      <a:schemeClr val="tx1"/>
                    </a:gs>
                    <a:gs pos="100000">
                      <a:schemeClr val="tx1"/>
                    </a:gs>
                  </a:gsLst>
                  <a:lin ang="5400000" scaled="0"/>
                </a:gradFill>
                <a:latin typeface="+mn-lt"/>
              </a:defRPr>
            </a:lvl1pPr>
          </a:lstStyle>
          <a:p>
            <a:pPr lvl="0"/>
            <a:r>
              <a:rPr lang="en-US" dirty="0"/>
              <a:t>Speaker Name</a:t>
            </a:r>
          </a:p>
        </p:txBody>
      </p:sp>
      <p:sp>
        <p:nvSpPr>
          <p:cNvPr id="19" name="Freeform 39">
            <a:extLst>
              <a:ext uri="{FF2B5EF4-FFF2-40B4-BE49-F238E27FC236}">
                <a16:creationId xmlns:a16="http://schemas.microsoft.com/office/drawing/2014/main" id="{12220794-EEE1-4979-B812-015671581FEA}"/>
              </a:ext>
            </a:extLst>
          </p:cNvPr>
          <p:cNvSpPr>
            <a:spLocks/>
          </p:cNvSpPr>
          <p:nvPr userDrawn="1"/>
        </p:nvSpPr>
        <p:spPr bwMode="auto">
          <a:xfrm flipH="1">
            <a:off x="856482"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20" name="Oval 19">
            <a:extLst>
              <a:ext uri="{FF2B5EF4-FFF2-40B4-BE49-F238E27FC236}">
                <a16:creationId xmlns:a16="http://schemas.microsoft.com/office/drawing/2014/main" id="{3728AFA8-AD8F-4B9D-A322-11A15DEFCE99}"/>
              </a:ext>
            </a:extLst>
          </p:cNvPr>
          <p:cNvSpPr/>
          <p:nvPr userDrawn="1"/>
        </p:nvSpPr>
        <p:spPr bwMode="auto">
          <a:xfrm>
            <a:off x="644142"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Tree>
    <p:extLst>
      <p:ext uri="{BB962C8B-B14F-4D97-AF65-F5344CB8AC3E}">
        <p14:creationId xmlns:p14="http://schemas.microsoft.com/office/powerpoint/2010/main" val="14783645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132502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1_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21344" y="1290321"/>
            <a:ext cx="11149439" cy="4565535"/>
          </a:xfrm>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t="68892"/>
          <a:stretch/>
        </p:blipFill>
        <p:spPr>
          <a:xfrm>
            <a:off x="932" y="6146800"/>
            <a:ext cx="12190135" cy="711200"/>
          </a:xfrm>
          <a:prstGeom prst="rect">
            <a:avLst/>
          </a:prstGeom>
        </p:spPr>
      </p:pic>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344" y="6317008"/>
            <a:ext cx="1531511" cy="370785"/>
          </a:xfrm>
          <a:prstGeom prst="rect">
            <a:avLst/>
          </a:prstGeom>
        </p:spPr>
      </p:pic>
    </p:spTree>
    <p:extLst>
      <p:ext uri="{BB962C8B-B14F-4D97-AF65-F5344CB8AC3E}">
        <p14:creationId xmlns:p14="http://schemas.microsoft.com/office/powerpoint/2010/main" val="4036232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Divider 5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AE02D42-4087-4346-9497-3D8009C7E266}"/>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D57C62E-3CF1-48AC-9219-BF36B02820C9}"/>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0209BDC-573A-46A7-9271-2204C8997ED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9990A60-9C6E-4857-8A59-A051AB66B1B7}"/>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0B6F4C0-45DE-4CEF-8E9B-57A62EDDFC19}"/>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5" name="Date Placeholder 24">
            <a:extLst>
              <a:ext uri="{FF2B5EF4-FFF2-40B4-BE49-F238E27FC236}">
                <a16:creationId xmlns:a16="http://schemas.microsoft.com/office/drawing/2014/main" id="{5B150C53-C72C-4E64-ADEE-F14686868ECE}"/>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73BF78A2-BAC7-42F4-B003-DD7B32AAFC19}"/>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7B6AEA4-B398-496E-952B-667A62D380CC}"/>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1B42CCDB-ABED-4306-B04E-91BADDACB97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5" name="Title 23">
            <a:extLst>
              <a:ext uri="{FF2B5EF4-FFF2-40B4-BE49-F238E27FC236}">
                <a16:creationId xmlns:a16="http://schemas.microsoft.com/office/drawing/2014/main" id="{B0554D09-C220-42BF-8D56-984125C37FB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F68A305-ECD9-46E3-A1A1-EF33830CC19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FAC14FE6-CD8C-4A21-8519-48C991C345FE}"/>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ED143587-50CA-4151-B0DC-E5F5B9AD10D6}"/>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1" name="Graphic 27">
              <a:extLst>
                <a:ext uri="{FF2B5EF4-FFF2-40B4-BE49-F238E27FC236}">
                  <a16:creationId xmlns:a16="http://schemas.microsoft.com/office/drawing/2014/main" id="{FE19F65F-4192-423A-8A20-F75125B3C228}"/>
                </a:ext>
              </a:extLst>
            </p:cNvPr>
            <p:cNvGrpSpPr/>
            <p:nvPr/>
          </p:nvGrpSpPr>
          <p:grpSpPr>
            <a:xfrm>
              <a:off x="3588488" y="1366527"/>
              <a:ext cx="5031814" cy="4160789"/>
              <a:chOff x="3588488" y="1366527"/>
              <a:chExt cx="5031814" cy="4160789"/>
            </a:xfrm>
            <a:solidFill>
              <a:srgbClr val="FFFFFF"/>
            </a:solidFill>
          </p:grpSpPr>
          <p:grpSp>
            <p:nvGrpSpPr>
              <p:cNvPr id="22" name="Graphic 27">
                <a:extLst>
                  <a:ext uri="{FF2B5EF4-FFF2-40B4-BE49-F238E27FC236}">
                    <a16:creationId xmlns:a16="http://schemas.microsoft.com/office/drawing/2014/main" id="{64BEAE23-AD21-46BE-8CB8-E104AE1CFE17}"/>
                  </a:ext>
                </a:extLst>
              </p:cNvPr>
              <p:cNvGrpSpPr/>
              <p:nvPr/>
            </p:nvGrpSpPr>
            <p:grpSpPr>
              <a:xfrm>
                <a:off x="3588488" y="4982639"/>
                <a:ext cx="5031814" cy="544677"/>
                <a:chOff x="3588488" y="4982639"/>
                <a:chExt cx="5031814" cy="544677"/>
              </a:xfrm>
              <a:solidFill>
                <a:srgbClr val="FFFFFF"/>
              </a:solidFill>
            </p:grpSpPr>
            <p:sp>
              <p:nvSpPr>
                <p:cNvPr id="36" name="Freeform: Shape 35">
                  <a:extLst>
                    <a:ext uri="{FF2B5EF4-FFF2-40B4-BE49-F238E27FC236}">
                      <a16:creationId xmlns:a16="http://schemas.microsoft.com/office/drawing/2014/main" id="{01F20406-BDA0-4EEB-884A-22816843668D}"/>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FC4692F-580E-4338-B77B-F33A54EB5E7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B53A412-E2C7-433F-94D6-FC36733D647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BD33C88-90BD-4E40-AA8B-77666C790B6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7AC0FB8-7818-42DD-94B9-010A6D9C3A2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46C01266-0B6C-4D39-B93F-DD8D3887C8C4}"/>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A26CC99E-5AD0-43B5-8BB0-EB393CC7CDEF}"/>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3" name="Graphic 27">
                <a:extLst>
                  <a:ext uri="{FF2B5EF4-FFF2-40B4-BE49-F238E27FC236}">
                    <a16:creationId xmlns:a16="http://schemas.microsoft.com/office/drawing/2014/main" id="{9C72410C-FADB-4504-92C7-DFFD23FC0B39}"/>
                  </a:ext>
                </a:extLst>
              </p:cNvPr>
              <p:cNvGrpSpPr/>
              <p:nvPr/>
            </p:nvGrpSpPr>
            <p:grpSpPr>
              <a:xfrm>
                <a:off x="3603806" y="1366527"/>
                <a:ext cx="4995343" cy="3257719"/>
                <a:chOff x="3603806" y="1366527"/>
                <a:chExt cx="4995343" cy="3257719"/>
              </a:xfrm>
              <a:solidFill>
                <a:srgbClr val="FFFFFF"/>
              </a:solidFill>
            </p:grpSpPr>
            <p:sp>
              <p:nvSpPr>
                <p:cNvPr id="24" name="Freeform: Shape 23">
                  <a:extLst>
                    <a:ext uri="{FF2B5EF4-FFF2-40B4-BE49-F238E27FC236}">
                      <a16:creationId xmlns:a16="http://schemas.microsoft.com/office/drawing/2014/main" id="{FF81C5FF-CDEC-43D7-97FA-E7BACDCACF2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5E0024E-B74C-4E69-828F-44CCB6BCB078}"/>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A776073-E555-4917-8F76-CFB3106AF91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36D07F1-E29B-48FC-A874-537CF4ADC51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5F5C5972-03DC-49E7-AA65-4F5D9FF0FD3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EF071008-E929-4933-889B-BF0322F216F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60193179"/>
      </p:ext>
    </p:extLst>
  </p:cSld>
  <p:clrMapOvr>
    <a:masterClrMapping/>
  </p:clrMapOvr>
  <p:extLst>
    <p:ext uri="{DCECCB84-F9BA-43D5-87BE-67443E8EF086}">
      <p15:sldGuideLst xmlns:p15="http://schemas.microsoft.com/office/powerpoint/2012/main"/>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latin typeface="+mn-lt"/>
              </a:defRPr>
            </a:lvl1pPr>
            <a:lvl2pPr marL="0" indent="0">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389081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4" name="Text Placeholder 3"/>
          <p:cNvSpPr>
            <a:spLocks noGrp="1"/>
          </p:cNvSpPr>
          <p:nvPr>
            <p:ph type="body" sz="quarter" idx="10"/>
          </p:nvPr>
        </p:nvSpPr>
        <p:spPr>
          <a:xfrm>
            <a:off x="265984"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accent5"/>
                </a:solidFill>
              </a:defRPr>
            </a:lvl2pPr>
            <a:lvl3pPr marL="227097" indent="0">
              <a:buNone/>
              <a:tabLst/>
              <a:defRPr sz="1400">
                <a:solidFill>
                  <a:schemeClr val="accent5"/>
                </a:solidFill>
              </a:defRPr>
            </a:lvl3pPr>
            <a:lvl4pPr marL="451084" indent="0">
              <a:buNone/>
              <a:defRPr sz="1400">
                <a:solidFill>
                  <a:schemeClr val="accent5"/>
                </a:solidFill>
              </a:defRPr>
            </a:lvl4pPr>
            <a:lvl5pPr marL="671959" indent="0">
              <a:buNone/>
              <a:tabLst/>
              <a:defRPr sz="1400">
                <a:solidFill>
                  <a:schemeClr val="accent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5"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tx1"/>
                </a:solidFill>
              </a:defRPr>
            </a:lvl2pPr>
            <a:lvl3pPr marL="227097" indent="0">
              <a:buNone/>
              <a:tabLst/>
              <a:defRPr sz="1400">
                <a:solidFill>
                  <a:schemeClr val="tx1"/>
                </a:solidFill>
              </a:defRPr>
            </a:lvl3pPr>
            <a:lvl4pPr marL="451084" indent="0">
              <a:buNone/>
              <a:defRPr sz="1400">
                <a:solidFill>
                  <a:schemeClr val="tx1"/>
                </a:solidFill>
              </a:defRPr>
            </a:lvl4pPr>
            <a:lvl5pPr marL="671959" indent="0">
              <a:buNone/>
              <a:tabLst/>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3707200433"/>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6" name="Text Placeholder 5"/>
          <p:cNvSpPr>
            <a:spLocks noGrp="1"/>
          </p:cNvSpPr>
          <p:nvPr>
            <p:ph type="body" sz="quarter" idx="10"/>
          </p:nvPr>
        </p:nvSpPr>
        <p:spPr>
          <a:xfrm>
            <a:off x="264895" y="1189176"/>
            <a:ext cx="11653523" cy="2447348"/>
          </a:xfrm>
        </p:spPr>
        <p:txBody>
          <a:bodyPr/>
          <a:lstStyle>
            <a:lvl1pPr marL="0" indent="0">
              <a:lnSpc>
                <a:spcPct val="100000"/>
              </a:lnSpc>
              <a:buNone/>
              <a:defRPr>
                <a:solidFill>
                  <a:schemeClr val="tx2"/>
                </a:solidFill>
              </a:defRPr>
            </a:lvl1pPr>
            <a:lvl2pPr marL="0" indent="0">
              <a:lnSpc>
                <a:spcPct val="100000"/>
              </a:lnSpc>
              <a:buFontTx/>
              <a:buNone/>
              <a:defRPr sz="1400">
                <a:solidFill>
                  <a:schemeClr val="tx1"/>
                </a:solidFill>
              </a:defRPr>
            </a:lvl2pPr>
            <a:lvl3pPr marL="223987" indent="0">
              <a:lnSpc>
                <a:spcPct val="100000"/>
              </a:lnSpc>
              <a:buNone/>
              <a:defRPr sz="1400">
                <a:solidFill>
                  <a:schemeClr val="tx1"/>
                </a:solidFill>
              </a:defRPr>
            </a:lvl3pPr>
            <a:lvl4pPr marL="447973" indent="0">
              <a:lnSpc>
                <a:spcPct val="100000"/>
              </a:lnSpc>
              <a:buNone/>
              <a:defRPr sz="1400">
                <a:solidFill>
                  <a:schemeClr val="tx1"/>
                </a:solidFill>
              </a:defRPr>
            </a:lvl4pPr>
            <a:lvl5pPr marL="671959" indent="0">
              <a:lnSpc>
                <a:spcPct val="100000"/>
              </a:lnSpc>
              <a:buNone/>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19316117"/>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50-50 Green">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00491151"/>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50-50 Go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90670013"/>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50-50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67763419"/>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50-50 Re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13920897"/>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50-50 Lavende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34112705"/>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3 Sto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BE3AF8-84F0-44AD-A9FD-3727983B4F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24225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3 Gree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955E2A-427A-47B5-814C-D99E7510260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8600"/>
            <a:ext cx="4339449" cy="6866599"/>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49561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Divider 6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DB965248-5504-47A7-9728-9A3509EC7AF9}"/>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F1681AD-7B23-4709-B0E1-60D97FFBDC1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EC74EE3A-0224-4B76-A600-B68539FCF6E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E1DA5805-02B2-475B-B794-F84BB155947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337A78D9-3AFB-4437-9996-057EDB9AB698}"/>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4E8230B-E1F0-443C-8927-02F3D7CDA9D3}"/>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DAD59E28-8B92-46A3-9968-3DEF572804B8}"/>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6" name="Footer Placeholder 25">
            <a:extLst>
              <a:ext uri="{FF2B5EF4-FFF2-40B4-BE49-F238E27FC236}">
                <a16:creationId xmlns:a16="http://schemas.microsoft.com/office/drawing/2014/main" id="{37739F3B-BEE7-467E-BBB7-35EAC0A2D6C3}"/>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F66F245-9311-4934-B57C-519D5C8179B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5" name="Text Placeholder 20">
            <a:extLst>
              <a:ext uri="{FF2B5EF4-FFF2-40B4-BE49-F238E27FC236}">
                <a16:creationId xmlns:a16="http://schemas.microsoft.com/office/drawing/2014/main" id="{7959A860-4B2C-4EC9-B2F6-605C7C692CDC}"/>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6" name="Title 23">
            <a:extLst>
              <a:ext uri="{FF2B5EF4-FFF2-40B4-BE49-F238E27FC236}">
                <a16:creationId xmlns:a16="http://schemas.microsoft.com/office/drawing/2014/main" id="{789365B9-2EF8-422E-8833-1BB383A4E44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7" name="Text Placeholder 21">
            <a:extLst>
              <a:ext uri="{FF2B5EF4-FFF2-40B4-BE49-F238E27FC236}">
                <a16:creationId xmlns:a16="http://schemas.microsoft.com/office/drawing/2014/main" id="{96C54221-703F-4CBB-913A-594D85FE1CB0}"/>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9" name="Graphic 27">
            <a:extLst>
              <a:ext uri="{FF2B5EF4-FFF2-40B4-BE49-F238E27FC236}">
                <a16:creationId xmlns:a16="http://schemas.microsoft.com/office/drawing/2014/main" id="{FFB995E6-4D7E-4CA2-A447-A5A0389BEFE2}"/>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89266651-D9D3-4E48-920C-24F553CDAC6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99C2143-CF14-45ED-A47C-0E8B5B2267D6}"/>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BEBF7321-E944-4939-9703-A5C36708C209}"/>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D34B8B33-4293-40E2-826F-4E6CE6F8B07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B9C39EA8-8EDA-4751-A72D-B25CE084FED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2415D5B-9F6C-4CA3-9CD4-52D2C569F244}"/>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21B06B7-BA9B-4722-B81B-40449FA044D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7C858EB-BE6B-4A8F-AD77-D746E01CD441}"/>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C1882FB-9B82-4FDB-BA35-56CE014FEF2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4C01358-DB2F-4EA6-BA3B-41B40D94372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5" name="Graphic 27">
                <a:extLst>
                  <a:ext uri="{FF2B5EF4-FFF2-40B4-BE49-F238E27FC236}">
                    <a16:creationId xmlns:a16="http://schemas.microsoft.com/office/drawing/2014/main" id="{34780C23-3E6E-42F1-BBA0-727D66CEF6A2}"/>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6F6174F7-079D-40CA-B487-1D939B47BEC0}"/>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778C7D7B-6E93-47A3-B7C4-BB3C691FECC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828632D-2C47-462F-B1F8-5285BBC57E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633F05D-0278-47C5-A51F-66CCCF09D971}"/>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53513401-61BA-417E-AB54-02CBF3C5B5B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BBBD84D-D8EF-4FE1-94AF-DB3ED4BA0EE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423392183"/>
      </p:ext>
    </p:extLst>
  </p:cSld>
  <p:clrMapOvr>
    <a:masterClrMapping/>
  </p:clrMapOvr>
  <p:extLst>
    <p:ext uri="{DCECCB84-F9BA-43D5-87BE-67443E8EF086}">
      <p15:sldGuideLst xmlns:p15="http://schemas.microsoft.com/office/powerpoint/2012/main"/>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3 Blu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190586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3 Purp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4" tIns="146228" rIns="182784" bIns="146228"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sp>
        <p:nvSpPr>
          <p:cNvPr id="2" name="Title 1"/>
          <p:cNvSpPr>
            <a:spLocks noGrp="1"/>
          </p:cNvSpPr>
          <p:nvPr>
            <p:ph type="title" hasCustomPrompt="1"/>
          </p:nvPr>
        </p:nvSpPr>
        <p:spPr>
          <a:xfrm>
            <a:off x="0" y="2817443"/>
            <a:ext cx="4339450" cy="1223121"/>
          </a:xfrm>
        </p:spPr>
        <p:txBody>
          <a:bodyPr lIns="182880" rIns="182880" anchor="ctr"/>
          <a:lstStyle>
            <a:lvl1pPr marL="0" marR="0" indent="0" algn="ctr" defTabSz="914126" rtl="0" eaLnBrk="1" fontAlgn="auto" latinLnBrk="0" hangingPunct="1">
              <a:lnSpc>
                <a:spcPct val="90000"/>
              </a:lnSpc>
              <a:spcBef>
                <a:spcPts val="0"/>
              </a:spcBef>
              <a:spcAft>
                <a:spcPts val="600"/>
              </a:spcAft>
              <a:buClrTx/>
              <a:buSzPct val="90000"/>
              <a:buFont typeface="Wingdings" pitchFamily="2" charset="2"/>
              <a:buNone/>
              <a:tabLst/>
              <a:defRPr lang="en-US" sz="5398"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539021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3 Go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3D69C42-D207-4E4D-9BB7-475F596C5E9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244032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3 Re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50010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8620" y="1417578"/>
            <a:ext cx="5109169" cy="2780185"/>
          </a:xfrm>
        </p:spPr>
        <p:txBody>
          <a:bodyPr wrap="square">
            <a:spAutoFit/>
          </a:bodyPr>
          <a:lstStyle>
            <a:lvl1pPr>
              <a:defRPr sz="646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extLst>
                <a:ext uri="{28A0092B-C50C-407E-A947-70E740481C1C}">
                  <a14:useLocalDpi xmlns:a14="http://schemas.microsoft.com/office/drawing/2010/main"/>
                </a:ext>
              </a:extLst>
            </a:blip>
            <a:srcRect/>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637120955"/>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69525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854620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Microsoft">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2373" y="3113532"/>
            <a:ext cx="2952332" cy="630936"/>
          </a:xfrm>
          <a:prstGeom prst="rect">
            <a:avLst/>
          </a:prstGeom>
        </p:spPr>
      </p:pic>
      <p:sp>
        <p:nvSpPr>
          <p:cNvPr id="7" name="Text Box 3"/>
          <p:cNvSpPr txBox="1">
            <a:spLocks noChangeArrowheads="1"/>
          </p:cNvSpPr>
          <p:nvPr userDrawn="1"/>
        </p:nvSpPr>
        <p:spPr bwMode="blackWhite">
          <a:xfrm>
            <a:off x="274710" y="6294477"/>
            <a:ext cx="11890295"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fr-ca"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Copyright Microsoft Corporation. Tous droits réservés. </a:t>
            </a:r>
          </a:p>
        </p:txBody>
      </p:sp>
    </p:spTree>
    <p:extLst>
      <p:ext uri="{BB962C8B-B14F-4D97-AF65-F5344CB8AC3E}">
        <p14:creationId xmlns:p14="http://schemas.microsoft.com/office/powerpoint/2010/main" val="228781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1" y="1"/>
            <a:ext cx="12192000" cy="6858000"/>
          </a:xfrm>
          <a:prstGeom prst="rect">
            <a:avLst/>
          </a:prstGeom>
        </p:spPr>
      </p:pic>
    </p:spTree>
    <p:extLst>
      <p:ext uri="{BB962C8B-B14F-4D97-AF65-F5344CB8AC3E}">
        <p14:creationId xmlns:p14="http://schemas.microsoft.com/office/powerpoint/2010/main" val="69954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rgbClr val="D59DFF"/>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Edit Master text styles</a:t>
            </a:r>
          </a:p>
        </p:txBody>
      </p:sp>
    </p:spTree>
    <p:extLst>
      <p:ext uri="{BB962C8B-B14F-4D97-AF65-F5344CB8AC3E}">
        <p14:creationId xmlns:p14="http://schemas.microsoft.com/office/powerpoint/2010/main" val="53657030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 Divider 1 - Dark">
    <p:bg>
      <p:bgPr>
        <a:solidFill>
          <a:schemeClr val="bg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F22C1D-5F68-4AD1-AF62-B92661EAC47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B4D11049-8734-4FAF-884A-19FA58BEF52F}"/>
              </a:ext>
            </a:extLst>
          </p:cNvPr>
          <p:cNvSpPr>
            <a:spLocks noGrp="1"/>
          </p:cNvSpPr>
          <p:nvPr>
            <p:ph type="ftr" sz="quarter" idx="11"/>
          </p:nvPr>
        </p:nvSpPr>
        <p:spPr>
          <a:xfrm>
            <a:off x="1725618" y="6512719"/>
            <a:ext cx="1377945" cy="87751"/>
          </a:xfrm>
        </p:spPr>
        <p:txBody>
          <a:bodyPr/>
          <a:lstStyle>
            <a:lvl1pPr>
              <a:defRPr>
                <a:solidFill>
                  <a:schemeClr val="bg1"/>
                </a:solidFill>
              </a:defRPr>
            </a:lvl1pPr>
          </a:lstStyle>
          <a:p>
            <a:r>
              <a:rPr lang="en-US"/>
              <a:t>Mojang Studios</a:t>
            </a:r>
          </a:p>
        </p:txBody>
      </p:sp>
      <p:sp>
        <p:nvSpPr>
          <p:cNvPr id="7" name="Freeform: Shape 6">
            <a:extLst>
              <a:ext uri="{FF2B5EF4-FFF2-40B4-BE49-F238E27FC236}">
                <a16:creationId xmlns:a16="http://schemas.microsoft.com/office/drawing/2014/main" id="{3A0249A5-0772-4B2A-88AB-C779DCF9DD2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8" name="Slide Number Placeholder 7">
            <a:extLst>
              <a:ext uri="{FF2B5EF4-FFF2-40B4-BE49-F238E27FC236}">
                <a16:creationId xmlns:a16="http://schemas.microsoft.com/office/drawing/2014/main" id="{0CC6FDED-05AC-41F4-8F15-EEFB9855ED1F}"/>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9" name="Text Placeholder 20">
            <a:extLst>
              <a:ext uri="{FF2B5EF4-FFF2-40B4-BE49-F238E27FC236}">
                <a16:creationId xmlns:a16="http://schemas.microsoft.com/office/drawing/2014/main" id="{CFEE0837-58BD-48B9-9DA1-A3B295C43E07}"/>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10" name="Title 23">
            <a:extLst>
              <a:ext uri="{FF2B5EF4-FFF2-40B4-BE49-F238E27FC236}">
                <a16:creationId xmlns:a16="http://schemas.microsoft.com/office/drawing/2014/main" id="{BBA3F944-A7A2-4E68-871C-BCD15058024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1" name="Text Placeholder 21">
            <a:extLst>
              <a:ext uri="{FF2B5EF4-FFF2-40B4-BE49-F238E27FC236}">
                <a16:creationId xmlns:a16="http://schemas.microsoft.com/office/drawing/2014/main" id="{CF7C2D6C-AC30-41D0-8482-EF9B7903080E}"/>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4" name="Graphic 27">
            <a:extLst>
              <a:ext uri="{FF2B5EF4-FFF2-40B4-BE49-F238E27FC236}">
                <a16:creationId xmlns:a16="http://schemas.microsoft.com/office/drawing/2014/main" id="{B0E46478-A6B5-4BF8-A0AC-2519A4B24092}"/>
              </a:ext>
            </a:extLst>
          </p:cNvPr>
          <p:cNvGrpSpPr/>
          <p:nvPr userDrawn="1"/>
        </p:nvGrpSpPr>
        <p:grpSpPr>
          <a:xfrm>
            <a:off x="211138" y="6093845"/>
            <a:ext cx="634650" cy="548640"/>
            <a:chOff x="3214686" y="1004887"/>
            <a:chExt cx="5765431" cy="4850549"/>
          </a:xfrm>
        </p:grpSpPr>
        <p:sp>
          <p:nvSpPr>
            <p:cNvPr id="15" name="Freeform: Shape 14">
              <a:extLst>
                <a:ext uri="{FF2B5EF4-FFF2-40B4-BE49-F238E27FC236}">
                  <a16:creationId xmlns:a16="http://schemas.microsoft.com/office/drawing/2014/main" id="{36A844CA-1D0D-4F89-906E-2BF1A332F20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DABA000E-D83B-48E9-B0F3-4DE098DBC298}"/>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D101A84C-84DE-4FAF-A552-39FB228BB2CB}"/>
                  </a:ext>
                </a:extLst>
              </p:cNvPr>
              <p:cNvGrpSpPr/>
              <p:nvPr/>
            </p:nvGrpSpPr>
            <p:grpSpPr>
              <a:xfrm>
                <a:off x="3588488" y="4982639"/>
                <a:ext cx="5031814" cy="544677"/>
                <a:chOff x="3588488" y="4982639"/>
                <a:chExt cx="5031814" cy="544677"/>
              </a:xfrm>
              <a:solidFill>
                <a:srgbClr val="FFFFFF"/>
              </a:solidFill>
            </p:grpSpPr>
            <p:sp>
              <p:nvSpPr>
                <p:cNvPr id="26" name="Freeform: Shape 25">
                  <a:extLst>
                    <a:ext uri="{FF2B5EF4-FFF2-40B4-BE49-F238E27FC236}">
                      <a16:creationId xmlns:a16="http://schemas.microsoft.com/office/drawing/2014/main" id="{65EE6595-ECBB-4CE4-8282-2F8E119E984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AC1049ED-B5AA-4F08-BF2B-85F8793F17A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36C17F5-D14F-4220-9A46-901B95FB12CC}"/>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3073AAFA-EA95-4BC6-9472-28D29F88AB2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F93E54E5-8DD7-4708-8694-13079D605B6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1877C33-FCE5-400F-BF5B-6554C7E42F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BCEA18A-8F65-41C5-B3E0-90CD8484F21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582ECDB6-D12F-42A2-81FE-39BC12DE6B9B}"/>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3ECF1B4D-76DD-4D68-AEDC-CBADC81F945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E3554B2-A654-4C76-87D6-075587EC5731}"/>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DB592672-7488-47BE-B932-AEE3BF61A38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7F669B4-5B1B-4A54-BACA-040D5CFB23EE}"/>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A934262-F392-4EB1-BD72-93B7DCE0DDF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EB8D5AC-4812-4D0B-A215-376D639733F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1422034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extLst>
                <a:ext uri="{28A0092B-C50C-407E-A947-70E740481C1C}">
                  <a14:useLocalDpi xmlns:a14="http://schemas.microsoft.com/office/drawing/2010/main"/>
                </a:ext>
              </a:extLst>
            </a:blip>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380355327"/>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gray">
          <a:xfrm>
            <a:off x="5334000" y="0"/>
            <a:ext cx="6858000" cy="6858000"/>
          </a:xfrm>
          <a:blipFill>
            <a:blip r:embed="rId2">
              <a:extLst>
                <a:ext uri="{28A0092B-C50C-407E-A947-70E740481C1C}">
                  <a14:useLocalDpi xmlns:a14="http://schemas.microsoft.com/office/drawing/2010/main"/>
                </a:ext>
              </a:extLst>
            </a:blip>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422152709"/>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Edit Master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Edit Master text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7179524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rgbClr val="D59DFF"/>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7" name="Picture 6" descr="Une personne assise à une table qui utilise un ordinateur&#10;&#10;Description générée automatiquement">
            <a:extLst>
              <a:ext uri="{FF2B5EF4-FFF2-40B4-BE49-F238E27FC236}">
                <a16:creationId xmlns:a16="http://schemas.microsoft.com/office/drawing/2014/main" id="{CC8E8413-FBF3-49EB-855C-688A14E6D68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326063" y="0"/>
            <a:ext cx="6865937" cy="6865937"/>
          </a:xfrm>
          <a:prstGeom prst="rect">
            <a:avLst/>
          </a:prstGeom>
        </p:spPr>
      </p:pic>
    </p:spTree>
    <p:extLst>
      <p:ext uri="{BB962C8B-B14F-4D97-AF65-F5344CB8AC3E}">
        <p14:creationId xmlns:p14="http://schemas.microsoft.com/office/powerpoint/2010/main" val="23424900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Divider 2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9C4E4EB-38C7-4DF4-A1F8-2FC1BB83BF5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ECE651-3402-4441-B780-820F46B0EE22}"/>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8" name="Freeform: Shape 7">
            <a:extLst>
              <a:ext uri="{FF2B5EF4-FFF2-40B4-BE49-F238E27FC236}">
                <a16:creationId xmlns:a16="http://schemas.microsoft.com/office/drawing/2014/main" id="{7BEA1827-8928-43A6-A399-502E772BD520}"/>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3ECAE45-1A6B-4339-AF76-360C63EF908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0" name="Slide Number Placeholder 9">
            <a:extLst>
              <a:ext uri="{FF2B5EF4-FFF2-40B4-BE49-F238E27FC236}">
                <a16:creationId xmlns:a16="http://schemas.microsoft.com/office/drawing/2014/main" id="{836E7A9A-A68E-4C64-815F-2C49A969C9C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890BF533-0266-4B55-8395-A0D224733609}"/>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5" name="Title 23">
            <a:extLst>
              <a:ext uri="{FF2B5EF4-FFF2-40B4-BE49-F238E27FC236}">
                <a16:creationId xmlns:a16="http://schemas.microsoft.com/office/drawing/2014/main" id="{0E5F1C3F-9BF9-494C-BE47-4FA10A3AB3F6}"/>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7E52985-7A98-4BA9-A0E4-E2C32491AFC3}"/>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5C0C2AD1-0C31-4B6B-BD3D-C0AB151F95A8}"/>
              </a:ext>
            </a:extLst>
          </p:cNvPr>
          <p:cNvGrpSpPr/>
          <p:nvPr userDrawn="1"/>
        </p:nvGrpSpPr>
        <p:grpSpPr>
          <a:xfrm>
            <a:off x="211138" y="6093845"/>
            <a:ext cx="634650" cy="548640"/>
            <a:chOff x="3214686" y="1004887"/>
            <a:chExt cx="5765431" cy="4850549"/>
          </a:xfrm>
        </p:grpSpPr>
        <p:sp>
          <p:nvSpPr>
            <p:cNvPr id="18" name="Freeform: Shape 17">
              <a:extLst>
                <a:ext uri="{FF2B5EF4-FFF2-40B4-BE49-F238E27FC236}">
                  <a16:creationId xmlns:a16="http://schemas.microsoft.com/office/drawing/2014/main" id="{9B14D604-2173-4399-A26B-6DD044B59E8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D5E8EA99-BEAA-4FAB-A0CC-72F9326E6733}"/>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387391BA-B2B5-4351-99D0-68A10DDC6F40}"/>
                  </a:ext>
                </a:extLst>
              </p:cNvPr>
              <p:cNvGrpSpPr/>
              <p:nvPr/>
            </p:nvGrpSpPr>
            <p:grpSpPr>
              <a:xfrm>
                <a:off x="3588488" y="4982639"/>
                <a:ext cx="5031814" cy="544677"/>
                <a:chOff x="3588488" y="4982639"/>
                <a:chExt cx="5031814" cy="544677"/>
              </a:xfrm>
              <a:solidFill>
                <a:srgbClr val="FFFFFF"/>
              </a:solidFill>
            </p:grpSpPr>
            <p:sp>
              <p:nvSpPr>
                <p:cNvPr id="28" name="Freeform: Shape 27">
                  <a:extLst>
                    <a:ext uri="{FF2B5EF4-FFF2-40B4-BE49-F238E27FC236}">
                      <a16:creationId xmlns:a16="http://schemas.microsoft.com/office/drawing/2014/main" id="{9259FF8F-901E-4CE6-A5BD-C8EC7E70FE86}"/>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8C19C6F-037A-4CE3-AAC0-D4BF60C8C4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A341077-8191-4A26-9B84-886C5D9B741A}"/>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79A2C6A-A99A-4A1A-B669-5736F9A3B1E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FDC670-FEDE-412E-B1A8-A66BF7995D7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E0BDE46-9196-4309-8D75-C5488C889E1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9316A21-3628-4993-9A6D-AD7B860205F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5BF24755-2FF8-4052-A134-40647ADF00B8}"/>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8316DDD8-9AC4-4754-934C-69B92A08F2E2}"/>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5F40E37-7C2C-4B23-9D98-770CCF69C575}"/>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54843C6D-E9C9-45B0-89D3-0C6EBA99D0E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C10EE42-C2B9-4A09-BAE2-90478AE3576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33E3A7FD-F070-408B-9544-CCC502533876}"/>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1C96293-DB23-48BA-AA2E-2BEE0A6B118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02423431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Divider 3 - Dark">
    <p:bg>
      <p:bgPr>
        <a:solidFill>
          <a:schemeClr val="bg1"/>
        </a:solidFill>
        <a:effectLst/>
      </p:bgPr>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1CBFA583-1CA4-4DDA-A520-F9779ACB3B90}"/>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A2D09970-AF14-4946-9C5F-AA756074A61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25" name="Freeform: Shape 24">
            <a:extLst>
              <a:ext uri="{FF2B5EF4-FFF2-40B4-BE49-F238E27FC236}">
                <a16:creationId xmlns:a16="http://schemas.microsoft.com/office/drawing/2014/main" id="{67038F3F-BD27-4602-8C8B-5AB57CBADEB3}"/>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744B0920-47B3-4930-BECE-2666CA2E075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926F5671-20CF-4F86-8CCD-BCCF338DCA7D}"/>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2" name="Slide Number Placeholder 11">
            <a:extLst>
              <a:ext uri="{FF2B5EF4-FFF2-40B4-BE49-F238E27FC236}">
                <a16:creationId xmlns:a16="http://schemas.microsoft.com/office/drawing/2014/main" id="{5267DDF1-969D-4347-881D-EA2C12618B1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F3E84C62-E89D-42B4-85E0-A369ED7FE38D}"/>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DC91BFDB-054A-46C3-B8DB-5C6CC22DA40F}"/>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A0EC9BAC-AB8D-42D0-A869-2478BE3B8CFD}"/>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5" name="Graphic 27">
            <a:extLst>
              <a:ext uri="{FF2B5EF4-FFF2-40B4-BE49-F238E27FC236}">
                <a16:creationId xmlns:a16="http://schemas.microsoft.com/office/drawing/2014/main" id="{65C6063C-94BC-48F7-A7E7-BA6250A1FC33}"/>
              </a:ext>
            </a:extLst>
          </p:cNvPr>
          <p:cNvGrpSpPr/>
          <p:nvPr userDrawn="1"/>
        </p:nvGrpSpPr>
        <p:grpSpPr>
          <a:xfrm>
            <a:off x="211138" y="6093845"/>
            <a:ext cx="634650" cy="548640"/>
            <a:chOff x="3214686" y="1004887"/>
            <a:chExt cx="5765431" cy="4850549"/>
          </a:xfrm>
        </p:grpSpPr>
        <p:sp>
          <p:nvSpPr>
            <p:cNvPr id="16" name="Freeform: Shape 15">
              <a:extLst>
                <a:ext uri="{FF2B5EF4-FFF2-40B4-BE49-F238E27FC236}">
                  <a16:creationId xmlns:a16="http://schemas.microsoft.com/office/drawing/2014/main" id="{F3C39CF6-46A6-4B17-B87B-94CD6AAEBAB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4469B7F3-5257-492F-B511-B9CE0DA7CD16}"/>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F877ED53-BB8A-48EF-B99E-4258E996D26C}"/>
                  </a:ext>
                </a:extLst>
              </p:cNvPr>
              <p:cNvGrpSpPr/>
              <p:nvPr/>
            </p:nvGrpSpPr>
            <p:grpSpPr>
              <a:xfrm>
                <a:off x="3588488" y="4982639"/>
                <a:ext cx="5031814" cy="544677"/>
                <a:chOff x="3588488" y="4982639"/>
                <a:chExt cx="5031814" cy="544677"/>
              </a:xfrm>
              <a:solidFill>
                <a:srgbClr val="FFFFFF"/>
              </a:solidFill>
            </p:grpSpPr>
            <p:sp>
              <p:nvSpPr>
                <p:cNvPr id="32" name="Freeform: Shape 31">
                  <a:extLst>
                    <a:ext uri="{FF2B5EF4-FFF2-40B4-BE49-F238E27FC236}">
                      <a16:creationId xmlns:a16="http://schemas.microsoft.com/office/drawing/2014/main" id="{C2BBBB13-5D43-416A-A08E-60950555375E}"/>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301F806-CB5E-42E9-AE0B-7B5CACAF69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6B00E88-31DE-40DE-84F9-49AC68B874B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F4B5959B-CE3E-49D2-B381-95DCCF0F7EDF}"/>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53908A-2580-43FF-9B38-814FF3F4AAF6}"/>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958B5445-9C74-4DC7-A32A-ED78FDE2F13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8D2359E-2AAC-4191-914A-3663613649E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3BBC3065-52A2-496F-A374-652A8C3C4BC5}"/>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DF19A26E-9348-481E-86AD-B2B9A0E9677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7346C9D-624A-4E94-8F22-5983857B8C0B}"/>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47BAFF2C-A8EA-410A-97D3-8EFC6A62CC7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8832725-C791-4251-91AF-1F5E8CA7496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E8555135-6C89-4B36-8BC3-2E8338A33CD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B4B1815-CAEA-4193-85D2-65CEA4C4023E}"/>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5175236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Divider 4 - Dark">
    <p:bg>
      <p:bgPr>
        <a:solidFill>
          <a:schemeClr val="bg1"/>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A715828B-00D0-42B0-A8E8-FA6086D7E581}"/>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2" name="Footer Placeholder 11">
            <a:extLst>
              <a:ext uri="{FF2B5EF4-FFF2-40B4-BE49-F238E27FC236}">
                <a16:creationId xmlns:a16="http://schemas.microsoft.com/office/drawing/2014/main" id="{591BB30B-A38F-496A-9A51-0C22F0B6AF0D}"/>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3F6FFF0F-BAB9-40DC-BAF9-35B2A5228D84}"/>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F38674F-4C91-4494-B465-12C2060F4FC3}"/>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B7CE058E-4C5B-4AE6-8AEE-4627F18EBB2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DF5B0C93-0FFA-4F79-A254-F9360D6A55B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5" name="Slide Number Placeholder 14">
            <a:extLst>
              <a:ext uri="{FF2B5EF4-FFF2-40B4-BE49-F238E27FC236}">
                <a16:creationId xmlns:a16="http://schemas.microsoft.com/office/drawing/2014/main" id="{0E0C5E03-C7F6-4079-AFC4-04FC71F6767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98A646E0-7B78-4B13-9EB3-CCE2A53BB9AA}"/>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8A6130D2-AD01-4E58-93F0-7548DBC576F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8DF3D902-4F37-4AC7-9EF8-9A492022491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6B76752D-2524-425E-ACEF-FCA4683315EA}"/>
              </a:ext>
            </a:extLst>
          </p:cNvPr>
          <p:cNvGrpSpPr/>
          <p:nvPr userDrawn="1"/>
        </p:nvGrpSpPr>
        <p:grpSpPr>
          <a:xfrm>
            <a:off x="211138" y="6093845"/>
            <a:ext cx="634650" cy="548640"/>
            <a:chOff x="3214686" y="1004887"/>
            <a:chExt cx="5765431" cy="4850549"/>
          </a:xfrm>
        </p:grpSpPr>
        <p:sp>
          <p:nvSpPr>
            <p:cNvPr id="22" name="Freeform: Shape 21">
              <a:extLst>
                <a:ext uri="{FF2B5EF4-FFF2-40B4-BE49-F238E27FC236}">
                  <a16:creationId xmlns:a16="http://schemas.microsoft.com/office/drawing/2014/main" id="{8EAAAC8D-CBE4-4A94-AA97-148AB2203C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5785AE98-B932-46CA-822E-880EAC6CB3BF}"/>
                </a:ext>
              </a:extLst>
            </p:cNvPr>
            <p:cNvGrpSpPr/>
            <p:nvPr/>
          </p:nvGrpSpPr>
          <p:grpSpPr>
            <a:xfrm>
              <a:off x="3588488" y="1366527"/>
              <a:ext cx="5031814" cy="4160789"/>
              <a:chOff x="3588488" y="1366527"/>
              <a:chExt cx="5031814" cy="4160789"/>
            </a:xfrm>
            <a:solidFill>
              <a:srgbClr val="FFFFFF"/>
            </a:solidFill>
          </p:grpSpPr>
          <p:grpSp>
            <p:nvGrpSpPr>
              <p:cNvPr id="26" name="Graphic 27">
                <a:extLst>
                  <a:ext uri="{FF2B5EF4-FFF2-40B4-BE49-F238E27FC236}">
                    <a16:creationId xmlns:a16="http://schemas.microsoft.com/office/drawing/2014/main" id="{6699E6A7-2CAB-450B-BF63-78E752442E07}"/>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65DB8113-A084-4D98-9CCB-FD317DE6A2A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910C7388-D40F-42F6-A95F-E41E3C73552E}"/>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4AA78AB-9D5A-43AB-AB36-9D4479C412A9}"/>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DA0EE01-22BA-47BC-9C96-0913BB9844BA}"/>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13482840-D2DD-41BB-8E02-F2FA6557E24B}"/>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8DFC5601-D29A-4F3D-8C00-7EADE971D459}"/>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C42A0641-81A5-463A-B982-CB24D2A1AE9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428290EC-B2EE-40A2-B079-FB1C89C78E83}"/>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3DB72217-FC04-4206-A595-EEC804AF250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28F9D996-3ACB-4B93-9B16-C8306E0A2B3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ADDC0F5-065E-4F9E-BD0F-5DAAFB5B197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289BFCF7-05D4-43F4-BFC5-88E725168FA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514935F-C1AF-4137-9ADE-4DAE50F1348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B05E4E39-E64F-4672-8709-624E1B67E8D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075062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Divider 5 - Dark">
    <p:bg>
      <p:bgPr>
        <a:solidFill>
          <a:schemeClr val="bg1"/>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03A551-6A85-4FA5-97E2-9F9DF3ECBF2C}"/>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 name="Footer Placeholder 2">
            <a:extLst>
              <a:ext uri="{FF2B5EF4-FFF2-40B4-BE49-F238E27FC236}">
                <a16:creationId xmlns:a16="http://schemas.microsoft.com/office/drawing/2014/main" id="{1B454FED-4B24-4888-8398-05AE05B99FCE}"/>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5" name="Freeform: Shape 14">
            <a:extLst>
              <a:ext uri="{FF2B5EF4-FFF2-40B4-BE49-F238E27FC236}">
                <a16:creationId xmlns:a16="http://schemas.microsoft.com/office/drawing/2014/main" id="{FD9CEE68-9A51-423B-A133-657ED8044F0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533C267-3FFC-44B9-BA75-6F5376677A9B}"/>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3FA56E5-1510-4C96-BF9E-1AAA79474661}"/>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633C2CAA-E9C9-493B-92AC-185C3414E50A}"/>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D37C69-C3BA-4130-BBB8-D6BAFB53E11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5" name="Slide Number Placeholder 4">
            <a:extLst>
              <a:ext uri="{FF2B5EF4-FFF2-40B4-BE49-F238E27FC236}">
                <a16:creationId xmlns:a16="http://schemas.microsoft.com/office/drawing/2014/main" id="{037EE0A2-B242-41BB-8E60-D56BF1F440AD}"/>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1B58D665-7BD7-464A-8F51-C4D97676BBC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4" name="Title 23">
            <a:extLst>
              <a:ext uri="{FF2B5EF4-FFF2-40B4-BE49-F238E27FC236}">
                <a16:creationId xmlns:a16="http://schemas.microsoft.com/office/drawing/2014/main" id="{140CD038-AC24-4F40-A536-7E639CE8986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4381796E-D2F9-487E-BCEB-4A8329541AF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918BABC4-8D17-43F8-8E7B-4F026BD070A4}"/>
              </a:ext>
            </a:extLst>
          </p:cNvPr>
          <p:cNvGrpSpPr/>
          <p:nvPr userDrawn="1"/>
        </p:nvGrpSpPr>
        <p:grpSpPr>
          <a:xfrm>
            <a:off x="211138" y="6093845"/>
            <a:ext cx="634650" cy="548640"/>
            <a:chOff x="3214686" y="1004887"/>
            <a:chExt cx="5765431" cy="4850549"/>
          </a:xfrm>
        </p:grpSpPr>
        <p:sp>
          <p:nvSpPr>
            <p:cNvPr id="25" name="Freeform: Shape 24">
              <a:extLst>
                <a:ext uri="{FF2B5EF4-FFF2-40B4-BE49-F238E27FC236}">
                  <a16:creationId xmlns:a16="http://schemas.microsoft.com/office/drawing/2014/main" id="{5DF1279C-7E93-44C0-812C-52FD09DCBA4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6" name="Graphic 27">
              <a:extLst>
                <a:ext uri="{FF2B5EF4-FFF2-40B4-BE49-F238E27FC236}">
                  <a16:creationId xmlns:a16="http://schemas.microsoft.com/office/drawing/2014/main" id="{459DCC7F-A96E-4FC7-BE29-B12E4C0359C8}"/>
                </a:ext>
              </a:extLst>
            </p:cNvPr>
            <p:cNvGrpSpPr/>
            <p:nvPr/>
          </p:nvGrpSpPr>
          <p:grpSpPr>
            <a:xfrm>
              <a:off x="3588488" y="1366527"/>
              <a:ext cx="5031814" cy="4160789"/>
              <a:chOff x="3588488" y="1366527"/>
              <a:chExt cx="5031814" cy="4160789"/>
            </a:xfrm>
            <a:solidFill>
              <a:srgbClr val="FFFFFF"/>
            </a:solidFill>
          </p:grpSpPr>
          <p:grpSp>
            <p:nvGrpSpPr>
              <p:cNvPr id="27" name="Graphic 27">
                <a:extLst>
                  <a:ext uri="{FF2B5EF4-FFF2-40B4-BE49-F238E27FC236}">
                    <a16:creationId xmlns:a16="http://schemas.microsoft.com/office/drawing/2014/main" id="{B3325CEE-6FAE-493D-8DC6-8D7337BA0D5D}"/>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0DDE7AD8-AAB0-41F7-AF18-61B5A940142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6674966E-0AE2-4397-9146-01049C32A91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158AA59-C7A7-4D12-87B2-6963C7E925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0E85C0DA-4800-4416-A352-208DE0CAD4F1}"/>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5D7DA29B-7CC1-45F7-A5B2-DD5DE8B5465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D2E8E75-3224-40B1-8B4C-9158124BEDE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B6180EEA-7FCF-4835-AAE7-D1DD76657CB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1308E7F4-7392-49E9-B446-375D4008B0E0}"/>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DD4A48E6-28CC-4CC7-B140-57D740BC18B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ABCAC2D-0739-4B84-A893-D8DE6AE9D8B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799141-FA55-4D17-8B37-62485A48E9B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DA738652-2BAC-4527-A9A2-009AF41B879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7E0C2D6F-E658-47D3-8ECE-EB12D30B2EF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5B2C717-15DA-4390-AD5F-E83972857B29}"/>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46805993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pter Divider 6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B3B5D223-6D51-4CB4-8213-043FD1D7076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AD36824-2B25-4369-A9E2-C5B520BCCFCC}"/>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A434F616-933D-42E0-8372-F9FCA262F75F}"/>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1D63E233-B79A-4CFE-B80A-4B58921E204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4BECD26-FA91-4824-99E1-742ECA6DBD58}"/>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876C07D-95BA-4743-9DC1-8F5DE8166328}"/>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9F421E9-BB84-4562-9786-8794A63CE5A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53EDB82-DA8F-4C30-9E9D-09742376C72E}"/>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72890D98-FC4A-46D0-B344-A05238790071}"/>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25F9CBDB-87F6-4A0E-BE9E-38C13CA61EDD}"/>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5" name="Title 23">
            <a:extLst>
              <a:ext uri="{FF2B5EF4-FFF2-40B4-BE49-F238E27FC236}">
                <a16:creationId xmlns:a16="http://schemas.microsoft.com/office/drawing/2014/main" id="{3B464F79-0279-4FA4-BD8B-D00564BD649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6F8CA905-20EE-4CA2-BFF7-C847D9AAAEE2}"/>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7DE718B5-5F22-4487-A022-521E70DA5899}"/>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D1403F2F-92D6-476C-82DA-573FC69208AD}"/>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10A29F16-3A02-4D02-B880-653D105D82DC}"/>
                </a:ext>
              </a:extLst>
            </p:cNvPr>
            <p:cNvGrpSpPr/>
            <p:nvPr/>
          </p:nvGrpSpPr>
          <p:grpSpPr>
            <a:xfrm>
              <a:off x="3588488" y="1366527"/>
              <a:ext cx="5031814" cy="4160789"/>
              <a:chOff x="3588488" y="1366527"/>
              <a:chExt cx="5031814" cy="4160789"/>
            </a:xfrm>
            <a:solidFill>
              <a:srgbClr val="FFFFFF"/>
            </a:solidFill>
          </p:grpSpPr>
          <p:grpSp>
            <p:nvGrpSpPr>
              <p:cNvPr id="29" name="Graphic 27">
                <a:extLst>
                  <a:ext uri="{FF2B5EF4-FFF2-40B4-BE49-F238E27FC236}">
                    <a16:creationId xmlns:a16="http://schemas.microsoft.com/office/drawing/2014/main" id="{7627AA79-5AF6-4512-8B33-D90D9D04BADC}"/>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A848A88D-A8BF-409E-9026-502B43141FE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0BAAA8C-341C-4A33-96BA-8FB8EAC9A6D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08303C50-537D-4130-86E3-606502A7EDFE}"/>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5BF10141-311B-48AD-B570-7DB780C4FFAE}"/>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D1B8832-046D-47AC-AE1A-E1B14E636D7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4BC6BD5-D0C0-4849-9B97-F93CAAA198F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99B7C719-B922-4B8A-97AB-066D6F0FB95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0" name="Graphic 27">
                <a:extLst>
                  <a:ext uri="{FF2B5EF4-FFF2-40B4-BE49-F238E27FC236}">
                    <a16:creationId xmlns:a16="http://schemas.microsoft.com/office/drawing/2014/main" id="{92D105A9-E3D5-48EA-BEF2-6CEB30EE1ED1}"/>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7ABC5B15-B566-4B3F-A8E1-DFE93A613CB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BBE744-3B78-4F84-9BEB-B8271360BC16}"/>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8627D3D-743B-4DC8-A6E1-D4218CE78551}"/>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C07E098-E3B5-4C43-8100-C3561EB8A8E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C9398B6-C9AA-4208-92AC-07727AA9F59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2F45310-C05F-4D3C-BCFA-E2D7E221A2A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324550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bg>
      <p:bgPr>
        <a:solidFill>
          <a:schemeClr val="accent1"/>
        </a:solidFill>
        <a:effectLst/>
      </p:bgPr>
    </p:bg>
    <p:spTree>
      <p:nvGrpSpPr>
        <p:cNvPr id="1" name=""/>
        <p:cNvGrpSpPr/>
        <p:nvPr/>
      </p:nvGrpSpPr>
      <p:grpSpPr>
        <a:xfrm>
          <a:off x="0" y="0"/>
          <a:ext cx="0" cy="0"/>
          <a:chOff x="0" y="0"/>
          <a:chExt cx="0" cy="0"/>
        </a:xfrm>
      </p:grpSpPr>
      <p:grpSp>
        <p:nvGrpSpPr>
          <p:cNvPr id="25" name="Graphic 9">
            <a:extLst>
              <a:ext uri="{FF2B5EF4-FFF2-40B4-BE49-F238E27FC236}">
                <a16:creationId xmlns:a16="http://schemas.microsoft.com/office/drawing/2014/main" id="{DE2BBB4F-58E4-4BA9-AA53-3B1A409144F8}"/>
              </a:ext>
            </a:extLst>
          </p:cNvPr>
          <p:cNvGrpSpPr/>
          <p:nvPr userDrawn="1"/>
        </p:nvGrpSpPr>
        <p:grpSpPr>
          <a:xfrm>
            <a:off x="2667746" y="2619723"/>
            <a:ext cx="6856508" cy="1618554"/>
            <a:chOff x="966787" y="1938997"/>
            <a:chExt cx="10253698" cy="2420498"/>
          </a:xfrm>
          <a:solidFill>
            <a:schemeClr val="tx1"/>
          </a:solidFill>
        </p:grpSpPr>
        <p:grpSp>
          <p:nvGrpSpPr>
            <p:cNvPr id="26" name="Graphic 9">
              <a:extLst>
                <a:ext uri="{FF2B5EF4-FFF2-40B4-BE49-F238E27FC236}">
                  <a16:creationId xmlns:a16="http://schemas.microsoft.com/office/drawing/2014/main" id="{AB0F489C-CDB8-4CD6-B41E-0BE1CB7E1ACC}"/>
                </a:ext>
              </a:extLst>
            </p:cNvPr>
            <p:cNvGrpSpPr/>
            <p:nvPr/>
          </p:nvGrpSpPr>
          <p:grpSpPr>
            <a:xfrm>
              <a:off x="3700614" y="3838985"/>
              <a:ext cx="4808558" cy="520510"/>
              <a:chOff x="3700614" y="3838985"/>
              <a:chExt cx="4808558" cy="520510"/>
            </a:xfrm>
            <a:grpFill/>
          </p:grpSpPr>
          <p:sp>
            <p:nvSpPr>
              <p:cNvPr id="34" name="Freeform: Shape 33">
                <a:extLst>
                  <a:ext uri="{FF2B5EF4-FFF2-40B4-BE49-F238E27FC236}">
                    <a16:creationId xmlns:a16="http://schemas.microsoft.com/office/drawing/2014/main" id="{46DEAEB0-A790-4769-A507-3B8540FBEB57}"/>
                  </a:ext>
                </a:extLst>
              </p:cNvPr>
              <p:cNvSpPr/>
              <p:nvPr/>
            </p:nvSpPr>
            <p:spPr>
              <a:xfrm>
                <a:off x="4411962" y="3852225"/>
                <a:ext cx="438287" cy="493336"/>
              </a:xfrm>
              <a:custGeom>
                <a:avLst/>
                <a:gdLst>
                  <a:gd name="connsiteX0" fmla="*/ 419428 w 438287"/>
                  <a:gd name="connsiteY0" fmla="*/ -419 h 493336"/>
                  <a:gd name="connsiteX1" fmla="*/ 18010 w 438287"/>
                  <a:gd name="connsiteY1" fmla="*/ -419 h 493336"/>
                  <a:gd name="connsiteX2" fmla="*/ -424 w 438287"/>
                  <a:gd name="connsiteY2" fmla="*/ 18015 h 493336"/>
                  <a:gd name="connsiteX3" fmla="*/ -424 w 438287"/>
                  <a:gd name="connsiteY3" fmla="*/ 18016 h 493336"/>
                  <a:gd name="connsiteX4" fmla="*/ -424 w 438287"/>
                  <a:gd name="connsiteY4" fmla="*/ 110055 h 493336"/>
                  <a:gd name="connsiteX5" fmla="*/ 18009 w 438287"/>
                  <a:gd name="connsiteY5" fmla="*/ 128489 h 493336"/>
                  <a:gd name="connsiteX6" fmla="*/ 18010 w 438287"/>
                  <a:gd name="connsiteY6" fmla="*/ 128489 h 493336"/>
                  <a:gd name="connsiteX7" fmla="*/ 128167 w 438287"/>
                  <a:gd name="connsiteY7" fmla="*/ 128489 h 493336"/>
                  <a:gd name="connsiteX8" fmla="*/ 146601 w 438287"/>
                  <a:gd name="connsiteY8" fmla="*/ 146923 h 493336"/>
                  <a:gd name="connsiteX9" fmla="*/ 146601 w 438287"/>
                  <a:gd name="connsiteY9" fmla="*/ 146924 h 493336"/>
                  <a:gd name="connsiteX10" fmla="*/ 146602 w 438287"/>
                  <a:gd name="connsiteY10" fmla="*/ 474482 h 493336"/>
                  <a:gd name="connsiteX11" fmla="*/ 165037 w 438287"/>
                  <a:gd name="connsiteY11" fmla="*/ 492917 h 493336"/>
                  <a:gd name="connsiteX12" fmla="*/ 272407 w 438287"/>
                  <a:gd name="connsiteY12" fmla="*/ 492917 h 493336"/>
                  <a:gd name="connsiteX13" fmla="*/ 290841 w 438287"/>
                  <a:gd name="connsiteY13" fmla="*/ 474482 h 493336"/>
                  <a:gd name="connsiteX14" fmla="*/ 290841 w 438287"/>
                  <a:gd name="connsiteY14" fmla="*/ 474482 h 493336"/>
                  <a:gd name="connsiteX15" fmla="*/ 290841 w 438287"/>
                  <a:gd name="connsiteY15" fmla="*/ 146923 h 493336"/>
                  <a:gd name="connsiteX16" fmla="*/ 309276 w 438287"/>
                  <a:gd name="connsiteY16" fmla="*/ 128489 h 493336"/>
                  <a:gd name="connsiteX17" fmla="*/ 419429 w 438287"/>
                  <a:gd name="connsiteY17" fmla="*/ 128489 h 493336"/>
                  <a:gd name="connsiteX18" fmla="*/ 437864 w 438287"/>
                  <a:gd name="connsiteY18" fmla="*/ 110055 h 493336"/>
                  <a:gd name="connsiteX19" fmla="*/ 437864 w 438287"/>
                  <a:gd name="connsiteY19" fmla="*/ 110054 h 493336"/>
                  <a:gd name="connsiteX20" fmla="*/ 437863 w 438287"/>
                  <a:gd name="connsiteY20" fmla="*/ 18015 h 493336"/>
                  <a:gd name="connsiteX21" fmla="*/ 419429 w 438287"/>
                  <a:gd name="connsiteY21" fmla="*/ -419 h 493336"/>
                  <a:gd name="connsiteX22" fmla="*/ 419428 w 438287"/>
                  <a:gd name="connsiteY22" fmla="*/ -419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8287" h="493336">
                    <a:moveTo>
                      <a:pt x="419428" y="-419"/>
                    </a:moveTo>
                    <a:lnTo>
                      <a:pt x="18010" y="-419"/>
                    </a:lnTo>
                    <a:cubicBezTo>
                      <a:pt x="7829" y="-419"/>
                      <a:pt x="-424" y="7834"/>
                      <a:pt x="-424" y="18015"/>
                    </a:cubicBezTo>
                    <a:cubicBezTo>
                      <a:pt x="-424" y="18015"/>
                      <a:pt x="-424" y="18015"/>
                      <a:pt x="-424" y="18016"/>
                    </a:cubicBezTo>
                    <a:lnTo>
                      <a:pt x="-424" y="110055"/>
                    </a:lnTo>
                    <a:cubicBezTo>
                      <a:pt x="-425" y="120235"/>
                      <a:pt x="7828" y="128489"/>
                      <a:pt x="18009" y="128489"/>
                    </a:cubicBezTo>
                    <a:cubicBezTo>
                      <a:pt x="18010" y="128489"/>
                      <a:pt x="18010" y="128489"/>
                      <a:pt x="18010" y="128489"/>
                    </a:cubicBezTo>
                    <a:lnTo>
                      <a:pt x="128167" y="128489"/>
                    </a:lnTo>
                    <a:cubicBezTo>
                      <a:pt x="138348" y="128489"/>
                      <a:pt x="146601" y="136742"/>
                      <a:pt x="146601" y="146923"/>
                    </a:cubicBezTo>
                    <a:cubicBezTo>
                      <a:pt x="146601" y="146923"/>
                      <a:pt x="146601" y="146923"/>
                      <a:pt x="146601" y="146924"/>
                    </a:cubicBezTo>
                    <a:lnTo>
                      <a:pt x="146602" y="474482"/>
                    </a:lnTo>
                    <a:cubicBezTo>
                      <a:pt x="146602" y="484663"/>
                      <a:pt x="154855" y="492916"/>
                      <a:pt x="165037" y="492917"/>
                    </a:cubicBezTo>
                    <a:lnTo>
                      <a:pt x="272407" y="492917"/>
                    </a:lnTo>
                    <a:cubicBezTo>
                      <a:pt x="282588" y="492917"/>
                      <a:pt x="290841" y="484664"/>
                      <a:pt x="290841" y="474482"/>
                    </a:cubicBezTo>
                    <a:cubicBezTo>
                      <a:pt x="290841" y="474482"/>
                      <a:pt x="290841" y="474482"/>
                      <a:pt x="290841" y="474482"/>
                    </a:cubicBezTo>
                    <a:lnTo>
                      <a:pt x="290841" y="146923"/>
                    </a:lnTo>
                    <a:cubicBezTo>
                      <a:pt x="290841" y="136742"/>
                      <a:pt x="299095" y="128489"/>
                      <a:pt x="309276" y="128489"/>
                    </a:cubicBezTo>
                    <a:lnTo>
                      <a:pt x="419429" y="128489"/>
                    </a:lnTo>
                    <a:cubicBezTo>
                      <a:pt x="429610" y="128490"/>
                      <a:pt x="437863" y="120237"/>
                      <a:pt x="437864" y="110055"/>
                    </a:cubicBezTo>
                    <a:cubicBezTo>
                      <a:pt x="437864" y="110055"/>
                      <a:pt x="437864" y="110055"/>
                      <a:pt x="437864" y="110054"/>
                    </a:cubicBezTo>
                    <a:lnTo>
                      <a:pt x="437863" y="18015"/>
                    </a:lnTo>
                    <a:cubicBezTo>
                      <a:pt x="437864" y="7835"/>
                      <a:pt x="429611" y="-419"/>
                      <a:pt x="419429" y="-419"/>
                    </a:cubicBezTo>
                    <a:cubicBezTo>
                      <a:pt x="419429" y="-419"/>
                      <a:pt x="419428" y="-419"/>
                      <a:pt x="419428" y="-419"/>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2A0A7AF3-5192-45C6-89F0-719F38C2FF7B}"/>
                  </a:ext>
                </a:extLst>
              </p:cNvPr>
              <p:cNvSpPr/>
              <p:nvPr/>
            </p:nvSpPr>
            <p:spPr>
              <a:xfrm>
                <a:off x="5987336" y="3852226"/>
                <a:ext cx="454311" cy="493336"/>
              </a:xfrm>
              <a:custGeom>
                <a:avLst/>
                <a:gdLst>
                  <a:gd name="connsiteX0" fmla="*/ 171683 w 454311"/>
                  <a:gd name="connsiteY0" fmla="*/ -419 h 493336"/>
                  <a:gd name="connsiteX1" fmla="*/ 18011 w 454311"/>
                  <a:gd name="connsiteY1" fmla="*/ -419 h 493336"/>
                  <a:gd name="connsiteX2" fmla="*/ -424 w 454311"/>
                  <a:gd name="connsiteY2" fmla="*/ 18014 h 493336"/>
                  <a:gd name="connsiteX3" fmla="*/ -424 w 454311"/>
                  <a:gd name="connsiteY3" fmla="*/ 18015 h 493336"/>
                  <a:gd name="connsiteX4" fmla="*/ -424 w 454311"/>
                  <a:gd name="connsiteY4" fmla="*/ 474482 h 493336"/>
                  <a:gd name="connsiteX5" fmla="*/ 18010 w 454311"/>
                  <a:gd name="connsiteY5" fmla="*/ 492917 h 493336"/>
                  <a:gd name="connsiteX6" fmla="*/ 18011 w 454311"/>
                  <a:gd name="connsiteY6" fmla="*/ 492917 h 493336"/>
                  <a:gd name="connsiteX7" fmla="*/ 170990 w 454311"/>
                  <a:gd name="connsiteY7" fmla="*/ 492917 h 493336"/>
                  <a:gd name="connsiteX8" fmla="*/ 453887 w 454311"/>
                  <a:gd name="connsiteY8" fmla="*/ 244855 h 493336"/>
                  <a:gd name="connsiteX9" fmla="*/ 171683 w 454311"/>
                  <a:gd name="connsiteY9" fmla="*/ -419 h 493336"/>
                  <a:gd name="connsiteX10" fmla="*/ 164526 w 454311"/>
                  <a:gd name="connsiteY10" fmla="*/ 366795 h 493336"/>
                  <a:gd name="connsiteX11" fmla="*/ 157767 w 454311"/>
                  <a:gd name="connsiteY11" fmla="*/ 366795 h 493336"/>
                  <a:gd name="connsiteX12" fmla="*/ 139032 w 454311"/>
                  <a:gd name="connsiteY12" fmla="*/ 348361 h 493336"/>
                  <a:gd name="connsiteX13" fmla="*/ 139033 w 454311"/>
                  <a:gd name="connsiteY13" fmla="*/ 144136 h 493336"/>
                  <a:gd name="connsiteX14" fmla="*/ 157768 w 454311"/>
                  <a:gd name="connsiteY14" fmla="*/ 125701 h 493336"/>
                  <a:gd name="connsiteX15" fmla="*/ 165945 w 454311"/>
                  <a:gd name="connsiteY15" fmla="*/ 125701 h 493336"/>
                  <a:gd name="connsiteX16" fmla="*/ 306865 w 454311"/>
                  <a:gd name="connsiteY16" fmla="*/ 244855 h 493336"/>
                  <a:gd name="connsiteX17" fmla="*/ 164527 w 454311"/>
                  <a:gd name="connsiteY17" fmla="*/ 366795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4311" h="493336">
                    <a:moveTo>
                      <a:pt x="171683" y="-419"/>
                    </a:moveTo>
                    <a:lnTo>
                      <a:pt x="18011" y="-419"/>
                    </a:lnTo>
                    <a:cubicBezTo>
                      <a:pt x="7830" y="-419"/>
                      <a:pt x="-424" y="7834"/>
                      <a:pt x="-424" y="18014"/>
                    </a:cubicBezTo>
                    <a:cubicBezTo>
                      <a:pt x="-424" y="18015"/>
                      <a:pt x="-424" y="18015"/>
                      <a:pt x="-424" y="18015"/>
                    </a:cubicBezTo>
                    <a:lnTo>
                      <a:pt x="-424" y="474482"/>
                    </a:lnTo>
                    <a:cubicBezTo>
                      <a:pt x="-424" y="484663"/>
                      <a:pt x="7829" y="492916"/>
                      <a:pt x="18010" y="492917"/>
                    </a:cubicBezTo>
                    <a:cubicBezTo>
                      <a:pt x="18010" y="492917"/>
                      <a:pt x="18011" y="492917"/>
                      <a:pt x="18011" y="492917"/>
                    </a:cubicBezTo>
                    <a:lnTo>
                      <a:pt x="170990" y="492917"/>
                    </a:lnTo>
                    <a:cubicBezTo>
                      <a:pt x="345187" y="492917"/>
                      <a:pt x="453887" y="398150"/>
                      <a:pt x="453887" y="244855"/>
                    </a:cubicBezTo>
                    <a:cubicBezTo>
                      <a:pt x="453887" y="94346"/>
                      <a:pt x="349371" y="-419"/>
                      <a:pt x="171683" y="-419"/>
                    </a:cubicBezTo>
                    <a:close/>
                    <a:moveTo>
                      <a:pt x="164526" y="366795"/>
                    </a:moveTo>
                    <a:lnTo>
                      <a:pt x="157767" y="366795"/>
                    </a:lnTo>
                    <a:cubicBezTo>
                      <a:pt x="147503" y="366878"/>
                      <a:pt x="139116" y="358624"/>
                      <a:pt x="139032" y="348361"/>
                    </a:cubicBezTo>
                    <a:lnTo>
                      <a:pt x="139033" y="144136"/>
                    </a:lnTo>
                    <a:cubicBezTo>
                      <a:pt x="139116" y="133872"/>
                      <a:pt x="147504" y="125619"/>
                      <a:pt x="157768" y="125701"/>
                    </a:cubicBezTo>
                    <a:lnTo>
                      <a:pt x="165945" y="125701"/>
                    </a:lnTo>
                    <a:cubicBezTo>
                      <a:pt x="259420" y="125701"/>
                      <a:pt x="306865" y="161937"/>
                      <a:pt x="306865" y="244855"/>
                    </a:cubicBezTo>
                    <a:cubicBezTo>
                      <a:pt x="306865" y="330564"/>
                      <a:pt x="259420" y="366795"/>
                      <a:pt x="164527" y="366795"/>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0357652C-D8E9-42E5-A984-D1A13FEBE539}"/>
                  </a:ext>
                </a:extLst>
              </p:cNvPr>
              <p:cNvSpPr/>
              <p:nvPr/>
            </p:nvSpPr>
            <p:spPr>
              <a:xfrm>
                <a:off x="6800939" y="3852226"/>
                <a:ext cx="147544" cy="493335"/>
              </a:xfrm>
              <a:custGeom>
                <a:avLst/>
                <a:gdLst>
                  <a:gd name="connsiteX0" fmla="*/ 129110 w 147544"/>
                  <a:gd name="connsiteY0" fmla="*/ 0 h 493335"/>
                  <a:gd name="connsiteX1" fmla="*/ 147544 w 147544"/>
                  <a:gd name="connsiteY1" fmla="*/ 0 h 493335"/>
                  <a:gd name="connsiteX2" fmla="*/ 147544 w 147544"/>
                  <a:gd name="connsiteY2" fmla="*/ 493336 h 493335"/>
                  <a:gd name="connsiteX3" fmla="*/ 129110 w 147544"/>
                  <a:gd name="connsiteY3" fmla="*/ 493336 h 493335"/>
                  <a:gd name="connsiteX4" fmla="*/ 18435 w 147544"/>
                  <a:gd name="connsiteY4" fmla="*/ 493336 h 493335"/>
                  <a:gd name="connsiteX5" fmla="*/ 18435 w 147544"/>
                  <a:gd name="connsiteY5" fmla="*/ 0 h 493335"/>
                  <a:gd name="connsiteX6" fmla="*/ 0 w 147544"/>
                  <a:gd name="connsiteY6" fmla="*/ 0 h 493335"/>
                  <a:gd name="connsiteX7" fmla="*/ 18435 w 147544"/>
                  <a:gd name="connsiteY7" fmla="*/ 0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544" h="493335">
                    <a:moveTo>
                      <a:pt x="129110" y="0"/>
                    </a:moveTo>
                    <a:cubicBezTo>
                      <a:pt x="139291" y="0"/>
                      <a:pt x="147544" y="0"/>
                      <a:pt x="147544" y="0"/>
                    </a:cubicBezTo>
                    <a:lnTo>
                      <a:pt x="147544" y="493336"/>
                    </a:lnTo>
                    <a:cubicBezTo>
                      <a:pt x="147544" y="493336"/>
                      <a:pt x="139291" y="493336"/>
                      <a:pt x="129110" y="493336"/>
                    </a:cubicBezTo>
                    <a:lnTo>
                      <a:pt x="18435" y="493336"/>
                    </a:lnTo>
                    <a:lnTo>
                      <a:pt x="18435" y="0"/>
                    </a:lnTo>
                    <a:cubicBezTo>
                      <a:pt x="8253" y="0"/>
                      <a:pt x="0" y="0"/>
                      <a:pt x="0" y="0"/>
                    </a:cubicBezTo>
                    <a:cubicBezTo>
                      <a:pt x="0" y="0"/>
                      <a:pt x="8254" y="0"/>
                      <a:pt x="18435" y="0"/>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0406BA9-3B5B-4919-9A0B-7E09D6CA5D30}"/>
                  </a:ext>
                </a:extLst>
              </p:cNvPr>
              <p:cNvSpPr/>
              <p:nvPr/>
            </p:nvSpPr>
            <p:spPr>
              <a:xfrm>
                <a:off x="5188868" y="3852225"/>
                <a:ext cx="438985" cy="506576"/>
              </a:xfrm>
              <a:custGeom>
                <a:avLst/>
                <a:gdLst>
                  <a:gd name="connsiteX0" fmla="*/ 420126 w 438985"/>
                  <a:gd name="connsiteY0" fmla="*/ -419 h 506576"/>
                  <a:gd name="connsiteX1" fmla="*/ 314847 w 438985"/>
                  <a:gd name="connsiteY1" fmla="*/ -419 h 506576"/>
                  <a:gd name="connsiteX2" fmla="*/ 296412 w 438985"/>
                  <a:gd name="connsiteY2" fmla="*/ 18015 h 506576"/>
                  <a:gd name="connsiteX3" fmla="*/ 296412 w 438985"/>
                  <a:gd name="connsiteY3" fmla="*/ 18016 h 506576"/>
                  <a:gd name="connsiteX4" fmla="*/ 296412 w 438985"/>
                  <a:gd name="connsiteY4" fmla="*/ 262973 h 506576"/>
                  <a:gd name="connsiteX5" fmla="*/ 219071 w 438985"/>
                  <a:gd name="connsiteY5" fmla="*/ 373763 h 506576"/>
                  <a:gd name="connsiteX6" fmla="*/ 141725 w 438985"/>
                  <a:gd name="connsiteY6" fmla="*/ 262973 h 506576"/>
                  <a:gd name="connsiteX7" fmla="*/ 141725 w 438985"/>
                  <a:gd name="connsiteY7" fmla="*/ 18015 h 506576"/>
                  <a:gd name="connsiteX8" fmla="*/ 123291 w 438985"/>
                  <a:gd name="connsiteY8" fmla="*/ -419 h 506576"/>
                  <a:gd name="connsiteX9" fmla="*/ 123290 w 438985"/>
                  <a:gd name="connsiteY9" fmla="*/ -419 h 506576"/>
                  <a:gd name="connsiteX10" fmla="*/ 18011 w 438985"/>
                  <a:gd name="connsiteY10" fmla="*/ -419 h 506576"/>
                  <a:gd name="connsiteX11" fmla="*/ -424 w 438985"/>
                  <a:gd name="connsiteY11" fmla="*/ 18015 h 506576"/>
                  <a:gd name="connsiteX12" fmla="*/ -424 w 438985"/>
                  <a:gd name="connsiteY12" fmla="*/ 18016 h 506576"/>
                  <a:gd name="connsiteX13" fmla="*/ -424 w 438985"/>
                  <a:gd name="connsiteY13" fmla="*/ 276907 h 506576"/>
                  <a:gd name="connsiteX14" fmla="*/ 219071 w 438985"/>
                  <a:gd name="connsiteY14" fmla="*/ 506157 h 506576"/>
                  <a:gd name="connsiteX15" fmla="*/ 438562 w 438985"/>
                  <a:gd name="connsiteY15" fmla="*/ 276209 h 506576"/>
                  <a:gd name="connsiteX16" fmla="*/ 438562 w 438985"/>
                  <a:gd name="connsiteY16" fmla="*/ 18015 h 506576"/>
                  <a:gd name="connsiteX17" fmla="*/ 420128 w 438985"/>
                  <a:gd name="connsiteY17" fmla="*/ -419 h 506576"/>
                  <a:gd name="connsiteX18" fmla="*/ 420126 w 438985"/>
                  <a:gd name="connsiteY18" fmla="*/ -419 h 50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8985" h="506576">
                    <a:moveTo>
                      <a:pt x="420126" y="-419"/>
                    </a:moveTo>
                    <a:lnTo>
                      <a:pt x="314847" y="-419"/>
                    </a:lnTo>
                    <a:cubicBezTo>
                      <a:pt x="304666" y="-419"/>
                      <a:pt x="296412" y="7834"/>
                      <a:pt x="296412" y="18015"/>
                    </a:cubicBezTo>
                    <a:cubicBezTo>
                      <a:pt x="296412" y="18015"/>
                      <a:pt x="296412" y="18016"/>
                      <a:pt x="296412" y="18016"/>
                    </a:cubicBezTo>
                    <a:lnTo>
                      <a:pt x="296412" y="262973"/>
                    </a:lnTo>
                    <a:cubicBezTo>
                      <a:pt x="296412" y="345197"/>
                      <a:pt x="274114" y="373763"/>
                      <a:pt x="219071" y="373763"/>
                    </a:cubicBezTo>
                    <a:cubicBezTo>
                      <a:pt x="164022" y="373763"/>
                      <a:pt x="141725" y="345197"/>
                      <a:pt x="141725" y="262973"/>
                    </a:cubicBezTo>
                    <a:lnTo>
                      <a:pt x="141725" y="18015"/>
                    </a:lnTo>
                    <a:cubicBezTo>
                      <a:pt x="141725" y="7835"/>
                      <a:pt x="133472" y="-419"/>
                      <a:pt x="123291" y="-419"/>
                    </a:cubicBezTo>
                    <a:cubicBezTo>
                      <a:pt x="123291" y="-419"/>
                      <a:pt x="123290" y="-419"/>
                      <a:pt x="123290" y="-419"/>
                    </a:cubicBezTo>
                    <a:lnTo>
                      <a:pt x="18011" y="-419"/>
                    </a:lnTo>
                    <a:cubicBezTo>
                      <a:pt x="7830" y="-419"/>
                      <a:pt x="-424" y="7834"/>
                      <a:pt x="-424" y="18015"/>
                    </a:cubicBezTo>
                    <a:cubicBezTo>
                      <a:pt x="-424" y="18015"/>
                      <a:pt x="-424" y="18016"/>
                      <a:pt x="-424" y="18016"/>
                    </a:cubicBezTo>
                    <a:lnTo>
                      <a:pt x="-424" y="276907"/>
                    </a:lnTo>
                    <a:cubicBezTo>
                      <a:pt x="-424" y="428114"/>
                      <a:pt x="67167" y="506157"/>
                      <a:pt x="219071" y="506157"/>
                    </a:cubicBezTo>
                    <a:cubicBezTo>
                      <a:pt x="366791" y="506157"/>
                      <a:pt x="438562" y="423934"/>
                      <a:pt x="438562" y="276209"/>
                    </a:cubicBezTo>
                    <a:lnTo>
                      <a:pt x="438562" y="18015"/>
                    </a:lnTo>
                    <a:cubicBezTo>
                      <a:pt x="438562" y="7835"/>
                      <a:pt x="430309" y="-419"/>
                      <a:pt x="420128" y="-419"/>
                    </a:cubicBezTo>
                    <a:cubicBezTo>
                      <a:pt x="420127" y="-419"/>
                      <a:pt x="420127" y="-419"/>
                      <a:pt x="420126" y="-419"/>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8488F3D-0E22-4C88-8FEE-8492812A985F}"/>
                  </a:ext>
                </a:extLst>
              </p:cNvPr>
              <p:cNvSpPr/>
              <p:nvPr/>
            </p:nvSpPr>
            <p:spPr>
              <a:xfrm>
                <a:off x="3700614" y="3838985"/>
                <a:ext cx="384228" cy="520510"/>
              </a:xfrm>
              <a:custGeom>
                <a:avLst/>
                <a:gdLst>
                  <a:gd name="connsiteX0" fmla="*/ 257683 w 384228"/>
                  <a:gd name="connsiteY0" fmla="*/ 207924 h 520510"/>
                  <a:gd name="connsiteX1" fmla="*/ 194792 w 384228"/>
                  <a:gd name="connsiteY1" fmla="*/ 182133 h 520510"/>
                  <a:gd name="connsiteX2" fmla="*/ 158890 w 384228"/>
                  <a:gd name="connsiteY2" fmla="*/ 130876 h 520510"/>
                  <a:gd name="connsiteX3" fmla="*/ 219315 w 384228"/>
                  <a:gd name="connsiteY3" fmla="*/ 114598 h 520510"/>
                  <a:gd name="connsiteX4" fmla="*/ 272109 w 384228"/>
                  <a:gd name="connsiteY4" fmla="*/ 155694 h 520510"/>
                  <a:gd name="connsiteX5" fmla="*/ 281746 w 384228"/>
                  <a:gd name="connsiteY5" fmla="*/ 161794 h 520510"/>
                  <a:gd name="connsiteX6" fmla="*/ 281746 w 384228"/>
                  <a:gd name="connsiteY6" fmla="*/ 161794 h 520510"/>
                  <a:gd name="connsiteX7" fmla="*/ 295008 w 384228"/>
                  <a:gd name="connsiteY7" fmla="*/ 158873 h 520510"/>
                  <a:gd name="connsiteX8" fmla="*/ 371773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0 w 384228"/>
                  <a:gd name="connsiteY12" fmla="*/ 146607 h 520510"/>
                  <a:gd name="connsiteX13" fmla="*/ 133134 w 384228"/>
                  <a:gd name="connsiteY13" fmla="*/ 298725 h 520510"/>
                  <a:gd name="connsiteX14" fmla="*/ 194636 w 384228"/>
                  <a:gd name="connsiteY14" fmla="*/ 321332 h 520510"/>
                  <a:gd name="connsiteX15" fmla="*/ 237831 w 384228"/>
                  <a:gd name="connsiteY15" fmla="*/ 383001 h 520510"/>
                  <a:gd name="connsiteX16" fmla="*/ 165131 w 384228"/>
                  <a:gd name="connsiteY16" fmla="*/ 402586 h 520510"/>
                  <a:gd name="connsiteX17" fmla="*/ 105988 w 384228"/>
                  <a:gd name="connsiteY17" fmla="*/ 357071 h 520510"/>
                  <a:gd name="connsiteX18" fmla="*/ 96981 w 384228"/>
                  <a:gd name="connsiteY18" fmla="*/ 351596 h 520510"/>
                  <a:gd name="connsiteX19" fmla="*/ 96734 w 384228"/>
                  <a:gd name="connsiteY19" fmla="*/ 351544 h 520510"/>
                  <a:gd name="connsiteX20" fmla="*/ 83898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2" y="182133"/>
                    </a:cubicBezTo>
                    <a:cubicBezTo>
                      <a:pt x="154046" y="168899"/>
                      <a:pt x="152117" y="149525"/>
                      <a:pt x="158890" y="130876"/>
                    </a:cubicBezTo>
                    <a:cubicBezTo>
                      <a:pt x="165662" y="112227"/>
                      <a:pt x="193099" y="103941"/>
                      <a:pt x="219315" y="114598"/>
                    </a:cubicBezTo>
                    <a:cubicBezTo>
                      <a:pt x="233388" y="120319"/>
                      <a:pt x="268309" y="151985"/>
                      <a:pt x="272109" y="155694"/>
                    </a:cubicBezTo>
                    <a:cubicBezTo>
                      <a:pt x="274637" y="158646"/>
                      <a:pt x="277995" y="160772"/>
                      <a:pt x="281746" y="161794"/>
                    </a:cubicBezTo>
                    <a:lnTo>
                      <a:pt x="281746" y="161794"/>
                    </a:lnTo>
                    <a:cubicBezTo>
                      <a:pt x="286381" y="162770"/>
                      <a:pt x="291212" y="161706"/>
                      <a:pt x="295008" y="158873"/>
                    </a:cubicBezTo>
                    <a:lnTo>
                      <a:pt x="371773" y="101577"/>
                    </a:lnTo>
                    <a:cubicBezTo>
                      <a:pt x="379107" y="96090"/>
                      <a:pt x="380605" y="85696"/>
                      <a:pt x="375118" y="78362"/>
                    </a:cubicBezTo>
                    <a:cubicBezTo>
                      <a:pt x="374963" y="78155"/>
                      <a:pt x="374802" y="77951"/>
                      <a:pt x="374637" y="77750"/>
                    </a:cubicBezTo>
                    <a:cubicBezTo>
                      <a:pt x="332850" y="27262"/>
                      <a:pt x="272291" y="-419"/>
                      <a:pt x="200545" y="-419"/>
                    </a:cubicBezTo>
                    <a:cubicBezTo>
                      <a:pt x="94627" y="-419"/>
                      <a:pt x="15890" y="63691"/>
                      <a:pt x="15890" y="146607"/>
                    </a:cubicBezTo>
                    <a:cubicBezTo>
                      <a:pt x="15890" y="219029"/>
                      <a:pt x="48265" y="261848"/>
                      <a:pt x="133134" y="298725"/>
                    </a:cubicBezTo>
                    <a:cubicBezTo>
                      <a:pt x="155080" y="306472"/>
                      <a:pt x="183335" y="318007"/>
                      <a:pt x="194636" y="321332"/>
                    </a:cubicBezTo>
                    <a:cubicBezTo>
                      <a:pt x="244083" y="335880"/>
                      <a:pt x="245979" y="360563"/>
                      <a:pt x="237831" y="383001"/>
                    </a:cubicBezTo>
                    <a:cubicBezTo>
                      <a:pt x="229684" y="405438"/>
                      <a:pt x="196807" y="415071"/>
                      <a:pt x="165131" y="402586"/>
                    </a:cubicBezTo>
                    <a:cubicBezTo>
                      <a:pt x="143024" y="393872"/>
                      <a:pt x="108402" y="360423"/>
                      <a:pt x="105988" y="357071"/>
                    </a:cubicBezTo>
                    <a:cubicBezTo>
                      <a:pt x="103663" y="354313"/>
                      <a:pt x="100500" y="352390"/>
                      <a:pt x="96981" y="351596"/>
                    </a:cubicBezTo>
                    <a:lnTo>
                      <a:pt x="96734" y="351544"/>
                    </a:lnTo>
                    <a:cubicBezTo>
                      <a:pt x="92278" y="350606"/>
                      <a:pt x="87632" y="351552"/>
                      <a:pt x="83898" y="354158"/>
                    </a:cubicBezTo>
                    <a:lnTo>
                      <a:pt x="6652" y="408064"/>
                    </a:lnTo>
                    <a:cubicBezTo>
                      <a:pt x="-851" y="413313"/>
                      <a:pt x="-2677" y="423651"/>
                      <a:pt x="2573" y="431154"/>
                    </a:cubicBezTo>
                    <a:cubicBezTo>
                      <a:pt x="2717" y="431361"/>
                      <a:pt x="2867" y="431564"/>
                      <a:pt x="3021" y="431764"/>
                    </a:cubicBezTo>
                    <a:cubicBezTo>
                      <a:pt x="47694" y="489540"/>
                      <a:pt x="113152" y="520091"/>
                      <a:pt x="189394" y="520091"/>
                    </a:cubicBezTo>
                    <a:cubicBezTo>
                      <a:pt x="302972" y="520091"/>
                      <a:pt x="383804" y="449718"/>
                      <a:pt x="383804" y="354253"/>
                    </a:cubicBezTo>
                    <a:cubicBezTo>
                      <a:pt x="383804" y="291544"/>
                      <a:pt x="349657" y="246949"/>
                      <a:pt x="257683" y="207924"/>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0DF54B6-762C-4C13-9615-4B957EB91AA2}"/>
                  </a:ext>
                </a:extLst>
              </p:cNvPr>
              <p:cNvSpPr/>
              <p:nvPr/>
            </p:nvSpPr>
            <p:spPr>
              <a:xfrm>
                <a:off x="7299544" y="3838985"/>
                <a:ext cx="519803" cy="519804"/>
              </a:xfrm>
              <a:custGeom>
                <a:avLst/>
                <a:gdLst>
                  <a:gd name="connsiteX0" fmla="*/ 259477 w 519803"/>
                  <a:gd name="connsiteY0" fmla="*/ -419 h 519804"/>
                  <a:gd name="connsiteX1" fmla="*/ -424 w 519803"/>
                  <a:gd name="connsiteY1" fmla="*/ 259483 h 519804"/>
                  <a:gd name="connsiteX2" fmla="*/ 259477 w 519803"/>
                  <a:gd name="connsiteY2" fmla="*/ 519385 h 519804"/>
                  <a:gd name="connsiteX3" fmla="*/ 519379 w 519803"/>
                  <a:gd name="connsiteY3" fmla="*/ 259483 h 519804"/>
                  <a:gd name="connsiteX4" fmla="*/ 259477 w 519803"/>
                  <a:gd name="connsiteY4" fmla="*/ -419 h 519804"/>
                  <a:gd name="connsiteX5" fmla="*/ 259477 w 519803"/>
                  <a:gd name="connsiteY5" fmla="*/ 375468 h 519804"/>
                  <a:gd name="connsiteX6" fmla="*/ 143492 w 519803"/>
                  <a:gd name="connsiteY6" fmla="*/ 259482 h 519804"/>
                  <a:gd name="connsiteX7" fmla="*/ 259477 w 519803"/>
                  <a:gd name="connsiteY7" fmla="*/ 143496 h 519804"/>
                  <a:gd name="connsiteX8" fmla="*/ 375463 w 519803"/>
                  <a:gd name="connsiteY8" fmla="*/ 259482 h 519804"/>
                  <a:gd name="connsiteX9" fmla="*/ 259477 w 519803"/>
                  <a:gd name="connsiteY9" fmla="*/ 375468 h 519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803" h="519804">
                    <a:moveTo>
                      <a:pt x="259477" y="-419"/>
                    </a:moveTo>
                    <a:cubicBezTo>
                      <a:pt x="115937" y="-419"/>
                      <a:pt x="-424" y="115943"/>
                      <a:pt x="-424" y="259483"/>
                    </a:cubicBezTo>
                    <a:cubicBezTo>
                      <a:pt x="-424" y="403023"/>
                      <a:pt x="115939" y="519385"/>
                      <a:pt x="259477" y="519385"/>
                    </a:cubicBezTo>
                    <a:cubicBezTo>
                      <a:pt x="403018" y="519385"/>
                      <a:pt x="519379" y="403023"/>
                      <a:pt x="519379" y="259483"/>
                    </a:cubicBezTo>
                    <a:cubicBezTo>
                      <a:pt x="519379" y="115943"/>
                      <a:pt x="403016" y="-419"/>
                      <a:pt x="259477" y="-419"/>
                    </a:cubicBezTo>
                    <a:close/>
                    <a:moveTo>
                      <a:pt x="259477" y="375468"/>
                    </a:moveTo>
                    <a:cubicBezTo>
                      <a:pt x="195420" y="375468"/>
                      <a:pt x="143492" y="323539"/>
                      <a:pt x="143492" y="259482"/>
                    </a:cubicBezTo>
                    <a:cubicBezTo>
                      <a:pt x="143492" y="195425"/>
                      <a:pt x="195420" y="143496"/>
                      <a:pt x="259477" y="143496"/>
                    </a:cubicBezTo>
                    <a:cubicBezTo>
                      <a:pt x="323535" y="143496"/>
                      <a:pt x="375463" y="195425"/>
                      <a:pt x="375463" y="259482"/>
                    </a:cubicBezTo>
                    <a:cubicBezTo>
                      <a:pt x="375391" y="323510"/>
                      <a:pt x="323505" y="375396"/>
                      <a:pt x="259477" y="375468"/>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17D8939-D2B1-4223-B3AE-26ECAF239F65}"/>
                  </a:ext>
                </a:extLst>
              </p:cNvPr>
              <p:cNvSpPr/>
              <p:nvPr/>
            </p:nvSpPr>
            <p:spPr>
              <a:xfrm>
                <a:off x="8124944" y="3838985"/>
                <a:ext cx="384228" cy="520510"/>
              </a:xfrm>
              <a:custGeom>
                <a:avLst/>
                <a:gdLst>
                  <a:gd name="connsiteX0" fmla="*/ 257683 w 384228"/>
                  <a:gd name="connsiteY0" fmla="*/ 207924 h 520510"/>
                  <a:gd name="connsiteX1" fmla="*/ 194791 w 384228"/>
                  <a:gd name="connsiteY1" fmla="*/ 182133 h 520510"/>
                  <a:gd name="connsiteX2" fmla="*/ 158890 w 384228"/>
                  <a:gd name="connsiteY2" fmla="*/ 130876 h 520510"/>
                  <a:gd name="connsiteX3" fmla="*/ 219314 w 384228"/>
                  <a:gd name="connsiteY3" fmla="*/ 114598 h 520510"/>
                  <a:gd name="connsiteX4" fmla="*/ 272109 w 384228"/>
                  <a:gd name="connsiteY4" fmla="*/ 155694 h 520510"/>
                  <a:gd name="connsiteX5" fmla="*/ 281745 w 384228"/>
                  <a:gd name="connsiteY5" fmla="*/ 161794 h 520510"/>
                  <a:gd name="connsiteX6" fmla="*/ 281747 w 384228"/>
                  <a:gd name="connsiteY6" fmla="*/ 161794 h 520510"/>
                  <a:gd name="connsiteX7" fmla="*/ 295009 w 384228"/>
                  <a:gd name="connsiteY7" fmla="*/ 158873 h 520510"/>
                  <a:gd name="connsiteX8" fmla="*/ 371774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1 w 384228"/>
                  <a:gd name="connsiteY12" fmla="*/ 146607 h 520510"/>
                  <a:gd name="connsiteX13" fmla="*/ 133134 w 384228"/>
                  <a:gd name="connsiteY13" fmla="*/ 298725 h 520510"/>
                  <a:gd name="connsiteX14" fmla="*/ 194637 w 384228"/>
                  <a:gd name="connsiteY14" fmla="*/ 321332 h 520510"/>
                  <a:gd name="connsiteX15" fmla="*/ 237832 w 384228"/>
                  <a:gd name="connsiteY15" fmla="*/ 383001 h 520510"/>
                  <a:gd name="connsiteX16" fmla="*/ 165132 w 384228"/>
                  <a:gd name="connsiteY16" fmla="*/ 402586 h 520510"/>
                  <a:gd name="connsiteX17" fmla="*/ 105989 w 384228"/>
                  <a:gd name="connsiteY17" fmla="*/ 357071 h 520510"/>
                  <a:gd name="connsiteX18" fmla="*/ 96981 w 384228"/>
                  <a:gd name="connsiteY18" fmla="*/ 351596 h 520510"/>
                  <a:gd name="connsiteX19" fmla="*/ 96735 w 384228"/>
                  <a:gd name="connsiteY19" fmla="*/ 351544 h 520510"/>
                  <a:gd name="connsiteX20" fmla="*/ 83899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1" y="182133"/>
                    </a:cubicBezTo>
                    <a:cubicBezTo>
                      <a:pt x="154046" y="168899"/>
                      <a:pt x="152117" y="149525"/>
                      <a:pt x="158890" y="130876"/>
                    </a:cubicBezTo>
                    <a:cubicBezTo>
                      <a:pt x="165662" y="112227"/>
                      <a:pt x="193098" y="103941"/>
                      <a:pt x="219314" y="114598"/>
                    </a:cubicBezTo>
                    <a:cubicBezTo>
                      <a:pt x="233388" y="120319"/>
                      <a:pt x="268309" y="151985"/>
                      <a:pt x="272109" y="155694"/>
                    </a:cubicBezTo>
                    <a:cubicBezTo>
                      <a:pt x="274638" y="158646"/>
                      <a:pt x="277994" y="160772"/>
                      <a:pt x="281745" y="161794"/>
                    </a:cubicBezTo>
                    <a:lnTo>
                      <a:pt x="281747" y="161794"/>
                    </a:lnTo>
                    <a:cubicBezTo>
                      <a:pt x="286381" y="162770"/>
                      <a:pt x="291212" y="161706"/>
                      <a:pt x="295009" y="158873"/>
                    </a:cubicBezTo>
                    <a:lnTo>
                      <a:pt x="371774" y="101577"/>
                    </a:lnTo>
                    <a:cubicBezTo>
                      <a:pt x="379108" y="96090"/>
                      <a:pt x="380604" y="85696"/>
                      <a:pt x="375118" y="78362"/>
                    </a:cubicBezTo>
                    <a:cubicBezTo>
                      <a:pt x="374962" y="78155"/>
                      <a:pt x="374802" y="77951"/>
                      <a:pt x="374637" y="77750"/>
                    </a:cubicBezTo>
                    <a:cubicBezTo>
                      <a:pt x="332850" y="27262"/>
                      <a:pt x="272291" y="-419"/>
                      <a:pt x="200545" y="-419"/>
                    </a:cubicBezTo>
                    <a:cubicBezTo>
                      <a:pt x="94628" y="-419"/>
                      <a:pt x="15891" y="63691"/>
                      <a:pt x="15891" y="146607"/>
                    </a:cubicBezTo>
                    <a:cubicBezTo>
                      <a:pt x="15891" y="219029"/>
                      <a:pt x="48265" y="261848"/>
                      <a:pt x="133134" y="298725"/>
                    </a:cubicBezTo>
                    <a:cubicBezTo>
                      <a:pt x="155080" y="306472"/>
                      <a:pt x="183335" y="318007"/>
                      <a:pt x="194637" y="321332"/>
                    </a:cubicBezTo>
                    <a:cubicBezTo>
                      <a:pt x="244084" y="335880"/>
                      <a:pt x="245979" y="360563"/>
                      <a:pt x="237832" y="383001"/>
                    </a:cubicBezTo>
                    <a:cubicBezTo>
                      <a:pt x="229685" y="405438"/>
                      <a:pt x="196808" y="415071"/>
                      <a:pt x="165132" y="402586"/>
                    </a:cubicBezTo>
                    <a:cubicBezTo>
                      <a:pt x="143024" y="393872"/>
                      <a:pt x="108401" y="360423"/>
                      <a:pt x="105989" y="357071"/>
                    </a:cubicBezTo>
                    <a:cubicBezTo>
                      <a:pt x="103663" y="354313"/>
                      <a:pt x="100499" y="352390"/>
                      <a:pt x="96981" y="351596"/>
                    </a:cubicBezTo>
                    <a:lnTo>
                      <a:pt x="96735" y="351544"/>
                    </a:lnTo>
                    <a:cubicBezTo>
                      <a:pt x="92279" y="350606"/>
                      <a:pt x="87633" y="351552"/>
                      <a:pt x="83899" y="354158"/>
                    </a:cubicBezTo>
                    <a:lnTo>
                      <a:pt x="6652" y="408064"/>
                    </a:lnTo>
                    <a:cubicBezTo>
                      <a:pt x="-851" y="413313"/>
                      <a:pt x="-2677" y="423651"/>
                      <a:pt x="2573" y="431154"/>
                    </a:cubicBezTo>
                    <a:cubicBezTo>
                      <a:pt x="2717" y="431361"/>
                      <a:pt x="2867" y="431564"/>
                      <a:pt x="3021" y="431764"/>
                    </a:cubicBezTo>
                    <a:cubicBezTo>
                      <a:pt x="47695" y="489540"/>
                      <a:pt x="113152" y="520091"/>
                      <a:pt x="189394" y="520091"/>
                    </a:cubicBezTo>
                    <a:cubicBezTo>
                      <a:pt x="302972" y="520091"/>
                      <a:pt x="383804" y="449718"/>
                      <a:pt x="383804" y="354253"/>
                    </a:cubicBezTo>
                    <a:cubicBezTo>
                      <a:pt x="383803" y="291544"/>
                      <a:pt x="349656" y="246949"/>
                      <a:pt x="257683" y="207924"/>
                    </a:cubicBezTo>
                    <a:close/>
                  </a:path>
                </a:pathLst>
              </a:custGeom>
              <a:grpFill/>
              <a:ln w="9525" cap="flat">
                <a:noFill/>
                <a:prstDash val="solid"/>
                <a:miter/>
              </a:ln>
            </p:spPr>
            <p:txBody>
              <a:bodyPr rtlCol="0" anchor="ctr"/>
              <a:lstStyle/>
              <a:p>
                <a:endParaRPr lang="en-US"/>
              </a:p>
            </p:txBody>
          </p:sp>
        </p:grpSp>
        <p:grpSp>
          <p:nvGrpSpPr>
            <p:cNvPr id="27" name="Graphic 9">
              <a:extLst>
                <a:ext uri="{FF2B5EF4-FFF2-40B4-BE49-F238E27FC236}">
                  <a16:creationId xmlns:a16="http://schemas.microsoft.com/office/drawing/2014/main" id="{AE57C190-D928-476B-908A-FFDD36E3A69D}"/>
                </a:ext>
              </a:extLst>
            </p:cNvPr>
            <p:cNvGrpSpPr/>
            <p:nvPr/>
          </p:nvGrpSpPr>
          <p:grpSpPr>
            <a:xfrm>
              <a:off x="966787" y="1938997"/>
              <a:ext cx="10253698" cy="1562101"/>
              <a:chOff x="966787" y="1938997"/>
              <a:chExt cx="10253698" cy="1562101"/>
            </a:xfrm>
            <a:grpFill/>
          </p:grpSpPr>
          <p:sp>
            <p:nvSpPr>
              <p:cNvPr id="28" name="Freeform: Shape 27">
                <a:extLst>
                  <a:ext uri="{FF2B5EF4-FFF2-40B4-BE49-F238E27FC236}">
                    <a16:creationId xmlns:a16="http://schemas.microsoft.com/office/drawing/2014/main" id="{54016E56-761B-4204-BD2E-4267956100EF}"/>
                  </a:ext>
                </a:extLst>
              </p:cNvPr>
              <p:cNvSpPr/>
              <p:nvPr/>
            </p:nvSpPr>
            <p:spPr>
              <a:xfrm>
                <a:off x="2852739" y="1938997"/>
                <a:ext cx="1562101" cy="1562101"/>
              </a:xfrm>
              <a:custGeom>
                <a:avLst/>
                <a:gdLst>
                  <a:gd name="connsiteX0" fmla="*/ 780626 w 1562101"/>
                  <a:gd name="connsiteY0" fmla="*/ -419 h 1562101"/>
                  <a:gd name="connsiteX1" fmla="*/ -424 w 1562101"/>
                  <a:gd name="connsiteY1" fmla="*/ 780632 h 1562101"/>
                  <a:gd name="connsiteX2" fmla="*/ 780626 w 1562101"/>
                  <a:gd name="connsiteY2" fmla="*/ 1561682 h 1562101"/>
                  <a:gd name="connsiteX3" fmla="*/ 1561677 w 1562101"/>
                  <a:gd name="connsiteY3" fmla="*/ 780631 h 1562101"/>
                  <a:gd name="connsiteX4" fmla="*/ 780626 w 1562101"/>
                  <a:gd name="connsiteY4" fmla="*/ -419 h 1562101"/>
                  <a:gd name="connsiteX5" fmla="*/ 780626 w 1562101"/>
                  <a:gd name="connsiteY5" fmla="*/ 1161632 h 1562101"/>
                  <a:gd name="connsiteX6" fmla="*/ 399625 w 1562101"/>
                  <a:gd name="connsiteY6" fmla="*/ 780632 h 1562101"/>
                  <a:gd name="connsiteX7" fmla="*/ 780625 w 1562101"/>
                  <a:gd name="connsiteY7" fmla="*/ 399631 h 1562101"/>
                  <a:gd name="connsiteX8" fmla="*/ 1161627 w 1562101"/>
                  <a:gd name="connsiteY8" fmla="*/ 780631 h 1562101"/>
                  <a:gd name="connsiteX9" fmla="*/ 780626 w 1562101"/>
                  <a:gd name="connsiteY9" fmla="*/ 1161632 h 156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01" h="1562101">
                    <a:moveTo>
                      <a:pt x="780626" y="-419"/>
                    </a:moveTo>
                    <a:cubicBezTo>
                      <a:pt x="349264" y="-419"/>
                      <a:pt x="-424" y="349269"/>
                      <a:pt x="-424" y="780632"/>
                    </a:cubicBezTo>
                    <a:cubicBezTo>
                      <a:pt x="-424" y="1211994"/>
                      <a:pt x="349264" y="1561682"/>
                      <a:pt x="780626" y="1561682"/>
                    </a:cubicBezTo>
                    <a:cubicBezTo>
                      <a:pt x="1211989" y="1561682"/>
                      <a:pt x="1561677" y="1211994"/>
                      <a:pt x="1561677" y="780631"/>
                    </a:cubicBezTo>
                    <a:cubicBezTo>
                      <a:pt x="1561677" y="349269"/>
                      <a:pt x="1211989" y="-419"/>
                      <a:pt x="780626" y="-419"/>
                    </a:cubicBezTo>
                    <a:close/>
                    <a:moveTo>
                      <a:pt x="780626" y="1161632"/>
                    </a:moveTo>
                    <a:cubicBezTo>
                      <a:pt x="570206" y="1161632"/>
                      <a:pt x="399626" y="991053"/>
                      <a:pt x="399625" y="780632"/>
                    </a:cubicBezTo>
                    <a:cubicBezTo>
                      <a:pt x="399625" y="570211"/>
                      <a:pt x="570204" y="399632"/>
                      <a:pt x="780625" y="399631"/>
                    </a:cubicBezTo>
                    <a:cubicBezTo>
                      <a:pt x="991046" y="399631"/>
                      <a:pt x="1161626" y="570211"/>
                      <a:pt x="1161627" y="780631"/>
                    </a:cubicBezTo>
                    <a:cubicBezTo>
                      <a:pt x="1161389" y="990953"/>
                      <a:pt x="990949" y="1161394"/>
                      <a:pt x="780626" y="1161632"/>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6BC34AE-C081-4845-B1E2-DB952257DC01}"/>
                  </a:ext>
                </a:extLst>
              </p:cNvPr>
              <p:cNvSpPr/>
              <p:nvPr/>
            </p:nvSpPr>
            <p:spPr>
              <a:xfrm>
                <a:off x="4571063" y="1958048"/>
                <a:ext cx="1523028" cy="1524000"/>
              </a:xfrm>
              <a:custGeom>
                <a:avLst/>
                <a:gdLst>
                  <a:gd name="connsiteX0" fmla="*/ 1484505 w 1523028"/>
                  <a:gd name="connsiteY0" fmla="*/ -419 h 1524000"/>
                  <a:gd name="connsiteX1" fmla="*/ 417704 w 1523028"/>
                  <a:gd name="connsiteY1" fmla="*/ -419 h 1524000"/>
                  <a:gd name="connsiteX2" fmla="*/ 379604 w 1523028"/>
                  <a:gd name="connsiteY2" fmla="*/ 37681 h 1524000"/>
                  <a:gd name="connsiteX3" fmla="*/ 379604 w 1523028"/>
                  <a:gd name="connsiteY3" fmla="*/ 342481 h 1524000"/>
                  <a:gd name="connsiteX4" fmla="*/ 417704 w 1523028"/>
                  <a:gd name="connsiteY4" fmla="*/ 380581 h 1524000"/>
                  <a:gd name="connsiteX5" fmla="*/ 1141605 w 1523028"/>
                  <a:gd name="connsiteY5" fmla="*/ 380581 h 1524000"/>
                  <a:gd name="connsiteX6" fmla="*/ 1141605 w 1523028"/>
                  <a:gd name="connsiteY6" fmla="*/ 1047326 h 1524000"/>
                  <a:gd name="connsiteX7" fmla="*/ 1046355 w 1523028"/>
                  <a:gd name="connsiteY7" fmla="*/ 1142576 h 1524000"/>
                  <a:gd name="connsiteX8" fmla="*/ 1046355 w 1523028"/>
                  <a:gd name="connsiteY8" fmla="*/ 1142581 h 1524000"/>
                  <a:gd name="connsiteX9" fmla="*/ 760604 w 1523028"/>
                  <a:gd name="connsiteY9" fmla="*/ 1142581 h 1524000"/>
                  <a:gd name="connsiteX10" fmla="*/ 381121 w 1523028"/>
                  <a:gd name="connsiteY10" fmla="*/ 795730 h 1524000"/>
                  <a:gd name="connsiteX11" fmla="*/ 343380 w 1523028"/>
                  <a:gd name="connsiteY11" fmla="*/ 761581 h 1524000"/>
                  <a:gd name="connsiteX12" fmla="*/ 37816 w 1523028"/>
                  <a:gd name="connsiteY12" fmla="*/ 761581 h 1524000"/>
                  <a:gd name="connsiteX13" fmla="*/ -423 w 1523028"/>
                  <a:gd name="connsiteY13" fmla="*/ 799126 h 1524000"/>
                  <a:gd name="connsiteX14" fmla="*/ -374 w 1523028"/>
                  <a:gd name="connsiteY14" fmla="*/ 801422 h 1524000"/>
                  <a:gd name="connsiteX15" fmla="*/ 760604 w 1523028"/>
                  <a:gd name="connsiteY15" fmla="*/ 1523581 h 1524000"/>
                  <a:gd name="connsiteX16" fmla="*/ 1103504 w 1523028"/>
                  <a:gd name="connsiteY16" fmla="*/ 1523581 h 1524000"/>
                  <a:gd name="connsiteX17" fmla="*/ 1141604 w 1523028"/>
                  <a:gd name="connsiteY17" fmla="*/ 1485481 h 1524000"/>
                  <a:gd name="connsiteX18" fmla="*/ 1141604 w 1523028"/>
                  <a:gd name="connsiteY18" fmla="*/ 1333079 h 1524000"/>
                  <a:gd name="connsiteX19" fmla="*/ 1332104 w 1523028"/>
                  <a:gd name="connsiteY19" fmla="*/ 1142579 h 1524000"/>
                  <a:gd name="connsiteX20" fmla="*/ 1332108 w 1523028"/>
                  <a:gd name="connsiteY20" fmla="*/ 1142579 h 1524000"/>
                  <a:gd name="connsiteX21" fmla="*/ 1484505 w 1523028"/>
                  <a:gd name="connsiteY21" fmla="*/ 1142582 h 1524000"/>
                  <a:gd name="connsiteX22" fmla="*/ 1522605 w 1523028"/>
                  <a:gd name="connsiteY22" fmla="*/ 1104483 h 1524000"/>
                  <a:gd name="connsiteX23" fmla="*/ 1522605 w 1523028"/>
                  <a:gd name="connsiteY23" fmla="*/ 1104483 h 1524000"/>
                  <a:gd name="connsiteX24" fmla="*/ 1522605 w 1523028"/>
                  <a:gd name="connsiteY24" fmla="*/ 37681 h 1524000"/>
                  <a:gd name="connsiteX25" fmla="*/ 1484505 w 1523028"/>
                  <a:gd name="connsiteY25" fmla="*/ -419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23028" h="1524000">
                    <a:moveTo>
                      <a:pt x="1484505" y="-419"/>
                    </a:moveTo>
                    <a:lnTo>
                      <a:pt x="417704" y="-419"/>
                    </a:lnTo>
                    <a:cubicBezTo>
                      <a:pt x="396661" y="-419"/>
                      <a:pt x="379604" y="16639"/>
                      <a:pt x="379604" y="37681"/>
                    </a:cubicBezTo>
                    <a:lnTo>
                      <a:pt x="379604" y="342481"/>
                    </a:lnTo>
                    <a:cubicBezTo>
                      <a:pt x="379604" y="363523"/>
                      <a:pt x="396661" y="380581"/>
                      <a:pt x="417704" y="380581"/>
                    </a:cubicBezTo>
                    <a:lnTo>
                      <a:pt x="1141605" y="380581"/>
                    </a:lnTo>
                    <a:lnTo>
                      <a:pt x="1141605" y="1047326"/>
                    </a:lnTo>
                    <a:cubicBezTo>
                      <a:pt x="1141605" y="1099931"/>
                      <a:pt x="1098960" y="1142576"/>
                      <a:pt x="1046355" y="1142576"/>
                    </a:cubicBezTo>
                    <a:lnTo>
                      <a:pt x="1046355" y="1142581"/>
                    </a:lnTo>
                    <a:lnTo>
                      <a:pt x="760604" y="1142581"/>
                    </a:lnTo>
                    <a:cubicBezTo>
                      <a:pt x="563507" y="1142341"/>
                      <a:pt x="399034" y="992012"/>
                      <a:pt x="381121" y="795730"/>
                    </a:cubicBezTo>
                    <a:cubicBezTo>
                      <a:pt x="379256" y="776304"/>
                      <a:pt x="362895" y="761500"/>
                      <a:pt x="343380" y="761581"/>
                    </a:cubicBezTo>
                    <a:lnTo>
                      <a:pt x="37816" y="761581"/>
                    </a:lnTo>
                    <a:cubicBezTo>
                      <a:pt x="16889" y="761389"/>
                      <a:pt x="-231" y="778199"/>
                      <a:pt x="-423" y="799126"/>
                    </a:cubicBezTo>
                    <a:cubicBezTo>
                      <a:pt x="-430" y="799891"/>
                      <a:pt x="-413" y="800657"/>
                      <a:pt x="-374" y="801422"/>
                    </a:cubicBezTo>
                    <a:cubicBezTo>
                      <a:pt x="20837" y="1206226"/>
                      <a:pt x="355245" y="1523576"/>
                      <a:pt x="760604" y="1523581"/>
                    </a:cubicBezTo>
                    <a:lnTo>
                      <a:pt x="1103504" y="1523581"/>
                    </a:lnTo>
                    <a:cubicBezTo>
                      <a:pt x="1124547" y="1523581"/>
                      <a:pt x="1141604" y="1506524"/>
                      <a:pt x="1141604" y="1485481"/>
                    </a:cubicBezTo>
                    <a:lnTo>
                      <a:pt x="1141604" y="1333079"/>
                    </a:lnTo>
                    <a:cubicBezTo>
                      <a:pt x="1141604" y="1227869"/>
                      <a:pt x="1226894" y="1142579"/>
                      <a:pt x="1332104" y="1142579"/>
                    </a:cubicBezTo>
                    <a:cubicBezTo>
                      <a:pt x="1332105" y="1142579"/>
                      <a:pt x="1332107" y="1142579"/>
                      <a:pt x="1332108" y="1142579"/>
                    </a:cubicBezTo>
                    <a:lnTo>
                      <a:pt x="1484505" y="1142582"/>
                    </a:lnTo>
                    <a:cubicBezTo>
                      <a:pt x="1505547" y="1142583"/>
                      <a:pt x="1522604" y="1125525"/>
                      <a:pt x="1522605" y="1104483"/>
                    </a:cubicBezTo>
                    <a:cubicBezTo>
                      <a:pt x="1522605" y="1104483"/>
                      <a:pt x="1522605" y="1104483"/>
                      <a:pt x="1522605" y="1104483"/>
                    </a:cubicBezTo>
                    <a:lnTo>
                      <a:pt x="1522605" y="37681"/>
                    </a:lnTo>
                    <a:cubicBezTo>
                      <a:pt x="1522605" y="16639"/>
                      <a:pt x="1505547" y="-419"/>
                      <a:pt x="1484505" y="-419"/>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A44A28D-204F-403B-ABCA-71191FDC1602}"/>
                  </a:ext>
                </a:extLst>
              </p:cNvPr>
              <p:cNvSpPr/>
              <p:nvPr/>
            </p:nvSpPr>
            <p:spPr>
              <a:xfrm>
                <a:off x="7999096" y="1958048"/>
                <a:ext cx="1524000" cy="1524001"/>
              </a:xfrm>
              <a:custGeom>
                <a:avLst/>
                <a:gdLst>
                  <a:gd name="connsiteX0" fmla="*/ 37675 w 1524000"/>
                  <a:gd name="connsiteY0" fmla="*/ -419 h 1524001"/>
                  <a:gd name="connsiteX1" fmla="*/ 1104476 w 1524000"/>
                  <a:gd name="connsiteY1" fmla="*/ -419 h 1524001"/>
                  <a:gd name="connsiteX2" fmla="*/ 1142576 w 1524000"/>
                  <a:gd name="connsiteY2" fmla="*/ 37681 h 1524001"/>
                  <a:gd name="connsiteX3" fmla="*/ 1142576 w 1524000"/>
                  <a:gd name="connsiteY3" fmla="*/ 189877 h 1524001"/>
                  <a:gd name="connsiteX4" fmla="*/ 1332821 w 1524000"/>
                  <a:gd name="connsiteY4" fmla="*/ 380377 h 1524001"/>
                  <a:gd name="connsiteX5" fmla="*/ 1485476 w 1524000"/>
                  <a:gd name="connsiteY5" fmla="*/ 380581 h 1524001"/>
                  <a:gd name="connsiteX6" fmla="*/ 1523576 w 1524000"/>
                  <a:gd name="connsiteY6" fmla="*/ 418681 h 1524001"/>
                  <a:gd name="connsiteX7" fmla="*/ 1523576 w 1524000"/>
                  <a:gd name="connsiteY7" fmla="*/ 1485482 h 1524001"/>
                  <a:gd name="connsiteX8" fmla="*/ 1485476 w 1524000"/>
                  <a:gd name="connsiteY8" fmla="*/ 1523582 h 1524001"/>
                  <a:gd name="connsiteX9" fmla="*/ 1180676 w 1524000"/>
                  <a:gd name="connsiteY9" fmla="*/ 1523582 h 1524001"/>
                  <a:gd name="connsiteX10" fmla="*/ 1142576 w 1524000"/>
                  <a:gd name="connsiteY10" fmla="*/ 1485482 h 1524001"/>
                  <a:gd name="connsiteX11" fmla="*/ 1142576 w 1524000"/>
                  <a:gd name="connsiteY11" fmla="*/ 475825 h 1524001"/>
                  <a:gd name="connsiteX12" fmla="*/ 1047384 w 1524000"/>
                  <a:gd name="connsiteY12" fmla="*/ 380581 h 1524001"/>
                  <a:gd name="connsiteX13" fmla="*/ 475768 w 1524000"/>
                  <a:gd name="connsiteY13" fmla="*/ 380581 h 1524001"/>
                  <a:gd name="connsiteX14" fmla="*/ 380576 w 1524000"/>
                  <a:gd name="connsiteY14" fmla="*/ 475825 h 1524001"/>
                  <a:gd name="connsiteX15" fmla="*/ 380576 w 1524000"/>
                  <a:gd name="connsiteY15" fmla="*/ 1485482 h 1524001"/>
                  <a:gd name="connsiteX16" fmla="*/ 342476 w 1524000"/>
                  <a:gd name="connsiteY16" fmla="*/ 1523582 h 1524001"/>
                  <a:gd name="connsiteX17" fmla="*/ 37676 w 1524000"/>
                  <a:gd name="connsiteY17" fmla="*/ 1523582 h 1524001"/>
                  <a:gd name="connsiteX18" fmla="*/ -424 w 1524000"/>
                  <a:gd name="connsiteY18" fmla="*/ 1485482 h 1524001"/>
                  <a:gd name="connsiteX19" fmla="*/ -424 w 1524000"/>
                  <a:gd name="connsiteY19" fmla="*/ 37681 h 1524001"/>
                  <a:gd name="connsiteX20" fmla="*/ 37675 w 1524000"/>
                  <a:gd name="connsiteY20" fmla="*/ -419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4000" h="1524001">
                    <a:moveTo>
                      <a:pt x="37675" y="-419"/>
                    </a:moveTo>
                    <a:lnTo>
                      <a:pt x="1104476" y="-419"/>
                    </a:lnTo>
                    <a:cubicBezTo>
                      <a:pt x="1125518" y="-419"/>
                      <a:pt x="1142576" y="16639"/>
                      <a:pt x="1142576" y="37681"/>
                    </a:cubicBezTo>
                    <a:lnTo>
                      <a:pt x="1142576" y="189877"/>
                    </a:lnTo>
                    <a:cubicBezTo>
                      <a:pt x="1142576" y="294988"/>
                      <a:pt x="1227710" y="380237"/>
                      <a:pt x="1332821" y="380377"/>
                    </a:cubicBezTo>
                    <a:lnTo>
                      <a:pt x="1485476" y="380581"/>
                    </a:lnTo>
                    <a:cubicBezTo>
                      <a:pt x="1506518" y="380581"/>
                      <a:pt x="1523576" y="397639"/>
                      <a:pt x="1523576" y="418681"/>
                    </a:cubicBezTo>
                    <a:lnTo>
                      <a:pt x="1523576" y="1485482"/>
                    </a:lnTo>
                    <a:cubicBezTo>
                      <a:pt x="1523576" y="1506524"/>
                      <a:pt x="1506518" y="1523582"/>
                      <a:pt x="1485476" y="1523582"/>
                    </a:cubicBezTo>
                    <a:lnTo>
                      <a:pt x="1180676" y="1523582"/>
                    </a:lnTo>
                    <a:cubicBezTo>
                      <a:pt x="1159634" y="1523582"/>
                      <a:pt x="1142576" y="1506524"/>
                      <a:pt x="1142576" y="1485482"/>
                    </a:cubicBezTo>
                    <a:lnTo>
                      <a:pt x="1142576" y="475825"/>
                    </a:lnTo>
                    <a:cubicBezTo>
                      <a:pt x="1142575" y="423244"/>
                      <a:pt x="1099965" y="380611"/>
                      <a:pt x="1047384" y="380581"/>
                    </a:cubicBezTo>
                    <a:lnTo>
                      <a:pt x="475768" y="380581"/>
                    </a:lnTo>
                    <a:cubicBezTo>
                      <a:pt x="423187" y="380611"/>
                      <a:pt x="380577" y="423244"/>
                      <a:pt x="380576" y="475825"/>
                    </a:cubicBezTo>
                    <a:lnTo>
                      <a:pt x="380576" y="1485482"/>
                    </a:lnTo>
                    <a:cubicBezTo>
                      <a:pt x="380576" y="1506524"/>
                      <a:pt x="363518" y="1523582"/>
                      <a:pt x="342476" y="1523582"/>
                    </a:cubicBezTo>
                    <a:lnTo>
                      <a:pt x="37676" y="1523582"/>
                    </a:lnTo>
                    <a:cubicBezTo>
                      <a:pt x="16634" y="1523582"/>
                      <a:pt x="-424" y="1506524"/>
                      <a:pt x="-424" y="1485482"/>
                    </a:cubicBezTo>
                    <a:lnTo>
                      <a:pt x="-424" y="37681"/>
                    </a:lnTo>
                    <a:cubicBezTo>
                      <a:pt x="-424" y="16639"/>
                      <a:pt x="16633" y="-419"/>
                      <a:pt x="37675" y="-419"/>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8022F18-FA61-43F7-88ED-583DA423114E}"/>
                  </a:ext>
                </a:extLst>
              </p:cNvPr>
              <p:cNvSpPr/>
              <p:nvPr/>
            </p:nvSpPr>
            <p:spPr>
              <a:xfrm>
                <a:off x="6279193" y="1958048"/>
                <a:ext cx="1524000" cy="1524001"/>
              </a:xfrm>
              <a:custGeom>
                <a:avLst/>
                <a:gdLst>
                  <a:gd name="connsiteX0" fmla="*/ 1485478 w 1524000"/>
                  <a:gd name="connsiteY0" fmla="*/ 380581 h 1524001"/>
                  <a:gd name="connsiteX1" fmla="*/ 1332330 w 1524000"/>
                  <a:gd name="connsiteY1" fmla="*/ 379981 h 1524001"/>
                  <a:gd name="connsiteX2" fmla="*/ 1142577 w 1524000"/>
                  <a:gd name="connsiteY2" fmla="*/ 189482 h 1524001"/>
                  <a:gd name="connsiteX3" fmla="*/ 1142577 w 1524000"/>
                  <a:gd name="connsiteY3" fmla="*/ 37681 h 1524001"/>
                  <a:gd name="connsiteX4" fmla="*/ 1104477 w 1524000"/>
                  <a:gd name="connsiteY4" fmla="*/ -419 h 1524001"/>
                  <a:gd name="connsiteX5" fmla="*/ 761576 w 1524000"/>
                  <a:gd name="connsiteY5" fmla="*/ -419 h 1524001"/>
                  <a:gd name="connsiteX6" fmla="*/ -424 w 1524000"/>
                  <a:gd name="connsiteY6" fmla="*/ 761581 h 1524001"/>
                  <a:gd name="connsiteX7" fmla="*/ -424 w 1524000"/>
                  <a:gd name="connsiteY7" fmla="*/ 1485482 h 1524001"/>
                  <a:gd name="connsiteX8" fmla="*/ 37676 w 1524000"/>
                  <a:gd name="connsiteY8" fmla="*/ 1523582 h 1524001"/>
                  <a:gd name="connsiteX9" fmla="*/ 342476 w 1524000"/>
                  <a:gd name="connsiteY9" fmla="*/ 1523582 h 1524001"/>
                  <a:gd name="connsiteX10" fmla="*/ 380576 w 1524000"/>
                  <a:gd name="connsiteY10" fmla="*/ 1485482 h 1524001"/>
                  <a:gd name="connsiteX11" fmla="*/ 380576 w 1524000"/>
                  <a:gd name="connsiteY11" fmla="*/ 761581 h 1524001"/>
                  <a:gd name="connsiteX12" fmla="*/ 761576 w 1524000"/>
                  <a:gd name="connsiteY12" fmla="*/ 380581 h 1524001"/>
                  <a:gd name="connsiteX13" fmla="*/ 1047385 w 1524000"/>
                  <a:gd name="connsiteY13" fmla="*/ 380581 h 1524001"/>
                  <a:gd name="connsiteX14" fmla="*/ 1142577 w 1524000"/>
                  <a:gd name="connsiteY14" fmla="*/ 475826 h 1524001"/>
                  <a:gd name="connsiteX15" fmla="*/ 1142577 w 1524000"/>
                  <a:gd name="connsiteY15" fmla="*/ 666326 h 1524001"/>
                  <a:gd name="connsiteX16" fmla="*/ 1047326 w 1524000"/>
                  <a:gd name="connsiteY16" fmla="*/ 761576 h 1524001"/>
                  <a:gd name="connsiteX17" fmla="*/ 1047328 w 1524000"/>
                  <a:gd name="connsiteY17" fmla="*/ 761581 h 1524001"/>
                  <a:gd name="connsiteX18" fmla="*/ 628225 w 1524000"/>
                  <a:gd name="connsiteY18" fmla="*/ 761581 h 1524001"/>
                  <a:gd name="connsiteX19" fmla="*/ 590125 w 1524000"/>
                  <a:gd name="connsiteY19" fmla="*/ 799681 h 1524001"/>
                  <a:gd name="connsiteX20" fmla="*/ 590125 w 1524000"/>
                  <a:gd name="connsiteY20" fmla="*/ 1104481 h 1524001"/>
                  <a:gd name="connsiteX21" fmla="*/ 628225 w 1524000"/>
                  <a:gd name="connsiteY21" fmla="*/ 1142581 h 1524001"/>
                  <a:gd name="connsiteX22" fmla="*/ 1047385 w 1524000"/>
                  <a:gd name="connsiteY22" fmla="*/ 1142581 h 1524001"/>
                  <a:gd name="connsiteX23" fmla="*/ 1142577 w 1524000"/>
                  <a:gd name="connsiteY23" fmla="*/ 1237826 h 1524001"/>
                  <a:gd name="connsiteX24" fmla="*/ 1142577 w 1524000"/>
                  <a:gd name="connsiteY24" fmla="*/ 1485482 h 1524001"/>
                  <a:gd name="connsiteX25" fmla="*/ 1180677 w 1524000"/>
                  <a:gd name="connsiteY25" fmla="*/ 1523582 h 1524001"/>
                  <a:gd name="connsiteX26" fmla="*/ 1485477 w 1524000"/>
                  <a:gd name="connsiteY26" fmla="*/ 1523582 h 1524001"/>
                  <a:gd name="connsiteX27" fmla="*/ 1523577 w 1524000"/>
                  <a:gd name="connsiteY27" fmla="*/ 1485482 h 1524001"/>
                  <a:gd name="connsiteX28" fmla="*/ 1523577 w 1524000"/>
                  <a:gd name="connsiteY28" fmla="*/ 418681 h 1524001"/>
                  <a:gd name="connsiteX29" fmla="*/ 1485478 w 1524000"/>
                  <a:gd name="connsiteY29"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4000" h="1524001">
                    <a:moveTo>
                      <a:pt x="1485478" y="380581"/>
                    </a:moveTo>
                    <a:lnTo>
                      <a:pt x="1332330" y="379981"/>
                    </a:lnTo>
                    <a:cubicBezTo>
                      <a:pt x="1227412" y="379570"/>
                      <a:pt x="1142577" y="294401"/>
                      <a:pt x="1142577" y="189482"/>
                    </a:cubicBezTo>
                    <a:lnTo>
                      <a:pt x="1142577" y="37681"/>
                    </a:lnTo>
                    <a:cubicBezTo>
                      <a:pt x="1142577" y="16639"/>
                      <a:pt x="1125518" y="-419"/>
                      <a:pt x="1104477" y="-419"/>
                    </a:cubicBezTo>
                    <a:lnTo>
                      <a:pt x="761576" y="-419"/>
                    </a:lnTo>
                    <a:cubicBezTo>
                      <a:pt x="340735" y="-419"/>
                      <a:pt x="-424" y="340740"/>
                      <a:pt x="-424" y="761581"/>
                    </a:cubicBezTo>
                    <a:lnTo>
                      <a:pt x="-424" y="1485482"/>
                    </a:lnTo>
                    <a:cubicBezTo>
                      <a:pt x="-424" y="1506524"/>
                      <a:pt x="16634" y="1523582"/>
                      <a:pt x="37676" y="1523582"/>
                    </a:cubicBezTo>
                    <a:lnTo>
                      <a:pt x="342476" y="1523582"/>
                    </a:lnTo>
                    <a:cubicBezTo>
                      <a:pt x="363518" y="1523582"/>
                      <a:pt x="380576" y="1506524"/>
                      <a:pt x="380576" y="1485482"/>
                    </a:cubicBezTo>
                    <a:lnTo>
                      <a:pt x="380576" y="761581"/>
                    </a:lnTo>
                    <a:cubicBezTo>
                      <a:pt x="380576" y="551161"/>
                      <a:pt x="551156" y="380581"/>
                      <a:pt x="761576" y="380581"/>
                    </a:cubicBezTo>
                    <a:lnTo>
                      <a:pt x="1047385" y="380581"/>
                    </a:lnTo>
                    <a:cubicBezTo>
                      <a:pt x="1099965" y="380611"/>
                      <a:pt x="1142575" y="423245"/>
                      <a:pt x="1142577" y="475826"/>
                    </a:cubicBezTo>
                    <a:lnTo>
                      <a:pt x="1142577" y="666326"/>
                    </a:lnTo>
                    <a:cubicBezTo>
                      <a:pt x="1142577" y="718931"/>
                      <a:pt x="1099931" y="761576"/>
                      <a:pt x="1047326" y="761576"/>
                    </a:cubicBezTo>
                    <a:lnTo>
                      <a:pt x="1047328" y="761581"/>
                    </a:lnTo>
                    <a:lnTo>
                      <a:pt x="628225" y="761581"/>
                    </a:lnTo>
                    <a:cubicBezTo>
                      <a:pt x="607184" y="761581"/>
                      <a:pt x="590125" y="778639"/>
                      <a:pt x="590125" y="799681"/>
                    </a:cubicBezTo>
                    <a:lnTo>
                      <a:pt x="590125" y="1104481"/>
                    </a:lnTo>
                    <a:cubicBezTo>
                      <a:pt x="590125" y="1125524"/>
                      <a:pt x="607184" y="1142581"/>
                      <a:pt x="628225" y="1142581"/>
                    </a:cubicBezTo>
                    <a:lnTo>
                      <a:pt x="1047385" y="1142581"/>
                    </a:lnTo>
                    <a:cubicBezTo>
                      <a:pt x="1099965" y="1142612"/>
                      <a:pt x="1142575" y="1185245"/>
                      <a:pt x="1142577" y="1237826"/>
                    </a:cubicBezTo>
                    <a:lnTo>
                      <a:pt x="1142577" y="1485482"/>
                    </a:lnTo>
                    <a:cubicBezTo>
                      <a:pt x="1142577" y="1506524"/>
                      <a:pt x="1159635" y="1523582"/>
                      <a:pt x="1180677" y="1523582"/>
                    </a:cubicBezTo>
                    <a:lnTo>
                      <a:pt x="1485477" y="1523582"/>
                    </a:lnTo>
                    <a:cubicBezTo>
                      <a:pt x="1506518" y="1523582"/>
                      <a:pt x="1523577" y="1506524"/>
                      <a:pt x="1523577" y="1485482"/>
                    </a:cubicBezTo>
                    <a:lnTo>
                      <a:pt x="1523577" y="418681"/>
                    </a:lnTo>
                    <a:cubicBezTo>
                      <a:pt x="1523577" y="397639"/>
                      <a:pt x="1506519" y="380581"/>
                      <a:pt x="1485478" y="380581"/>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48F9FCE-9733-404C-8DA7-A91AE94E13EE}"/>
                  </a:ext>
                </a:extLst>
              </p:cNvPr>
              <p:cNvSpPr/>
              <p:nvPr/>
            </p:nvSpPr>
            <p:spPr>
              <a:xfrm>
                <a:off x="966787" y="1958047"/>
                <a:ext cx="1714500" cy="1524001"/>
              </a:xfrm>
              <a:custGeom>
                <a:avLst/>
                <a:gdLst>
                  <a:gd name="connsiteX0" fmla="*/ 1523277 w 1714500"/>
                  <a:gd name="connsiteY0" fmla="*/ 380581 h 1524001"/>
                  <a:gd name="connsiteX1" fmla="*/ 1332776 w 1714500"/>
                  <a:gd name="connsiteY1" fmla="*/ 190081 h 1524001"/>
                  <a:gd name="connsiteX2" fmla="*/ 1332777 w 1714500"/>
                  <a:gd name="connsiteY2" fmla="*/ 189704 h 1524001"/>
                  <a:gd name="connsiteX3" fmla="*/ 1333077 w 1714500"/>
                  <a:gd name="connsiteY3" fmla="*/ 37681 h 1524001"/>
                  <a:gd name="connsiteX4" fmla="*/ 1294977 w 1714500"/>
                  <a:gd name="connsiteY4" fmla="*/ -419 h 1524001"/>
                  <a:gd name="connsiteX5" fmla="*/ 37676 w 1714500"/>
                  <a:gd name="connsiteY5" fmla="*/ -419 h 1524001"/>
                  <a:gd name="connsiteX6" fmla="*/ -424 w 1714500"/>
                  <a:gd name="connsiteY6" fmla="*/ 37681 h 1524001"/>
                  <a:gd name="connsiteX7" fmla="*/ -424 w 1714500"/>
                  <a:gd name="connsiteY7" fmla="*/ 1485482 h 1524001"/>
                  <a:gd name="connsiteX8" fmla="*/ 37676 w 1714500"/>
                  <a:gd name="connsiteY8" fmla="*/ 1523582 h 1524001"/>
                  <a:gd name="connsiteX9" fmla="*/ 342476 w 1714500"/>
                  <a:gd name="connsiteY9" fmla="*/ 1523582 h 1524001"/>
                  <a:gd name="connsiteX10" fmla="*/ 380576 w 1714500"/>
                  <a:gd name="connsiteY10" fmla="*/ 1485482 h 1524001"/>
                  <a:gd name="connsiteX11" fmla="*/ 380576 w 1714500"/>
                  <a:gd name="connsiteY11" fmla="*/ 475784 h 1524001"/>
                  <a:gd name="connsiteX12" fmla="*/ 475826 w 1714500"/>
                  <a:gd name="connsiteY12" fmla="*/ 380534 h 1524001"/>
                  <a:gd name="connsiteX13" fmla="*/ 571076 w 1714500"/>
                  <a:gd name="connsiteY13" fmla="*/ 380534 h 1524001"/>
                  <a:gd name="connsiteX14" fmla="*/ 666326 w 1714500"/>
                  <a:gd name="connsiteY14" fmla="*/ 475784 h 1524001"/>
                  <a:gd name="connsiteX15" fmla="*/ 666326 w 1714500"/>
                  <a:gd name="connsiteY15" fmla="*/ 1103510 h 1524001"/>
                  <a:gd name="connsiteX16" fmla="*/ 704426 w 1714500"/>
                  <a:gd name="connsiteY16" fmla="*/ 1141610 h 1524001"/>
                  <a:gd name="connsiteX17" fmla="*/ 1009226 w 1714500"/>
                  <a:gd name="connsiteY17" fmla="*/ 1141610 h 1524001"/>
                  <a:gd name="connsiteX18" fmla="*/ 1047326 w 1714500"/>
                  <a:gd name="connsiteY18" fmla="*/ 1103510 h 1524001"/>
                  <a:gd name="connsiteX19" fmla="*/ 1047326 w 1714500"/>
                  <a:gd name="connsiteY19" fmla="*/ 475784 h 1524001"/>
                  <a:gd name="connsiteX20" fmla="*/ 1142576 w 1714500"/>
                  <a:gd name="connsiteY20" fmla="*/ 380534 h 1524001"/>
                  <a:gd name="connsiteX21" fmla="*/ 1237400 w 1714500"/>
                  <a:gd name="connsiteY21" fmla="*/ 380534 h 1524001"/>
                  <a:gd name="connsiteX22" fmla="*/ 1332650 w 1714500"/>
                  <a:gd name="connsiteY22" fmla="*/ 475744 h 1524001"/>
                  <a:gd name="connsiteX23" fmla="*/ 1333077 w 1714500"/>
                  <a:gd name="connsiteY23" fmla="*/ 1485482 h 1524001"/>
                  <a:gd name="connsiteX24" fmla="*/ 1371177 w 1714500"/>
                  <a:gd name="connsiteY24" fmla="*/ 1523582 h 1524001"/>
                  <a:gd name="connsiteX25" fmla="*/ 1675977 w 1714500"/>
                  <a:gd name="connsiteY25" fmla="*/ 1523582 h 1524001"/>
                  <a:gd name="connsiteX26" fmla="*/ 1714077 w 1714500"/>
                  <a:gd name="connsiteY26" fmla="*/ 1485482 h 1524001"/>
                  <a:gd name="connsiteX27" fmla="*/ 1714077 w 1714500"/>
                  <a:gd name="connsiteY27" fmla="*/ 418681 h 1524001"/>
                  <a:gd name="connsiteX28" fmla="*/ 1675977 w 1714500"/>
                  <a:gd name="connsiteY28"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500" h="1524001">
                    <a:moveTo>
                      <a:pt x="1523277" y="380581"/>
                    </a:moveTo>
                    <a:cubicBezTo>
                      <a:pt x="1418066" y="380581"/>
                      <a:pt x="1332777" y="295292"/>
                      <a:pt x="1332776" y="190081"/>
                    </a:cubicBezTo>
                    <a:cubicBezTo>
                      <a:pt x="1332776" y="189955"/>
                      <a:pt x="1332776" y="189830"/>
                      <a:pt x="1332777" y="189704"/>
                    </a:cubicBezTo>
                    <a:lnTo>
                      <a:pt x="1333077" y="37681"/>
                    </a:lnTo>
                    <a:cubicBezTo>
                      <a:pt x="1333077" y="16639"/>
                      <a:pt x="1316019" y="-419"/>
                      <a:pt x="1294977" y="-419"/>
                    </a:cubicBezTo>
                    <a:lnTo>
                      <a:pt x="37676" y="-419"/>
                    </a:lnTo>
                    <a:cubicBezTo>
                      <a:pt x="16634" y="-419"/>
                      <a:pt x="-424" y="16639"/>
                      <a:pt x="-424" y="37681"/>
                    </a:cubicBezTo>
                    <a:lnTo>
                      <a:pt x="-424" y="1485482"/>
                    </a:lnTo>
                    <a:cubicBezTo>
                      <a:pt x="-424" y="1506525"/>
                      <a:pt x="16634" y="1523582"/>
                      <a:pt x="37676" y="1523582"/>
                    </a:cubicBezTo>
                    <a:lnTo>
                      <a:pt x="342476" y="1523582"/>
                    </a:lnTo>
                    <a:cubicBezTo>
                      <a:pt x="363518" y="1523582"/>
                      <a:pt x="380576" y="1506525"/>
                      <a:pt x="380576" y="1485482"/>
                    </a:cubicBezTo>
                    <a:lnTo>
                      <a:pt x="380576" y="475784"/>
                    </a:lnTo>
                    <a:cubicBezTo>
                      <a:pt x="380576" y="423179"/>
                      <a:pt x="423221" y="380534"/>
                      <a:pt x="475826" y="380534"/>
                    </a:cubicBezTo>
                    <a:lnTo>
                      <a:pt x="571076" y="380534"/>
                    </a:lnTo>
                    <a:cubicBezTo>
                      <a:pt x="623681" y="380534"/>
                      <a:pt x="666326" y="423179"/>
                      <a:pt x="666326" y="475784"/>
                    </a:cubicBezTo>
                    <a:lnTo>
                      <a:pt x="666326" y="1103510"/>
                    </a:lnTo>
                    <a:cubicBezTo>
                      <a:pt x="666326" y="1124553"/>
                      <a:pt x="683384" y="1141610"/>
                      <a:pt x="704426" y="1141610"/>
                    </a:cubicBezTo>
                    <a:lnTo>
                      <a:pt x="1009226" y="1141610"/>
                    </a:lnTo>
                    <a:cubicBezTo>
                      <a:pt x="1030268" y="1141610"/>
                      <a:pt x="1047326" y="1124553"/>
                      <a:pt x="1047326" y="1103510"/>
                    </a:cubicBezTo>
                    <a:lnTo>
                      <a:pt x="1047326" y="475784"/>
                    </a:lnTo>
                    <a:cubicBezTo>
                      <a:pt x="1047326" y="423179"/>
                      <a:pt x="1089971" y="380534"/>
                      <a:pt x="1142576" y="380534"/>
                    </a:cubicBezTo>
                    <a:lnTo>
                      <a:pt x="1237400" y="380534"/>
                    </a:lnTo>
                    <a:cubicBezTo>
                      <a:pt x="1289990" y="380534"/>
                      <a:pt x="1332628" y="423155"/>
                      <a:pt x="1332650" y="475744"/>
                    </a:cubicBezTo>
                    <a:lnTo>
                      <a:pt x="1333077" y="1485482"/>
                    </a:lnTo>
                    <a:cubicBezTo>
                      <a:pt x="1333077" y="1506525"/>
                      <a:pt x="1350134" y="1523582"/>
                      <a:pt x="1371177" y="1523582"/>
                    </a:cubicBezTo>
                    <a:lnTo>
                      <a:pt x="1675977" y="1523582"/>
                    </a:lnTo>
                    <a:cubicBezTo>
                      <a:pt x="1697019" y="1523582"/>
                      <a:pt x="1714077" y="1506525"/>
                      <a:pt x="1714077" y="1485482"/>
                    </a:cubicBezTo>
                    <a:lnTo>
                      <a:pt x="1714077" y="418681"/>
                    </a:lnTo>
                    <a:cubicBezTo>
                      <a:pt x="1714077" y="397639"/>
                      <a:pt x="1697019" y="380581"/>
                      <a:pt x="1675977" y="380581"/>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BE1D7F2-A32E-4E59-A378-057F788D7412}"/>
                  </a:ext>
                </a:extLst>
              </p:cNvPr>
              <p:cNvSpPr/>
              <p:nvPr/>
            </p:nvSpPr>
            <p:spPr>
              <a:xfrm>
                <a:off x="9696616" y="1958047"/>
                <a:ext cx="1523869" cy="1523872"/>
              </a:xfrm>
              <a:custGeom>
                <a:avLst/>
                <a:gdLst>
                  <a:gd name="connsiteX0" fmla="*/ 750798 w 1523869"/>
                  <a:gd name="connsiteY0" fmla="*/ 380546 h 1523872"/>
                  <a:gd name="connsiteX1" fmla="*/ 1485348 w 1523869"/>
                  <a:gd name="connsiteY1" fmla="*/ 380546 h 1523872"/>
                  <a:gd name="connsiteX2" fmla="*/ 1523444 w 1523869"/>
                  <a:gd name="connsiteY2" fmla="*/ 342458 h 1523872"/>
                  <a:gd name="connsiteX3" fmla="*/ 1523444 w 1523869"/>
                  <a:gd name="connsiteY3" fmla="*/ 342449 h 1523872"/>
                  <a:gd name="connsiteX4" fmla="*/ 1523444 w 1523869"/>
                  <a:gd name="connsiteY4" fmla="*/ 37677 h 1523872"/>
                  <a:gd name="connsiteX5" fmla="*/ 1485348 w 1523869"/>
                  <a:gd name="connsiteY5" fmla="*/ -419 h 1523872"/>
                  <a:gd name="connsiteX6" fmla="*/ 751475 w 1523869"/>
                  <a:gd name="connsiteY6" fmla="*/ -419 h 1523872"/>
                  <a:gd name="connsiteX7" fmla="*/ 36336 w 1523869"/>
                  <a:gd name="connsiteY7" fmla="*/ 521180 h 1523872"/>
                  <a:gd name="connsiteX8" fmla="*/ 721779 w 1523869"/>
                  <a:gd name="connsiteY8" fmla="*/ 1522434 h 1523872"/>
                  <a:gd name="connsiteX9" fmla="*/ 761470 w 1523869"/>
                  <a:gd name="connsiteY9" fmla="*/ 1486465 h 1523872"/>
                  <a:gd name="connsiteX10" fmla="*/ 761514 w 1523869"/>
                  <a:gd name="connsiteY10" fmla="*/ 1484242 h 1523872"/>
                  <a:gd name="connsiteX11" fmla="*/ 761514 w 1523869"/>
                  <a:gd name="connsiteY11" fmla="*/ 1237719 h 1523872"/>
                  <a:gd name="connsiteX12" fmla="*/ 856699 w 1523869"/>
                  <a:gd name="connsiteY12" fmla="*/ 1142478 h 1523872"/>
                  <a:gd name="connsiteX13" fmla="*/ 1047294 w 1523869"/>
                  <a:gd name="connsiteY13" fmla="*/ 1142478 h 1523872"/>
                  <a:gd name="connsiteX14" fmla="*/ 1142479 w 1523869"/>
                  <a:gd name="connsiteY14" fmla="*/ 1237719 h 1523872"/>
                  <a:gd name="connsiteX15" fmla="*/ 1142479 w 1523869"/>
                  <a:gd name="connsiteY15" fmla="*/ 1485356 h 1523872"/>
                  <a:gd name="connsiteX16" fmla="*/ 1180575 w 1523869"/>
                  <a:gd name="connsiteY16" fmla="*/ 1523452 h 1523872"/>
                  <a:gd name="connsiteX17" fmla="*/ 1485349 w 1523869"/>
                  <a:gd name="connsiteY17" fmla="*/ 1523453 h 1523872"/>
                  <a:gd name="connsiteX18" fmla="*/ 1523445 w 1523869"/>
                  <a:gd name="connsiteY18" fmla="*/ 1485356 h 1523872"/>
                  <a:gd name="connsiteX19" fmla="*/ 1523445 w 1523869"/>
                  <a:gd name="connsiteY19" fmla="*/ 799608 h 1523872"/>
                  <a:gd name="connsiteX20" fmla="*/ 1485349 w 1523869"/>
                  <a:gd name="connsiteY20" fmla="*/ 761512 h 1523872"/>
                  <a:gd name="connsiteX21" fmla="*/ 799610 w 1523869"/>
                  <a:gd name="connsiteY21" fmla="*/ 761512 h 1523872"/>
                  <a:gd name="connsiteX22" fmla="*/ 761514 w 1523869"/>
                  <a:gd name="connsiteY22" fmla="*/ 799608 h 1523872"/>
                  <a:gd name="connsiteX23" fmla="*/ 761514 w 1523869"/>
                  <a:gd name="connsiteY23" fmla="*/ 1000835 h 1523872"/>
                  <a:gd name="connsiteX24" fmla="*/ 653415 w 1523869"/>
                  <a:gd name="connsiteY24" fmla="*/ 1109279 h 1523872"/>
                  <a:gd name="connsiteX25" fmla="*/ 634519 w 1523869"/>
                  <a:gd name="connsiteY25" fmla="*/ 1107648 h 1523872"/>
                  <a:gd name="connsiteX26" fmla="*/ 525707 w 1523869"/>
                  <a:gd name="connsiteY26" fmla="*/ 1060377 h 1523872"/>
                  <a:gd name="connsiteX27" fmla="*/ 408863 w 1523869"/>
                  <a:gd name="connsiteY27" fmla="*/ 613021 h 1523872"/>
                  <a:gd name="connsiteX28" fmla="*/ 750798 w 1523869"/>
                  <a:gd name="connsiteY28" fmla="*/ 380547 h 1523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869" h="1523872">
                    <a:moveTo>
                      <a:pt x="750798" y="380546"/>
                    </a:moveTo>
                    <a:lnTo>
                      <a:pt x="1485348" y="380546"/>
                    </a:lnTo>
                    <a:cubicBezTo>
                      <a:pt x="1506386" y="380548"/>
                      <a:pt x="1523442" y="363496"/>
                      <a:pt x="1523444" y="342458"/>
                    </a:cubicBezTo>
                    <a:cubicBezTo>
                      <a:pt x="1523444" y="342455"/>
                      <a:pt x="1523444" y="342452"/>
                      <a:pt x="1523444" y="342449"/>
                    </a:cubicBezTo>
                    <a:lnTo>
                      <a:pt x="1523444" y="37677"/>
                    </a:lnTo>
                    <a:cubicBezTo>
                      <a:pt x="1523443" y="16637"/>
                      <a:pt x="1506387" y="-419"/>
                      <a:pt x="1485348" y="-419"/>
                    </a:cubicBezTo>
                    <a:lnTo>
                      <a:pt x="751475" y="-419"/>
                    </a:lnTo>
                    <a:cubicBezTo>
                      <a:pt x="425083" y="-419"/>
                      <a:pt x="132015" y="209131"/>
                      <a:pt x="36336" y="521180"/>
                    </a:cubicBezTo>
                    <a:cubicBezTo>
                      <a:pt x="-119756" y="1030293"/>
                      <a:pt x="242486" y="1497814"/>
                      <a:pt x="721779" y="1522434"/>
                    </a:cubicBezTo>
                    <a:cubicBezTo>
                      <a:pt x="742672" y="1523461"/>
                      <a:pt x="760442" y="1507358"/>
                      <a:pt x="761470" y="1486465"/>
                    </a:cubicBezTo>
                    <a:cubicBezTo>
                      <a:pt x="761506" y="1485724"/>
                      <a:pt x="761521" y="1484983"/>
                      <a:pt x="761514" y="1484242"/>
                    </a:cubicBezTo>
                    <a:lnTo>
                      <a:pt x="761514" y="1237719"/>
                    </a:lnTo>
                    <a:cubicBezTo>
                      <a:pt x="761516" y="1185142"/>
                      <a:pt x="804122" y="1142511"/>
                      <a:pt x="856699" y="1142478"/>
                    </a:cubicBezTo>
                    <a:lnTo>
                      <a:pt x="1047294" y="1142478"/>
                    </a:lnTo>
                    <a:cubicBezTo>
                      <a:pt x="1099871" y="1142511"/>
                      <a:pt x="1142477" y="1185142"/>
                      <a:pt x="1142479" y="1237719"/>
                    </a:cubicBezTo>
                    <a:lnTo>
                      <a:pt x="1142479" y="1485356"/>
                    </a:lnTo>
                    <a:cubicBezTo>
                      <a:pt x="1142480" y="1506396"/>
                      <a:pt x="1159536" y="1523451"/>
                      <a:pt x="1180575" y="1523452"/>
                    </a:cubicBezTo>
                    <a:lnTo>
                      <a:pt x="1485349" y="1523453"/>
                    </a:lnTo>
                    <a:cubicBezTo>
                      <a:pt x="1506388" y="1523452"/>
                      <a:pt x="1523444" y="1506396"/>
                      <a:pt x="1523445" y="1485356"/>
                    </a:cubicBezTo>
                    <a:lnTo>
                      <a:pt x="1523445" y="799608"/>
                    </a:lnTo>
                    <a:cubicBezTo>
                      <a:pt x="1523444" y="778568"/>
                      <a:pt x="1506388" y="761513"/>
                      <a:pt x="1485349" y="761512"/>
                    </a:cubicBezTo>
                    <a:lnTo>
                      <a:pt x="799610" y="761512"/>
                    </a:lnTo>
                    <a:cubicBezTo>
                      <a:pt x="778571" y="761513"/>
                      <a:pt x="761515" y="778568"/>
                      <a:pt x="761514" y="799608"/>
                    </a:cubicBezTo>
                    <a:lnTo>
                      <a:pt x="761514" y="1000835"/>
                    </a:lnTo>
                    <a:cubicBezTo>
                      <a:pt x="761609" y="1060632"/>
                      <a:pt x="713211" y="1109184"/>
                      <a:pt x="653415" y="1109279"/>
                    </a:cubicBezTo>
                    <a:cubicBezTo>
                      <a:pt x="647080" y="1109289"/>
                      <a:pt x="640758" y="1108744"/>
                      <a:pt x="634519" y="1107648"/>
                    </a:cubicBezTo>
                    <a:cubicBezTo>
                      <a:pt x="594938" y="1100994"/>
                      <a:pt x="557583" y="1084767"/>
                      <a:pt x="525707" y="1060377"/>
                    </a:cubicBezTo>
                    <a:cubicBezTo>
                      <a:pt x="402444" y="962787"/>
                      <a:pt x="340493" y="790987"/>
                      <a:pt x="408863" y="613021"/>
                    </a:cubicBezTo>
                    <a:cubicBezTo>
                      <a:pt x="463857" y="472321"/>
                      <a:pt x="599734" y="379942"/>
                      <a:pt x="750798" y="380547"/>
                    </a:cubicBezTo>
                  </a:path>
                </a:pathLst>
              </a:custGeom>
              <a:grpFill/>
              <a:ln w="9525" cap="flat">
                <a:noFill/>
                <a:prstDash val="solid"/>
                <a:miter/>
              </a:ln>
            </p:spPr>
            <p:txBody>
              <a:bodyPr rtlCol="0" anchor="ctr"/>
              <a:lstStyle/>
              <a:p>
                <a:endParaRPr lang="en-US"/>
              </a:p>
            </p:txBody>
          </p:sp>
        </p:grpSp>
      </p:grpSp>
      <p:sp>
        <p:nvSpPr>
          <p:cNvPr id="15" name="Date Placeholder 14">
            <a:extLst>
              <a:ext uri="{FF2B5EF4-FFF2-40B4-BE49-F238E27FC236}">
                <a16:creationId xmlns:a16="http://schemas.microsoft.com/office/drawing/2014/main" id="{B7F603D5-7B10-42BE-9768-0B1C212E3CA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Footer Placeholder 15">
            <a:extLst>
              <a:ext uri="{FF2B5EF4-FFF2-40B4-BE49-F238E27FC236}">
                <a16:creationId xmlns:a16="http://schemas.microsoft.com/office/drawing/2014/main" id="{5FC8C91E-704F-41CB-B334-D58D23D7F8DD}"/>
              </a:ext>
            </a:extLst>
          </p:cNvPr>
          <p:cNvSpPr>
            <a:spLocks noGrp="1"/>
          </p:cNvSpPr>
          <p:nvPr>
            <p:ph type="ftr" sz="quarter" idx="11"/>
          </p:nvPr>
        </p:nvSpPr>
        <p:spPr/>
        <p:txBody>
          <a:bodyPr/>
          <a:lstStyle/>
          <a:p>
            <a:r>
              <a:rPr lang="en-US"/>
              <a:t>Mojang Studios</a:t>
            </a:r>
          </a:p>
        </p:txBody>
      </p:sp>
      <p:sp>
        <p:nvSpPr>
          <p:cNvPr id="17" name="Slide Number Placeholder 16">
            <a:extLst>
              <a:ext uri="{FF2B5EF4-FFF2-40B4-BE49-F238E27FC236}">
                <a16:creationId xmlns:a16="http://schemas.microsoft.com/office/drawing/2014/main" id="{7FE6D8B9-B4A6-43E2-8C56-DA073BDDD91D}"/>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9845234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Page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88D4C9D-9022-4B06-B3C2-707D30931F81}"/>
              </a:ext>
            </a:extLst>
          </p:cNvPr>
          <p:cNvSpPr>
            <a:spLocks noGrp="1"/>
          </p:cNvSpPr>
          <p:nvPr>
            <p:ph type="body" sz="quarter" idx="25" hasCustomPrompt="1"/>
          </p:nvPr>
        </p:nvSpPr>
        <p:spPr>
          <a:xfrm>
            <a:off x="3195637" y="1327150"/>
            <a:ext cx="5802313" cy="4768850"/>
          </a:xfrm>
          <a:prstGeom prst="rect">
            <a:avLst/>
          </a:prstGeom>
        </p:spPr>
        <p:txBody>
          <a:bodyPr lIns="0" tIns="0" rIns="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itle 23">
            <a:extLst>
              <a:ext uri="{FF2B5EF4-FFF2-40B4-BE49-F238E27FC236}">
                <a16:creationId xmlns:a16="http://schemas.microsoft.com/office/drawing/2014/main" id="{E30B54BE-DFCD-4F67-A521-8B52D4BCEE5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136726BB-3727-4A3D-AD56-F59DD11E4604}"/>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Date Placeholder 5">
            <a:extLst>
              <a:ext uri="{FF2B5EF4-FFF2-40B4-BE49-F238E27FC236}">
                <a16:creationId xmlns:a16="http://schemas.microsoft.com/office/drawing/2014/main" id="{D7398A58-91AE-46C5-9AB9-852CC2D0B403}"/>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7077EB-0472-4BB2-87EF-8827E1FD9AC3}"/>
              </a:ext>
            </a:extLst>
          </p:cNvPr>
          <p:cNvSpPr>
            <a:spLocks noGrp="1"/>
          </p:cNvSpPr>
          <p:nvPr>
            <p:ph type="ftr" sz="quarter" idx="27"/>
          </p:nvPr>
        </p:nvSpPr>
        <p:spPr/>
        <p:txBody>
          <a:bodyPr/>
          <a:lstStyle/>
          <a:p>
            <a:r>
              <a:rPr lang="en-US"/>
              <a:t>Mojang Studios</a:t>
            </a:r>
          </a:p>
        </p:txBody>
      </p:sp>
      <p:sp>
        <p:nvSpPr>
          <p:cNvPr id="11" name="Slide Number Placeholder 10">
            <a:extLst>
              <a:ext uri="{FF2B5EF4-FFF2-40B4-BE49-F238E27FC236}">
                <a16:creationId xmlns:a16="http://schemas.microsoft.com/office/drawing/2014/main" id="{9963AA4D-07D0-4772-9D89-F6CB69E54B88}"/>
              </a:ext>
            </a:extLst>
          </p:cNvPr>
          <p:cNvSpPr>
            <a:spLocks noGrp="1"/>
          </p:cNvSpPr>
          <p:nvPr>
            <p:ph type="sldNum" sz="quarter" idx="28"/>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41428366"/>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age 2 Column">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AE803699-BD67-4AE7-A0C6-07A9874B07A9}"/>
              </a:ext>
            </a:extLst>
          </p:cNvPr>
          <p:cNvSpPr>
            <a:spLocks noGrp="1"/>
          </p:cNvSpPr>
          <p:nvPr>
            <p:ph type="body" sz="quarter" idx="25" hasCustomPrompt="1"/>
          </p:nvPr>
        </p:nvSpPr>
        <p:spPr>
          <a:xfrm>
            <a:off x="3195637" y="1550194"/>
            <a:ext cx="4329114"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2" name="Text Placeholder 3">
            <a:extLst>
              <a:ext uri="{FF2B5EF4-FFF2-40B4-BE49-F238E27FC236}">
                <a16:creationId xmlns:a16="http://schemas.microsoft.com/office/drawing/2014/main" id="{71A8B1F6-0EBC-4BFE-A667-1E34E0DC719C}"/>
              </a:ext>
            </a:extLst>
          </p:cNvPr>
          <p:cNvSpPr>
            <a:spLocks noGrp="1"/>
          </p:cNvSpPr>
          <p:nvPr>
            <p:ph type="body" sz="quarter" idx="26" hasCustomPrompt="1"/>
          </p:nvPr>
        </p:nvSpPr>
        <p:spPr>
          <a:xfrm>
            <a:off x="3195637" y="1327150"/>
            <a:ext cx="4329114"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6761B474-F9B3-4248-A40E-F57EE1CF5FC8}"/>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09D7D07-795A-4049-924B-9C3A4B65ED17}"/>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3E1E334-7FC0-4018-B43A-96E7CE536FB4}"/>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8FD8FF08-DDE8-4C25-AED2-A447CE9FA85E}"/>
              </a:ext>
            </a:extLst>
          </p:cNvPr>
          <p:cNvSpPr>
            <a:spLocks noGrp="1"/>
          </p:cNvSpPr>
          <p:nvPr>
            <p:ph type="body" sz="quarter" idx="27" hasCustomPrompt="1"/>
          </p:nvPr>
        </p:nvSpPr>
        <p:spPr>
          <a:xfrm>
            <a:off x="7616824" y="1550194"/>
            <a:ext cx="4329113"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E961BD9F-E41C-4BE7-8361-210F7BAABCD7}"/>
              </a:ext>
            </a:extLst>
          </p:cNvPr>
          <p:cNvSpPr>
            <a:spLocks noGrp="1"/>
          </p:cNvSpPr>
          <p:nvPr>
            <p:ph type="body" sz="quarter" idx="28" hasCustomPrompt="1"/>
          </p:nvPr>
        </p:nvSpPr>
        <p:spPr>
          <a:xfrm>
            <a:off x="7616824" y="1327150"/>
            <a:ext cx="4329113"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itle 23">
            <a:extLst>
              <a:ext uri="{FF2B5EF4-FFF2-40B4-BE49-F238E27FC236}">
                <a16:creationId xmlns:a16="http://schemas.microsoft.com/office/drawing/2014/main" id="{4A486BD7-8FD7-4109-A413-4B732FE56190}"/>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C3C57FA3-82B6-4092-8209-E56F5A789051}"/>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014869289"/>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age 3 Column">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7A49ABA-D4BD-4121-ABDA-3D0F5BCBFB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1CBF564B-CD4D-47D2-81D9-E16F04005B12}"/>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9A409B6-DA83-43FA-A748-DCBA10B74937}"/>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7FEF1005-068B-45B5-B8DB-C802CF2D4AA2}"/>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ext Placeholder 3">
            <a:extLst>
              <a:ext uri="{FF2B5EF4-FFF2-40B4-BE49-F238E27FC236}">
                <a16:creationId xmlns:a16="http://schemas.microsoft.com/office/drawing/2014/main" id="{972064E1-FE68-476E-9EF4-DBF1C42165D6}"/>
              </a:ext>
            </a:extLst>
          </p:cNvPr>
          <p:cNvSpPr>
            <a:spLocks noGrp="1"/>
          </p:cNvSpPr>
          <p:nvPr>
            <p:ph type="body" sz="quarter" idx="26" hasCustomPrompt="1"/>
          </p:nvPr>
        </p:nvSpPr>
        <p:spPr>
          <a:xfrm>
            <a:off x="3195637" y="1327150"/>
            <a:ext cx="2851150"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F537B3DC-41BA-4260-9F8B-138B1FD1D065}"/>
              </a:ext>
            </a:extLst>
          </p:cNvPr>
          <p:cNvSpPr>
            <a:spLocks noGrp="1"/>
          </p:cNvSpPr>
          <p:nvPr>
            <p:ph type="body" sz="quarter" idx="27" hasCustomPrompt="1"/>
          </p:nvPr>
        </p:nvSpPr>
        <p:spPr>
          <a:xfrm>
            <a:off x="6145215"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ext Placeholder 3">
            <a:extLst>
              <a:ext uri="{FF2B5EF4-FFF2-40B4-BE49-F238E27FC236}">
                <a16:creationId xmlns:a16="http://schemas.microsoft.com/office/drawing/2014/main" id="{4A18E0C9-A572-47D0-894D-50D88FA4CDC7}"/>
              </a:ext>
            </a:extLst>
          </p:cNvPr>
          <p:cNvSpPr>
            <a:spLocks noGrp="1"/>
          </p:cNvSpPr>
          <p:nvPr>
            <p:ph type="body" sz="quarter" idx="28" hasCustomPrompt="1"/>
          </p:nvPr>
        </p:nvSpPr>
        <p:spPr>
          <a:xfrm>
            <a:off x="6145215"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CF735860-B5AE-4C3E-8D67-8B2C08511CA6}"/>
              </a:ext>
            </a:extLst>
          </p:cNvPr>
          <p:cNvSpPr>
            <a:spLocks noGrp="1"/>
          </p:cNvSpPr>
          <p:nvPr>
            <p:ph type="body" sz="quarter" idx="29" hasCustomPrompt="1"/>
          </p:nvPr>
        </p:nvSpPr>
        <p:spPr>
          <a:xfrm>
            <a:off x="9086852"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01C786CF-F73A-4BC0-BC24-07345F468B66}"/>
              </a:ext>
            </a:extLst>
          </p:cNvPr>
          <p:cNvSpPr>
            <a:spLocks noGrp="1"/>
          </p:cNvSpPr>
          <p:nvPr>
            <p:ph type="body" sz="quarter" idx="30" hasCustomPrompt="1"/>
          </p:nvPr>
        </p:nvSpPr>
        <p:spPr>
          <a:xfrm>
            <a:off x="9086852"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itle 23">
            <a:extLst>
              <a:ext uri="{FF2B5EF4-FFF2-40B4-BE49-F238E27FC236}">
                <a16:creationId xmlns:a16="http://schemas.microsoft.com/office/drawing/2014/main" id="{48D02963-ACDE-457E-863C-1158E585A549}"/>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D2C2E3C-1D13-40B6-AFBC-8493A313625F}"/>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3957536"/>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Page 4 Column">
    <p:spTree>
      <p:nvGrpSpPr>
        <p:cNvPr id="1" name=""/>
        <p:cNvGrpSpPr/>
        <p:nvPr/>
      </p:nvGrpSpPr>
      <p:grpSpPr>
        <a:xfrm>
          <a:off x="0" y="0"/>
          <a:ext cx="0" cy="0"/>
          <a:chOff x="0" y="0"/>
          <a:chExt cx="0" cy="0"/>
        </a:xfrm>
      </p:grpSpPr>
      <p:sp>
        <p:nvSpPr>
          <p:cNvPr id="27" name="Text Placeholder 3">
            <a:extLst>
              <a:ext uri="{FF2B5EF4-FFF2-40B4-BE49-F238E27FC236}">
                <a16:creationId xmlns:a16="http://schemas.microsoft.com/office/drawing/2014/main" id="{1F269FC3-69DB-43E4-BDB3-9BDAFEA82518}"/>
              </a:ext>
            </a:extLst>
          </p:cNvPr>
          <p:cNvSpPr>
            <a:spLocks noGrp="1"/>
          </p:cNvSpPr>
          <p:nvPr>
            <p:ph type="body" sz="quarter" idx="27"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8" name="Text Placeholder 3">
            <a:extLst>
              <a:ext uri="{FF2B5EF4-FFF2-40B4-BE49-F238E27FC236}">
                <a16:creationId xmlns:a16="http://schemas.microsoft.com/office/drawing/2014/main" id="{C288533A-BDA5-4B13-B915-8A392F274940}"/>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E9122D9D-DE3C-431A-8631-C943B2D808DD}"/>
              </a:ext>
            </a:extLst>
          </p:cNvPr>
          <p:cNvSpPr>
            <a:spLocks noGrp="1"/>
          </p:cNvSpPr>
          <p:nvPr>
            <p:ph type="body" sz="quarter" idx="29"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2AA91287-C80F-46C5-87BE-151D1DA7DF5F}"/>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ext Placeholder 3">
            <a:extLst>
              <a:ext uri="{FF2B5EF4-FFF2-40B4-BE49-F238E27FC236}">
                <a16:creationId xmlns:a16="http://schemas.microsoft.com/office/drawing/2014/main" id="{BE081351-746C-4B41-B61A-67C2EF1AA007}"/>
              </a:ext>
            </a:extLst>
          </p:cNvPr>
          <p:cNvSpPr>
            <a:spLocks noGrp="1"/>
          </p:cNvSpPr>
          <p:nvPr>
            <p:ph type="body" sz="quarter" idx="31"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9AEC5389-E534-4BAF-99C2-958E3B52F58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55F52BA1-70F3-40B6-A62F-305D18AF8E2D}"/>
              </a:ext>
            </a:extLst>
          </p:cNvPr>
          <p:cNvSpPr>
            <a:spLocks noGrp="1"/>
          </p:cNvSpPr>
          <p:nvPr>
            <p:ph type="dt" sz="half" idx="33"/>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DCCFD989-044B-4FBB-BCF0-599DB6D474BA}"/>
              </a:ext>
            </a:extLst>
          </p:cNvPr>
          <p:cNvSpPr>
            <a:spLocks noGrp="1"/>
          </p:cNvSpPr>
          <p:nvPr>
            <p:ph type="ftr" sz="quarter" idx="34"/>
          </p:nvPr>
        </p:nvSpPr>
        <p:spPr/>
        <p:txBody>
          <a:bodyPr/>
          <a:lstStyle/>
          <a:p>
            <a:r>
              <a:rPr lang="en-US"/>
              <a:t>Mojang Studios</a:t>
            </a:r>
          </a:p>
        </p:txBody>
      </p:sp>
      <p:sp>
        <p:nvSpPr>
          <p:cNvPr id="7" name="Slide Number Placeholder 6">
            <a:extLst>
              <a:ext uri="{FF2B5EF4-FFF2-40B4-BE49-F238E27FC236}">
                <a16:creationId xmlns:a16="http://schemas.microsoft.com/office/drawing/2014/main" id="{1C2E70BC-39FB-476A-861F-7A0E40D69B52}"/>
              </a:ext>
            </a:extLst>
          </p:cNvPr>
          <p:cNvSpPr>
            <a:spLocks noGrp="1"/>
          </p:cNvSpPr>
          <p:nvPr>
            <p:ph type="sldNum" sz="quarter" idx="35"/>
          </p:nvPr>
        </p:nvSpPr>
        <p:spPr/>
        <p:txBody>
          <a:bodyPr/>
          <a:lstStyle/>
          <a:p>
            <a:fld id="{7C84D469-983E-45D1-83D0-D0A54F8F126E}" type="slidenum">
              <a:rPr lang="en-US" smtClean="0"/>
              <a:pPr/>
              <a:t>‹#›</a:t>
            </a:fld>
            <a:endParaRPr lang="en-US"/>
          </a:p>
        </p:txBody>
      </p:sp>
      <p:sp>
        <p:nvSpPr>
          <p:cNvPr id="17" name="Text Placeholder 3">
            <a:extLst>
              <a:ext uri="{FF2B5EF4-FFF2-40B4-BE49-F238E27FC236}">
                <a16:creationId xmlns:a16="http://schemas.microsoft.com/office/drawing/2014/main" id="{E1776B33-DB16-4228-9EDD-4C8F50EA7B20}"/>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AFC5E8D6-B8A1-4FAC-AD86-2A18C67F1853}"/>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itle 23">
            <a:extLst>
              <a:ext uri="{FF2B5EF4-FFF2-40B4-BE49-F238E27FC236}">
                <a16:creationId xmlns:a16="http://schemas.microsoft.com/office/drawing/2014/main" id="{9EC305D8-99F5-4D62-A01F-6B7B8D0B3E1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4C6CA838-5EB3-43BC-ACB0-E60EF9FA88B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191571120"/>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Page Timeline 4 Column">
    <p:spTree>
      <p:nvGrpSpPr>
        <p:cNvPr id="1" name=""/>
        <p:cNvGrpSpPr/>
        <p:nvPr/>
      </p:nvGrpSpPr>
      <p:grpSpPr>
        <a:xfrm>
          <a:off x="0" y="0"/>
          <a:ext cx="0" cy="0"/>
          <a:chOff x="0" y="0"/>
          <a:chExt cx="0" cy="0"/>
        </a:xfrm>
      </p:grpSpPr>
      <p:sp>
        <p:nvSpPr>
          <p:cNvPr id="16" name="Text Placeholder 21">
            <a:extLst>
              <a:ext uri="{FF2B5EF4-FFF2-40B4-BE49-F238E27FC236}">
                <a16:creationId xmlns:a16="http://schemas.microsoft.com/office/drawing/2014/main" id="{1020FF19-64EC-4997-8810-BCEF07763A4E}"/>
              </a:ext>
            </a:extLst>
          </p:cNvPr>
          <p:cNvSpPr>
            <a:spLocks noGrp="1"/>
          </p:cNvSpPr>
          <p:nvPr>
            <p:ph type="body" sz="quarter" idx="23" hasCustomPrompt="1"/>
          </p:nvPr>
        </p:nvSpPr>
        <p:spPr>
          <a:xfrm>
            <a:off x="252413"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23" name="Text Placeholder 3">
            <a:extLst>
              <a:ext uri="{FF2B5EF4-FFF2-40B4-BE49-F238E27FC236}">
                <a16:creationId xmlns:a16="http://schemas.microsoft.com/office/drawing/2014/main" id="{D9AB4E66-E1A5-4BC7-ABD0-2D9761331AF8}"/>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6F34205D-5CCD-472E-984C-015885DF805A}"/>
              </a:ext>
            </a:extLst>
          </p:cNvPr>
          <p:cNvSpPr>
            <a:spLocks noGrp="1"/>
          </p:cNvSpPr>
          <p:nvPr>
            <p:ph type="body" sz="quarter" idx="32"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852B04B8-A200-4845-995C-684E577296D1}"/>
              </a:ext>
            </a:extLst>
          </p:cNvPr>
          <p:cNvSpPr>
            <a:spLocks noGrp="1"/>
          </p:cNvSpPr>
          <p:nvPr>
            <p:ph type="body" sz="quarter" idx="34"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58370793-C639-46B7-818D-AFE19B2B7853}"/>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0" name="Text Placeholder 21">
            <a:extLst>
              <a:ext uri="{FF2B5EF4-FFF2-40B4-BE49-F238E27FC236}">
                <a16:creationId xmlns:a16="http://schemas.microsoft.com/office/drawing/2014/main" id="{2CCB73BE-8A25-40B2-AACE-9ADF86281A65}"/>
              </a:ext>
            </a:extLst>
          </p:cNvPr>
          <p:cNvSpPr>
            <a:spLocks noGrp="1"/>
          </p:cNvSpPr>
          <p:nvPr>
            <p:ph type="body" sz="quarter" idx="38" hasCustomPrompt="1"/>
          </p:nvPr>
        </p:nvSpPr>
        <p:spPr>
          <a:xfrm>
            <a:off x="3197226"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1" name="Text Placeholder 21">
            <a:extLst>
              <a:ext uri="{FF2B5EF4-FFF2-40B4-BE49-F238E27FC236}">
                <a16:creationId xmlns:a16="http://schemas.microsoft.com/office/drawing/2014/main" id="{3D5AAD2B-9E2B-4C82-9EBF-3DC173426B89}"/>
              </a:ext>
            </a:extLst>
          </p:cNvPr>
          <p:cNvSpPr>
            <a:spLocks noGrp="1"/>
          </p:cNvSpPr>
          <p:nvPr>
            <p:ph type="body" sz="quarter" idx="39" hasCustomPrompt="1"/>
          </p:nvPr>
        </p:nvSpPr>
        <p:spPr>
          <a:xfrm>
            <a:off x="6142039"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2" name="Text Placeholder 21">
            <a:extLst>
              <a:ext uri="{FF2B5EF4-FFF2-40B4-BE49-F238E27FC236}">
                <a16:creationId xmlns:a16="http://schemas.microsoft.com/office/drawing/2014/main" id="{868EC492-7545-42A9-A3E0-CB35DF37544F}"/>
              </a:ext>
            </a:extLst>
          </p:cNvPr>
          <p:cNvSpPr>
            <a:spLocks noGrp="1"/>
          </p:cNvSpPr>
          <p:nvPr>
            <p:ph type="body" sz="quarter" idx="40" hasCustomPrompt="1"/>
          </p:nvPr>
        </p:nvSpPr>
        <p:spPr>
          <a:xfrm>
            <a:off x="9083675"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6" name="Date Placeholder 5">
            <a:extLst>
              <a:ext uri="{FF2B5EF4-FFF2-40B4-BE49-F238E27FC236}">
                <a16:creationId xmlns:a16="http://schemas.microsoft.com/office/drawing/2014/main" id="{73950630-E9DE-42A8-A376-6F38F2909A7D}"/>
              </a:ext>
            </a:extLst>
          </p:cNvPr>
          <p:cNvSpPr>
            <a:spLocks noGrp="1"/>
          </p:cNvSpPr>
          <p:nvPr>
            <p:ph type="dt" sz="half" idx="4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1FD656-22AF-455D-8F88-4B7F506F9638}"/>
              </a:ext>
            </a:extLst>
          </p:cNvPr>
          <p:cNvSpPr>
            <a:spLocks noGrp="1"/>
          </p:cNvSpPr>
          <p:nvPr>
            <p:ph type="ftr" sz="quarter" idx="42"/>
          </p:nvPr>
        </p:nvSpPr>
        <p:spPr/>
        <p:txBody>
          <a:bodyPr/>
          <a:lstStyle/>
          <a:p>
            <a:r>
              <a:rPr lang="en-US"/>
              <a:t>Mojang Studios</a:t>
            </a:r>
          </a:p>
        </p:txBody>
      </p:sp>
      <p:sp>
        <p:nvSpPr>
          <p:cNvPr id="9" name="Slide Number Placeholder 8">
            <a:extLst>
              <a:ext uri="{FF2B5EF4-FFF2-40B4-BE49-F238E27FC236}">
                <a16:creationId xmlns:a16="http://schemas.microsoft.com/office/drawing/2014/main" id="{93C3733A-23FB-4C5E-81E5-F63D67DBBCC0}"/>
              </a:ext>
            </a:extLst>
          </p:cNvPr>
          <p:cNvSpPr>
            <a:spLocks noGrp="1"/>
          </p:cNvSpPr>
          <p:nvPr>
            <p:ph type="sldNum" sz="quarter" idx="43"/>
          </p:nvPr>
        </p:nvSpPr>
        <p:spPr/>
        <p:txBody>
          <a:bodyPr/>
          <a:lstStyle/>
          <a:p>
            <a:fld id="{7C84D469-983E-45D1-83D0-D0A54F8F126E}" type="slidenum">
              <a:rPr lang="en-US" smtClean="0"/>
              <a:pPr/>
              <a:t>‹#›</a:t>
            </a:fld>
            <a:endParaRPr lang="en-US"/>
          </a:p>
        </p:txBody>
      </p:sp>
      <p:sp>
        <p:nvSpPr>
          <p:cNvPr id="19" name="Text Placeholder 3">
            <a:extLst>
              <a:ext uri="{FF2B5EF4-FFF2-40B4-BE49-F238E27FC236}">
                <a16:creationId xmlns:a16="http://schemas.microsoft.com/office/drawing/2014/main" id="{5403988F-73C7-490A-BA1C-6FF0068AA7E4}"/>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DCF24185-8F82-4A4B-A250-AE4A4F3A57E1}"/>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888FB33D-C060-49EE-B38B-DBB796AC4E0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3CACD907-8E06-4ED2-BC39-EAC1E916E92D}"/>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itle 23">
            <a:extLst>
              <a:ext uri="{FF2B5EF4-FFF2-40B4-BE49-F238E27FC236}">
                <a16:creationId xmlns:a16="http://schemas.microsoft.com/office/drawing/2014/main" id="{CCE18077-32FA-41BE-9F47-D9F1137C2D5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4" name="Text Placeholder 21">
            <a:extLst>
              <a:ext uri="{FF2B5EF4-FFF2-40B4-BE49-F238E27FC236}">
                <a16:creationId xmlns:a16="http://schemas.microsoft.com/office/drawing/2014/main" id="{DC2D727F-9FB9-49F1-B276-3A510D34EA7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75516705"/>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Page 4 Column Bullet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EBCA681-ECCA-4DC5-B3FB-3FAB9C704D89}"/>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B6F46CE9-CE87-4064-BD50-C45187EB67C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2560DA8-CF27-4532-A194-5EF234E580F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Text Placeholder 15">
            <a:extLst>
              <a:ext uri="{FF2B5EF4-FFF2-40B4-BE49-F238E27FC236}">
                <a16:creationId xmlns:a16="http://schemas.microsoft.com/office/drawing/2014/main" id="{1D0F2F64-410B-4B72-B159-A1837355EE13}"/>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15">
            <a:extLst>
              <a:ext uri="{FF2B5EF4-FFF2-40B4-BE49-F238E27FC236}">
                <a16:creationId xmlns:a16="http://schemas.microsoft.com/office/drawing/2014/main" id="{1B7DFCA7-78EF-4F48-988F-CFDA1A221075}"/>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8" name="Text Placeholder 15">
            <a:extLst>
              <a:ext uri="{FF2B5EF4-FFF2-40B4-BE49-F238E27FC236}">
                <a16:creationId xmlns:a16="http://schemas.microsoft.com/office/drawing/2014/main" id="{E4B5C783-6FF6-498F-854A-35647DAC3800}"/>
              </a:ext>
            </a:extLst>
          </p:cNvPr>
          <p:cNvSpPr>
            <a:spLocks noGrp="1"/>
          </p:cNvSpPr>
          <p:nvPr>
            <p:ph type="body" sz="quarter" idx="35" hasCustomPrompt="1"/>
          </p:nvPr>
        </p:nvSpPr>
        <p:spPr>
          <a:xfrm>
            <a:off x="6142038"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9" name="Text Placeholder 15">
            <a:extLst>
              <a:ext uri="{FF2B5EF4-FFF2-40B4-BE49-F238E27FC236}">
                <a16:creationId xmlns:a16="http://schemas.microsoft.com/office/drawing/2014/main" id="{ADA655E6-7F02-47DA-8B80-2F6E9A8B8EB4}"/>
              </a:ext>
            </a:extLst>
          </p:cNvPr>
          <p:cNvSpPr>
            <a:spLocks noGrp="1"/>
          </p:cNvSpPr>
          <p:nvPr>
            <p:ph type="body" sz="quarter" idx="36" hasCustomPrompt="1"/>
          </p:nvPr>
        </p:nvSpPr>
        <p:spPr>
          <a:xfrm>
            <a:off x="9089136"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768EE299-EBF2-43F3-B967-B50433BD8986}"/>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6792C8E8-19F1-49CC-9EE8-C55789D6E77E}"/>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3" name="Text Placeholder 3">
            <a:extLst>
              <a:ext uri="{FF2B5EF4-FFF2-40B4-BE49-F238E27FC236}">
                <a16:creationId xmlns:a16="http://schemas.microsoft.com/office/drawing/2014/main" id="{DC377A34-2598-4FD3-AA0E-3D63EAE32D1E}"/>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Text Placeholder 3">
            <a:extLst>
              <a:ext uri="{FF2B5EF4-FFF2-40B4-BE49-F238E27FC236}">
                <a16:creationId xmlns:a16="http://schemas.microsoft.com/office/drawing/2014/main" id="{A30AB321-F9A9-4270-BD89-F2072095864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5" name="Title 23">
            <a:extLst>
              <a:ext uri="{FF2B5EF4-FFF2-40B4-BE49-F238E27FC236}">
                <a16:creationId xmlns:a16="http://schemas.microsoft.com/office/drawing/2014/main" id="{BD611F08-CA7D-4780-923B-27E65FBD1CC7}"/>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6" name="Text Placeholder 21">
            <a:extLst>
              <a:ext uri="{FF2B5EF4-FFF2-40B4-BE49-F238E27FC236}">
                <a16:creationId xmlns:a16="http://schemas.microsoft.com/office/drawing/2014/main" id="{79BC3EE7-DED0-44AB-8546-FEB59D5BF90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756364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Page 4 Column Bullet - Dark">
    <p:bg>
      <p:bgRef idx="1001">
        <a:schemeClr val="bg1"/>
      </p:bgRef>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B1F9DBBE-B7C7-4F78-933F-9D87B8D885A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244D7FF6-76A5-403F-A82E-D94173F58D2F}"/>
              </a:ext>
            </a:extLst>
          </p:cNvPr>
          <p:cNvSpPr>
            <a:spLocks noGrp="1"/>
          </p:cNvSpPr>
          <p:nvPr>
            <p:ph type="ftr" sz="quarter" idx="11"/>
          </p:nvPr>
        </p:nvSpPr>
        <p:spPr/>
        <p:txBody>
          <a:bodyPr/>
          <a:lstStyle/>
          <a:p>
            <a:r>
              <a:rPr lang="en-US"/>
              <a:t>Mojang Studios</a:t>
            </a:r>
          </a:p>
        </p:txBody>
      </p:sp>
      <p:sp>
        <p:nvSpPr>
          <p:cNvPr id="11" name="Slide Number Placeholder 10">
            <a:extLst>
              <a:ext uri="{FF2B5EF4-FFF2-40B4-BE49-F238E27FC236}">
                <a16:creationId xmlns:a16="http://schemas.microsoft.com/office/drawing/2014/main" id="{0B8D4480-7570-4A4D-8728-07E88FB82A18}"/>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25" name="Text Placeholder 15">
            <a:extLst>
              <a:ext uri="{FF2B5EF4-FFF2-40B4-BE49-F238E27FC236}">
                <a16:creationId xmlns:a16="http://schemas.microsoft.com/office/drawing/2014/main" id="{05A23242-8110-4FC6-AF09-ECF7D4C574D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15">
            <a:extLst>
              <a:ext uri="{FF2B5EF4-FFF2-40B4-BE49-F238E27FC236}">
                <a16:creationId xmlns:a16="http://schemas.microsoft.com/office/drawing/2014/main" id="{860B9330-271E-45C6-8779-88B28874E9ED}"/>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7" name="Text Placeholder 15">
            <a:extLst>
              <a:ext uri="{FF2B5EF4-FFF2-40B4-BE49-F238E27FC236}">
                <a16:creationId xmlns:a16="http://schemas.microsoft.com/office/drawing/2014/main" id="{94E99715-03E6-4EC5-A0BC-CF7F81BD3F6D}"/>
              </a:ext>
            </a:extLst>
          </p:cNvPr>
          <p:cNvSpPr>
            <a:spLocks noGrp="1"/>
          </p:cNvSpPr>
          <p:nvPr>
            <p:ph type="body" sz="quarter" idx="35" hasCustomPrompt="1"/>
          </p:nvPr>
        </p:nvSpPr>
        <p:spPr>
          <a:xfrm>
            <a:off x="6142038"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15">
            <a:extLst>
              <a:ext uri="{FF2B5EF4-FFF2-40B4-BE49-F238E27FC236}">
                <a16:creationId xmlns:a16="http://schemas.microsoft.com/office/drawing/2014/main" id="{FE13EDD1-4369-4090-A611-158886608CCC}"/>
              </a:ext>
            </a:extLst>
          </p:cNvPr>
          <p:cNvSpPr>
            <a:spLocks noGrp="1"/>
          </p:cNvSpPr>
          <p:nvPr>
            <p:ph type="body" sz="quarter" idx="36" hasCustomPrompt="1"/>
          </p:nvPr>
        </p:nvSpPr>
        <p:spPr>
          <a:xfrm>
            <a:off x="9089136"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B967907-5ECF-4C2A-9BB5-1AB2E388C98D}"/>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F131AA88-3582-43DB-9CE1-628E97467786}"/>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37AB1731-6C23-4DC1-A274-88C951EDAE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0" name="Text Placeholder 3">
            <a:extLst>
              <a:ext uri="{FF2B5EF4-FFF2-40B4-BE49-F238E27FC236}">
                <a16:creationId xmlns:a16="http://schemas.microsoft.com/office/drawing/2014/main" id="{610748E9-4D36-413D-863A-F45079827EBF}"/>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itle 23">
            <a:extLst>
              <a:ext uri="{FF2B5EF4-FFF2-40B4-BE49-F238E27FC236}">
                <a16:creationId xmlns:a16="http://schemas.microsoft.com/office/drawing/2014/main" id="{8B720C46-FCA0-43CC-9710-0B8F067BB701}"/>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2" name="Text Placeholder 21">
            <a:extLst>
              <a:ext uri="{FF2B5EF4-FFF2-40B4-BE49-F238E27FC236}">
                <a16:creationId xmlns:a16="http://schemas.microsoft.com/office/drawing/2014/main" id="{8408C8A5-89D2-424E-B4C5-4FD2660728A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79195742"/>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Page 3 Column Image - Light">
    <p:spTree>
      <p:nvGrpSpPr>
        <p:cNvPr id="1" name=""/>
        <p:cNvGrpSpPr/>
        <p:nvPr/>
      </p:nvGrpSpPr>
      <p:grpSpPr>
        <a:xfrm>
          <a:off x="0" y="0"/>
          <a:ext cx="0" cy="0"/>
          <a:chOff x="0" y="0"/>
          <a:chExt cx="0" cy="0"/>
        </a:xfrm>
      </p:grpSpPr>
      <p:sp>
        <p:nvSpPr>
          <p:cNvPr id="28" name="Text Placeholder 3">
            <a:extLst>
              <a:ext uri="{FF2B5EF4-FFF2-40B4-BE49-F238E27FC236}">
                <a16:creationId xmlns:a16="http://schemas.microsoft.com/office/drawing/2014/main" id="{36CD7EA0-B4D3-4A98-9D62-CF585E183333}"/>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9" name="Text Placeholder 3">
            <a:extLst>
              <a:ext uri="{FF2B5EF4-FFF2-40B4-BE49-F238E27FC236}">
                <a16:creationId xmlns:a16="http://schemas.microsoft.com/office/drawing/2014/main" id="{4CDFCA0E-C3FA-4006-8F20-BF32981A4524}"/>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55A3D200-AA14-4B69-98E0-7E22B08F2C8F}"/>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 name="Date Placeholder 2">
            <a:extLst>
              <a:ext uri="{FF2B5EF4-FFF2-40B4-BE49-F238E27FC236}">
                <a16:creationId xmlns:a16="http://schemas.microsoft.com/office/drawing/2014/main" id="{BBF69637-E16D-4ED1-85D9-C74E12EAB310}"/>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9B5064C-BD6A-435E-B78D-4B695EA0A4CB}"/>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3A22E13F-F36B-4925-AC51-041877CB1827}"/>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6" name="Title 23">
            <a:extLst>
              <a:ext uri="{FF2B5EF4-FFF2-40B4-BE49-F238E27FC236}">
                <a16:creationId xmlns:a16="http://schemas.microsoft.com/office/drawing/2014/main" id="{2B4CDE2A-8D38-4E09-90FF-6CAA6689762B}"/>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05D19981-6FD5-4B9D-AD6F-113EE9C737B0}"/>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A2EED76C-F984-4194-B3DC-05EAAA06360F}"/>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C8B181BF-ED01-4065-A340-E02B4ACA405B}"/>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F0B23B5C-4DD3-4ABB-871A-7357AF72250E}"/>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6" name="Picture Placeholder 5">
            <a:extLst>
              <a:ext uri="{FF2B5EF4-FFF2-40B4-BE49-F238E27FC236}">
                <a16:creationId xmlns:a16="http://schemas.microsoft.com/office/drawing/2014/main" id="{1FA26DF7-1988-4A11-B1ED-C65DB6217450}"/>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24" name="Picture Placeholder 5">
            <a:extLst>
              <a:ext uri="{FF2B5EF4-FFF2-40B4-BE49-F238E27FC236}">
                <a16:creationId xmlns:a16="http://schemas.microsoft.com/office/drawing/2014/main" id="{030E526E-CF72-4FD7-8F01-F8BD57A89004}"/>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33" name="Picture Placeholder 5">
            <a:extLst>
              <a:ext uri="{FF2B5EF4-FFF2-40B4-BE49-F238E27FC236}">
                <a16:creationId xmlns:a16="http://schemas.microsoft.com/office/drawing/2014/main" id="{768C24A9-A5DF-4956-931B-B07ED2F92EEF}"/>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Tree>
    <p:extLst>
      <p:ext uri="{BB962C8B-B14F-4D97-AF65-F5344CB8AC3E}">
        <p14:creationId xmlns:p14="http://schemas.microsoft.com/office/powerpoint/2010/main" val="166749990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Page 3 Column Imag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A06A87D-07F0-477B-949D-3BDBFAD32459}"/>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F9A153D-7919-46BC-965D-4DDAEA2BE7FC}"/>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3E0BFB38-24E2-40E7-8185-9EEA52B7F47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34" name="Text Placeholder 3">
            <a:extLst>
              <a:ext uri="{FF2B5EF4-FFF2-40B4-BE49-F238E27FC236}">
                <a16:creationId xmlns:a16="http://schemas.microsoft.com/office/drawing/2014/main" id="{2DCBCBEE-4C75-4B83-B4B4-9D4271F94316}"/>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5" name="Text Placeholder 3">
            <a:extLst>
              <a:ext uri="{FF2B5EF4-FFF2-40B4-BE49-F238E27FC236}">
                <a16:creationId xmlns:a16="http://schemas.microsoft.com/office/drawing/2014/main" id="{0C2E30C2-7787-415E-8327-1D81DBE7D2E3}"/>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8" name="Text Placeholder 3">
            <a:extLst>
              <a:ext uri="{FF2B5EF4-FFF2-40B4-BE49-F238E27FC236}">
                <a16:creationId xmlns:a16="http://schemas.microsoft.com/office/drawing/2014/main" id="{E540F7DA-E726-4949-9E54-DA5B175DD491}"/>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itle 23">
            <a:extLst>
              <a:ext uri="{FF2B5EF4-FFF2-40B4-BE49-F238E27FC236}">
                <a16:creationId xmlns:a16="http://schemas.microsoft.com/office/drawing/2014/main" id="{525787D4-69C2-4A87-B756-1B831230712D}"/>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E27EC9D1-90EF-4090-BD69-2DA70D9DB777}"/>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B5A23144-6944-4CFF-9A8C-35D41619B1E1}"/>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74A672EA-5C42-42B1-B31C-DA79B8CE36B2}"/>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A78E9293-8BAD-467D-86BB-73149C5EA9D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Picture Placeholder 5">
            <a:extLst>
              <a:ext uri="{FF2B5EF4-FFF2-40B4-BE49-F238E27FC236}">
                <a16:creationId xmlns:a16="http://schemas.microsoft.com/office/drawing/2014/main" id="{FBE2BEE5-F4BE-4B2B-9459-8B1BCE79E1A7}"/>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5" name="Picture Placeholder 5">
            <a:extLst>
              <a:ext uri="{FF2B5EF4-FFF2-40B4-BE49-F238E27FC236}">
                <a16:creationId xmlns:a16="http://schemas.microsoft.com/office/drawing/2014/main" id="{DC525D70-7364-4D40-AD36-068F2E266C62}"/>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6" name="Picture Placeholder 5">
            <a:extLst>
              <a:ext uri="{FF2B5EF4-FFF2-40B4-BE49-F238E27FC236}">
                <a16:creationId xmlns:a16="http://schemas.microsoft.com/office/drawing/2014/main" id="{B6F63255-053D-4EBA-93B0-3079DC4E80B8}"/>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Tree>
    <p:extLst>
      <p:ext uri="{BB962C8B-B14F-4D97-AF65-F5344CB8AC3E}">
        <p14:creationId xmlns:p14="http://schemas.microsoft.com/office/powerpoint/2010/main" val="497409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 Column x 1 Image - Ligh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A4E331F-5057-4A83-ACCD-E14E93A09945}"/>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2" name="Date Placeholder 1">
            <a:extLst>
              <a:ext uri="{FF2B5EF4-FFF2-40B4-BE49-F238E27FC236}">
                <a16:creationId xmlns:a16="http://schemas.microsoft.com/office/drawing/2014/main" id="{A7FD670A-A5CC-4C98-90D2-B8BF8CFDF29A}"/>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AD4AC56-6FF7-4B46-B0EE-7E17ECA55FD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A324A7F4-2708-46E4-835E-07EF70C038D7}"/>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4D467522-DDF5-43E0-B973-A71340D863DC}"/>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0" name="Title 23">
            <a:extLst>
              <a:ext uri="{FF2B5EF4-FFF2-40B4-BE49-F238E27FC236}">
                <a16:creationId xmlns:a16="http://schemas.microsoft.com/office/drawing/2014/main" id="{74701466-85E6-48BD-8D62-594CA0E8189C}"/>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ED3F8081-5FD3-494E-A10C-69F88639914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C4B750BF-9846-4071-AB47-D4F78029009C}"/>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791999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1">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22" name="Text Placeholder 21">
            <a:extLst>
              <a:ext uri="{FF2B5EF4-FFF2-40B4-BE49-F238E27FC236}">
                <a16:creationId xmlns:a16="http://schemas.microsoft.com/office/drawing/2014/main" id="{3B866F7B-3FCC-4DB0-BD8C-1E166E1819B3}"/>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12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6" name="Freeform: Shape 5">
            <a:extLst>
              <a:ext uri="{FF2B5EF4-FFF2-40B4-BE49-F238E27FC236}">
                <a16:creationId xmlns:a16="http://schemas.microsoft.com/office/drawing/2014/main" id="{C79F75BC-9D31-40DB-8133-C5D26E6D9D8E}"/>
              </a:ext>
            </a:extLst>
          </p:cNvPr>
          <p:cNvSpPr/>
          <p:nvPr/>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D7B3CFD3-9B36-4BDD-928E-8BEC6BE7A65C}"/>
              </a:ext>
            </a:extLst>
          </p:cNvPr>
          <p:cNvSpPr/>
          <p:nvPr/>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0CD98170-2C3C-4E7A-8EDD-99D3AB1F7ED3}"/>
              </a:ext>
            </a:extLst>
          </p:cNvPr>
          <p:cNvSpPr/>
          <p:nvPr/>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E8BEFB58-C3E9-4CF7-81E7-A03371485FA9}"/>
              </a:ext>
            </a:extLst>
          </p:cNvPr>
          <p:cNvSpPr/>
          <p:nvPr/>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9F0F358-39C6-42E8-A3B6-9A73AF9D6E95}"/>
              </a:ext>
            </a:extLst>
          </p:cNvPr>
          <p:cNvSpPr/>
          <p:nvPr/>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2CC36AA8-1DEF-4A63-81D7-5494F7415766}"/>
              </a:ext>
            </a:extLst>
          </p:cNvPr>
          <p:cNvSpPr/>
          <p:nvPr/>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grpSp>
        <p:nvGrpSpPr>
          <p:cNvPr id="31" name="Graphic 27">
            <a:extLst>
              <a:ext uri="{FF2B5EF4-FFF2-40B4-BE49-F238E27FC236}">
                <a16:creationId xmlns:a16="http://schemas.microsoft.com/office/drawing/2014/main" id="{90885CBD-CB4B-44B4-903A-8C197AB669EC}"/>
              </a:ext>
            </a:extLst>
          </p:cNvPr>
          <p:cNvGrpSpPr/>
          <p:nvPr userDrawn="1"/>
        </p:nvGrpSpPr>
        <p:grpSpPr>
          <a:xfrm>
            <a:off x="211138" y="6093845"/>
            <a:ext cx="634650" cy="548640"/>
            <a:chOff x="3214686" y="1004887"/>
            <a:chExt cx="5765431" cy="4850549"/>
          </a:xfrm>
        </p:grpSpPr>
        <p:sp>
          <p:nvSpPr>
            <p:cNvPr id="32" name="Freeform: Shape 31">
              <a:extLst>
                <a:ext uri="{FF2B5EF4-FFF2-40B4-BE49-F238E27FC236}">
                  <a16:creationId xmlns:a16="http://schemas.microsoft.com/office/drawing/2014/main" id="{0C915305-9408-4471-B0D4-FC7C04034FE5}"/>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3" name="Graphic 27">
              <a:extLst>
                <a:ext uri="{FF2B5EF4-FFF2-40B4-BE49-F238E27FC236}">
                  <a16:creationId xmlns:a16="http://schemas.microsoft.com/office/drawing/2014/main" id="{D38FE882-7255-4042-BC39-5204B6AC1CEB}"/>
                </a:ext>
              </a:extLst>
            </p:cNvPr>
            <p:cNvGrpSpPr/>
            <p:nvPr/>
          </p:nvGrpSpPr>
          <p:grpSpPr>
            <a:xfrm>
              <a:off x="3588488" y="1366527"/>
              <a:ext cx="5031814" cy="4160789"/>
              <a:chOff x="3588488" y="1366527"/>
              <a:chExt cx="5031814" cy="4160789"/>
            </a:xfrm>
            <a:solidFill>
              <a:srgbClr val="FFFFFF"/>
            </a:solidFill>
          </p:grpSpPr>
          <p:grpSp>
            <p:nvGrpSpPr>
              <p:cNvPr id="35" name="Graphic 27">
                <a:extLst>
                  <a:ext uri="{FF2B5EF4-FFF2-40B4-BE49-F238E27FC236}">
                    <a16:creationId xmlns:a16="http://schemas.microsoft.com/office/drawing/2014/main" id="{904420B5-803F-4729-A108-FB0AA986EF8C}"/>
                  </a:ext>
                </a:extLst>
              </p:cNvPr>
              <p:cNvGrpSpPr/>
              <p:nvPr/>
            </p:nvGrpSpPr>
            <p:grpSpPr>
              <a:xfrm>
                <a:off x="3588488" y="4982639"/>
                <a:ext cx="5031814" cy="544677"/>
                <a:chOff x="3588488" y="4982639"/>
                <a:chExt cx="5031814" cy="544677"/>
              </a:xfrm>
              <a:solidFill>
                <a:srgbClr val="FFFFFF"/>
              </a:solidFill>
            </p:grpSpPr>
            <p:sp>
              <p:nvSpPr>
                <p:cNvPr id="43" name="Freeform: Shape 42">
                  <a:extLst>
                    <a:ext uri="{FF2B5EF4-FFF2-40B4-BE49-F238E27FC236}">
                      <a16:creationId xmlns:a16="http://schemas.microsoft.com/office/drawing/2014/main" id="{DB2B7EDF-40F8-4D42-B080-B5155F095E71}"/>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A1E4AD0E-137C-4CBE-81BD-A1BE80A8B50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40D14AC0-3048-4478-9862-BBB7E15F51F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3B01CBEE-C01F-4F87-9511-64E4554EC12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3FF1B80-A33E-4CA1-9C5C-74A3BB98E2E0}"/>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94F6DEC1-BD21-4C88-A4DB-AD93B4D2477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138045A8-F2F2-4D64-B058-FFC64EB4E66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6" name="Graphic 27">
                <a:extLst>
                  <a:ext uri="{FF2B5EF4-FFF2-40B4-BE49-F238E27FC236}">
                    <a16:creationId xmlns:a16="http://schemas.microsoft.com/office/drawing/2014/main" id="{9F59AD8B-6249-45DA-A913-01F4F96E65DC}"/>
                  </a:ext>
                </a:extLst>
              </p:cNvPr>
              <p:cNvGrpSpPr/>
              <p:nvPr/>
            </p:nvGrpSpPr>
            <p:grpSpPr>
              <a:xfrm>
                <a:off x="3603806" y="1366527"/>
                <a:ext cx="4995343" cy="3257719"/>
                <a:chOff x="3603806" y="1366527"/>
                <a:chExt cx="4995343" cy="3257719"/>
              </a:xfrm>
              <a:solidFill>
                <a:srgbClr val="FFFFFF"/>
              </a:solidFill>
            </p:grpSpPr>
            <p:sp>
              <p:nvSpPr>
                <p:cNvPr id="37" name="Freeform: Shape 36">
                  <a:extLst>
                    <a:ext uri="{FF2B5EF4-FFF2-40B4-BE49-F238E27FC236}">
                      <a16:creationId xmlns:a16="http://schemas.microsoft.com/office/drawing/2014/main" id="{BFBE3883-72BC-46EA-8880-99E0F8F9D62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780DC8B-6B22-4D2D-AC55-B72A3BF8C3D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93DCF14E-4C09-4E71-9C9F-FAE10FFC42F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D1B653BD-EE17-4E19-B94B-0B991040D44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B204428-BB56-4BB3-AB69-B1B9DE925A9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E3F5840-1BE5-4324-836F-644605582610}"/>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14" name="Date Placeholder 13">
            <a:extLst>
              <a:ext uri="{FF2B5EF4-FFF2-40B4-BE49-F238E27FC236}">
                <a16:creationId xmlns:a16="http://schemas.microsoft.com/office/drawing/2014/main" id="{0D533D95-26A9-40D5-82E0-965E7B893BE9}"/>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5" name="Footer Placeholder 14">
            <a:extLst>
              <a:ext uri="{FF2B5EF4-FFF2-40B4-BE49-F238E27FC236}">
                <a16:creationId xmlns:a16="http://schemas.microsoft.com/office/drawing/2014/main" id="{E84EF73E-8740-47B5-9ACE-8CA3FEE2680F}"/>
              </a:ext>
            </a:extLst>
          </p:cNvPr>
          <p:cNvSpPr>
            <a:spLocks noGrp="1"/>
          </p:cNvSpPr>
          <p:nvPr>
            <p:ph type="ftr" sz="quarter" idx="17"/>
          </p:nvPr>
        </p:nvSpPr>
        <p:spPr>
          <a:xfrm>
            <a:off x="1725618" y="6512719"/>
            <a:ext cx="1377945" cy="87751"/>
          </a:xfrm>
        </p:spPr>
        <p:txBody>
          <a:bodyPr/>
          <a:lstStyle>
            <a:lvl1pPr>
              <a:defRPr>
                <a:solidFill>
                  <a:schemeClr val="accent1"/>
                </a:solidFill>
              </a:defRPr>
            </a:lvl1pPr>
          </a:lstStyle>
          <a:p>
            <a:r>
              <a:rPr lang="en-US"/>
              <a:t>Mojang Studios</a:t>
            </a:r>
            <a:endParaRPr lang="en-US">
              <a:solidFill>
                <a:schemeClr val="accent1"/>
              </a:solidFill>
            </a:endParaRPr>
          </a:p>
        </p:txBody>
      </p:sp>
      <p:sp>
        <p:nvSpPr>
          <p:cNvPr id="17" name="Slide Number Placeholder 16">
            <a:extLst>
              <a:ext uri="{FF2B5EF4-FFF2-40B4-BE49-F238E27FC236}">
                <a16:creationId xmlns:a16="http://schemas.microsoft.com/office/drawing/2014/main" id="{5B10840F-E756-490A-A3AB-DA586637E1EA}"/>
              </a:ext>
            </a:extLst>
          </p:cNvPr>
          <p:cNvSpPr>
            <a:spLocks noGrp="1"/>
          </p:cNvSpPr>
          <p:nvPr>
            <p:ph type="sldNum" sz="quarter" idx="18"/>
          </p:nvPr>
        </p:nvSpPr>
        <p:spPr/>
        <p:txBody>
          <a:bodyPr/>
          <a:lstStyle>
            <a:lvl1pPr>
              <a:defRPr>
                <a:solidFill>
                  <a:schemeClr val="accent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120335256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 Column x 1 Image - Dark">
    <p:bg>
      <p:bgRef idx="1001">
        <a:schemeClr val="bg1"/>
      </p:bgRef>
    </p:bg>
    <p:spTree>
      <p:nvGrpSpPr>
        <p:cNvPr id="1" name=""/>
        <p:cNvGrpSpPr/>
        <p:nvPr/>
      </p:nvGrpSpPr>
      <p:grpSpPr>
        <a:xfrm>
          <a:off x="0" y="0"/>
          <a:ext cx="0" cy="0"/>
          <a:chOff x="0" y="0"/>
          <a:chExt cx="0" cy="0"/>
        </a:xfrm>
      </p:grpSpPr>
      <p:sp>
        <p:nvSpPr>
          <p:cNvPr id="19" name="Picture Placeholder 8">
            <a:extLst>
              <a:ext uri="{FF2B5EF4-FFF2-40B4-BE49-F238E27FC236}">
                <a16:creationId xmlns:a16="http://schemas.microsoft.com/office/drawing/2014/main" id="{AD2F2857-10A0-4AF6-8F1E-C92EB905FDB3}"/>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2" name="Date Placeholder 1">
            <a:extLst>
              <a:ext uri="{FF2B5EF4-FFF2-40B4-BE49-F238E27FC236}">
                <a16:creationId xmlns:a16="http://schemas.microsoft.com/office/drawing/2014/main" id="{3A763EEF-9A0B-4ACD-81D8-E66CCD0B54ED}"/>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002312C-0587-4ED0-A2E1-B9264092777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CAAC97FB-A9BC-4D12-BE65-61325D0FDD6C}"/>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8C34146-72FB-44A9-BCF2-140A696958E4}"/>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4AD4405B-9EDD-43B7-89E2-E0133A96CFA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714A5682-5B2A-43B4-A6A1-D4E8F9C0DBFE}"/>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A8B66060-5378-4B44-979C-2F8319CA60D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41757699"/>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 Column Bullet x 1 Image - Light">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5C9C6707-A6E4-4839-B4F7-651B5E39EC77}"/>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3" name="Footer Placeholder 2">
            <a:extLst>
              <a:ext uri="{FF2B5EF4-FFF2-40B4-BE49-F238E27FC236}">
                <a16:creationId xmlns:a16="http://schemas.microsoft.com/office/drawing/2014/main" id="{0707CECB-07DD-41B2-8C9D-9DEAEC225A67}"/>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3DB0151F-30B5-4A0D-B822-82F610AC0E6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F02AEE6-3783-4147-B00A-2C94E52BB9ED}"/>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8" name="Title 23">
            <a:extLst>
              <a:ext uri="{FF2B5EF4-FFF2-40B4-BE49-F238E27FC236}">
                <a16:creationId xmlns:a16="http://schemas.microsoft.com/office/drawing/2014/main" id="{CF6F64F4-DEB5-4E3E-A44B-4C96455E7178}"/>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C0ADAC8D-0AC8-44DF-8D11-DB67002615D2}"/>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BF234427-528A-4AA6-BCD0-47E17B78065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31915DFC-6A36-49FA-9073-8E89F87498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766010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Column Bullet x 1 Image - Dark">
    <p:bg>
      <p:bgRef idx="1001">
        <a:schemeClr val="bg1"/>
      </p:bgRef>
    </p:bg>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962CCE9F-EB35-452F-9C5B-CB27E5AF8619}"/>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7" name="Title 23">
            <a:extLst>
              <a:ext uri="{FF2B5EF4-FFF2-40B4-BE49-F238E27FC236}">
                <a16:creationId xmlns:a16="http://schemas.microsoft.com/office/drawing/2014/main" id="{B0934A21-41C6-40BC-9CED-DB57B9F6EAE0}"/>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B26E788D-A585-4648-B01A-43AE77CD22B1}"/>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 name="Footer Placeholder 2">
            <a:extLst>
              <a:ext uri="{FF2B5EF4-FFF2-40B4-BE49-F238E27FC236}">
                <a16:creationId xmlns:a16="http://schemas.microsoft.com/office/drawing/2014/main" id="{7B71256F-D1E0-4E83-8F20-92965E48F5BB}"/>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55A4432-696B-4A68-9FB1-FA2523029DFB}"/>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E77C3230-1F6F-405E-903C-BE945F8499D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Text Placeholder 15">
            <a:extLst>
              <a:ext uri="{FF2B5EF4-FFF2-40B4-BE49-F238E27FC236}">
                <a16:creationId xmlns:a16="http://schemas.microsoft.com/office/drawing/2014/main" id="{FBAE777E-647F-440D-BCDE-F4B4F16ABC47}"/>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A098D37C-A518-4053-A187-804D38219F1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267624150"/>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 Column x 1 Floating Image - Ligh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38CD1AC-1C9D-4BD5-898E-6EB6BEB7CE63}"/>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2" name="Date Placeholder 1">
            <a:extLst>
              <a:ext uri="{FF2B5EF4-FFF2-40B4-BE49-F238E27FC236}">
                <a16:creationId xmlns:a16="http://schemas.microsoft.com/office/drawing/2014/main" id="{E268DA05-3080-47A8-A9BD-3BA2DFC78265}"/>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8974100-FB23-41BF-9702-49823F1EA78B}"/>
              </a:ext>
            </a:extLst>
          </p:cNvPr>
          <p:cNvSpPr>
            <a:spLocks noGrp="1"/>
          </p:cNvSpPr>
          <p:nvPr>
            <p:ph type="ftr" sz="quarter" idx="39"/>
          </p:nvPr>
        </p:nvSpPr>
        <p:spPr/>
        <p:txBody>
          <a:bodyPr/>
          <a:lstStyle/>
          <a:p>
            <a:r>
              <a:rPr lang="en-US"/>
              <a:t>Mojang Studios</a:t>
            </a:r>
          </a:p>
        </p:txBody>
      </p:sp>
      <p:sp>
        <p:nvSpPr>
          <p:cNvPr id="6" name="Slide Number Placeholder 5">
            <a:extLst>
              <a:ext uri="{FF2B5EF4-FFF2-40B4-BE49-F238E27FC236}">
                <a16:creationId xmlns:a16="http://schemas.microsoft.com/office/drawing/2014/main" id="{2810E26B-61FD-4FD2-B22D-859BC3DE9E21}"/>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4" name="Text Placeholder 3">
            <a:extLst>
              <a:ext uri="{FF2B5EF4-FFF2-40B4-BE49-F238E27FC236}">
                <a16:creationId xmlns:a16="http://schemas.microsoft.com/office/drawing/2014/main" id="{7CE45498-D888-4689-A3D1-627CF7011F95}"/>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0EB82E78-A0A9-4CD2-8349-C8522814CEA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itle 23">
            <a:extLst>
              <a:ext uri="{FF2B5EF4-FFF2-40B4-BE49-F238E27FC236}">
                <a16:creationId xmlns:a16="http://schemas.microsoft.com/office/drawing/2014/main" id="{2753A3BB-E4B0-4990-8F17-36C5CD6FDA3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C59FF4BF-F966-47AD-BC19-43A355BBBCB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9146910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 Column x 1 Floating Image - Dark">
    <p:bg>
      <p:bgRef idx="1001">
        <a:schemeClr val="bg1"/>
      </p:bgRef>
    </p:bg>
    <p:spTree>
      <p:nvGrpSpPr>
        <p:cNvPr id="1" name=""/>
        <p:cNvGrpSpPr/>
        <p:nvPr/>
      </p:nvGrpSpPr>
      <p:grpSpPr>
        <a:xfrm>
          <a:off x="0" y="0"/>
          <a:ext cx="0" cy="0"/>
          <a:chOff x="0" y="0"/>
          <a:chExt cx="0" cy="0"/>
        </a:xfrm>
      </p:grpSpPr>
      <p:sp>
        <p:nvSpPr>
          <p:cNvPr id="14" name="Picture Placeholder 3">
            <a:extLst>
              <a:ext uri="{FF2B5EF4-FFF2-40B4-BE49-F238E27FC236}">
                <a16:creationId xmlns:a16="http://schemas.microsoft.com/office/drawing/2014/main" id="{DA34A682-8DE5-4F01-B612-ABF5C84D75FA}"/>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2" name="Date Placeholder 1">
            <a:extLst>
              <a:ext uri="{FF2B5EF4-FFF2-40B4-BE49-F238E27FC236}">
                <a16:creationId xmlns:a16="http://schemas.microsoft.com/office/drawing/2014/main" id="{0038F9DF-9E01-41A6-9CE2-970E9AC2FFDB}"/>
              </a:ext>
            </a:extLst>
          </p:cNvPr>
          <p:cNvSpPr>
            <a:spLocks noGrp="1"/>
          </p:cNvSpPr>
          <p:nvPr>
            <p:ph type="dt" sz="half" idx="2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F2367E63-603E-4D51-808B-3FEED0583EBE}"/>
              </a:ext>
            </a:extLst>
          </p:cNvPr>
          <p:cNvSpPr>
            <a:spLocks noGrp="1"/>
          </p:cNvSpPr>
          <p:nvPr>
            <p:ph type="ftr" sz="quarter" idx="23"/>
          </p:nvPr>
        </p:nvSpPr>
        <p:spPr/>
        <p:txBody>
          <a:bodyPr/>
          <a:lstStyle/>
          <a:p>
            <a:r>
              <a:rPr lang="en-US"/>
              <a:t>Mojang Studios</a:t>
            </a:r>
          </a:p>
        </p:txBody>
      </p:sp>
      <p:sp>
        <p:nvSpPr>
          <p:cNvPr id="6" name="Slide Number Placeholder 5">
            <a:extLst>
              <a:ext uri="{FF2B5EF4-FFF2-40B4-BE49-F238E27FC236}">
                <a16:creationId xmlns:a16="http://schemas.microsoft.com/office/drawing/2014/main" id="{248B478F-8B60-4A27-BB97-4943620DA20F}"/>
              </a:ext>
            </a:extLst>
          </p:cNvPr>
          <p:cNvSpPr>
            <a:spLocks noGrp="1"/>
          </p:cNvSpPr>
          <p:nvPr>
            <p:ph type="sldNum" sz="quarter" idx="2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9E81FC83-F1FF-4246-B2BA-D8D6819E0DC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6AB23C00-2708-4AB1-8FD4-EBB34A58053D}"/>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478629E2-22DC-4151-A595-48D1269DA540}"/>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DFA42BCD-6D36-4E25-84A7-D750122554F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66005441"/>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Light">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0B42DB4A-FD16-4E5D-B860-9D4C0F4BB1E0}"/>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3" name="Footer Placeholder 2">
            <a:extLst>
              <a:ext uri="{FF2B5EF4-FFF2-40B4-BE49-F238E27FC236}">
                <a16:creationId xmlns:a16="http://schemas.microsoft.com/office/drawing/2014/main" id="{8A0BB66A-E084-4BA3-BD1F-ECA8C7967DE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6B2AC94-076D-4863-9C24-81E6F6391AB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A915C5CD-9C34-4714-8414-4A405B7A9B66}"/>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Title 23">
            <a:extLst>
              <a:ext uri="{FF2B5EF4-FFF2-40B4-BE49-F238E27FC236}">
                <a16:creationId xmlns:a16="http://schemas.microsoft.com/office/drawing/2014/main" id="{A824A7FA-850B-4FCF-80FE-56C61966456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D8926D3A-B02C-4B66-8E72-12E8A7B070B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38B7729F-91E6-4437-B274-D2416E49636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01DE1173-668B-460B-ABAE-F151CC455167}"/>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509800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Dark">
    <p:bg>
      <p:bgRef idx="1001">
        <a:schemeClr val="bg1"/>
      </p:bgRef>
    </p:bg>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BE7BA28A-1758-4964-BACD-549DA328BB08}"/>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3" name="Footer Placeholder 2">
            <a:extLst>
              <a:ext uri="{FF2B5EF4-FFF2-40B4-BE49-F238E27FC236}">
                <a16:creationId xmlns:a16="http://schemas.microsoft.com/office/drawing/2014/main" id="{29731D9C-BED4-4F72-9259-64043DE0DFD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7514426-0ABE-4F64-B204-E996FF1EB57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22F30F85-91EE-44C7-9310-BD2760A012C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99E902-0C06-4342-90CB-A8CA85BFD22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E1455412-4D1E-4313-A743-8508ECA8A7D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CD368D9B-2C7D-4E02-A9EC-9610AF7877A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60BEE571-DE26-4210-B1B9-0C081C76DF23}"/>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078211924"/>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 Column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BA60705-BB8D-4549-8499-B4D37AFBC37B}"/>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Date Placeholder 2">
            <a:extLst>
              <a:ext uri="{FF2B5EF4-FFF2-40B4-BE49-F238E27FC236}">
                <a16:creationId xmlns:a16="http://schemas.microsoft.com/office/drawing/2014/main" id="{FB3E2CD5-1C11-4760-BBAB-7142553DB4D6}"/>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5EBDDAE-0465-420D-BBA2-F47144C79778}"/>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7DB3DBE4-41AD-4BFC-89AB-849F11CFDB56}"/>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27" name="Title 23">
            <a:extLst>
              <a:ext uri="{FF2B5EF4-FFF2-40B4-BE49-F238E27FC236}">
                <a16:creationId xmlns:a16="http://schemas.microsoft.com/office/drawing/2014/main" id="{CCA68599-0BD8-4C66-89D9-81650063D29D}"/>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8" name="Text Placeholder 21">
            <a:extLst>
              <a:ext uri="{FF2B5EF4-FFF2-40B4-BE49-F238E27FC236}">
                <a16:creationId xmlns:a16="http://schemas.microsoft.com/office/drawing/2014/main" id="{A09FFD54-5B6A-41D8-9AD0-ACE32878E14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3" name="Text Placeholder 3">
            <a:extLst>
              <a:ext uri="{FF2B5EF4-FFF2-40B4-BE49-F238E27FC236}">
                <a16:creationId xmlns:a16="http://schemas.microsoft.com/office/drawing/2014/main" id="{CF64A4C4-521F-4700-A54F-1342673D23B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4" name="Text Placeholder 3">
            <a:extLst>
              <a:ext uri="{FF2B5EF4-FFF2-40B4-BE49-F238E27FC236}">
                <a16:creationId xmlns:a16="http://schemas.microsoft.com/office/drawing/2014/main" id="{FDD581BC-D17B-4EF3-9857-3E0140EBE3FA}"/>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9E75591B-E3FD-4BD4-8684-3F7C0221042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6" name="Text Placeholder 3">
            <a:extLst>
              <a:ext uri="{FF2B5EF4-FFF2-40B4-BE49-F238E27FC236}">
                <a16:creationId xmlns:a16="http://schemas.microsoft.com/office/drawing/2014/main" id="{6D6603CD-B303-422D-86B2-A767F1F323DD}"/>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3256425754"/>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 Column x 1 Image - Dark">
    <p:bg>
      <p:bgRef idx="1001">
        <a:schemeClr val="bg1"/>
      </p:bgRef>
    </p:bg>
    <p:spTree>
      <p:nvGrpSpPr>
        <p:cNvPr id="1" name=""/>
        <p:cNvGrpSpPr/>
        <p:nvPr/>
      </p:nvGrpSpPr>
      <p:grpSpPr>
        <a:xfrm>
          <a:off x="0" y="0"/>
          <a:ext cx="0" cy="0"/>
          <a:chOff x="0" y="0"/>
          <a:chExt cx="0" cy="0"/>
        </a:xfrm>
      </p:grpSpPr>
      <p:sp>
        <p:nvSpPr>
          <p:cNvPr id="19" name="Picture Placeholder 5">
            <a:extLst>
              <a:ext uri="{FF2B5EF4-FFF2-40B4-BE49-F238E27FC236}">
                <a16:creationId xmlns:a16="http://schemas.microsoft.com/office/drawing/2014/main" id="{02E52822-2FF1-4477-B040-0C6FF426F85E}"/>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A3A0EA6F-38DC-4AB3-A768-7CB44A691814}"/>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7968762-C2DF-476C-81FA-AAB854BB1D1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2479A1C-73DB-47CC-8E57-042DC35845E1}"/>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3" name="Title 23">
            <a:extLst>
              <a:ext uri="{FF2B5EF4-FFF2-40B4-BE49-F238E27FC236}">
                <a16:creationId xmlns:a16="http://schemas.microsoft.com/office/drawing/2014/main" id="{DE85238A-55AF-4C43-A439-2325D1C51B63}"/>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48977EBB-A443-4628-A5A8-5CB6FDE4435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5" name="Text Placeholder 3">
            <a:extLst>
              <a:ext uri="{FF2B5EF4-FFF2-40B4-BE49-F238E27FC236}">
                <a16:creationId xmlns:a16="http://schemas.microsoft.com/office/drawing/2014/main" id="{7E35CE5D-0308-4494-824F-F62C297FC0E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AD7C2A6F-D5A0-4C58-961D-C49FA1561CA6}"/>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D75121F7-D500-47FB-B2B1-F054B06251B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8" name="Text Placeholder 3">
            <a:extLst>
              <a:ext uri="{FF2B5EF4-FFF2-40B4-BE49-F238E27FC236}">
                <a16:creationId xmlns:a16="http://schemas.microsoft.com/office/drawing/2014/main" id="{6A11C9FF-93C1-4D79-BD03-3357C8304C3B}"/>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595703604"/>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 Column Bullet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0C45267-3A1A-43AE-A3A2-4D5C581D46E3}"/>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Footer Placeholder 2">
            <a:extLst>
              <a:ext uri="{FF2B5EF4-FFF2-40B4-BE49-F238E27FC236}">
                <a16:creationId xmlns:a16="http://schemas.microsoft.com/office/drawing/2014/main" id="{150E68E7-8405-4842-8009-AA9BA7BCD37F}"/>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44DDCFF-7A0E-46EA-950F-4CB1E08A0AF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F3D8CB9F-B4BB-41FF-A8B5-254C9C446AE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BB9541-6EC3-436F-A097-CB541F15D1D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2746B46B-AB2A-4BE6-B27B-EBCABAA9077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E58CAB41-E3E0-44CE-8045-F7FBD314BC3F}"/>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DF33715D-DF41-48B5-AD43-0EEE4A76133B}"/>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8C5DB9E1-F817-4A43-B5A3-FD93BD4F7CC0}"/>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BE910757-A351-4817-BAB1-789FC3BC4002}"/>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179509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p:bg>
      <p:bgPr>
        <a:solidFill>
          <a:schemeClr val="bg1"/>
        </a:solidFill>
        <a:effectLst/>
      </p:bgPr>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286" y="255588"/>
            <a:ext cx="7272464"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286" y="1955983"/>
            <a:ext cx="7272464"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4" name="Date Placeholder 3">
            <a:extLst>
              <a:ext uri="{FF2B5EF4-FFF2-40B4-BE49-F238E27FC236}">
                <a16:creationId xmlns:a16="http://schemas.microsoft.com/office/drawing/2014/main" id="{5A0FF23E-9523-43B2-807A-97CBE949D786}"/>
              </a:ext>
            </a:extLst>
          </p:cNvPr>
          <p:cNvSpPr>
            <a:spLocks noGrp="1"/>
          </p:cNvSpPr>
          <p:nvPr>
            <p:ph type="dt" sz="half" idx="16"/>
          </p:nvPr>
        </p:nvSpPr>
        <p:spPr>
          <a:xfrm>
            <a:off x="3195637"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3F1A9A0-938E-47D2-A7BC-A9F79C46F002}"/>
              </a:ext>
            </a:extLst>
          </p:cNvPr>
          <p:cNvSpPr>
            <a:spLocks noGrp="1"/>
          </p:cNvSpPr>
          <p:nvPr>
            <p:ph type="ftr" sz="quarter" idx="17"/>
          </p:nvPr>
        </p:nvSpPr>
        <p:spPr>
          <a:xfrm>
            <a:off x="1725618" y="6512718"/>
            <a:ext cx="1377945" cy="87751"/>
          </a:xfrm>
        </p:spPr>
        <p:txBody>
          <a:bodyPr/>
          <a:lstStyle>
            <a:lvl1pPr>
              <a:defRPr>
                <a:solidFill>
                  <a:schemeClr val="bg1"/>
                </a:solidFill>
              </a:defRPr>
            </a:lvl1pPr>
          </a:lstStyle>
          <a:p>
            <a:r>
              <a:rPr lang="en-US"/>
              <a:t>Mojang Studios</a:t>
            </a:r>
            <a:endParaRPr lang="en-US">
              <a:solidFill>
                <a:schemeClr val="bg1"/>
              </a:solidFill>
            </a:endParaRPr>
          </a:p>
        </p:txBody>
      </p:sp>
      <p:grpSp>
        <p:nvGrpSpPr>
          <p:cNvPr id="34" name="Graphic 27">
            <a:extLst>
              <a:ext uri="{FF2B5EF4-FFF2-40B4-BE49-F238E27FC236}">
                <a16:creationId xmlns:a16="http://schemas.microsoft.com/office/drawing/2014/main" id="{98A8F1BA-F4E9-4783-9EE5-FEBD28374C79}"/>
              </a:ext>
            </a:extLst>
          </p:cNvPr>
          <p:cNvGrpSpPr/>
          <p:nvPr userDrawn="1"/>
        </p:nvGrpSpPr>
        <p:grpSpPr>
          <a:xfrm>
            <a:off x="211138" y="6093845"/>
            <a:ext cx="634650" cy="548640"/>
            <a:chOff x="3214686" y="1004887"/>
            <a:chExt cx="5765431" cy="4850549"/>
          </a:xfrm>
        </p:grpSpPr>
        <p:sp>
          <p:nvSpPr>
            <p:cNvPr id="35" name="Freeform: Shape 34">
              <a:extLst>
                <a:ext uri="{FF2B5EF4-FFF2-40B4-BE49-F238E27FC236}">
                  <a16:creationId xmlns:a16="http://schemas.microsoft.com/office/drawing/2014/main" id="{9A1CADF1-EA35-4370-89A8-D5948679BE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6" name="Graphic 27">
              <a:extLst>
                <a:ext uri="{FF2B5EF4-FFF2-40B4-BE49-F238E27FC236}">
                  <a16:creationId xmlns:a16="http://schemas.microsoft.com/office/drawing/2014/main" id="{DF6F29A0-0E5B-4A26-9F62-73C86A474404}"/>
                </a:ext>
              </a:extLst>
            </p:cNvPr>
            <p:cNvGrpSpPr/>
            <p:nvPr/>
          </p:nvGrpSpPr>
          <p:grpSpPr>
            <a:xfrm>
              <a:off x="3588488" y="1366527"/>
              <a:ext cx="5031814" cy="4160789"/>
              <a:chOff x="3588488" y="1366527"/>
              <a:chExt cx="5031814" cy="4160789"/>
            </a:xfrm>
            <a:solidFill>
              <a:srgbClr val="FFFFFF"/>
            </a:solidFill>
          </p:grpSpPr>
          <p:grpSp>
            <p:nvGrpSpPr>
              <p:cNvPr id="37" name="Graphic 27">
                <a:extLst>
                  <a:ext uri="{FF2B5EF4-FFF2-40B4-BE49-F238E27FC236}">
                    <a16:creationId xmlns:a16="http://schemas.microsoft.com/office/drawing/2014/main" id="{DAB801CF-D8A7-4191-B26B-BD797A8EF61F}"/>
                  </a:ext>
                </a:extLst>
              </p:cNvPr>
              <p:cNvGrpSpPr/>
              <p:nvPr/>
            </p:nvGrpSpPr>
            <p:grpSpPr>
              <a:xfrm>
                <a:off x="3588488" y="4982639"/>
                <a:ext cx="5031814" cy="544677"/>
                <a:chOff x="3588488" y="4982639"/>
                <a:chExt cx="5031814" cy="544677"/>
              </a:xfrm>
              <a:solidFill>
                <a:srgbClr val="FFFFFF"/>
              </a:solidFill>
            </p:grpSpPr>
            <p:sp>
              <p:nvSpPr>
                <p:cNvPr id="45" name="Freeform: Shape 44">
                  <a:extLst>
                    <a:ext uri="{FF2B5EF4-FFF2-40B4-BE49-F238E27FC236}">
                      <a16:creationId xmlns:a16="http://schemas.microsoft.com/office/drawing/2014/main" id="{2B2592F0-EF39-47D4-B558-ACE193AE714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28FE4A95-9E63-413C-A60A-03415658DA6D}"/>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A5E97802-C380-4071-9C80-9DC24D9FC4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E1F4D864-5370-4FD6-BCA7-DC01F11A31D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22136697-AFB5-4DE1-B67E-F63B2B03724D}"/>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4A5CC49D-6D04-4343-8713-194B986FB41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B3C76F05-C293-4F1F-AF47-00E28FBC5F5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8" name="Graphic 27">
                <a:extLst>
                  <a:ext uri="{FF2B5EF4-FFF2-40B4-BE49-F238E27FC236}">
                    <a16:creationId xmlns:a16="http://schemas.microsoft.com/office/drawing/2014/main" id="{F57BB478-B82C-4CF8-A357-30A75368F28C}"/>
                  </a:ext>
                </a:extLst>
              </p:cNvPr>
              <p:cNvGrpSpPr/>
              <p:nvPr/>
            </p:nvGrpSpPr>
            <p:grpSpPr>
              <a:xfrm>
                <a:off x="3603806" y="1366527"/>
                <a:ext cx="4995343" cy="3257719"/>
                <a:chOff x="3603806" y="1366527"/>
                <a:chExt cx="4995343" cy="3257719"/>
              </a:xfrm>
              <a:solidFill>
                <a:srgbClr val="FFFFFF"/>
              </a:solidFill>
            </p:grpSpPr>
            <p:sp>
              <p:nvSpPr>
                <p:cNvPr id="39" name="Freeform: Shape 38">
                  <a:extLst>
                    <a:ext uri="{FF2B5EF4-FFF2-40B4-BE49-F238E27FC236}">
                      <a16:creationId xmlns:a16="http://schemas.microsoft.com/office/drawing/2014/main" id="{D34F6212-69C8-404F-92A4-5729FF1C3D3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A06404B4-0CA6-43E7-BCF2-87992FB624C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1E05CE0A-6B8D-4299-A45C-70F43B2019C6}"/>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8F657AE-A2D7-4C3C-B3E6-F29943926252}"/>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6A1AB80-6B00-4C68-8F33-31D5D87B761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E2318D4-FD31-46A4-B7AC-3949A7C49EF3}"/>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8" name="Freeform: Shape 7">
            <a:extLst>
              <a:ext uri="{FF2B5EF4-FFF2-40B4-BE49-F238E27FC236}">
                <a16:creationId xmlns:a16="http://schemas.microsoft.com/office/drawing/2014/main" id="{FA94F671-B099-4F31-B036-FD1C0520D70A}"/>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6F1F61AB-A11D-44E0-A7C0-956F48FC262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76FBEAEB-D74E-4044-9BC4-CF8305137C7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55A0CCEE-1332-43C6-A4D1-4587D214CB9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CDFADEB9-C4CA-4DDA-A586-EDD76771B9D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A7F280AC-24B0-4972-964C-564A6C05F91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64" name="Slide Number Placeholder 63">
            <a:extLst>
              <a:ext uri="{FF2B5EF4-FFF2-40B4-BE49-F238E27FC236}">
                <a16:creationId xmlns:a16="http://schemas.microsoft.com/office/drawing/2014/main" id="{2A479D62-A5FA-4484-8B52-F8DF34162695}"/>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2059954519"/>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 Column Bullet x 1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5EE5193-03FD-403A-AD09-57BA12DF3975}"/>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C7943FA6-5B04-4C9E-B86D-0A62A34DB50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2ED3423-7DE3-4AC2-80EC-A4853C60C8C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602CF1DA-060C-4395-BDD8-D9459619F46A}"/>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3A011259-E0AC-4557-931D-7AA98AC48278}"/>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3A18495F-7C83-4561-A4EE-BA836C601B7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A8C2F6AB-2F55-4A35-9E40-3CA2734C35E9}"/>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57353C32-30F2-4D25-8B2E-330AE439224E}"/>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3F866A4A-F747-40A8-B32C-66F4A46FA4E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C10D04FC-A2E6-44E8-8FD3-5AD4AC815C28}"/>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256544518"/>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 Paragraph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48F0A46-7288-4F1A-8BD0-3895B1CBDDD3}"/>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lvl1pPr>
          </a:lstStyle>
          <a:p>
            <a:r>
              <a:rPr lang="de-DE"/>
              <a:t>Add Image (481 x 720 pixels)</a:t>
            </a:r>
          </a:p>
        </p:txBody>
      </p:sp>
      <p:sp>
        <p:nvSpPr>
          <p:cNvPr id="19" name="Text Placeholder 3">
            <a:extLst>
              <a:ext uri="{FF2B5EF4-FFF2-40B4-BE49-F238E27FC236}">
                <a16:creationId xmlns:a16="http://schemas.microsoft.com/office/drawing/2014/main" id="{1256E494-700F-43AE-92D1-3760888E6232}"/>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3" name="Text Placeholder 3">
            <a:extLst>
              <a:ext uri="{FF2B5EF4-FFF2-40B4-BE49-F238E27FC236}">
                <a16:creationId xmlns:a16="http://schemas.microsoft.com/office/drawing/2014/main" id="{7AC9AECC-728A-4BEF-82CE-A461B07B67DE}"/>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4" name="Text Placeholder 3">
            <a:extLst>
              <a:ext uri="{FF2B5EF4-FFF2-40B4-BE49-F238E27FC236}">
                <a16:creationId xmlns:a16="http://schemas.microsoft.com/office/drawing/2014/main" id="{CE4A5F30-6979-471B-B82D-17578C3BA7FD}"/>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5" name="Text Placeholder 3">
            <a:extLst>
              <a:ext uri="{FF2B5EF4-FFF2-40B4-BE49-F238E27FC236}">
                <a16:creationId xmlns:a16="http://schemas.microsoft.com/office/drawing/2014/main" id="{E40DD6A3-EDC5-4FC5-A1B8-96D33D6D80EA}"/>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 name="Date Placeholder 1">
            <a:extLst>
              <a:ext uri="{FF2B5EF4-FFF2-40B4-BE49-F238E27FC236}">
                <a16:creationId xmlns:a16="http://schemas.microsoft.com/office/drawing/2014/main" id="{6C7C1C99-7455-470F-AB4D-94E62CF786EC}"/>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D75DEA5-0721-4C17-A8F0-4EEF0AAE4030}"/>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07E253B8-F31E-4582-B583-AD22140A2AF0}"/>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632E8DC-5B53-4FD8-8FD7-A0A7407B238F}"/>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6" name="Text Placeholder 21">
            <a:extLst>
              <a:ext uri="{FF2B5EF4-FFF2-40B4-BE49-F238E27FC236}">
                <a16:creationId xmlns:a16="http://schemas.microsoft.com/office/drawing/2014/main" id="{D86151B2-BB20-4348-91C1-20EDA8497F21}"/>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72231802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Paragraph x 1 Image - Dark">
    <p:bg>
      <p:bgPr>
        <a:solidFill>
          <a:schemeClr val="bg1"/>
        </a:solidFill>
        <a:effectLst/>
      </p:bgPr>
    </p:bg>
    <p:spTree>
      <p:nvGrpSpPr>
        <p:cNvPr id="1" name=""/>
        <p:cNvGrpSpPr/>
        <p:nvPr/>
      </p:nvGrpSpPr>
      <p:grpSpPr>
        <a:xfrm>
          <a:off x="0" y="0"/>
          <a:ext cx="0" cy="0"/>
          <a:chOff x="0" y="0"/>
          <a:chExt cx="0" cy="0"/>
        </a:xfrm>
      </p:grpSpPr>
      <p:sp>
        <p:nvSpPr>
          <p:cNvPr id="24" name="Picture Placeholder 5">
            <a:extLst>
              <a:ext uri="{FF2B5EF4-FFF2-40B4-BE49-F238E27FC236}">
                <a16:creationId xmlns:a16="http://schemas.microsoft.com/office/drawing/2014/main" id="{A1E25804-7EC9-4647-9638-1803A3211672}"/>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(481 x 720 pixels)</a:t>
            </a:r>
          </a:p>
        </p:txBody>
      </p:sp>
      <p:sp>
        <p:nvSpPr>
          <p:cNvPr id="2" name="Date Placeholder 1">
            <a:extLst>
              <a:ext uri="{FF2B5EF4-FFF2-40B4-BE49-F238E27FC236}">
                <a16:creationId xmlns:a16="http://schemas.microsoft.com/office/drawing/2014/main" id="{EF4C5C3A-AA6F-40D8-A29B-BF6F4E2012C2}"/>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58844DD-6203-4296-BF3C-E3663FFD97BD}"/>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5CEAED78-AAD2-4D8D-9EED-D6A37D2AF367}"/>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4E1C8F4-0D46-46F7-B478-974B27F97ED3}"/>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3" name="Text Placeholder 3">
            <a:extLst>
              <a:ext uri="{FF2B5EF4-FFF2-40B4-BE49-F238E27FC236}">
                <a16:creationId xmlns:a16="http://schemas.microsoft.com/office/drawing/2014/main" id="{87CDEDE5-35B2-421B-B107-B29FA980EAA6}"/>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6" name="Text Placeholder 3">
            <a:extLst>
              <a:ext uri="{FF2B5EF4-FFF2-40B4-BE49-F238E27FC236}">
                <a16:creationId xmlns:a16="http://schemas.microsoft.com/office/drawing/2014/main" id="{917EB0C3-4AB2-43C5-927D-7A124F9B8AF3}"/>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7" name="Text Placeholder 3">
            <a:extLst>
              <a:ext uri="{FF2B5EF4-FFF2-40B4-BE49-F238E27FC236}">
                <a16:creationId xmlns:a16="http://schemas.microsoft.com/office/drawing/2014/main" id="{2AD7211E-A5D2-4B7E-ACD5-F55DC284C3A7}"/>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0" name="Title 23">
            <a:extLst>
              <a:ext uri="{FF2B5EF4-FFF2-40B4-BE49-F238E27FC236}">
                <a16:creationId xmlns:a16="http://schemas.microsoft.com/office/drawing/2014/main" id="{2B4D779D-11F4-47C8-886A-B3CA8EC627DE}"/>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2" name="Text Placeholder 21">
            <a:extLst>
              <a:ext uri="{FF2B5EF4-FFF2-40B4-BE49-F238E27FC236}">
                <a16:creationId xmlns:a16="http://schemas.microsoft.com/office/drawing/2014/main" id="{FE000978-1449-4132-B87A-8C887AC91DDF}"/>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7803609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List - Light">
    <p:spTree>
      <p:nvGrpSpPr>
        <p:cNvPr id="1" name=""/>
        <p:cNvGrpSpPr/>
        <p:nvPr/>
      </p:nvGrpSpPr>
      <p:grpSpPr>
        <a:xfrm>
          <a:off x="0" y="0"/>
          <a:ext cx="0" cy="0"/>
          <a:chOff x="0" y="0"/>
          <a:chExt cx="0" cy="0"/>
        </a:xfrm>
      </p:grpSpPr>
      <p:sp>
        <p:nvSpPr>
          <p:cNvPr id="11" name="Text Placeholder 3">
            <a:extLst>
              <a:ext uri="{FF2B5EF4-FFF2-40B4-BE49-F238E27FC236}">
                <a16:creationId xmlns:a16="http://schemas.microsoft.com/office/drawing/2014/main" id="{C18AC6B2-AB6E-4D88-B7DE-667AF7C8D829}"/>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8CE7CF3E-ACA0-46CD-A3A3-9BAFB8A02337}"/>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80E472-9E16-44B5-8B3A-D9981066D149}"/>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98CB385F-2238-45DF-B52B-822CB555E6FE}"/>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0B8999D7-14A1-4A4F-AD1F-32CE36C7426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F4D3F8DC-4E1D-43BD-A088-43843D697FB3}"/>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3237572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069F4CF2-F04E-4201-AA3B-546A2234E3F5}"/>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1EBE1187-857F-478D-B166-5D77D71F66BC}"/>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BF4F7F4-4DFE-4185-B5C4-848C6710BF57}"/>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BC88DF34-5E01-4B53-AF6D-CFF1F94F600A}"/>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CA54E288-119E-4B58-AE38-3C90A474B8D6}"/>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A7A20077-B813-4747-B78A-7EE5063872C2}"/>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870409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 Bullet List x 1 Image - Ligh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C28CD1E-49BB-4494-B643-C54FFF7DAA6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lvl1pPr>
          </a:lstStyle>
          <a:p>
            <a:r>
              <a:rPr lang="de-DE"/>
              <a:t>Add Image (636 x 720 pixels)</a:t>
            </a:r>
          </a:p>
        </p:txBody>
      </p:sp>
      <p:sp>
        <p:nvSpPr>
          <p:cNvPr id="10" name="Text Placeholder 3">
            <a:extLst>
              <a:ext uri="{FF2B5EF4-FFF2-40B4-BE49-F238E27FC236}">
                <a16:creationId xmlns:a16="http://schemas.microsoft.com/office/drawing/2014/main" id="{81D58C03-40BF-4AFA-BBD6-FDF280AC3BF8}"/>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C5C907-7F00-4847-82A3-7E6BD92E45E8}"/>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156569E-CB9C-4445-8752-EA063EE13509}"/>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183B51A4-70DC-4E27-8AF4-B37684A7958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BE8503C-2537-4998-81D2-9BCFAD81789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166F5277-C4DA-42DF-8F97-B8DD34562BD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679504071"/>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 Bullet List x 1 Image - Dark">
    <p:bg>
      <p:bgPr>
        <a:solidFill>
          <a:schemeClr val="bg1"/>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53439670-4192-4D74-B2ED-B26E22713E5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(636 x 720 pixels)</a:t>
            </a:r>
          </a:p>
        </p:txBody>
      </p:sp>
      <p:sp>
        <p:nvSpPr>
          <p:cNvPr id="10" name="Text Placeholder 3">
            <a:extLst>
              <a:ext uri="{FF2B5EF4-FFF2-40B4-BE49-F238E27FC236}">
                <a16:creationId xmlns:a16="http://schemas.microsoft.com/office/drawing/2014/main" id="{A2A3AB7A-65D2-48AA-A9CF-6CFC6B5EED9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DBC2FB-1432-41AB-86A9-C39D244C9B83}"/>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D9B8883-7897-498D-81C4-7D4B502C6FD6}"/>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C79733E3-CFED-47C1-8808-5ED9EF3B2BCA}"/>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9" name="Title 23">
            <a:extLst>
              <a:ext uri="{FF2B5EF4-FFF2-40B4-BE49-F238E27FC236}">
                <a16:creationId xmlns:a16="http://schemas.microsoft.com/office/drawing/2014/main" id="{7AFA82EA-33C8-4E46-B5A6-2972A702FDB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09ACE8E5-25EB-4758-AC24-51089CE32F57}"/>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89143951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 Bullet List x 2 Image - Light">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867F0B64-25A1-4725-90FE-80C724F655A8}"/>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8" name="Picture Placeholder 6">
            <a:extLst>
              <a:ext uri="{FF2B5EF4-FFF2-40B4-BE49-F238E27FC236}">
                <a16:creationId xmlns:a16="http://schemas.microsoft.com/office/drawing/2014/main" id="{A5318FB9-5B6A-4F64-80E0-012E15632AE9}"/>
              </a:ext>
            </a:extLst>
          </p:cNvPr>
          <p:cNvSpPr>
            <a:spLocks noGrp="1"/>
          </p:cNvSpPr>
          <p:nvPr>
            <p:ph type="pic" sz="quarter" idx="32"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1" name="Text Placeholder 3">
            <a:extLst>
              <a:ext uri="{FF2B5EF4-FFF2-40B4-BE49-F238E27FC236}">
                <a16:creationId xmlns:a16="http://schemas.microsoft.com/office/drawing/2014/main" id="{8E944901-FCD0-4206-B1E5-B826B97CA3CE}"/>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D0D2F2-CED6-403A-A1F1-A66952422A91}"/>
              </a:ext>
            </a:extLst>
          </p:cNvPr>
          <p:cNvSpPr>
            <a:spLocks noGrp="1"/>
          </p:cNvSpPr>
          <p:nvPr>
            <p:ph type="dt" sz="half" idx="2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2D828EA6-D04C-4F87-AE1C-C6E53BD05817}"/>
              </a:ext>
            </a:extLst>
          </p:cNvPr>
          <p:cNvSpPr>
            <a:spLocks noGrp="1"/>
          </p:cNvSpPr>
          <p:nvPr>
            <p:ph type="ftr" sz="quarter" idx="29"/>
          </p:nvPr>
        </p:nvSpPr>
        <p:spPr/>
        <p:txBody>
          <a:bodyPr/>
          <a:lstStyle/>
          <a:p>
            <a:r>
              <a:rPr lang="en-US"/>
              <a:t>Mojang Studios</a:t>
            </a:r>
          </a:p>
        </p:txBody>
      </p:sp>
      <p:sp>
        <p:nvSpPr>
          <p:cNvPr id="6" name="Slide Number Placeholder 5">
            <a:extLst>
              <a:ext uri="{FF2B5EF4-FFF2-40B4-BE49-F238E27FC236}">
                <a16:creationId xmlns:a16="http://schemas.microsoft.com/office/drawing/2014/main" id="{29733296-A61C-45CD-9B90-F2A7CF8D07A1}"/>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64A3994F-A6E4-4FC5-B425-6DEF3F7A76A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EFDFB7A9-B06A-4252-AECD-2016B1756929}"/>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663613397"/>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Bullet List x 2 Image - Dark">
    <p:bg>
      <p:bgPr>
        <a:solidFill>
          <a:schemeClr val="bg1"/>
        </a:solidFill>
        <a:effectLst/>
      </p:bgPr>
    </p:bg>
    <p:spTree>
      <p:nvGrpSpPr>
        <p:cNvPr id="1" name=""/>
        <p:cNvGrpSpPr/>
        <p:nvPr/>
      </p:nvGrpSpPr>
      <p:grpSpPr>
        <a:xfrm>
          <a:off x="0" y="0"/>
          <a:ext cx="0" cy="0"/>
          <a:chOff x="0" y="0"/>
          <a:chExt cx="0" cy="0"/>
        </a:xfrm>
      </p:grpSpPr>
      <p:sp>
        <p:nvSpPr>
          <p:cNvPr id="14" name="Picture Placeholder 6">
            <a:extLst>
              <a:ext uri="{FF2B5EF4-FFF2-40B4-BE49-F238E27FC236}">
                <a16:creationId xmlns:a16="http://schemas.microsoft.com/office/drawing/2014/main" id="{97F896BF-24DC-44E9-BF2A-3968F6917EEE}"/>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5" name="Picture Placeholder 6">
            <a:extLst>
              <a:ext uri="{FF2B5EF4-FFF2-40B4-BE49-F238E27FC236}">
                <a16:creationId xmlns:a16="http://schemas.microsoft.com/office/drawing/2014/main" id="{348EDCEA-A809-4025-B648-EA6935F7E8C1}"/>
              </a:ext>
            </a:extLst>
          </p:cNvPr>
          <p:cNvSpPr>
            <a:spLocks noGrp="1"/>
          </p:cNvSpPr>
          <p:nvPr>
            <p:ph type="pic" sz="quarter" idx="35"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2" name="Date Placeholder 1">
            <a:extLst>
              <a:ext uri="{FF2B5EF4-FFF2-40B4-BE49-F238E27FC236}">
                <a16:creationId xmlns:a16="http://schemas.microsoft.com/office/drawing/2014/main" id="{7B0364DE-63A8-4168-909C-98793A980F93}"/>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901EDF4-DD78-4D22-899F-6F0CAC01C53B}"/>
              </a:ext>
            </a:extLst>
          </p:cNvPr>
          <p:cNvSpPr>
            <a:spLocks noGrp="1"/>
          </p:cNvSpPr>
          <p:nvPr>
            <p:ph type="ftr" sz="quarter" idx="32"/>
          </p:nvPr>
        </p:nvSpPr>
        <p:spPr/>
        <p:txBody>
          <a:bodyPr/>
          <a:lstStyle/>
          <a:p>
            <a:r>
              <a:rPr lang="en-US"/>
              <a:t>Mojang Studios</a:t>
            </a:r>
          </a:p>
        </p:txBody>
      </p:sp>
      <p:sp>
        <p:nvSpPr>
          <p:cNvPr id="8" name="Slide Number Placeholder 7">
            <a:extLst>
              <a:ext uri="{FF2B5EF4-FFF2-40B4-BE49-F238E27FC236}">
                <a16:creationId xmlns:a16="http://schemas.microsoft.com/office/drawing/2014/main" id="{05C71EFC-0E06-462A-B1B8-2BF6CE11FD8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36BC3184-5C9E-466D-BE99-9774B9BA5356}"/>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0" name="Title 23">
            <a:extLst>
              <a:ext uri="{FF2B5EF4-FFF2-40B4-BE49-F238E27FC236}">
                <a16:creationId xmlns:a16="http://schemas.microsoft.com/office/drawing/2014/main" id="{7962C2B5-FFE6-4235-AB5F-C251297FFB2D}"/>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F254BE5C-F5C3-4661-A8EF-481EF2EA4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2584877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 Bullet List x 3 Image - Light">
    <p:spTree>
      <p:nvGrpSpPr>
        <p:cNvPr id="1" name=""/>
        <p:cNvGrpSpPr/>
        <p:nvPr/>
      </p:nvGrpSpPr>
      <p:grpSpPr>
        <a:xfrm>
          <a:off x="0" y="0"/>
          <a:ext cx="0" cy="0"/>
          <a:chOff x="0" y="0"/>
          <a:chExt cx="0" cy="0"/>
        </a:xfrm>
      </p:grpSpPr>
      <p:sp>
        <p:nvSpPr>
          <p:cNvPr id="19" name="Picture Placeholder 6">
            <a:extLst>
              <a:ext uri="{FF2B5EF4-FFF2-40B4-BE49-F238E27FC236}">
                <a16:creationId xmlns:a16="http://schemas.microsoft.com/office/drawing/2014/main" id="{AE7D80B9-7AFF-45A9-A681-008A02E3ED07}"/>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20" name="Picture Placeholder 6">
            <a:extLst>
              <a:ext uri="{FF2B5EF4-FFF2-40B4-BE49-F238E27FC236}">
                <a16:creationId xmlns:a16="http://schemas.microsoft.com/office/drawing/2014/main" id="{C0A1C9D9-FEBE-456A-8284-43E835976D6C}"/>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21" name="Picture Placeholder 6">
            <a:extLst>
              <a:ext uri="{FF2B5EF4-FFF2-40B4-BE49-F238E27FC236}">
                <a16:creationId xmlns:a16="http://schemas.microsoft.com/office/drawing/2014/main" id="{CDBFD844-4214-49FF-9083-067CB5AA0593}"/>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5" name="Date Placeholder 4">
            <a:extLst>
              <a:ext uri="{FF2B5EF4-FFF2-40B4-BE49-F238E27FC236}">
                <a16:creationId xmlns:a16="http://schemas.microsoft.com/office/drawing/2014/main" id="{83E927F8-E8AF-4F74-85FE-1EFD789DAEA6}"/>
              </a:ext>
            </a:extLst>
          </p:cNvPr>
          <p:cNvSpPr>
            <a:spLocks noGrp="1"/>
          </p:cNvSpPr>
          <p:nvPr>
            <p:ph type="dt" sz="half" idx="27"/>
          </p:nvPr>
        </p:nvSpPr>
        <p:spPr>
          <a:xfrm>
            <a:off x="3203575" y="6512719"/>
            <a:ext cx="2743200" cy="91280"/>
          </a:xfrm>
          <a:prstGeom prst="rect">
            <a:avLst/>
          </a:prstGeom>
        </p:spPr>
        <p:txBody>
          <a:bodyPr/>
          <a:lstStyle/>
          <a:p>
            <a:r>
              <a:rPr lang="en-US"/>
              <a:t>Microsoft Confidential</a:t>
            </a:r>
          </a:p>
        </p:txBody>
      </p:sp>
      <p:sp>
        <p:nvSpPr>
          <p:cNvPr id="6" name="Footer Placeholder 5">
            <a:extLst>
              <a:ext uri="{FF2B5EF4-FFF2-40B4-BE49-F238E27FC236}">
                <a16:creationId xmlns:a16="http://schemas.microsoft.com/office/drawing/2014/main" id="{7F834FD5-D427-47BE-9C22-F216B10E324E}"/>
              </a:ext>
            </a:extLst>
          </p:cNvPr>
          <p:cNvSpPr>
            <a:spLocks noGrp="1"/>
          </p:cNvSpPr>
          <p:nvPr>
            <p:ph type="ftr" sz="quarter" idx="28"/>
          </p:nvPr>
        </p:nvSpPr>
        <p:spPr/>
        <p:txBody>
          <a:bodyPr/>
          <a:lstStyle/>
          <a:p>
            <a:pPr algn="l"/>
            <a:r>
              <a:rPr lang="en-US"/>
              <a:t>Mojang Studios</a:t>
            </a:r>
          </a:p>
        </p:txBody>
      </p:sp>
      <p:sp>
        <p:nvSpPr>
          <p:cNvPr id="7" name="Slide Number Placeholder 6">
            <a:extLst>
              <a:ext uri="{FF2B5EF4-FFF2-40B4-BE49-F238E27FC236}">
                <a16:creationId xmlns:a16="http://schemas.microsoft.com/office/drawing/2014/main" id="{B8B9175D-9878-4708-BF0B-65222A4B212C}"/>
              </a:ext>
            </a:extLst>
          </p:cNvPr>
          <p:cNvSpPr>
            <a:spLocks noGrp="1"/>
          </p:cNvSpPr>
          <p:nvPr>
            <p:ph type="sldNum" sz="quarter" idx="29"/>
          </p:nvPr>
        </p:nvSpPr>
        <p:spPr/>
        <p:txBody>
          <a:bodyPr/>
          <a:lstStyle/>
          <a:p>
            <a:fld id="{7C84D469-983E-45D1-83D0-D0A54F8F126E}" type="slidenum">
              <a:rPr lang="en-US" smtClean="0"/>
              <a:pPr/>
              <a:t>‹#›</a:t>
            </a:fld>
            <a:endParaRPr lang="en-US">
              <a:latin typeface="Arial" panose="020B0604020202020204" pitchFamily="34" charset="0"/>
              <a:cs typeface="Arial" panose="020B0604020202020204" pitchFamily="34" charset="0"/>
            </a:endParaRPr>
          </a:p>
        </p:txBody>
      </p:sp>
      <p:sp>
        <p:nvSpPr>
          <p:cNvPr id="13" name="Text Placeholder 3">
            <a:extLst>
              <a:ext uri="{FF2B5EF4-FFF2-40B4-BE49-F238E27FC236}">
                <a16:creationId xmlns:a16="http://schemas.microsoft.com/office/drawing/2014/main" id="{3D112C90-5422-480C-B05F-0FEEB2C3DAB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itle 23">
            <a:extLst>
              <a:ext uri="{FF2B5EF4-FFF2-40B4-BE49-F238E27FC236}">
                <a16:creationId xmlns:a16="http://schemas.microsoft.com/office/drawing/2014/main" id="{704C6F69-3F21-4840-BE71-F51375ADFF46}"/>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8" name="Text Placeholder 21">
            <a:extLst>
              <a:ext uri="{FF2B5EF4-FFF2-40B4-BE49-F238E27FC236}">
                <a16:creationId xmlns:a16="http://schemas.microsoft.com/office/drawing/2014/main" id="{9C043131-B24B-43B6-9CF8-A1784034E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0753909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3">
    <p:bg>
      <p:bgRef idx="1001">
        <a:schemeClr val="bg1"/>
      </p:bgRef>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grpSp>
        <p:nvGrpSpPr>
          <p:cNvPr id="35" name="Graphic 27">
            <a:extLst>
              <a:ext uri="{FF2B5EF4-FFF2-40B4-BE49-F238E27FC236}">
                <a16:creationId xmlns:a16="http://schemas.microsoft.com/office/drawing/2014/main" id="{EF3B772A-DD5C-455C-AD76-E045FD4126A8}"/>
              </a:ext>
            </a:extLst>
          </p:cNvPr>
          <p:cNvGrpSpPr/>
          <p:nvPr userDrawn="1"/>
        </p:nvGrpSpPr>
        <p:grpSpPr>
          <a:xfrm>
            <a:off x="211138" y="6093845"/>
            <a:ext cx="634650" cy="548640"/>
            <a:chOff x="3214686" y="1004887"/>
            <a:chExt cx="5765431" cy="4850549"/>
          </a:xfrm>
        </p:grpSpPr>
        <p:sp>
          <p:nvSpPr>
            <p:cNvPr id="36" name="Freeform: Shape 35">
              <a:extLst>
                <a:ext uri="{FF2B5EF4-FFF2-40B4-BE49-F238E27FC236}">
                  <a16:creationId xmlns:a16="http://schemas.microsoft.com/office/drawing/2014/main" id="{6A92F6ED-8619-44DD-8F74-505C5048604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37" name="Graphic 27">
              <a:extLst>
                <a:ext uri="{FF2B5EF4-FFF2-40B4-BE49-F238E27FC236}">
                  <a16:creationId xmlns:a16="http://schemas.microsoft.com/office/drawing/2014/main" id="{D84D859D-15B6-4BD6-8208-8F6FA9ABC3E1}"/>
                </a:ext>
              </a:extLst>
            </p:cNvPr>
            <p:cNvGrpSpPr/>
            <p:nvPr/>
          </p:nvGrpSpPr>
          <p:grpSpPr>
            <a:xfrm>
              <a:off x="3588488" y="1366527"/>
              <a:ext cx="5031814" cy="4160789"/>
              <a:chOff x="3588488" y="1366527"/>
              <a:chExt cx="5031814" cy="4160789"/>
            </a:xfrm>
            <a:solidFill>
              <a:srgbClr val="FFFFFF"/>
            </a:solidFill>
          </p:grpSpPr>
          <p:grpSp>
            <p:nvGrpSpPr>
              <p:cNvPr id="38" name="Graphic 27">
                <a:extLst>
                  <a:ext uri="{FF2B5EF4-FFF2-40B4-BE49-F238E27FC236}">
                    <a16:creationId xmlns:a16="http://schemas.microsoft.com/office/drawing/2014/main" id="{FDDB0385-6706-47B1-980D-9E9B18EA4274}"/>
                  </a:ext>
                </a:extLst>
              </p:cNvPr>
              <p:cNvGrpSpPr/>
              <p:nvPr/>
            </p:nvGrpSpPr>
            <p:grpSpPr>
              <a:xfrm>
                <a:off x="3588488" y="4982639"/>
                <a:ext cx="5031814" cy="544677"/>
                <a:chOff x="3588488" y="4982639"/>
                <a:chExt cx="5031814" cy="544677"/>
              </a:xfrm>
              <a:solidFill>
                <a:srgbClr val="FFFFFF"/>
              </a:solidFill>
            </p:grpSpPr>
            <p:sp>
              <p:nvSpPr>
                <p:cNvPr id="46" name="Freeform: Shape 45">
                  <a:extLst>
                    <a:ext uri="{FF2B5EF4-FFF2-40B4-BE49-F238E27FC236}">
                      <a16:creationId xmlns:a16="http://schemas.microsoft.com/office/drawing/2014/main" id="{3FF2C054-2BBF-4D2E-BBDA-5ACF8083FBA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B935C445-FB28-48EF-927A-D6ED0861434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0DFEFC5-B69F-4D46-86D5-8DEEF0858C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35292D88-CB77-491D-B093-C7165C3D66C2}"/>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F8AB2E8C-5327-4FEC-9BF9-332036696007}"/>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A0B9D7E2-E187-4382-A49D-EF7F84EB4C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0B1C4EE2-1FCB-4592-AC60-1B10723CEC4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9" name="Graphic 27">
                <a:extLst>
                  <a:ext uri="{FF2B5EF4-FFF2-40B4-BE49-F238E27FC236}">
                    <a16:creationId xmlns:a16="http://schemas.microsoft.com/office/drawing/2014/main" id="{A8194D6E-E2CC-459C-918D-3C38AA2D56AD}"/>
                  </a:ext>
                </a:extLst>
              </p:cNvPr>
              <p:cNvGrpSpPr/>
              <p:nvPr/>
            </p:nvGrpSpPr>
            <p:grpSpPr>
              <a:xfrm>
                <a:off x="3603806" y="1366527"/>
                <a:ext cx="4995343" cy="3257719"/>
                <a:chOff x="3603806" y="1366527"/>
                <a:chExt cx="4995343" cy="3257719"/>
              </a:xfrm>
              <a:solidFill>
                <a:srgbClr val="FFFFFF"/>
              </a:solidFill>
            </p:grpSpPr>
            <p:sp>
              <p:nvSpPr>
                <p:cNvPr id="40" name="Freeform: Shape 39">
                  <a:extLst>
                    <a:ext uri="{FF2B5EF4-FFF2-40B4-BE49-F238E27FC236}">
                      <a16:creationId xmlns:a16="http://schemas.microsoft.com/office/drawing/2014/main" id="{BC61F51A-2670-49FB-B7C0-D3F6E2CEF6E4}"/>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7C17D90-2E03-4553-92D9-6E559C0C05E9}"/>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3D4AD200-A8BB-4DB6-8ADF-AB1780B7E7B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3689DB6-BBA0-4A70-AC2B-2452AE321BEB}"/>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86BDBC60-E5EE-49A7-B1B8-E698547FFF1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06FC048D-5D7A-44F1-A119-491EC856B668}"/>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2" name="Freeform: Shape 1">
            <a:extLst>
              <a:ext uri="{FF2B5EF4-FFF2-40B4-BE49-F238E27FC236}">
                <a16:creationId xmlns:a16="http://schemas.microsoft.com/office/drawing/2014/main" id="{5702EF9E-528D-4A45-A7D3-A3A79FEEAA51}"/>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3" name="Freeform: Shape 2">
            <a:extLst>
              <a:ext uri="{FF2B5EF4-FFF2-40B4-BE49-F238E27FC236}">
                <a16:creationId xmlns:a16="http://schemas.microsoft.com/office/drawing/2014/main" id="{7C9FBFD1-ABAF-4A5C-9CCE-123C51B13389}"/>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235D3E65-DA11-41F9-B304-81C17FB567F2}"/>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944D845-CEAD-42DC-8C67-F44E78DEA6E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A1F8AF90-15DA-4D4E-8F99-B48C49E80F6C}"/>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F1384225-2D3D-4E1D-A0FD-5248097A26F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3" name="Date Placeholder 62">
            <a:extLst>
              <a:ext uri="{FF2B5EF4-FFF2-40B4-BE49-F238E27FC236}">
                <a16:creationId xmlns:a16="http://schemas.microsoft.com/office/drawing/2014/main" id="{20DABCD6-B616-4DA9-8608-AAA8D5B0E4F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4" name="Footer Placeholder 63">
            <a:extLst>
              <a:ext uri="{FF2B5EF4-FFF2-40B4-BE49-F238E27FC236}">
                <a16:creationId xmlns:a16="http://schemas.microsoft.com/office/drawing/2014/main" id="{8950C096-1E7D-4EBE-AD8A-61F9598539B4}"/>
              </a:ext>
            </a:extLst>
          </p:cNvPr>
          <p:cNvSpPr>
            <a:spLocks noGrp="1"/>
          </p:cNvSpPr>
          <p:nvPr>
            <p:ph type="ftr" sz="quarter" idx="17"/>
          </p:nvPr>
        </p:nvSpPr>
        <p:spPr>
          <a:xfrm>
            <a:off x="1725618"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6" name="Slide Number Placeholder 65">
            <a:extLst>
              <a:ext uri="{FF2B5EF4-FFF2-40B4-BE49-F238E27FC236}">
                <a16:creationId xmlns:a16="http://schemas.microsoft.com/office/drawing/2014/main" id="{919B5AEA-EEAC-4192-801E-A1FD74E39276}"/>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372245682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 Bullet List x 3 Image - Dark">
    <p:bg>
      <p:bgPr>
        <a:solidFill>
          <a:schemeClr val="bg1"/>
        </a:solidFill>
        <a:effectLst/>
      </p:bgPr>
    </p:bg>
    <p:spTree>
      <p:nvGrpSpPr>
        <p:cNvPr id="1" name=""/>
        <p:cNvGrpSpPr/>
        <p:nvPr/>
      </p:nvGrpSpPr>
      <p:grpSpPr>
        <a:xfrm>
          <a:off x="0" y="0"/>
          <a:ext cx="0" cy="0"/>
          <a:chOff x="0" y="0"/>
          <a:chExt cx="0" cy="0"/>
        </a:xfrm>
      </p:grpSpPr>
      <p:sp>
        <p:nvSpPr>
          <p:cNvPr id="15" name="Picture Placeholder 6">
            <a:extLst>
              <a:ext uri="{FF2B5EF4-FFF2-40B4-BE49-F238E27FC236}">
                <a16:creationId xmlns:a16="http://schemas.microsoft.com/office/drawing/2014/main" id="{E2AB6D9E-1DB7-4239-8E06-3265AA98367A}"/>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9" name="Picture Placeholder 6">
            <a:extLst>
              <a:ext uri="{FF2B5EF4-FFF2-40B4-BE49-F238E27FC236}">
                <a16:creationId xmlns:a16="http://schemas.microsoft.com/office/drawing/2014/main" id="{90C31357-8836-432D-914F-225780ADD467}"/>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22" name="Picture Placeholder 6">
            <a:extLst>
              <a:ext uri="{FF2B5EF4-FFF2-40B4-BE49-F238E27FC236}">
                <a16:creationId xmlns:a16="http://schemas.microsoft.com/office/drawing/2014/main" id="{AC86E474-5D83-405C-8B66-44F051E15AFE}"/>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7" name="Date Placeholder 6">
            <a:extLst>
              <a:ext uri="{FF2B5EF4-FFF2-40B4-BE49-F238E27FC236}">
                <a16:creationId xmlns:a16="http://schemas.microsoft.com/office/drawing/2014/main" id="{226E9FE3-F9DA-4EFB-A5C6-46F2316499EB}"/>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F778CD9E-36D6-480C-85B7-F65FAA28E448}"/>
              </a:ext>
            </a:extLst>
          </p:cNvPr>
          <p:cNvSpPr>
            <a:spLocks noGrp="1"/>
          </p:cNvSpPr>
          <p:nvPr>
            <p:ph type="ftr" sz="quarter" idx="32"/>
          </p:nvPr>
        </p:nvSpPr>
        <p:spPr/>
        <p:txBody>
          <a:bodyPr/>
          <a:lstStyle/>
          <a:p>
            <a:r>
              <a:rPr lang="en-US"/>
              <a:t>Mojang Studios</a:t>
            </a:r>
          </a:p>
        </p:txBody>
      </p:sp>
      <p:sp>
        <p:nvSpPr>
          <p:cNvPr id="18" name="Slide Number Placeholder 17">
            <a:extLst>
              <a:ext uri="{FF2B5EF4-FFF2-40B4-BE49-F238E27FC236}">
                <a16:creationId xmlns:a16="http://schemas.microsoft.com/office/drawing/2014/main" id="{48A508D0-F6CC-419C-B7AE-D45BAC6EC7B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752A7C2C-001F-405E-A837-B16842C37B6D}"/>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3" name="Title 23">
            <a:extLst>
              <a:ext uri="{FF2B5EF4-FFF2-40B4-BE49-F238E27FC236}">
                <a16:creationId xmlns:a16="http://schemas.microsoft.com/office/drawing/2014/main" id="{7FAF7466-A3B0-48E8-9330-CD40B9B396DB}"/>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38F76D4-5260-4577-BC05-4F7EE1DA7AFA}"/>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173914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 Bullet List x 4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C3C61AF-AF2C-421B-9E65-74C3468F99B4}"/>
              </a:ext>
            </a:extLst>
          </p:cNvPr>
          <p:cNvSpPr>
            <a:spLocks noGrp="1"/>
          </p:cNvSpPr>
          <p:nvPr>
            <p:ph type="pic" sz="quarter" idx="37" hasCustomPrompt="1"/>
          </p:nvPr>
        </p:nvSpPr>
        <p:spPr>
          <a:xfrm>
            <a:off x="6142039"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6" name="Picture Placeholder 5">
            <a:extLst>
              <a:ext uri="{FF2B5EF4-FFF2-40B4-BE49-F238E27FC236}">
                <a16:creationId xmlns:a16="http://schemas.microsoft.com/office/drawing/2014/main" id="{E7435E66-6A70-4AAC-B152-0B8E763992DF}"/>
              </a:ext>
            </a:extLst>
          </p:cNvPr>
          <p:cNvSpPr>
            <a:spLocks noGrp="1"/>
          </p:cNvSpPr>
          <p:nvPr>
            <p:ph type="pic" sz="quarter" idx="38" hasCustomPrompt="1"/>
          </p:nvPr>
        </p:nvSpPr>
        <p:spPr>
          <a:xfrm>
            <a:off x="9213275"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7" name="Picture Placeholder 5">
            <a:extLst>
              <a:ext uri="{FF2B5EF4-FFF2-40B4-BE49-F238E27FC236}">
                <a16:creationId xmlns:a16="http://schemas.microsoft.com/office/drawing/2014/main" id="{D8BF299B-B624-4015-BA3B-BB735D06B214}"/>
              </a:ext>
            </a:extLst>
          </p:cNvPr>
          <p:cNvSpPr>
            <a:spLocks noGrp="1"/>
          </p:cNvSpPr>
          <p:nvPr>
            <p:ph type="pic" sz="quarter" idx="39" hasCustomPrompt="1"/>
          </p:nvPr>
        </p:nvSpPr>
        <p:spPr>
          <a:xfrm>
            <a:off x="6142039"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8" name="Picture Placeholder 5">
            <a:extLst>
              <a:ext uri="{FF2B5EF4-FFF2-40B4-BE49-F238E27FC236}">
                <a16:creationId xmlns:a16="http://schemas.microsoft.com/office/drawing/2014/main" id="{C8045A3F-5E42-4700-AE7F-A732082D6339}"/>
              </a:ext>
            </a:extLst>
          </p:cNvPr>
          <p:cNvSpPr>
            <a:spLocks noGrp="1"/>
          </p:cNvSpPr>
          <p:nvPr>
            <p:ph type="pic" sz="quarter" idx="40" hasCustomPrompt="1"/>
          </p:nvPr>
        </p:nvSpPr>
        <p:spPr>
          <a:xfrm>
            <a:off x="9213275"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3" name="Date Placeholder 2">
            <a:extLst>
              <a:ext uri="{FF2B5EF4-FFF2-40B4-BE49-F238E27FC236}">
                <a16:creationId xmlns:a16="http://schemas.microsoft.com/office/drawing/2014/main" id="{9B2046B8-430B-40EF-ABB4-28886A7C6725}"/>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C7324D-CA9D-4008-940E-34334AB4044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A042011C-02F2-43CB-AB80-4E9A4602812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DEC4FAB8-5FBD-49C7-93C1-7CB8CE54E4E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EA0C939F-96D1-400B-8BEB-756044515370}"/>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2B271E18-39A7-47F3-B20F-4289F368BBB3}"/>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34079172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Bullet List x 4 Image - Dark">
    <p:bg>
      <p:bgPr>
        <a:solidFill>
          <a:schemeClr val="bg1"/>
        </a:solidFill>
        <a:effectLst/>
      </p:bgPr>
    </p:bg>
    <p:spTree>
      <p:nvGrpSpPr>
        <p:cNvPr id="1" name=""/>
        <p:cNvGrpSpPr/>
        <p:nvPr/>
      </p:nvGrpSpPr>
      <p:grpSpPr>
        <a:xfrm>
          <a:off x="0" y="0"/>
          <a:ext cx="0" cy="0"/>
          <a:chOff x="0" y="0"/>
          <a:chExt cx="0" cy="0"/>
        </a:xfrm>
      </p:grpSpPr>
      <p:sp>
        <p:nvSpPr>
          <p:cNvPr id="14" name="Picture Placeholder 5">
            <a:extLst>
              <a:ext uri="{FF2B5EF4-FFF2-40B4-BE49-F238E27FC236}">
                <a16:creationId xmlns:a16="http://schemas.microsoft.com/office/drawing/2014/main" id="{0406AF05-7A79-46BD-8563-145F22BFCCB6}"/>
              </a:ext>
            </a:extLst>
          </p:cNvPr>
          <p:cNvSpPr>
            <a:spLocks noGrp="1"/>
          </p:cNvSpPr>
          <p:nvPr>
            <p:ph type="pic" sz="quarter" idx="38" hasCustomPrompt="1"/>
          </p:nvPr>
        </p:nvSpPr>
        <p:spPr>
          <a:xfrm>
            <a:off x="6142039"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5" name="Picture Placeholder 5">
            <a:extLst>
              <a:ext uri="{FF2B5EF4-FFF2-40B4-BE49-F238E27FC236}">
                <a16:creationId xmlns:a16="http://schemas.microsoft.com/office/drawing/2014/main" id="{BB31743B-4A22-40B4-A4A2-CB1BB95FC3CA}"/>
              </a:ext>
            </a:extLst>
          </p:cNvPr>
          <p:cNvSpPr>
            <a:spLocks noGrp="1"/>
          </p:cNvSpPr>
          <p:nvPr>
            <p:ph type="pic" sz="quarter" idx="39" hasCustomPrompt="1"/>
          </p:nvPr>
        </p:nvSpPr>
        <p:spPr>
          <a:xfrm>
            <a:off x="9213275"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6" name="Picture Placeholder 5">
            <a:extLst>
              <a:ext uri="{FF2B5EF4-FFF2-40B4-BE49-F238E27FC236}">
                <a16:creationId xmlns:a16="http://schemas.microsoft.com/office/drawing/2014/main" id="{2A45D354-52B5-466E-A965-BFDD0260C0A7}"/>
              </a:ext>
            </a:extLst>
          </p:cNvPr>
          <p:cNvSpPr>
            <a:spLocks noGrp="1"/>
          </p:cNvSpPr>
          <p:nvPr>
            <p:ph type="pic" sz="quarter" idx="40" hasCustomPrompt="1"/>
          </p:nvPr>
        </p:nvSpPr>
        <p:spPr>
          <a:xfrm>
            <a:off x="6142039"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7" name="Picture Placeholder 5">
            <a:extLst>
              <a:ext uri="{FF2B5EF4-FFF2-40B4-BE49-F238E27FC236}">
                <a16:creationId xmlns:a16="http://schemas.microsoft.com/office/drawing/2014/main" id="{E7AB98ED-7269-4711-863F-7B245DF149A2}"/>
              </a:ext>
            </a:extLst>
          </p:cNvPr>
          <p:cNvSpPr>
            <a:spLocks noGrp="1"/>
          </p:cNvSpPr>
          <p:nvPr>
            <p:ph type="pic" sz="quarter" idx="41" hasCustomPrompt="1"/>
          </p:nvPr>
        </p:nvSpPr>
        <p:spPr>
          <a:xfrm>
            <a:off x="9213275"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3" name="Date Placeholder 2">
            <a:extLst>
              <a:ext uri="{FF2B5EF4-FFF2-40B4-BE49-F238E27FC236}">
                <a16:creationId xmlns:a16="http://schemas.microsoft.com/office/drawing/2014/main" id="{8BA5D4A1-6494-48AB-8EA1-CA33ED422F33}"/>
              </a:ext>
            </a:extLst>
          </p:cNvPr>
          <p:cNvSpPr>
            <a:spLocks noGrp="1"/>
          </p:cNvSpPr>
          <p:nvPr>
            <p:ph type="dt" sz="half" idx="35"/>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1860CD4-A477-4E65-8712-6C9D26521155}"/>
              </a:ext>
            </a:extLst>
          </p:cNvPr>
          <p:cNvSpPr>
            <a:spLocks noGrp="1"/>
          </p:cNvSpPr>
          <p:nvPr>
            <p:ph type="ftr" sz="quarter" idx="36"/>
          </p:nvPr>
        </p:nvSpPr>
        <p:spPr/>
        <p:txBody>
          <a:bodyPr/>
          <a:lstStyle/>
          <a:p>
            <a:r>
              <a:rPr lang="en-US"/>
              <a:t>Mojang Studios</a:t>
            </a:r>
          </a:p>
        </p:txBody>
      </p:sp>
      <p:sp>
        <p:nvSpPr>
          <p:cNvPr id="5" name="Slide Number Placeholder 4">
            <a:extLst>
              <a:ext uri="{FF2B5EF4-FFF2-40B4-BE49-F238E27FC236}">
                <a16:creationId xmlns:a16="http://schemas.microsoft.com/office/drawing/2014/main" id="{FABD9B67-7E85-46E5-B0AC-DD7A9B199818}"/>
              </a:ext>
            </a:extLst>
          </p:cNvPr>
          <p:cNvSpPr>
            <a:spLocks noGrp="1"/>
          </p:cNvSpPr>
          <p:nvPr>
            <p:ph type="sldNum" sz="quarter" idx="37"/>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AC8928A5-12E5-4789-8AC7-5A8AA7AC8E2B}"/>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97E35436-EA3F-4ABB-AF7A-379D4F0A24A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C6CA48C3-AEA2-4E10-A6DB-B6A9360E8385}"/>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27190835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Light">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493E48E2-312F-4E85-AF42-A09445E147A1}"/>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27AAEAA0-7D65-4C3E-B6F3-C9AAD4EDBC92}"/>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72E702F-C24B-4187-AD62-62EF7B7513F2}"/>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EDAE4ECA-E6F4-459E-9553-866F0588D78C}"/>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EB10EA14-E339-43DD-95FF-1AE16E66B2E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916E718A-736C-40B2-BBA5-02740408845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15225508"/>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9B8CD8F-C5B6-4B4E-97FF-5458F79F70A7}"/>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D211FC2-F4A0-4FE9-B146-4DDEEB51CD70}"/>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E9F0B91-0D6C-4871-BBEA-1280ED9B9AF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1" name="Text Placeholder 3">
            <a:extLst>
              <a:ext uri="{FF2B5EF4-FFF2-40B4-BE49-F238E27FC236}">
                <a16:creationId xmlns:a16="http://schemas.microsoft.com/office/drawing/2014/main" id="{7EDFA995-3593-43C8-8D1E-BB74D4C8A69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itle 23">
            <a:extLst>
              <a:ext uri="{FF2B5EF4-FFF2-40B4-BE49-F238E27FC236}">
                <a16:creationId xmlns:a16="http://schemas.microsoft.com/office/drawing/2014/main" id="{A28A0973-D066-460D-A0B9-2A4ABDB142D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4C55E782-01EF-483A-A05D-9AED6491D362}"/>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2317423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op Image x Bullet List - Ligh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C7BB4A8-8334-4847-B9AC-64BB48682C17}"/>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DA277FF-C510-45C7-A4BD-C6A55760D8A7}"/>
              </a:ext>
            </a:extLst>
          </p:cNvPr>
          <p:cNvSpPr>
            <a:spLocks noGrp="1"/>
          </p:cNvSpPr>
          <p:nvPr>
            <p:ph type="ftr" sz="quarter" idx="18"/>
          </p:nvPr>
        </p:nvSpPr>
        <p:spPr/>
        <p:txBody>
          <a:bodyPr/>
          <a:lstStyle/>
          <a:p>
            <a:r>
              <a:rPr lang="en-US"/>
              <a:t>Mojang Studios</a:t>
            </a:r>
          </a:p>
        </p:txBody>
      </p:sp>
      <p:sp>
        <p:nvSpPr>
          <p:cNvPr id="6" name="Slide Number Placeholder 5">
            <a:extLst>
              <a:ext uri="{FF2B5EF4-FFF2-40B4-BE49-F238E27FC236}">
                <a16:creationId xmlns:a16="http://schemas.microsoft.com/office/drawing/2014/main" id="{E294886E-39BA-43C4-94FA-2F6AA8CB38F2}"/>
              </a:ext>
            </a:extLst>
          </p:cNvPr>
          <p:cNvSpPr>
            <a:spLocks noGrp="1"/>
          </p:cNvSpPr>
          <p:nvPr>
            <p:ph type="sldNum" sz="quarter" idx="19"/>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A801B7D-D114-4A58-A3C7-B58EADDE083D}"/>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A719CEBF-5CAB-466C-9A25-314B57496C7E}"/>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7" name="Picture Placeholder 6">
            <a:extLst>
              <a:ext uri="{FF2B5EF4-FFF2-40B4-BE49-F238E27FC236}">
                <a16:creationId xmlns:a16="http://schemas.microsoft.com/office/drawing/2014/main" id="{00A9760E-635A-46CB-8249-F852BF8F44BD}"/>
              </a:ext>
            </a:extLst>
          </p:cNvPr>
          <p:cNvSpPr>
            <a:spLocks noGrp="1"/>
          </p:cNvSpPr>
          <p:nvPr>
            <p:ph type="pic" sz="quarter" idx="27" hasCustomPrompt="1"/>
          </p:nvPr>
        </p:nvSpPr>
        <p:spPr>
          <a:xfrm>
            <a:off x="0" y="0"/>
            <a:ext cx="12192000" cy="3367088"/>
          </a:xfrm>
          <a:prstGeom prst="rect">
            <a:avLst/>
          </a:prstGeom>
          <a:solidFill>
            <a:schemeClr val="accent2"/>
          </a:solidFill>
        </p:spPr>
        <p:txBody>
          <a:bodyPr lIns="0" tIns="1097280" rIns="0" bIns="0"/>
          <a:lstStyle>
            <a:lvl1pPr algn="ctr">
              <a:defRPr sz="1400"/>
            </a:lvl1pPr>
          </a:lstStyle>
          <a:p>
            <a:r>
              <a:rPr lang="de-DE"/>
              <a:t>Add Image (1280 x 353 pixels)</a:t>
            </a:r>
          </a:p>
        </p:txBody>
      </p:sp>
    </p:spTree>
    <p:extLst>
      <p:ext uri="{BB962C8B-B14F-4D97-AF65-F5344CB8AC3E}">
        <p14:creationId xmlns:p14="http://schemas.microsoft.com/office/powerpoint/2010/main" val="1498398173"/>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op Image x 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884815C3-CE9D-4D4A-BA71-CDA75232A000}"/>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0DA856A7-AA12-4FFA-96C6-35B8D58F7C4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3" name="Date Placeholder 2">
            <a:extLst>
              <a:ext uri="{FF2B5EF4-FFF2-40B4-BE49-F238E27FC236}">
                <a16:creationId xmlns:a16="http://schemas.microsoft.com/office/drawing/2014/main" id="{7875687F-3B35-470F-99D7-A6E8C954C2B4}"/>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CEA1B056-2519-4386-8B42-68B5ADF5F1A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80251432-322A-4F57-AC9B-0B2A0245950E}"/>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Picture Placeholder 6">
            <a:extLst>
              <a:ext uri="{FF2B5EF4-FFF2-40B4-BE49-F238E27FC236}">
                <a16:creationId xmlns:a16="http://schemas.microsoft.com/office/drawing/2014/main" id="{3E0F6266-3798-4187-9BBF-55EE252A5907}"/>
              </a:ext>
            </a:extLst>
          </p:cNvPr>
          <p:cNvSpPr>
            <a:spLocks noGrp="1"/>
          </p:cNvSpPr>
          <p:nvPr>
            <p:ph type="pic" sz="quarter" idx="30" hasCustomPrompt="1"/>
          </p:nvPr>
        </p:nvSpPr>
        <p:spPr>
          <a:xfrm>
            <a:off x="0" y="0"/>
            <a:ext cx="12192000"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(1280 x 353 pixels)</a:t>
            </a:r>
          </a:p>
        </p:txBody>
      </p:sp>
    </p:spTree>
    <p:extLst>
      <p:ext uri="{BB962C8B-B14F-4D97-AF65-F5344CB8AC3E}">
        <p14:creationId xmlns:p14="http://schemas.microsoft.com/office/powerpoint/2010/main" val="6319787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Image x 1 Paragraph - Light">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BCC8AFD-3464-455A-A25C-17583E2AA73D}"/>
              </a:ext>
            </a:extLst>
          </p:cNvPr>
          <p:cNvSpPr>
            <a:spLocks noGrp="1"/>
          </p:cNvSpPr>
          <p:nvPr>
            <p:ph type="pic" sz="quarter" idx="42" hasCustomPrompt="1"/>
          </p:nvPr>
        </p:nvSpPr>
        <p:spPr>
          <a:xfrm>
            <a:off x="0" y="0"/>
            <a:ext cx="12192000" cy="6858000"/>
          </a:xfrm>
          <a:prstGeom prst="rect">
            <a:avLst/>
          </a:prstGeom>
          <a:solidFill>
            <a:schemeClr val="accent2"/>
          </a:solidFill>
        </p:spPr>
        <p:txBody>
          <a:bodyPr lIns="0" tIns="2834640" rIns="0" bIns="0"/>
          <a:lstStyle>
            <a:lvl1pPr algn="ctr">
              <a:defRPr sz="1400"/>
            </a:lvl1pPr>
          </a:lstStyle>
          <a:p>
            <a:r>
              <a:rPr lang="de-DE"/>
              <a:t>Add Image (1280 x 720 pixels)</a:t>
            </a:r>
          </a:p>
        </p:txBody>
      </p:sp>
      <p:sp>
        <p:nvSpPr>
          <p:cNvPr id="10" name="Title 23">
            <a:extLst>
              <a:ext uri="{FF2B5EF4-FFF2-40B4-BE49-F238E27FC236}">
                <a16:creationId xmlns:a16="http://schemas.microsoft.com/office/drawing/2014/main" id="{4FACAB4E-F6BB-4870-9B15-D6FBFC8A0157}"/>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3" name="Text Placeholder 3">
            <a:extLst>
              <a:ext uri="{FF2B5EF4-FFF2-40B4-BE49-F238E27FC236}">
                <a16:creationId xmlns:a16="http://schemas.microsoft.com/office/drawing/2014/main" id="{7BA70E0C-F081-4A07-AF8B-B6200D75A419}"/>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86757E31-8A11-4881-9823-18FE0B8BF4E7}"/>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040BCE86-F326-42A3-BC7F-55CF2E812E70}"/>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D4F3030C-9D52-43E4-8B76-9226BFC3EA13}"/>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79787107"/>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ull Image x 1 Paragraph - Dark">
    <p:bg>
      <p:bgPr>
        <a:solidFill>
          <a:schemeClr val="bg1"/>
        </a:solidFill>
        <a:effectLst/>
      </p:bgPr>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F9DD00C6-F868-4C47-9FBC-E15552111B51}"/>
              </a:ext>
            </a:extLst>
          </p:cNvPr>
          <p:cNvSpPr>
            <a:spLocks noGrp="1"/>
          </p:cNvSpPr>
          <p:nvPr>
            <p:ph type="pic" sz="quarter" idx="42" hasCustomPrompt="1"/>
          </p:nvPr>
        </p:nvSpPr>
        <p:spPr>
          <a:xfrm>
            <a:off x="0" y="0"/>
            <a:ext cx="12192000" cy="6858000"/>
          </a:xfrm>
          <a:prstGeom prst="rect">
            <a:avLst/>
          </a:prstGeom>
          <a:solidFill>
            <a:schemeClr val="bg1"/>
          </a:solidFill>
        </p:spPr>
        <p:txBody>
          <a:bodyPr lIns="0" tIns="2834640" rIns="0" bIns="0"/>
          <a:lstStyle>
            <a:lvl1pPr algn="ctr">
              <a:defRPr sz="1400">
                <a:solidFill>
                  <a:schemeClr val="tx1"/>
                </a:solidFill>
              </a:defRPr>
            </a:lvl1pPr>
          </a:lstStyle>
          <a:p>
            <a:r>
              <a:rPr lang="de-DE"/>
              <a:t>Add Image (1280 x 720 pixels)</a:t>
            </a:r>
          </a:p>
        </p:txBody>
      </p:sp>
      <p:sp>
        <p:nvSpPr>
          <p:cNvPr id="14" name="Title 23">
            <a:extLst>
              <a:ext uri="{FF2B5EF4-FFF2-40B4-BE49-F238E27FC236}">
                <a16:creationId xmlns:a16="http://schemas.microsoft.com/office/drawing/2014/main" id="{824D52DB-93C0-440A-A01D-AA11CC5BF05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5" name="Text Placeholder 3">
            <a:extLst>
              <a:ext uri="{FF2B5EF4-FFF2-40B4-BE49-F238E27FC236}">
                <a16:creationId xmlns:a16="http://schemas.microsoft.com/office/drawing/2014/main" id="{880E76B3-C0B9-42F8-BC23-AE5159D3D4B3}"/>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45258FBC-C294-4EA7-B463-BC0A1E3DC442}"/>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1631E8-2AD8-4BCE-A327-8885FD75E1A8}"/>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12DD5916-92E1-409E-AAA0-E341303DC341}"/>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6755974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Image Grid- Light">
    <p:spTree>
      <p:nvGrpSpPr>
        <p:cNvPr id="1" name=""/>
        <p:cNvGrpSpPr/>
        <p:nvPr/>
      </p:nvGrpSpPr>
      <p:grpSpPr>
        <a:xfrm>
          <a:off x="0" y="0"/>
          <a:ext cx="0" cy="0"/>
          <a:chOff x="0" y="0"/>
          <a:chExt cx="0" cy="0"/>
        </a:xfrm>
      </p:grpSpPr>
      <p:sp>
        <p:nvSpPr>
          <p:cNvPr id="11" name="Picture Placeholder 6">
            <a:extLst>
              <a:ext uri="{FF2B5EF4-FFF2-40B4-BE49-F238E27FC236}">
                <a16:creationId xmlns:a16="http://schemas.microsoft.com/office/drawing/2014/main" id="{22DBDB2C-AD7C-4BD7-AB3C-5FC37556DEFF}"/>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12" name="Picture Placeholder 6">
            <a:extLst>
              <a:ext uri="{FF2B5EF4-FFF2-40B4-BE49-F238E27FC236}">
                <a16:creationId xmlns:a16="http://schemas.microsoft.com/office/drawing/2014/main" id="{5FDDC003-0C30-483E-A2AA-E8D84FD4946E}"/>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3" name="Date Placeholder 2">
            <a:extLst>
              <a:ext uri="{FF2B5EF4-FFF2-40B4-BE49-F238E27FC236}">
                <a16:creationId xmlns:a16="http://schemas.microsoft.com/office/drawing/2014/main" id="{DC798A3A-D409-43BC-B7F7-7C6DD20926B6}"/>
              </a:ext>
            </a:extLst>
          </p:cNvPr>
          <p:cNvSpPr>
            <a:spLocks noGrp="1"/>
          </p:cNvSpPr>
          <p:nvPr>
            <p:ph type="dt" sz="half" idx="1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A1C5B6-6D9A-4B86-B6F7-F36EF4EC8C7F}"/>
              </a:ext>
            </a:extLst>
          </p:cNvPr>
          <p:cNvSpPr>
            <a:spLocks noGrp="1"/>
          </p:cNvSpPr>
          <p:nvPr>
            <p:ph type="ftr" sz="quarter" idx="20"/>
          </p:nvPr>
        </p:nvSpPr>
        <p:spPr/>
        <p:txBody>
          <a:bodyPr/>
          <a:lstStyle/>
          <a:p>
            <a:r>
              <a:rPr lang="en-US"/>
              <a:t>Mojang Studios</a:t>
            </a:r>
          </a:p>
        </p:txBody>
      </p:sp>
      <p:sp>
        <p:nvSpPr>
          <p:cNvPr id="5" name="Slide Number Placeholder 4">
            <a:extLst>
              <a:ext uri="{FF2B5EF4-FFF2-40B4-BE49-F238E27FC236}">
                <a16:creationId xmlns:a16="http://schemas.microsoft.com/office/drawing/2014/main" id="{AF6E42FD-3807-48C6-B6E1-01BCAFA7F6A6}"/>
              </a:ext>
            </a:extLst>
          </p:cNvPr>
          <p:cNvSpPr>
            <a:spLocks noGrp="1"/>
          </p:cNvSpPr>
          <p:nvPr>
            <p:ph type="sldNum" sz="quarter" idx="2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83126141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tement/Quote">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3999"/>
            <a:ext cx="11687175" cy="5260975"/>
          </a:xfrm>
          <a:prstGeom prst="rect">
            <a:avLst/>
          </a:prstGeom>
        </p:spPr>
        <p:txBody>
          <a:bodyPr anchor="ctr" anchorCtr="0">
            <a:noAutofit/>
          </a:bodyPr>
          <a:lstStyle>
            <a:lvl1pPr>
              <a:lnSpc>
                <a:spcPct val="100000"/>
              </a:lnSpc>
              <a:spcAft>
                <a:spcPts val="600"/>
              </a:spcAft>
              <a:defRPr sz="4000">
                <a:solidFill>
                  <a:schemeClr val="tx1"/>
                </a:solidFill>
              </a:defRPr>
            </a:lvl1pPr>
          </a:lstStyle>
          <a:p>
            <a:r>
              <a:rPr lang="en-US"/>
              <a:t>Add your statement or quote here (40pt)</a:t>
            </a:r>
          </a:p>
        </p:txBody>
      </p:sp>
      <p:sp>
        <p:nvSpPr>
          <p:cNvPr id="4" name="Date Placeholder 3">
            <a:extLst>
              <a:ext uri="{FF2B5EF4-FFF2-40B4-BE49-F238E27FC236}">
                <a16:creationId xmlns:a16="http://schemas.microsoft.com/office/drawing/2014/main" id="{F3B712BF-AB0B-49E5-B1BD-8077CF89F80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F991C7A-F319-449C-BBAE-9BF89CFFC6D4}"/>
              </a:ext>
            </a:extLst>
          </p:cNvPr>
          <p:cNvSpPr>
            <a:spLocks noGrp="1"/>
          </p:cNvSpPr>
          <p:nvPr>
            <p:ph type="ftr" sz="quarter" idx="11"/>
          </p:nvPr>
        </p:nvSpPr>
        <p:spPr/>
        <p:txBody>
          <a:bodyPr/>
          <a:lstStyle/>
          <a:p>
            <a:r>
              <a:rPr lang="en-US"/>
              <a:t>Mojang Studios</a:t>
            </a:r>
          </a:p>
        </p:txBody>
      </p:sp>
      <p:sp>
        <p:nvSpPr>
          <p:cNvPr id="7" name="Slide Number Placeholder 6">
            <a:extLst>
              <a:ext uri="{FF2B5EF4-FFF2-40B4-BE49-F238E27FC236}">
                <a16:creationId xmlns:a16="http://schemas.microsoft.com/office/drawing/2014/main" id="{51AC678B-9E1F-4926-8DE7-492F9149934E}"/>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3290998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 Image Grid- Dark">
    <p:bg>
      <p:bgRef idx="1001">
        <a:schemeClr val="bg1"/>
      </p:bgRef>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941606D1-5160-4399-B927-1AE85C6AC2C7}"/>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9" name="Picture Placeholder 6">
            <a:extLst>
              <a:ext uri="{FF2B5EF4-FFF2-40B4-BE49-F238E27FC236}">
                <a16:creationId xmlns:a16="http://schemas.microsoft.com/office/drawing/2014/main" id="{ACA31C2D-86A4-4724-B48C-75021011955B}"/>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08DE7795-8A44-4CF4-A2AB-33D3C4BB25A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FD67D96A-E918-4C87-A6ED-15BBFA27A39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1A019F5-A711-4233-A3C8-55AF2517E1B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2326304"/>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Image Grid- Light">
    <p:bg>
      <p:bgPr>
        <a:solidFill>
          <a:schemeClr val="bg2"/>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9A894DFD-ED21-4904-9054-2E24112F4449}"/>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tx1"/>
                </a:solidFill>
              </a:defRPr>
            </a:lvl1pPr>
          </a:lstStyle>
          <a:p>
            <a:r>
              <a:rPr lang="en-US"/>
              <a:t>Add Image (636 x 720 pixels)</a:t>
            </a:r>
          </a:p>
        </p:txBody>
      </p:sp>
      <p:sp>
        <p:nvSpPr>
          <p:cNvPr id="8" name="Picture Placeholder 6">
            <a:extLst>
              <a:ext uri="{FF2B5EF4-FFF2-40B4-BE49-F238E27FC236}">
                <a16:creationId xmlns:a16="http://schemas.microsoft.com/office/drawing/2014/main" id="{CE1F7351-DC71-4479-AA73-6C8FD75B582C}"/>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12" name="Picture Placeholder 6">
            <a:extLst>
              <a:ext uri="{FF2B5EF4-FFF2-40B4-BE49-F238E27FC236}">
                <a16:creationId xmlns:a16="http://schemas.microsoft.com/office/drawing/2014/main" id="{5892FC00-63D1-4ADB-A12F-E3D50BE1E108}"/>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3" name="Date Placeholder 2">
            <a:extLst>
              <a:ext uri="{FF2B5EF4-FFF2-40B4-BE49-F238E27FC236}">
                <a16:creationId xmlns:a16="http://schemas.microsoft.com/office/drawing/2014/main" id="{9175D855-BAB6-409E-A307-64BC869F56A0}"/>
              </a:ext>
            </a:extLst>
          </p:cNvPr>
          <p:cNvSpPr>
            <a:spLocks noGrp="1"/>
          </p:cNvSpPr>
          <p:nvPr>
            <p:ph type="dt" sz="half" idx="2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9435C9A-A9B6-41BC-B407-81D77378273E}"/>
              </a:ext>
            </a:extLst>
          </p:cNvPr>
          <p:cNvSpPr>
            <a:spLocks noGrp="1"/>
          </p:cNvSpPr>
          <p:nvPr>
            <p:ph type="ftr" sz="quarter" idx="21"/>
          </p:nvPr>
        </p:nvSpPr>
        <p:spPr/>
        <p:txBody>
          <a:bodyPr/>
          <a:lstStyle/>
          <a:p>
            <a:r>
              <a:rPr lang="en-US"/>
              <a:t>Mojang Studios</a:t>
            </a:r>
          </a:p>
        </p:txBody>
      </p:sp>
      <p:sp>
        <p:nvSpPr>
          <p:cNvPr id="5" name="Slide Number Placeholder 4">
            <a:extLst>
              <a:ext uri="{FF2B5EF4-FFF2-40B4-BE49-F238E27FC236}">
                <a16:creationId xmlns:a16="http://schemas.microsoft.com/office/drawing/2014/main" id="{E7101BB8-8552-47AF-8122-40A36DC279E3}"/>
              </a:ext>
            </a:extLst>
          </p:cNvPr>
          <p:cNvSpPr>
            <a:spLocks noGrp="1"/>
          </p:cNvSpPr>
          <p:nvPr>
            <p:ph type="sldNum" sz="quarter" idx="2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221075646"/>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Image Grid- Dark">
    <p:bg>
      <p:bgRef idx="1001">
        <a:schemeClr val="bg1"/>
      </p:bgRef>
    </p:bg>
    <p:spTree>
      <p:nvGrpSpPr>
        <p:cNvPr id="1" name=""/>
        <p:cNvGrpSpPr/>
        <p:nvPr/>
      </p:nvGrpSpPr>
      <p:grpSpPr>
        <a:xfrm>
          <a:off x="0" y="0"/>
          <a:ext cx="0" cy="0"/>
          <a:chOff x="0" y="0"/>
          <a:chExt cx="0" cy="0"/>
        </a:xfrm>
      </p:grpSpPr>
      <p:sp>
        <p:nvSpPr>
          <p:cNvPr id="9" name="Picture Placeholder 6">
            <a:extLst>
              <a:ext uri="{FF2B5EF4-FFF2-40B4-BE49-F238E27FC236}">
                <a16:creationId xmlns:a16="http://schemas.microsoft.com/office/drawing/2014/main" id="{32C832C9-5B8B-45D7-9665-A173BC7E6504}"/>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10" name="Picture Placeholder 6">
            <a:extLst>
              <a:ext uri="{FF2B5EF4-FFF2-40B4-BE49-F238E27FC236}">
                <a16:creationId xmlns:a16="http://schemas.microsoft.com/office/drawing/2014/main" id="{62481A0E-2AF3-45E2-B5E8-8E0EAF479B66}"/>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11" name="Picture Placeholder 6">
            <a:extLst>
              <a:ext uri="{FF2B5EF4-FFF2-40B4-BE49-F238E27FC236}">
                <a16:creationId xmlns:a16="http://schemas.microsoft.com/office/drawing/2014/main" id="{FAFB9FC2-C21A-4849-817C-675689C859D5}"/>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DC67B097-6E0C-4851-BAAD-DAE23C591A8C}"/>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4D616E6-C6EC-453E-803D-0139AA14CDAE}"/>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89A4410-3AA9-45DC-8206-3D0CF1214E0B}"/>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2893504"/>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Image Row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70580696-AABE-4788-AD07-90B7766A61A6}"/>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883024E-9F7C-4B93-A6CF-187B41AD121D}"/>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925741F-4003-4669-9541-C6800F2D75E3}"/>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D06DF80-6561-4A70-812D-7D332F56395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20673690-46C6-4174-A27D-76CB1195F79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Picture Placeholder 5">
            <a:extLst>
              <a:ext uri="{FF2B5EF4-FFF2-40B4-BE49-F238E27FC236}">
                <a16:creationId xmlns:a16="http://schemas.microsoft.com/office/drawing/2014/main" id="{308CEB6C-5F74-49FE-B0E4-2F0B4BB72DF0}"/>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5" name="Picture Placeholder 5">
            <a:extLst>
              <a:ext uri="{FF2B5EF4-FFF2-40B4-BE49-F238E27FC236}">
                <a16:creationId xmlns:a16="http://schemas.microsoft.com/office/drawing/2014/main" id="{B6762657-FAEF-447D-951F-AEB34FE80A88}"/>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8" name="Picture Placeholder 5">
            <a:extLst>
              <a:ext uri="{FF2B5EF4-FFF2-40B4-BE49-F238E27FC236}">
                <a16:creationId xmlns:a16="http://schemas.microsoft.com/office/drawing/2014/main" id="{10223F15-420E-4833-8114-93A2D94CECC3}"/>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Tree>
    <p:extLst>
      <p:ext uri="{BB962C8B-B14F-4D97-AF65-F5344CB8AC3E}">
        <p14:creationId xmlns:p14="http://schemas.microsoft.com/office/powerpoint/2010/main" val="3665530710"/>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 Image Row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4887D76-CD04-4508-8C39-407F9FD8035F}"/>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FE3352D-09CC-451C-8CA9-E4866259CFE2}"/>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C6BB4C1A-DB9B-4332-943F-93D4C03E35A1}"/>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571D4FB8-D5A9-496E-BDE6-D0BF4ECC37A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D04B49C1-DC86-4146-A50D-53BA9CD7143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Picture Placeholder 5">
            <a:extLst>
              <a:ext uri="{FF2B5EF4-FFF2-40B4-BE49-F238E27FC236}">
                <a16:creationId xmlns:a16="http://schemas.microsoft.com/office/drawing/2014/main" id="{158672AA-A84B-40F9-A741-F991A362C9B6}"/>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4" name="Picture Placeholder 5">
            <a:extLst>
              <a:ext uri="{FF2B5EF4-FFF2-40B4-BE49-F238E27FC236}">
                <a16:creationId xmlns:a16="http://schemas.microsoft.com/office/drawing/2014/main" id="{34396412-BB98-47F6-9FF2-33D996BC7233}"/>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5" name="Picture Placeholder 5">
            <a:extLst>
              <a:ext uri="{FF2B5EF4-FFF2-40B4-BE49-F238E27FC236}">
                <a16:creationId xmlns:a16="http://schemas.microsoft.com/office/drawing/2014/main" id="{69FDFE8C-7547-4678-B786-FB051464C1C6}"/>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Tree>
    <p:extLst>
      <p:ext uri="{BB962C8B-B14F-4D97-AF65-F5344CB8AC3E}">
        <p14:creationId xmlns:p14="http://schemas.microsoft.com/office/powerpoint/2010/main" val="3291742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 Image Grid- Light">
    <p:spTree>
      <p:nvGrpSpPr>
        <p:cNvPr id="1" name=""/>
        <p:cNvGrpSpPr/>
        <p:nvPr/>
      </p:nvGrpSpPr>
      <p:grpSpPr>
        <a:xfrm>
          <a:off x="0" y="0"/>
          <a:ext cx="0" cy="0"/>
          <a:chOff x="0" y="0"/>
          <a:chExt cx="0" cy="0"/>
        </a:xfrm>
      </p:grpSpPr>
      <p:sp>
        <p:nvSpPr>
          <p:cNvPr id="13" name="Picture Placeholder 5">
            <a:extLst>
              <a:ext uri="{FF2B5EF4-FFF2-40B4-BE49-F238E27FC236}">
                <a16:creationId xmlns:a16="http://schemas.microsoft.com/office/drawing/2014/main" id="{4F09476B-945C-45B4-B70D-5C4F88681A16}"/>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5" name="Picture Placeholder 5">
            <a:extLst>
              <a:ext uri="{FF2B5EF4-FFF2-40B4-BE49-F238E27FC236}">
                <a16:creationId xmlns:a16="http://schemas.microsoft.com/office/drawing/2014/main" id="{20D60E52-555F-4B92-A1B9-AC9F81C1124C}"/>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6" name="Picture Placeholder 5">
            <a:extLst>
              <a:ext uri="{FF2B5EF4-FFF2-40B4-BE49-F238E27FC236}">
                <a16:creationId xmlns:a16="http://schemas.microsoft.com/office/drawing/2014/main" id="{7B090983-B63E-494D-A89C-076C54A1CE79}"/>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2" name="Picture Placeholder 5">
            <a:extLst>
              <a:ext uri="{FF2B5EF4-FFF2-40B4-BE49-F238E27FC236}">
                <a16:creationId xmlns:a16="http://schemas.microsoft.com/office/drawing/2014/main" id="{145FB3A1-9398-49A4-A3D2-E92A49730209}"/>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3" name="Date Placeholder 2">
            <a:extLst>
              <a:ext uri="{FF2B5EF4-FFF2-40B4-BE49-F238E27FC236}">
                <a16:creationId xmlns:a16="http://schemas.microsoft.com/office/drawing/2014/main" id="{2F10EF3F-1C1F-43F2-9A55-4D0158595210}"/>
              </a:ext>
            </a:extLst>
          </p:cNvPr>
          <p:cNvSpPr>
            <a:spLocks noGrp="1"/>
          </p:cNvSpPr>
          <p:nvPr>
            <p:ph type="dt" sz="half" idx="2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F575A61-C52A-400F-BFE9-3AD5193FD562}"/>
              </a:ext>
            </a:extLst>
          </p:cNvPr>
          <p:cNvSpPr>
            <a:spLocks noGrp="1"/>
          </p:cNvSpPr>
          <p:nvPr>
            <p:ph type="ftr" sz="quarter" idx="22"/>
          </p:nvPr>
        </p:nvSpPr>
        <p:spPr/>
        <p:txBody>
          <a:bodyPr/>
          <a:lstStyle/>
          <a:p>
            <a:r>
              <a:rPr lang="en-US"/>
              <a:t>Mojang Studios</a:t>
            </a:r>
          </a:p>
        </p:txBody>
      </p:sp>
      <p:sp>
        <p:nvSpPr>
          <p:cNvPr id="5" name="Slide Number Placeholder 4">
            <a:extLst>
              <a:ext uri="{FF2B5EF4-FFF2-40B4-BE49-F238E27FC236}">
                <a16:creationId xmlns:a16="http://schemas.microsoft.com/office/drawing/2014/main" id="{C2D1A42F-410F-4395-A112-863ADC175CA6}"/>
              </a:ext>
            </a:extLst>
          </p:cNvPr>
          <p:cNvSpPr>
            <a:spLocks noGrp="1"/>
          </p:cNvSpPr>
          <p:nvPr>
            <p:ph type="sldNum" sz="quarter" idx="23"/>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165060320"/>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 Image Grid- Dark">
    <p:bg>
      <p:bgRef idx="1001">
        <a:schemeClr val="bg1"/>
      </p:bgRef>
    </p:bg>
    <p:spTree>
      <p:nvGrpSpPr>
        <p:cNvPr id="1" name=""/>
        <p:cNvGrpSpPr/>
        <p:nvPr/>
      </p:nvGrpSpPr>
      <p:grpSpPr>
        <a:xfrm>
          <a:off x="0" y="0"/>
          <a:ext cx="0" cy="0"/>
          <a:chOff x="0" y="0"/>
          <a:chExt cx="0" cy="0"/>
        </a:xfrm>
      </p:grpSpPr>
      <p:sp>
        <p:nvSpPr>
          <p:cNvPr id="10" name="Picture Placeholder 5">
            <a:extLst>
              <a:ext uri="{FF2B5EF4-FFF2-40B4-BE49-F238E27FC236}">
                <a16:creationId xmlns:a16="http://schemas.microsoft.com/office/drawing/2014/main" id="{41CDF0DE-2CC7-4234-AE90-9BC9A50F9544}"/>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1" name="Picture Placeholder 5">
            <a:extLst>
              <a:ext uri="{FF2B5EF4-FFF2-40B4-BE49-F238E27FC236}">
                <a16:creationId xmlns:a16="http://schemas.microsoft.com/office/drawing/2014/main" id="{7151326A-157B-44C1-83A1-7204FB319405}"/>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2" name="Picture Placeholder 5">
            <a:extLst>
              <a:ext uri="{FF2B5EF4-FFF2-40B4-BE49-F238E27FC236}">
                <a16:creationId xmlns:a16="http://schemas.microsoft.com/office/drawing/2014/main" id="{F0C92F0F-1BB4-4481-938D-F79D8A2EC87E}"/>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3" name="Picture Placeholder 5">
            <a:extLst>
              <a:ext uri="{FF2B5EF4-FFF2-40B4-BE49-F238E27FC236}">
                <a16:creationId xmlns:a16="http://schemas.microsoft.com/office/drawing/2014/main" id="{69AF51A7-A159-4D42-9A44-911D357C15EE}"/>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3" name="Footer Placeholder 2">
            <a:extLst>
              <a:ext uri="{FF2B5EF4-FFF2-40B4-BE49-F238E27FC236}">
                <a16:creationId xmlns:a16="http://schemas.microsoft.com/office/drawing/2014/main" id="{7A613ACC-8831-433D-A1AF-4C6F5D56A12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C7AFED4-8688-440E-8201-3488A148CDF8}"/>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04B6F1C-F245-4835-B295-A5C907FABF0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2872474"/>
      </p:ext>
    </p:extLst>
  </p:cSld>
  <p:clrMapOvr>
    <a:overrideClrMapping bg1="dk1" tx1="lt1" bg2="dk2" tx2="lt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 Image Grid-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8BFB98E-7D0C-470F-905A-223897D4684C}"/>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13" name="Picture Placeholder 5">
            <a:extLst>
              <a:ext uri="{FF2B5EF4-FFF2-40B4-BE49-F238E27FC236}">
                <a16:creationId xmlns:a16="http://schemas.microsoft.com/office/drawing/2014/main" id="{4C0B48F5-0C21-40AC-B71B-DBC15C83F33E}"/>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0" name="Picture Placeholder 5">
            <a:extLst>
              <a:ext uri="{FF2B5EF4-FFF2-40B4-BE49-F238E27FC236}">
                <a16:creationId xmlns:a16="http://schemas.microsoft.com/office/drawing/2014/main" id="{36E044FA-E402-4230-82DC-EE245F3D597C}"/>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1" name="Picture Placeholder 5">
            <a:extLst>
              <a:ext uri="{FF2B5EF4-FFF2-40B4-BE49-F238E27FC236}">
                <a16:creationId xmlns:a16="http://schemas.microsoft.com/office/drawing/2014/main" id="{ABF020E0-44B0-4715-89F2-7E2D1375D3F0}"/>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2" name="Picture Placeholder 5">
            <a:extLst>
              <a:ext uri="{FF2B5EF4-FFF2-40B4-BE49-F238E27FC236}">
                <a16:creationId xmlns:a16="http://schemas.microsoft.com/office/drawing/2014/main" id="{7D2D8B5D-D958-411B-A809-A756F157D290}"/>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3" name="Picture Placeholder 5">
            <a:extLst>
              <a:ext uri="{FF2B5EF4-FFF2-40B4-BE49-F238E27FC236}">
                <a16:creationId xmlns:a16="http://schemas.microsoft.com/office/drawing/2014/main" id="{B71AD1A4-63E8-4D78-AE7B-4D7452685E4E}"/>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3" name="Date Placeholder 2">
            <a:extLst>
              <a:ext uri="{FF2B5EF4-FFF2-40B4-BE49-F238E27FC236}">
                <a16:creationId xmlns:a16="http://schemas.microsoft.com/office/drawing/2014/main" id="{13A3D95A-529A-4D19-8A83-D9E08C35DAF0}"/>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DE8EFC-E183-4700-87DC-611B53119959}"/>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7DF1F94A-FA42-46E9-A368-9354014CA5A0}"/>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696336177"/>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 Image Grid- Dark">
    <p:bg>
      <p:bgRef idx="1001">
        <a:schemeClr val="bg1"/>
      </p:bgRef>
    </p:bg>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8C3EDAEC-B974-463A-8E6C-A71E7403F492}"/>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2" name="Picture Placeholder 5">
            <a:extLst>
              <a:ext uri="{FF2B5EF4-FFF2-40B4-BE49-F238E27FC236}">
                <a16:creationId xmlns:a16="http://schemas.microsoft.com/office/drawing/2014/main" id="{843849CC-C6CC-4699-B3F8-F3103979DDBD}"/>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3" name="Picture Placeholder 5">
            <a:extLst>
              <a:ext uri="{FF2B5EF4-FFF2-40B4-BE49-F238E27FC236}">
                <a16:creationId xmlns:a16="http://schemas.microsoft.com/office/drawing/2014/main" id="{9E35DB53-2676-4EF8-9474-95C08D44CDE8}"/>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4" name="Picture Placeholder 5">
            <a:extLst>
              <a:ext uri="{FF2B5EF4-FFF2-40B4-BE49-F238E27FC236}">
                <a16:creationId xmlns:a16="http://schemas.microsoft.com/office/drawing/2014/main" id="{764B4D78-900E-4902-A52B-511E412C4D1C}"/>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5" name="Picture Placeholder 5">
            <a:extLst>
              <a:ext uri="{FF2B5EF4-FFF2-40B4-BE49-F238E27FC236}">
                <a16:creationId xmlns:a16="http://schemas.microsoft.com/office/drawing/2014/main" id="{6B7A7ABB-F4C2-4CD2-BB24-2A882DB68B3C}"/>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6" name="Picture Placeholder 5">
            <a:extLst>
              <a:ext uri="{FF2B5EF4-FFF2-40B4-BE49-F238E27FC236}">
                <a16:creationId xmlns:a16="http://schemas.microsoft.com/office/drawing/2014/main" id="{9EC24370-A568-493F-A56E-90C276325D64}"/>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3" name="Date Placeholder 2">
            <a:extLst>
              <a:ext uri="{FF2B5EF4-FFF2-40B4-BE49-F238E27FC236}">
                <a16:creationId xmlns:a16="http://schemas.microsoft.com/office/drawing/2014/main" id="{2F06053C-63FB-4EA8-B6EB-120541A76233}"/>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CBA1374-CB70-490E-8C5A-7B64509E7FAE}"/>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8D178328-A118-4DAE-94B5-BD8E7DBAB12D}"/>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3966038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9 Image Grid- Light">
    <p:spTree>
      <p:nvGrpSpPr>
        <p:cNvPr id="1" name=""/>
        <p:cNvGrpSpPr/>
        <p:nvPr/>
      </p:nvGrpSpPr>
      <p:grpSpPr>
        <a:xfrm>
          <a:off x="0" y="0"/>
          <a:ext cx="0" cy="0"/>
          <a:chOff x="0" y="0"/>
          <a:chExt cx="0" cy="0"/>
        </a:xfrm>
      </p:grpSpPr>
      <p:sp>
        <p:nvSpPr>
          <p:cNvPr id="29" name="Picture Placeholder 2">
            <a:extLst>
              <a:ext uri="{FF2B5EF4-FFF2-40B4-BE49-F238E27FC236}">
                <a16:creationId xmlns:a16="http://schemas.microsoft.com/office/drawing/2014/main" id="{56892A83-0FE4-407C-BCC8-9CC6D7D25E0B}"/>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30" name="Picture Placeholder 2">
            <a:extLst>
              <a:ext uri="{FF2B5EF4-FFF2-40B4-BE49-F238E27FC236}">
                <a16:creationId xmlns:a16="http://schemas.microsoft.com/office/drawing/2014/main" id="{D1649938-60B6-45C7-9781-BA91351DE215}"/>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31" name="Picture Placeholder 2">
            <a:extLst>
              <a:ext uri="{FF2B5EF4-FFF2-40B4-BE49-F238E27FC236}">
                <a16:creationId xmlns:a16="http://schemas.microsoft.com/office/drawing/2014/main" id="{F1AF5242-D2E4-4C32-8717-230F370FE5EB}"/>
              </a:ext>
            </a:extLst>
          </p:cNvPr>
          <p:cNvSpPr>
            <a:spLocks noGrp="1"/>
          </p:cNvSpPr>
          <p:nvPr>
            <p:ph type="pic" sz="quarter" idx="39" hasCustomPrompt="1"/>
          </p:nvPr>
        </p:nvSpPr>
        <p:spPr>
          <a:xfrm>
            <a:off x="8161845" y="4627213"/>
            <a:ext cx="4030155" cy="2230787"/>
          </a:xfrm>
          <a:prstGeom prst="rect">
            <a:avLst/>
          </a:prstGeom>
          <a:solidFill>
            <a:schemeClr val="accent2"/>
          </a:solidFill>
        </p:spPr>
        <p:txBody>
          <a:bodyPr lIns="0" tIns="548640" rIns="0" bIns="0"/>
          <a:lstStyle>
            <a:lvl1pPr algn="ctr">
              <a:defRPr sz="1400">
                <a:solidFill>
                  <a:schemeClr val="tx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3" name="Picture Placeholder 2">
            <a:extLst>
              <a:ext uri="{FF2B5EF4-FFF2-40B4-BE49-F238E27FC236}">
                <a16:creationId xmlns:a16="http://schemas.microsoft.com/office/drawing/2014/main" id="{15206625-D59D-4E4D-A502-C3A9B032DB9C}"/>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1" name="Picture Placeholder 2">
            <a:extLst>
              <a:ext uri="{FF2B5EF4-FFF2-40B4-BE49-F238E27FC236}">
                <a16:creationId xmlns:a16="http://schemas.microsoft.com/office/drawing/2014/main" id="{9A94E83E-B365-4AAB-8004-AEA71747502A}"/>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22" name="Picture Placeholder 2">
            <a:extLst>
              <a:ext uri="{FF2B5EF4-FFF2-40B4-BE49-F238E27FC236}">
                <a16:creationId xmlns:a16="http://schemas.microsoft.com/office/drawing/2014/main" id="{68762BE2-EC75-4299-A91A-9250B0871B59}"/>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6" name="Picture Placeholder 2">
            <a:extLst>
              <a:ext uri="{FF2B5EF4-FFF2-40B4-BE49-F238E27FC236}">
                <a16:creationId xmlns:a16="http://schemas.microsoft.com/office/drawing/2014/main" id="{505CE7C7-39C4-4FCC-9E1D-D59CBE1E2B85}"/>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lvl1pPr>
          </a:lstStyle>
          <a:p>
            <a:r>
              <a:rPr lang="de-DE"/>
              <a:t>Add Image (418 x 236 pixels)</a:t>
            </a:r>
          </a:p>
        </p:txBody>
      </p:sp>
      <p:sp>
        <p:nvSpPr>
          <p:cNvPr id="27" name="Picture Placeholder 2">
            <a:extLst>
              <a:ext uri="{FF2B5EF4-FFF2-40B4-BE49-F238E27FC236}">
                <a16:creationId xmlns:a16="http://schemas.microsoft.com/office/drawing/2014/main" id="{4D4F2DA7-7A45-4F68-B16D-F417B2E4EC58}"/>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lvl1pPr>
          </a:lstStyle>
          <a:p>
            <a:r>
              <a:rPr lang="de-DE"/>
              <a:t>Add Image (418 x 236 pixels)</a:t>
            </a:r>
          </a:p>
        </p:txBody>
      </p:sp>
      <p:sp>
        <p:nvSpPr>
          <p:cNvPr id="28" name="Picture Placeholder 2">
            <a:extLst>
              <a:ext uri="{FF2B5EF4-FFF2-40B4-BE49-F238E27FC236}">
                <a16:creationId xmlns:a16="http://schemas.microsoft.com/office/drawing/2014/main" id="{324CD984-8689-4560-9521-3AE03BA3046B}"/>
              </a:ext>
            </a:extLst>
          </p:cNvPr>
          <p:cNvSpPr>
            <a:spLocks noGrp="1"/>
          </p:cNvSpPr>
          <p:nvPr>
            <p:ph type="pic" sz="quarter" idx="36" hasCustomPrompt="1"/>
          </p:nvPr>
        </p:nvSpPr>
        <p:spPr>
          <a:xfrm>
            <a:off x="8161845" y="2309813"/>
            <a:ext cx="4030155" cy="2219325"/>
          </a:xfrm>
          <a:prstGeom prst="rect">
            <a:avLst/>
          </a:prstGeom>
          <a:solidFill>
            <a:schemeClr val="tx1"/>
          </a:solidFill>
        </p:spPr>
        <p:txBody>
          <a:bodyPr lIns="0" tIns="548640" rIns="0" bIns="0"/>
          <a:lstStyle>
            <a:lvl1pPr algn="ctr">
              <a:defRPr sz="1400">
                <a:solidFill>
                  <a:schemeClr val="bg1"/>
                </a:solidFill>
              </a:defRPr>
            </a:lvl1pPr>
          </a:lstStyle>
          <a:p>
            <a:r>
              <a:rPr lang="de-DE"/>
              <a:t>Add Image (418 x 236 pixels)</a:t>
            </a:r>
          </a:p>
        </p:txBody>
      </p:sp>
    </p:spTree>
    <p:extLst>
      <p:ext uri="{BB962C8B-B14F-4D97-AF65-F5344CB8AC3E}">
        <p14:creationId xmlns:p14="http://schemas.microsoft.com/office/powerpoint/2010/main" val="115116086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chemeClr val="accent1"/>
        </a:solidFill>
        <a:effectLst/>
      </p:bgPr>
    </p:bg>
    <p:spTree>
      <p:nvGrpSpPr>
        <p:cNvPr id="1" name=""/>
        <p:cNvGrpSpPr/>
        <p:nvPr/>
      </p:nvGrpSpPr>
      <p:grpSpPr>
        <a:xfrm>
          <a:off x="0" y="0"/>
          <a:ext cx="0" cy="0"/>
          <a:chOff x="0" y="0"/>
          <a:chExt cx="0" cy="0"/>
        </a:xfrm>
      </p:grpSpPr>
      <p:sp>
        <p:nvSpPr>
          <p:cNvPr id="10" name="Title 23">
            <a:extLst>
              <a:ext uri="{FF2B5EF4-FFF2-40B4-BE49-F238E27FC236}">
                <a16:creationId xmlns:a16="http://schemas.microsoft.com/office/drawing/2014/main" id="{175AE02B-F932-426E-9D4B-1F034F6BFDFC}"/>
              </a:ext>
            </a:extLst>
          </p:cNvPr>
          <p:cNvSpPr>
            <a:spLocks noGrp="1"/>
          </p:cNvSpPr>
          <p:nvPr>
            <p:ph type="title" hasCustomPrompt="1"/>
          </p:nvPr>
        </p:nvSpPr>
        <p:spPr>
          <a:xfrm>
            <a:off x="252413" y="1327150"/>
            <a:ext cx="2851150" cy="203200"/>
          </a:xfrm>
          <a:prstGeom prst="rect">
            <a:avLst/>
          </a:prstGeom>
        </p:spPr>
        <p:txBody>
          <a:bodyPr rIns="274320" anchor="t" anchorCtr="0">
            <a:noAutofit/>
          </a:bodyPr>
          <a:lstStyle>
            <a:lvl1pPr>
              <a:lnSpc>
                <a:spcPct val="105000"/>
              </a:lnSpc>
              <a:defRPr/>
            </a:lvl1pPr>
          </a:lstStyle>
          <a:p>
            <a:r>
              <a:rPr lang="en-US"/>
              <a:t>Agenda Title (14pt)</a:t>
            </a:r>
          </a:p>
        </p:txBody>
      </p:sp>
      <p:sp>
        <p:nvSpPr>
          <p:cNvPr id="11" name="Text Placeholder 21">
            <a:extLst>
              <a:ext uri="{FF2B5EF4-FFF2-40B4-BE49-F238E27FC236}">
                <a16:creationId xmlns:a16="http://schemas.microsoft.com/office/drawing/2014/main" id="{074F5F42-0B9D-482D-91F6-F8895E2A6C8E}"/>
              </a:ext>
            </a:extLst>
          </p:cNvPr>
          <p:cNvSpPr>
            <a:spLocks noGrp="1"/>
          </p:cNvSpPr>
          <p:nvPr>
            <p:ph type="body" sz="quarter" idx="15" hasCustomPrompt="1"/>
          </p:nvPr>
        </p:nvSpPr>
        <p:spPr>
          <a:xfrm>
            <a:off x="252413" y="1530350"/>
            <a:ext cx="2851150" cy="234950"/>
          </a:xfrm>
          <a:prstGeom prst="rect">
            <a:avLst/>
          </a:prstGeom>
        </p:spPr>
        <p:txBody>
          <a:bodyPr lIns="0" tIns="18288" rIns="274320" bIns="0" anchor="t" anchorCtr="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Agenda Subtitle (14pt)</a:t>
            </a:r>
          </a:p>
        </p:txBody>
      </p:sp>
      <p:sp>
        <p:nvSpPr>
          <p:cNvPr id="16" name="Date Placeholder 15">
            <a:extLst>
              <a:ext uri="{FF2B5EF4-FFF2-40B4-BE49-F238E27FC236}">
                <a16:creationId xmlns:a16="http://schemas.microsoft.com/office/drawing/2014/main" id="{3A9995C4-EC49-4060-A006-D4B8A51F6BC9}"/>
              </a:ext>
            </a:extLst>
          </p:cNvPr>
          <p:cNvSpPr>
            <a:spLocks noGrp="1"/>
          </p:cNvSpPr>
          <p:nvPr>
            <p:ph type="dt" sz="half" idx="24"/>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3D5251FB-8B5B-4CAF-A625-783C38759352}"/>
              </a:ext>
            </a:extLst>
          </p:cNvPr>
          <p:cNvSpPr>
            <a:spLocks noGrp="1"/>
          </p:cNvSpPr>
          <p:nvPr>
            <p:ph type="ftr" sz="quarter" idx="25"/>
          </p:nvPr>
        </p:nvSpPr>
        <p:spPr/>
        <p:txBody>
          <a:bodyPr/>
          <a:lstStyle/>
          <a:p>
            <a:r>
              <a:rPr lang="en-US"/>
              <a:t>Mojang Studios</a:t>
            </a:r>
          </a:p>
        </p:txBody>
      </p:sp>
      <p:sp>
        <p:nvSpPr>
          <p:cNvPr id="18" name="Slide Number Placeholder 17">
            <a:extLst>
              <a:ext uri="{FF2B5EF4-FFF2-40B4-BE49-F238E27FC236}">
                <a16:creationId xmlns:a16="http://schemas.microsoft.com/office/drawing/2014/main" id="{F0ED848A-2AF9-4328-AF5E-8BBB63F6033C}"/>
              </a:ext>
            </a:extLst>
          </p:cNvPr>
          <p:cNvSpPr>
            <a:spLocks noGrp="1"/>
          </p:cNvSpPr>
          <p:nvPr>
            <p:ph type="sldNum" sz="quarter" idx="26"/>
          </p:nvPr>
        </p:nvSpPr>
        <p:spPr/>
        <p:txBody>
          <a:bodyPr/>
          <a:lstStyle/>
          <a:p>
            <a:fld id="{7C84D469-983E-45D1-83D0-D0A54F8F126E}" type="slidenum">
              <a:rPr lang="en-US" smtClean="0"/>
              <a:pPr/>
              <a:t>‹#›</a:t>
            </a:fld>
            <a:endParaRPr lang="en-US"/>
          </a:p>
        </p:txBody>
      </p:sp>
      <p:sp>
        <p:nvSpPr>
          <p:cNvPr id="21" name="Text Placeholder 4">
            <a:extLst>
              <a:ext uri="{FF2B5EF4-FFF2-40B4-BE49-F238E27FC236}">
                <a16:creationId xmlns:a16="http://schemas.microsoft.com/office/drawing/2014/main" id="{ADE19464-F610-4AAC-88D5-154900105F61}"/>
              </a:ext>
            </a:extLst>
          </p:cNvPr>
          <p:cNvSpPr>
            <a:spLocks noGrp="1"/>
          </p:cNvSpPr>
          <p:nvPr>
            <p:ph type="body" sz="quarter" idx="23" hasCustomPrompt="1"/>
          </p:nvPr>
        </p:nvSpPr>
        <p:spPr>
          <a:xfrm>
            <a:off x="3195639" y="1327150"/>
            <a:ext cx="7269162" cy="4187825"/>
          </a:xfrm>
          <a:prstGeom prst="rect">
            <a:avLst/>
          </a:prstGeom>
          <a:noFill/>
        </p:spPr>
        <p:txBody>
          <a:bodyPr lIns="0" tIns="0" rIns="0" bIns="0"/>
          <a:lstStyle>
            <a:lvl1pPr indent="-182880">
              <a:lnSpc>
                <a:spcPct val="105000"/>
              </a:lnSpc>
              <a:spcBef>
                <a:spcPts val="1800"/>
              </a:spcBef>
              <a:spcAft>
                <a:spcPts val="0"/>
              </a:spcAft>
              <a:buClr>
                <a:schemeClr val="tx1"/>
              </a:buClr>
              <a:buSzPct val="90000"/>
              <a:buFont typeface="Arial" panose="020B0604020202020204" pitchFamily="34" charset="0"/>
              <a:buChar char="●"/>
              <a:defRPr sz="1400">
                <a:solidFill>
                  <a:schemeClr val="tx1"/>
                </a:solidFill>
              </a:defRPr>
            </a:lvl1pPr>
            <a:lvl2pPr marL="365760" indent="-182880">
              <a:lnSpc>
                <a:spcPct val="105000"/>
              </a:lnSpc>
              <a:spcAft>
                <a:spcPts val="0"/>
              </a:spcAft>
              <a:buClr>
                <a:schemeClr val="tx1"/>
              </a:buClr>
              <a:buSzPct val="90000"/>
              <a:buFont typeface="Courier New" panose="02070309020205020404" pitchFamily="49" charset="0"/>
              <a:buChar char="o"/>
              <a:defRPr sz="1400">
                <a:solidFill>
                  <a:schemeClr val="tx1"/>
                </a:solidFill>
              </a:defRPr>
            </a:lvl2pPr>
          </a:lstStyle>
          <a:p>
            <a:r>
              <a:rPr lang="en-US"/>
              <a:t>Topic A (14pt)</a:t>
            </a:r>
          </a:p>
          <a:p>
            <a:pPr lvl="1"/>
            <a:r>
              <a:rPr lang="en-US"/>
              <a:t>Add Sup-Topic or Description. (14pt)</a:t>
            </a:r>
          </a:p>
          <a:p>
            <a:r>
              <a:rPr lang="en-US"/>
              <a:t>Topic B (14pt)</a:t>
            </a:r>
          </a:p>
          <a:p>
            <a:pPr lvl="1"/>
            <a:r>
              <a:rPr lang="en-US"/>
              <a:t>Add Sup-Topic or Description. (14pt)</a:t>
            </a:r>
          </a:p>
          <a:p>
            <a:r>
              <a:rPr lang="en-US"/>
              <a:t>Topic C (14pt)</a:t>
            </a:r>
          </a:p>
          <a:p>
            <a:pPr lvl="1"/>
            <a:r>
              <a:rPr lang="en-US"/>
              <a:t>Add Sup-Topic or Description. (14pt)</a:t>
            </a:r>
          </a:p>
          <a:p>
            <a:pPr lvl="1"/>
            <a:r>
              <a:rPr lang="en-US"/>
              <a:t>Add Sup-Topic or Description. (14pt)</a:t>
            </a:r>
          </a:p>
          <a:p>
            <a:pPr lvl="1"/>
            <a:r>
              <a:rPr lang="en-US"/>
              <a:t>Add Sup-Topic or Description. (14pt)</a:t>
            </a:r>
          </a:p>
        </p:txBody>
      </p:sp>
    </p:spTree>
    <p:extLst>
      <p:ext uri="{BB962C8B-B14F-4D97-AF65-F5344CB8AC3E}">
        <p14:creationId xmlns:p14="http://schemas.microsoft.com/office/powerpoint/2010/main" val="171815872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9 Image Grid- Dark">
    <p:bg>
      <p:bgRef idx="1001">
        <a:schemeClr val="bg1"/>
      </p:bgRef>
    </p:bg>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EBB4A695-EF54-44A4-BD5C-A7B66A0F406E}"/>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21" name="Picture Placeholder 2">
            <a:extLst>
              <a:ext uri="{FF2B5EF4-FFF2-40B4-BE49-F238E27FC236}">
                <a16:creationId xmlns:a16="http://schemas.microsoft.com/office/drawing/2014/main" id="{B88141BD-56A2-41B0-A2EF-1CB733F27EF3}"/>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2" name="Picture Placeholder 2">
            <a:extLst>
              <a:ext uri="{FF2B5EF4-FFF2-40B4-BE49-F238E27FC236}">
                <a16:creationId xmlns:a16="http://schemas.microsoft.com/office/drawing/2014/main" id="{0554DF8B-CAF6-4A77-A390-B1F4D474864A}"/>
              </a:ext>
            </a:extLst>
          </p:cNvPr>
          <p:cNvSpPr>
            <a:spLocks noGrp="1"/>
          </p:cNvSpPr>
          <p:nvPr>
            <p:ph type="pic" sz="quarter" idx="39" hasCustomPrompt="1"/>
          </p:nvPr>
        </p:nvSpPr>
        <p:spPr>
          <a:xfrm>
            <a:off x="8161845" y="4627213"/>
            <a:ext cx="4030155" cy="2230787"/>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3" name="Picture Placeholder 2">
            <a:extLst>
              <a:ext uri="{FF2B5EF4-FFF2-40B4-BE49-F238E27FC236}">
                <a16:creationId xmlns:a16="http://schemas.microsoft.com/office/drawing/2014/main" id="{74E4E79B-E5EE-4D09-84F9-26E390340756}"/>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4" name="Picture Placeholder 2">
            <a:extLst>
              <a:ext uri="{FF2B5EF4-FFF2-40B4-BE49-F238E27FC236}">
                <a16:creationId xmlns:a16="http://schemas.microsoft.com/office/drawing/2014/main" id="{F8356964-830A-4689-8509-11DA4243C271}"/>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5" name="Picture Placeholder 2">
            <a:extLst>
              <a:ext uri="{FF2B5EF4-FFF2-40B4-BE49-F238E27FC236}">
                <a16:creationId xmlns:a16="http://schemas.microsoft.com/office/drawing/2014/main" id="{BF7ACF5A-9BAE-471C-B78E-C30DCD489AA3}"/>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6" name="Picture Placeholder 2">
            <a:extLst>
              <a:ext uri="{FF2B5EF4-FFF2-40B4-BE49-F238E27FC236}">
                <a16:creationId xmlns:a16="http://schemas.microsoft.com/office/drawing/2014/main" id="{32983BF1-C504-4888-A72A-28C3BB69D6C6}"/>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solidFill>
                  <a:schemeClr val="bg1"/>
                </a:solidFill>
              </a:defRPr>
            </a:lvl1pPr>
          </a:lstStyle>
          <a:p>
            <a:r>
              <a:rPr lang="de-DE"/>
              <a:t>Add Image (418 x 236 pixels)</a:t>
            </a:r>
          </a:p>
        </p:txBody>
      </p:sp>
      <p:sp>
        <p:nvSpPr>
          <p:cNvPr id="27" name="Picture Placeholder 2">
            <a:extLst>
              <a:ext uri="{FF2B5EF4-FFF2-40B4-BE49-F238E27FC236}">
                <a16:creationId xmlns:a16="http://schemas.microsoft.com/office/drawing/2014/main" id="{BEFACABE-FE2E-450F-B68F-32C3DB72AD67}"/>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solidFill>
                  <a:schemeClr val="bg1"/>
                </a:solidFill>
              </a:defRPr>
            </a:lvl1pPr>
          </a:lstStyle>
          <a:p>
            <a:r>
              <a:rPr lang="de-DE"/>
              <a:t>Add Image (418 x 236 pixels)</a:t>
            </a:r>
          </a:p>
        </p:txBody>
      </p:sp>
      <p:sp>
        <p:nvSpPr>
          <p:cNvPr id="28" name="Picture Placeholder 2">
            <a:extLst>
              <a:ext uri="{FF2B5EF4-FFF2-40B4-BE49-F238E27FC236}">
                <a16:creationId xmlns:a16="http://schemas.microsoft.com/office/drawing/2014/main" id="{15934269-7952-4047-A4BF-6830B547F66E}"/>
              </a:ext>
            </a:extLst>
          </p:cNvPr>
          <p:cNvSpPr>
            <a:spLocks noGrp="1"/>
          </p:cNvSpPr>
          <p:nvPr>
            <p:ph type="pic" sz="quarter" idx="36" hasCustomPrompt="1"/>
          </p:nvPr>
        </p:nvSpPr>
        <p:spPr>
          <a:xfrm>
            <a:off x="8161845" y="2309813"/>
            <a:ext cx="4030155" cy="2219325"/>
          </a:xfrm>
          <a:prstGeom prst="rect">
            <a:avLst/>
          </a:prstGeom>
          <a:solidFill>
            <a:schemeClr val="accent3"/>
          </a:solidFill>
        </p:spPr>
        <p:txBody>
          <a:bodyPr lIns="0" tIns="548640" rIns="0" bIns="0"/>
          <a:lstStyle>
            <a:lvl1pPr algn="ctr">
              <a:defRPr sz="1400">
                <a:solidFill>
                  <a:schemeClr val="bg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5506114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Full Image - Light">
    <p:bg>
      <p:bgPr>
        <a:solidFill>
          <a:schemeClr val="accent2"/>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F8BE0B0-67D2-4C99-A74A-F27434AF6590}"/>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2FC8226B-6F65-4AB4-BECE-7E81BBE21BDC}"/>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0FA9DFD-948D-4994-8664-DDFD709F0AF1}"/>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4EEE19AF-9827-4608-B6D9-392D0A79BF14}"/>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954705498"/>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ull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0BFEE63-18B0-4407-A5E2-D8E82FC3DCF2}"/>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07C6DF03-71B1-401D-B326-E840776E5E3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4FFFA1-CD5D-4DD2-BDF4-D41AB758CB1A}"/>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1A585CED-DDC6-4ADF-9C8A-CA276DA2915B}"/>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7844911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meline Graph A - Light">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7947103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ulleted Timeline Graph A -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214405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meline Graph A - Dark">
    <p:bg>
      <p:bgRef idx="1001">
        <a:schemeClr val="bg1"/>
      </p:bgRef>
    </p:bg>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947116310"/>
      </p:ext>
    </p:extLst>
  </p:cSld>
  <p:clrMapOvr>
    <a:overrideClrMapping bg1="dk1" tx1="lt1" bg2="dk2" tx2="lt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ulleted Timeline Graph A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9096358"/>
      </p:ext>
    </p:extLst>
  </p:cSld>
  <p:clrMapOvr>
    <a:overrideClrMapping bg1="dk1" tx1="lt1" bg2="dk2" tx2="lt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meline Graph - Light">
    <p:spTree>
      <p:nvGrpSpPr>
        <p:cNvPr id="1" name=""/>
        <p:cNvGrpSpPr/>
        <p:nvPr/>
      </p:nvGrpSpPr>
      <p:grpSpPr>
        <a:xfrm>
          <a:off x="0" y="0"/>
          <a:ext cx="0" cy="0"/>
          <a:chOff x="0" y="0"/>
          <a:chExt cx="0" cy="0"/>
        </a:xfrm>
      </p:grpSpPr>
      <p:cxnSp>
        <p:nvCxnSpPr>
          <p:cNvPr id="23" name="Straight Connector 22">
            <a:extLst>
              <a:ext uri="{FF2B5EF4-FFF2-40B4-BE49-F238E27FC236}">
                <a16:creationId xmlns:a16="http://schemas.microsoft.com/office/drawing/2014/main" id="{5AADF7C0-CAC0-45D6-8BF1-DD1678C5D69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C0EE900-11F7-4E88-AD24-70FAFF570343}"/>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90C38C1-F6AF-4109-9FBD-9E0590CC1D2D}"/>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FCA16BC-3054-49F0-A2D0-5AF4482EF160}"/>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3">
            <a:extLst>
              <a:ext uri="{FF2B5EF4-FFF2-40B4-BE49-F238E27FC236}">
                <a16:creationId xmlns:a16="http://schemas.microsoft.com/office/drawing/2014/main" id="{8DD0D77A-10A5-4D60-9B72-600163DF7D55}"/>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ext Placeholder 3">
            <a:extLst>
              <a:ext uri="{FF2B5EF4-FFF2-40B4-BE49-F238E27FC236}">
                <a16:creationId xmlns:a16="http://schemas.microsoft.com/office/drawing/2014/main" id="{71D3A709-3D5A-4E70-BDA9-13538C13D397}"/>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ext Placeholder 3">
            <a:extLst>
              <a:ext uri="{FF2B5EF4-FFF2-40B4-BE49-F238E27FC236}">
                <a16:creationId xmlns:a16="http://schemas.microsoft.com/office/drawing/2014/main" id="{DF90B9E2-930B-486A-A542-788D11877975}"/>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ext Placeholder 3">
            <a:extLst>
              <a:ext uri="{FF2B5EF4-FFF2-40B4-BE49-F238E27FC236}">
                <a16:creationId xmlns:a16="http://schemas.microsoft.com/office/drawing/2014/main" id="{27FC3224-30FF-456F-9B92-0DEA58DCBABB}"/>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ext Placeholder 3">
            <a:extLst>
              <a:ext uri="{FF2B5EF4-FFF2-40B4-BE49-F238E27FC236}">
                <a16:creationId xmlns:a16="http://schemas.microsoft.com/office/drawing/2014/main" id="{33311E9D-7361-4501-96C2-80649211EFA5}"/>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5" name="Straight Connector 14">
            <a:extLst>
              <a:ext uri="{FF2B5EF4-FFF2-40B4-BE49-F238E27FC236}">
                <a16:creationId xmlns:a16="http://schemas.microsoft.com/office/drawing/2014/main" id="{A3F7E6AF-E12F-43C6-988B-154028843BAE}"/>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Text Placeholder 26">
            <a:extLst>
              <a:ext uri="{FF2B5EF4-FFF2-40B4-BE49-F238E27FC236}">
                <a16:creationId xmlns:a16="http://schemas.microsoft.com/office/drawing/2014/main" id="{87623F24-DAE7-470A-9066-3541D4EB056A}"/>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4" name="Text Placeholder 26">
            <a:extLst>
              <a:ext uri="{FF2B5EF4-FFF2-40B4-BE49-F238E27FC236}">
                <a16:creationId xmlns:a16="http://schemas.microsoft.com/office/drawing/2014/main" id="{EF02754E-A789-42E1-947A-076363B93D31}"/>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6" name="Text Placeholder 26">
            <a:extLst>
              <a:ext uri="{FF2B5EF4-FFF2-40B4-BE49-F238E27FC236}">
                <a16:creationId xmlns:a16="http://schemas.microsoft.com/office/drawing/2014/main" id="{F43902E8-6CF1-497B-A3E1-FA61A56147A5}"/>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8" name="Text Placeholder 26">
            <a:extLst>
              <a:ext uri="{FF2B5EF4-FFF2-40B4-BE49-F238E27FC236}">
                <a16:creationId xmlns:a16="http://schemas.microsoft.com/office/drawing/2014/main" id="{33414733-52C8-46A3-B307-2BC3A48F8F10}"/>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26">
            <a:extLst>
              <a:ext uri="{FF2B5EF4-FFF2-40B4-BE49-F238E27FC236}">
                <a16:creationId xmlns:a16="http://schemas.microsoft.com/office/drawing/2014/main" id="{001CB4F3-A4D3-40CE-A156-B09787F280A8}"/>
              </a:ext>
            </a:extLst>
          </p:cNvPr>
          <p:cNvSpPr>
            <a:spLocks noGrp="1"/>
          </p:cNvSpPr>
          <p:nvPr>
            <p:ph type="body" sz="quarter" idx="40"/>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5" name="Text Placeholder 3">
            <a:extLst>
              <a:ext uri="{FF2B5EF4-FFF2-40B4-BE49-F238E27FC236}">
                <a16:creationId xmlns:a16="http://schemas.microsoft.com/office/drawing/2014/main" id="{FA0FFF0E-491E-48AD-86EA-D26AFE355695}"/>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2DAF3D16-C4C8-454C-A44B-69B6E0951E09}"/>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8691962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ulleted Timeline Graph - Light">
    <p:spTree>
      <p:nvGrpSpPr>
        <p:cNvPr id="1" name=""/>
        <p:cNvGrpSpPr/>
        <p:nvPr/>
      </p:nvGrpSpPr>
      <p:grpSpPr>
        <a:xfrm>
          <a:off x="0" y="0"/>
          <a:ext cx="0" cy="0"/>
          <a:chOff x="0" y="0"/>
          <a:chExt cx="0" cy="0"/>
        </a:xfrm>
      </p:grpSpPr>
      <p:cxnSp>
        <p:nvCxnSpPr>
          <p:cNvPr id="48" name="Straight Connector 47">
            <a:extLst>
              <a:ext uri="{FF2B5EF4-FFF2-40B4-BE49-F238E27FC236}">
                <a16:creationId xmlns:a16="http://schemas.microsoft.com/office/drawing/2014/main" id="{3E909EE7-1961-4971-8EBF-1A38712A1A34}"/>
              </a:ext>
            </a:extLst>
          </p:cNvPr>
          <p:cNvCxnSpPr>
            <a:cxnSpLocks/>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D59E49E-D747-4C0E-B027-3879AA735E7E}"/>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23D054B-C88F-415B-9ADD-55528CE40AAD}"/>
              </a:ext>
            </a:extLst>
          </p:cNvPr>
          <p:cNvCxnSpPr>
            <a:cxnSpLocks/>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905351F-49BA-4BDE-8A02-648BEBA9F569}"/>
              </a:ext>
            </a:extLst>
          </p:cNvPr>
          <p:cNvCxnSpPr>
            <a:cxnSpLocks/>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5" name="Straight Connector 14">
            <a:extLst>
              <a:ext uri="{FF2B5EF4-FFF2-40B4-BE49-F238E27FC236}">
                <a16:creationId xmlns:a16="http://schemas.microsoft.com/office/drawing/2014/main" id="{A3F7E6AF-E12F-43C6-988B-154028843BAE}"/>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3">
            <a:extLst>
              <a:ext uri="{FF2B5EF4-FFF2-40B4-BE49-F238E27FC236}">
                <a16:creationId xmlns:a16="http://schemas.microsoft.com/office/drawing/2014/main" id="{7658603B-2D54-4126-9762-E08B29741319}"/>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3">
            <a:extLst>
              <a:ext uri="{FF2B5EF4-FFF2-40B4-BE49-F238E27FC236}">
                <a16:creationId xmlns:a16="http://schemas.microsoft.com/office/drawing/2014/main" id="{D5472CD2-8B33-4B89-8EA7-44AE47FD3F3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3">
            <a:extLst>
              <a:ext uri="{FF2B5EF4-FFF2-40B4-BE49-F238E27FC236}">
                <a16:creationId xmlns:a16="http://schemas.microsoft.com/office/drawing/2014/main" id="{D0822FC7-368A-4C2A-8E5F-D429D6A5A68D}"/>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FA2B6370-8FFE-4283-B19E-91D884F40C30}"/>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3" name="Text Placeholder 3">
            <a:extLst>
              <a:ext uri="{FF2B5EF4-FFF2-40B4-BE49-F238E27FC236}">
                <a16:creationId xmlns:a16="http://schemas.microsoft.com/office/drawing/2014/main" id="{E2FEB32E-11F3-4266-B1C6-A7A28311E5EB}"/>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65A653FE-B6B4-49CC-9495-CF60F4855182}"/>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55" name="Text Placeholder 3">
            <a:extLst>
              <a:ext uri="{FF2B5EF4-FFF2-40B4-BE49-F238E27FC236}">
                <a16:creationId xmlns:a16="http://schemas.microsoft.com/office/drawing/2014/main" id="{8C9E4F49-1B67-4D62-B9F5-729C5C6D82C9}"/>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00224983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42" name="Straight Connector 41">
            <a:extLst>
              <a:ext uri="{FF2B5EF4-FFF2-40B4-BE49-F238E27FC236}">
                <a16:creationId xmlns:a16="http://schemas.microsoft.com/office/drawing/2014/main" id="{656BB29C-C39B-45B8-B2F5-3FF28E6A6E6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9EFC0E4-88CF-4C54-A546-B8C0DBAE4044}"/>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02379AE7-A3BD-4195-897E-41BBDA028C95}"/>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723CF67-A828-4627-A232-C0B69776C584}"/>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46" name="Text Placeholder 3">
            <a:extLst>
              <a:ext uri="{FF2B5EF4-FFF2-40B4-BE49-F238E27FC236}">
                <a16:creationId xmlns:a16="http://schemas.microsoft.com/office/drawing/2014/main" id="{31B62DEE-E473-4936-82BB-BA619F8215BE}"/>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7" name="Text Placeholder 3">
            <a:extLst>
              <a:ext uri="{FF2B5EF4-FFF2-40B4-BE49-F238E27FC236}">
                <a16:creationId xmlns:a16="http://schemas.microsoft.com/office/drawing/2014/main" id="{724E09D1-7B23-440C-B3F6-84D0AB9CE61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8" name="Text Placeholder 3">
            <a:extLst>
              <a:ext uri="{FF2B5EF4-FFF2-40B4-BE49-F238E27FC236}">
                <a16:creationId xmlns:a16="http://schemas.microsoft.com/office/drawing/2014/main" id="{D6DA49F5-7483-4327-B606-466E45A38902}"/>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9" name="Text Placeholder 3">
            <a:extLst>
              <a:ext uri="{FF2B5EF4-FFF2-40B4-BE49-F238E27FC236}">
                <a16:creationId xmlns:a16="http://schemas.microsoft.com/office/drawing/2014/main" id="{F5BF9F7A-F23D-4C4D-95FB-1BAC8848FC34}"/>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FC57C1FD-423D-4A44-AB78-7A5276829A00}"/>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51" name="Text Placeholder 3">
            <a:extLst>
              <a:ext uri="{FF2B5EF4-FFF2-40B4-BE49-F238E27FC236}">
                <a16:creationId xmlns:a16="http://schemas.microsoft.com/office/drawing/2014/main" id="{B96FFABE-8874-45AC-B1E8-B2F3983C7664}"/>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2" name="Text Placeholder 3">
            <a:extLst>
              <a:ext uri="{FF2B5EF4-FFF2-40B4-BE49-F238E27FC236}">
                <a16:creationId xmlns:a16="http://schemas.microsoft.com/office/drawing/2014/main" id="{A890BC2D-CA63-4812-B701-1F2BD3E51585}"/>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3" name="Text Placeholder 3">
            <a:extLst>
              <a:ext uri="{FF2B5EF4-FFF2-40B4-BE49-F238E27FC236}">
                <a16:creationId xmlns:a16="http://schemas.microsoft.com/office/drawing/2014/main" id="{57F82266-45AF-4146-A3B0-5E31E7E18838}"/>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54" name="Straight Connector 53">
            <a:extLst>
              <a:ext uri="{FF2B5EF4-FFF2-40B4-BE49-F238E27FC236}">
                <a16:creationId xmlns:a16="http://schemas.microsoft.com/office/drawing/2014/main" id="{947FCB01-CF09-45B3-AE9C-7BEDF82423EF}"/>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55" name="Text Placeholder 26">
            <a:extLst>
              <a:ext uri="{FF2B5EF4-FFF2-40B4-BE49-F238E27FC236}">
                <a16:creationId xmlns:a16="http://schemas.microsoft.com/office/drawing/2014/main" id="{F0C0329C-DF58-4A1A-ADE5-D692076062FD}"/>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6" name="Text Placeholder 26">
            <a:extLst>
              <a:ext uri="{FF2B5EF4-FFF2-40B4-BE49-F238E27FC236}">
                <a16:creationId xmlns:a16="http://schemas.microsoft.com/office/drawing/2014/main" id="{E7D83BDE-1C40-499C-8B8F-4AE3A923C12F}"/>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7" name="Text Placeholder 26">
            <a:extLst>
              <a:ext uri="{FF2B5EF4-FFF2-40B4-BE49-F238E27FC236}">
                <a16:creationId xmlns:a16="http://schemas.microsoft.com/office/drawing/2014/main" id="{635686B1-C7F3-45E6-8DED-479C7F8BE032}"/>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8" name="Text Placeholder 26">
            <a:extLst>
              <a:ext uri="{FF2B5EF4-FFF2-40B4-BE49-F238E27FC236}">
                <a16:creationId xmlns:a16="http://schemas.microsoft.com/office/drawing/2014/main" id="{667B2187-3369-436B-902A-D238ED9D498C}"/>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9" name="Text Placeholder 26">
            <a:extLst>
              <a:ext uri="{FF2B5EF4-FFF2-40B4-BE49-F238E27FC236}">
                <a16:creationId xmlns:a16="http://schemas.microsoft.com/office/drawing/2014/main" id="{544426FA-AD3A-4C81-9E57-FC7A9CD55EA0}"/>
              </a:ext>
            </a:extLst>
          </p:cNvPr>
          <p:cNvSpPr>
            <a:spLocks noGrp="1"/>
          </p:cNvSpPr>
          <p:nvPr>
            <p:ph type="body" sz="quarter" idx="40"/>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60" name="Text Placeholder 3">
            <a:extLst>
              <a:ext uri="{FF2B5EF4-FFF2-40B4-BE49-F238E27FC236}">
                <a16:creationId xmlns:a16="http://schemas.microsoft.com/office/drawing/2014/main" id="{236731A4-B0F1-4BB9-AE21-57009C39BD64}"/>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61" name="Text Placeholder 3">
            <a:extLst>
              <a:ext uri="{FF2B5EF4-FFF2-40B4-BE49-F238E27FC236}">
                <a16:creationId xmlns:a16="http://schemas.microsoft.com/office/drawing/2014/main" id="{EE503F5F-10CD-4F8F-BBBA-903C7D70A02B}"/>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1327122"/>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Divider 1 - Light">
    <p:bg>
      <p:bgPr>
        <a:solidFill>
          <a:schemeClr val="bg1"/>
        </a:solidFill>
        <a:effectLst/>
      </p:bgPr>
    </p:bg>
    <p:spTree>
      <p:nvGrpSpPr>
        <p:cNvPr id="1" name=""/>
        <p:cNvGrpSpPr/>
        <p:nvPr/>
      </p:nvGrpSpPr>
      <p:grpSpPr>
        <a:xfrm>
          <a:off x="0" y="0"/>
          <a:ext cx="0" cy="0"/>
          <a:chOff x="0" y="0"/>
          <a:chExt cx="0" cy="0"/>
        </a:xfrm>
      </p:grpSpPr>
      <p:sp>
        <p:nvSpPr>
          <p:cNvPr id="14" name="Text Placeholder 20">
            <a:extLst>
              <a:ext uri="{FF2B5EF4-FFF2-40B4-BE49-F238E27FC236}">
                <a16:creationId xmlns:a16="http://schemas.microsoft.com/office/drawing/2014/main" id="{C03EA3E8-7D51-4B63-B1D3-02DEC1AE0C1A}"/>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8" name="Title 23">
            <a:extLst>
              <a:ext uri="{FF2B5EF4-FFF2-40B4-BE49-F238E27FC236}">
                <a16:creationId xmlns:a16="http://schemas.microsoft.com/office/drawing/2014/main" id="{8F8CA7B3-9B28-4A72-8AE3-6DFE3877B510}"/>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9" name="Text Placeholder 21">
            <a:extLst>
              <a:ext uri="{FF2B5EF4-FFF2-40B4-BE49-F238E27FC236}">
                <a16:creationId xmlns:a16="http://schemas.microsoft.com/office/drawing/2014/main" id="{54E41824-FC4A-4302-9BC0-DA845CE4986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
        <p:nvSpPr>
          <p:cNvPr id="5" name="Date Placeholder 4">
            <a:extLst>
              <a:ext uri="{FF2B5EF4-FFF2-40B4-BE49-F238E27FC236}">
                <a16:creationId xmlns:a16="http://schemas.microsoft.com/office/drawing/2014/main" id="{A588EDA6-F7BD-4444-B5C6-8388A7BF685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Footer Placeholder 5">
            <a:extLst>
              <a:ext uri="{FF2B5EF4-FFF2-40B4-BE49-F238E27FC236}">
                <a16:creationId xmlns:a16="http://schemas.microsoft.com/office/drawing/2014/main" id="{146CF0C6-C494-48D5-9405-ADD3F6FCD4F2}"/>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2" name="Freeform: Shape 31">
            <a:extLst>
              <a:ext uri="{FF2B5EF4-FFF2-40B4-BE49-F238E27FC236}">
                <a16:creationId xmlns:a16="http://schemas.microsoft.com/office/drawing/2014/main" id="{6DEB94C3-BA20-4989-A9E8-583A9042804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3" name="Slide Number Placeholder 32">
            <a:extLst>
              <a:ext uri="{FF2B5EF4-FFF2-40B4-BE49-F238E27FC236}">
                <a16:creationId xmlns:a16="http://schemas.microsoft.com/office/drawing/2014/main" id="{E40A02B5-84C8-4F99-A8AC-E73051D7CD9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11" name="Graphic 27">
            <a:extLst>
              <a:ext uri="{FF2B5EF4-FFF2-40B4-BE49-F238E27FC236}">
                <a16:creationId xmlns:a16="http://schemas.microsoft.com/office/drawing/2014/main" id="{F0FFCE5B-809F-4E2A-A396-CC88BAFBCA38}"/>
              </a:ext>
            </a:extLst>
          </p:cNvPr>
          <p:cNvGrpSpPr/>
          <p:nvPr userDrawn="1"/>
        </p:nvGrpSpPr>
        <p:grpSpPr>
          <a:xfrm>
            <a:off x="211138" y="6093845"/>
            <a:ext cx="634650" cy="548640"/>
            <a:chOff x="3214686" y="1004887"/>
            <a:chExt cx="5765431" cy="4850549"/>
          </a:xfrm>
        </p:grpSpPr>
        <p:sp>
          <p:nvSpPr>
            <p:cNvPr id="12" name="Freeform: Shape 11">
              <a:extLst>
                <a:ext uri="{FF2B5EF4-FFF2-40B4-BE49-F238E27FC236}">
                  <a16:creationId xmlns:a16="http://schemas.microsoft.com/office/drawing/2014/main" id="{B56FE822-FDD7-4699-9BF9-BA97A43C07D0}"/>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3" name="Graphic 27">
              <a:extLst>
                <a:ext uri="{FF2B5EF4-FFF2-40B4-BE49-F238E27FC236}">
                  <a16:creationId xmlns:a16="http://schemas.microsoft.com/office/drawing/2014/main" id="{689D3491-4CB9-42B7-A74E-FCF80AD48D95}"/>
                </a:ext>
              </a:extLst>
            </p:cNvPr>
            <p:cNvGrpSpPr/>
            <p:nvPr/>
          </p:nvGrpSpPr>
          <p:grpSpPr>
            <a:xfrm>
              <a:off x="3588488" y="1366527"/>
              <a:ext cx="5031814" cy="4160789"/>
              <a:chOff x="3588488" y="1366527"/>
              <a:chExt cx="5031814" cy="4160789"/>
            </a:xfrm>
            <a:solidFill>
              <a:srgbClr val="FFFFFF"/>
            </a:solidFill>
          </p:grpSpPr>
          <p:grpSp>
            <p:nvGrpSpPr>
              <p:cNvPr id="15" name="Graphic 27">
                <a:extLst>
                  <a:ext uri="{FF2B5EF4-FFF2-40B4-BE49-F238E27FC236}">
                    <a16:creationId xmlns:a16="http://schemas.microsoft.com/office/drawing/2014/main" id="{86E90DE0-20C4-475E-8237-72BA8F1667AE}"/>
                  </a:ext>
                </a:extLst>
              </p:cNvPr>
              <p:cNvGrpSpPr/>
              <p:nvPr/>
            </p:nvGrpSpPr>
            <p:grpSpPr>
              <a:xfrm>
                <a:off x="3588488" y="4982639"/>
                <a:ext cx="5031814" cy="544677"/>
                <a:chOff x="3588488" y="4982639"/>
                <a:chExt cx="5031814" cy="544677"/>
              </a:xfrm>
              <a:solidFill>
                <a:srgbClr val="FFFFFF"/>
              </a:solidFill>
            </p:grpSpPr>
            <p:sp>
              <p:nvSpPr>
                <p:cNvPr id="23" name="Freeform: Shape 22">
                  <a:extLst>
                    <a:ext uri="{FF2B5EF4-FFF2-40B4-BE49-F238E27FC236}">
                      <a16:creationId xmlns:a16="http://schemas.microsoft.com/office/drawing/2014/main" id="{C244BEE5-7FFF-4E05-9A95-A5028FC4646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7D7E67A-5965-4B34-9CC8-2B23E9BB34C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26E45F01-D6DB-4A09-AA98-AED9564CA1B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9E8CC897-61F0-428C-8DE1-F7C0D4E98E74}"/>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DDADCDE-8694-441F-B3D1-8EA5150BE7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EE457D6-0C90-4EB2-9638-93680AD1084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E299023-5A84-4B64-8DB0-74FFF35F371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6" name="Graphic 27">
                <a:extLst>
                  <a:ext uri="{FF2B5EF4-FFF2-40B4-BE49-F238E27FC236}">
                    <a16:creationId xmlns:a16="http://schemas.microsoft.com/office/drawing/2014/main" id="{23C39247-3150-469B-B287-15FDADD9EC64}"/>
                  </a:ext>
                </a:extLst>
              </p:cNvPr>
              <p:cNvGrpSpPr/>
              <p:nvPr/>
            </p:nvGrpSpPr>
            <p:grpSpPr>
              <a:xfrm>
                <a:off x="3603806" y="1366527"/>
                <a:ext cx="4995343" cy="3257719"/>
                <a:chOff x="3603806" y="1366527"/>
                <a:chExt cx="4995343" cy="3257719"/>
              </a:xfrm>
              <a:solidFill>
                <a:srgbClr val="FFFFFF"/>
              </a:solidFill>
            </p:grpSpPr>
            <p:sp>
              <p:nvSpPr>
                <p:cNvPr id="17" name="Freeform: Shape 16">
                  <a:extLst>
                    <a:ext uri="{FF2B5EF4-FFF2-40B4-BE49-F238E27FC236}">
                      <a16:creationId xmlns:a16="http://schemas.microsoft.com/office/drawing/2014/main" id="{03A9F332-93A6-411D-B8AD-F2CF96C465C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273DABE0-8DE8-4358-BE7F-B3F8A854090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5390640-73C9-4191-94E3-A93651D4F5A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05706ADE-DB11-45BD-A9CF-5DE642717CD7}"/>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F04583EB-1F77-4E84-8212-40D7821D040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2600BAE-2BF8-44B2-B8FF-0EBD5A677D2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77792453"/>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ulleted 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27" name="Straight Connector 26">
            <a:extLst>
              <a:ext uri="{FF2B5EF4-FFF2-40B4-BE49-F238E27FC236}">
                <a16:creationId xmlns:a16="http://schemas.microsoft.com/office/drawing/2014/main" id="{69EEA68B-4FA4-46B0-9E3B-091F2D42818F}"/>
              </a:ext>
            </a:extLst>
          </p:cNvPr>
          <p:cNvCxnSpPr>
            <a:cxnSpLocks/>
          </p:cNvCxnSpPr>
          <p:nvPr userDrawn="1"/>
        </p:nvCxnSpPr>
        <p:spPr>
          <a:xfrm flipV="1">
            <a:off x="9578659"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08B16D0-FA6B-472A-8980-B54598693C77}"/>
              </a:ext>
            </a:extLst>
          </p:cNvPr>
          <p:cNvCxnSpPr>
            <a:cxnSpLocks/>
          </p:cNvCxnSpPr>
          <p:nvPr userDrawn="1"/>
        </p:nvCxnSpPr>
        <p:spPr>
          <a:xfrm flipV="1">
            <a:off x="2495872" y="1343448"/>
            <a:ext cx="0" cy="4257252"/>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FF8547D-2D38-4163-877D-73FF852A7C39}"/>
              </a:ext>
            </a:extLst>
          </p:cNvPr>
          <p:cNvCxnSpPr>
            <a:cxnSpLocks/>
          </p:cNvCxnSpPr>
          <p:nvPr userDrawn="1"/>
        </p:nvCxnSpPr>
        <p:spPr>
          <a:xfrm flipV="1">
            <a:off x="4856801"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4B4DDBE-E59B-4D41-B954-B2594D11C822}"/>
              </a:ext>
            </a:extLst>
          </p:cNvPr>
          <p:cNvCxnSpPr>
            <a:cxnSpLocks/>
          </p:cNvCxnSpPr>
          <p:nvPr userDrawn="1"/>
        </p:nvCxnSpPr>
        <p:spPr>
          <a:xfrm flipV="1">
            <a:off x="7212937"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69E93A2C-0238-4FB1-9CC3-E55E2B06770C}"/>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6" name="Text Placeholder 3">
            <a:extLst>
              <a:ext uri="{FF2B5EF4-FFF2-40B4-BE49-F238E27FC236}">
                <a16:creationId xmlns:a16="http://schemas.microsoft.com/office/drawing/2014/main" id="{F9825AAC-0773-4330-85CE-B11E289BC96E}"/>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8" name="Text Placeholder 3">
            <a:extLst>
              <a:ext uri="{FF2B5EF4-FFF2-40B4-BE49-F238E27FC236}">
                <a16:creationId xmlns:a16="http://schemas.microsoft.com/office/drawing/2014/main" id="{AB2A3668-012B-4333-B1A0-46FAA698563F}"/>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5" name="Text Placeholder 3">
            <a:extLst>
              <a:ext uri="{FF2B5EF4-FFF2-40B4-BE49-F238E27FC236}">
                <a16:creationId xmlns:a16="http://schemas.microsoft.com/office/drawing/2014/main" id="{1F028C0E-446A-4433-A80B-A5B38A0D92E4}"/>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6" name="Text Placeholder 3">
            <a:extLst>
              <a:ext uri="{FF2B5EF4-FFF2-40B4-BE49-F238E27FC236}">
                <a16:creationId xmlns:a16="http://schemas.microsoft.com/office/drawing/2014/main" id="{0196A323-EB93-402B-81AB-FB4E6E0B500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7" name="Text Placeholder 3">
            <a:extLst>
              <a:ext uri="{FF2B5EF4-FFF2-40B4-BE49-F238E27FC236}">
                <a16:creationId xmlns:a16="http://schemas.microsoft.com/office/drawing/2014/main" id="{F0B2DCFE-4D4A-4235-8486-45807E0C0EF8}"/>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8" name="Text Placeholder 3">
            <a:extLst>
              <a:ext uri="{FF2B5EF4-FFF2-40B4-BE49-F238E27FC236}">
                <a16:creationId xmlns:a16="http://schemas.microsoft.com/office/drawing/2014/main" id="{17F48E59-F3FA-446F-A6DC-E8203A15622B}"/>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9" name="Text Placeholder 3">
            <a:extLst>
              <a:ext uri="{FF2B5EF4-FFF2-40B4-BE49-F238E27FC236}">
                <a16:creationId xmlns:a16="http://schemas.microsoft.com/office/drawing/2014/main" id="{AF67FBDD-7F45-42B1-86C8-57B48E4193D8}"/>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83830F32-D1E9-4A7C-A8F4-BED15303761A}"/>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51" name="Text Placeholder 3">
            <a:extLst>
              <a:ext uri="{FF2B5EF4-FFF2-40B4-BE49-F238E27FC236}">
                <a16:creationId xmlns:a16="http://schemas.microsoft.com/office/drawing/2014/main" id="{D58F168A-2DA9-46F9-BB6D-79EAD1598EB4}"/>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cxnSp>
        <p:nvCxnSpPr>
          <p:cNvPr id="44" name="Straight Connector 43">
            <a:extLst>
              <a:ext uri="{FF2B5EF4-FFF2-40B4-BE49-F238E27FC236}">
                <a16:creationId xmlns:a16="http://schemas.microsoft.com/office/drawing/2014/main" id="{FC21B682-9369-4ABB-9CCB-F3E68552CB68}"/>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0255004"/>
      </p:ext>
    </p:extLst>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Free Space for Images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A36EB8C-4C6E-4E99-B5AD-5C80EEDEB2F2}"/>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06A990-DDAF-4F02-BDA9-62E8DEB38F2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851F561-1DC7-4E49-AD88-BE36601C8F8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02A3B79A-E8F0-45EC-AD01-A692887CE60B}"/>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F4C5A1B9-6C6E-480D-B09B-9C20E441F22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955707973"/>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Free Space for Images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4E3535A-7B23-4322-9E4D-6FBBD361C6DB}"/>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4C15AA6-5926-4ADF-866C-F6ED7DBD92FC}"/>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54316AC3-EE9C-46A5-9BAD-D43CCD1E5AC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D5F806F2-CD2C-4E79-B4BE-E280A0ADF6C5}"/>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7F9F43A7-BE1E-40D6-9135-4510FB33D7CE}"/>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196351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hart/Graph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071748B-87B0-4480-9A7C-A04CAF1500E7}"/>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2960D54-80DD-4AA1-83C3-211175512BAF}"/>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5761EEF-F4D7-4D8D-B505-666F8396D6F0}"/>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DCE71C72-D8D7-42BB-A4B1-2973E2FE1BF0}"/>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7C8DD00-28DE-438E-B7D2-20FE65A03EB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45813958"/>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hart/Graph - Dark">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5874780-A5B2-4BDE-8042-2E6F61B7E9D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0B18E3C-0DA3-424D-B418-221A33B05CC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A705F1F7-44A5-483A-BAE9-D76917DBEBC6}"/>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BE871AA8-3862-4048-B207-A29DA19176C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3454E32-5C6E-406F-A5DE-E65FB626E903}"/>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536558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 Column Bullet x 1 Chart/Graph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867721A-6F3E-4E69-9B45-158155EB9D4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ECCDA768-9765-4302-AA41-24FE4DA3153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130D698-83FF-4246-8316-B8ED4921C23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33580FBB-CE5D-48F2-96DF-5527C69725D6}"/>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ext Placeholder 3">
            <a:extLst>
              <a:ext uri="{FF2B5EF4-FFF2-40B4-BE49-F238E27FC236}">
                <a16:creationId xmlns:a16="http://schemas.microsoft.com/office/drawing/2014/main" id="{BEE90973-3678-4C42-8230-87C12B1F3B7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itle 23">
            <a:extLst>
              <a:ext uri="{FF2B5EF4-FFF2-40B4-BE49-F238E27FC236}">
                <a16:creationId xmlns:a16="http://schemas.microsoft.com/office/drawing/2014/main" id="{B39A6103-0DEE-4D7B-95FA-739F88A0B1D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8AED3BA9-2042-40ED-9D80-BACC1FD84D4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62600799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 Column Bullet x 1 Chart/Graph - Dar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51A92CF-FC5C-4FC8-9D3A-E4A69C39E0A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B530B16-DC1F-4540-862A-C472934DD53A}"/>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15F1CC44-53C9-4CD7-BBCB-442C77BCECF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A7C207EB-BED4-4B89-B305-3A5756F08805}"/>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7" name="Text Placeholder 3">
            <a:extLst>
              <a:ext uri="{FF2B5EF4-FFF2-40B4-BE49-F238E27FC236}">
                <a16:creationId xmlns:a16="http://schemas.microsoft.com/office/drawing/2014/main" id="{89D984BA-E121-448B-A3EA-575F80E1463C}"/>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itle 23">
            <a:extLst>
              <a:ext uri="{FF2B5EF4-FFF2-40B4-BE49-F238E27FC236}">
                <a16:creationId xmlns:a16="http://schemas.microsoft.com/office/drawing/2014/main" id="{436E2539-ACFC-4AC3-813C-227F4A4441D2}"/>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6879650C-2228-40FD-982A-B9D52DA03D4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6165974"/>
      </p:ext>
    </p:extLst>
  </p:cSld>
  <p:clrMapOvr>
    <a:overrideClrMapping bg1="dk1" tx1="lt1" bg2="dk2" tx2="lt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anks">
    <p:bg>
      <p:bgPr>
        <a:solidFill>
          <a:schemeClr val="accent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2E2220F-02B4-444D-A06A-505F4C33076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50C00FA-B84C-4943-B5AE-CD84CED769EA}"/>
              </a:ext>
            </a:extLst>
          </p:cNvPr>
          <p:cNvSpPr>
            <a:spLocks noGrp="1"/>
          </p:cNvSpPr>
          <p:nvPr>
            <p:ph type="ftr" sz="quarter" idx="11"/>
          </p:nvPr>
        </p:nvSpPr>
        <p:spPr/>
        <p:txBody>
          <a:bodyPr/>
          <a:lstStyle/>
          <a:p>
            <a:r>
              <a:rPr lang="en-US"/>
              <a:t>Mojang Studios</a:t>
            </a:r>
          </a:p>
        </p:txBody>
      </p:sp>
      <p:sp>
        <p:nvSpPr>
          <p:cNvPr id="8" name="Slide Number Placeholder 7">
            <a:extLst>
              <a:ext uri="{FF2B5EF4-FFF2-40B4-BE49-F238E27FC236}">
                <a16:creationId xmlns:a16="http://schemas.microsoft.com/office/drawing/2014/main" id="{FE86193E-FAC8-4091-94FA-A3E836B13AF9}"/>
              </a:ext>
            </a:extLst>
          </p:cNvPr>
          <p:cNvSpPr>
            <a:spLocks noGrp="1"/>
          </p:cNvSpPr>
          <p:nvPr>
            <p:ph type="sldNum" sz="quarter" idx="12"/>
          </p:nvPr>
        </p:nvSpPr>
        <p:spPr/>
        <p:txBody>
          <a:bodyPr/>
          <a:lstStyle/>
          <a:p>
            <a:fld id="{7C84D469-983E-45D1-83D0-D0A54F8F126E}" type="slidenum">
              <a:rPr lang="en-US" smtClean="0"/>
              <a:pPr/>
              <a:t>‹#›</a:t>
            </a:fld>
            <a:endParaRPr lang="en-US"/>
          </a:p>
        </p:txBody>
      </p:sp>
      <p:pic>
        <p:nvPicPr>
          <p:cNvPr id="2" name="Graphic 1">
            <a:extLst>
              <a:ext uri="{FF2B5EF4-FFF2-40B4-BE49-F238E27FC236}">
                <a16:creationId xmlns:a16="http://schemas.microsoft.com/office/drawing/2014/main" id="{160851F6-A7A0-41AA-B20B-980CF7972094}"/>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266950" y="2573095"/>
            <a:ext cx="7658100" cy="1711810"/>
          </a:xfrm>
          <a:prstGeom prst="rect">
            <a:avLst/>
          </a:prstGeom>
        </p:spPr>
      </p:pic>
    </p:spTree>
    <p:extLst>
      <p:ext uri="{BB962C8B-B14F-4D97-AF65-F5344CB8AC3E}">
        <p14:creationId xmlns:p14="http://schemas.microsoft.com/office/powerpoint/2010/main" val="4022524246"/>
      </p:ext>
    </p:extLst>
  </p:cSld>
  <p:clrMapOvr>
    <a:overrideClrMapping bg1="dk1" tx1="lt1" bg2="dk2" tx2="lt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hank You - Light">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77875684-8A5E-4E5B-AF1E-794011838884}"/>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5" name="Date Placeholder 4">
            <a:extLst>
              <a:ext uri="{FF2B5EF4-FFF2-40B4-BE49-F238E27FC236}">
                <a16:creationId xmlns:a16="http://schemas.microsoft.com/office/drawing/2014/main" id="{680466BB-BDA0-48D6-8D97-84E83EC34B9A}"/>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Footer Placeholder 10">
            <a:extLst>
              <a:ext uri="{FF2B5EF4-FFF2-40B4-BE49-F238E27FC236}">
                <a16:creationId xmlns:a16="http://schemas.microsoft.com/office/drawing/2014/main" id="{B5EA2608-F0F0-4BB0-8142-5A986BC316B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3" name="Slide Number Placeholder 12">
            <a:extLst>
              <a:ext uri="{FF2B5EF4-FFF2-40B4-BE49-F238E27FC236}">
                <a16:creationId xmlns:a16="http://schemas.microsoft.com/office/drawing/2014/main" id="{4621DA91-52F8-4FC7-ACB9-59A9DBF053B3}"/>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20" name="Group 19">
            <a:extLst>
              <a:ext uri="{FF2B5EF4-FFF2-40B4-BE49-F238E27FC236}">
                <a16:creationId xmlns:a16="http://schemas.microsoft.com/office/drawing/2014/main" id="{2AD59A0F-7E28-4F56-A9D1-C18CB7E79C15}"/>
              </a:ext>
            </a:extLst>
          </p:cNvPr>
          <p:cNvGrpSpPr/>
          <p:nvPr userDrawn="1"/>
        </p:nvGrpSpPr>
        <p:grpSpPr>
          <a:xfrm>
            <a:off x="6791325" y="1335637"/>
            <a:ext cx="5146703" cy="5268788"/>
            <a:chOff x="8056926" y="2631259"/>
            <a:chExt cx="3881102" cy="3973166"/>
          </a:xfrm>
        </p:grpSpPr>
        <p:sp>
          <p:nvSpPr>
            <p:cNvPr id="14" name="Freeform: Shape 13">
              <a:extLst>
                <a:ext uri="{FF2B5EF4-FFF2-40B4-BE49-F238E27FC236}">
                  <a16:creationId xmlns:a16="http://schemas.microsoft.com/office/drawing/2014/main" id="{D810E860-E283-46FB-8811-4B21E8BC7B37}"/>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10AAD61E-5E1F-4DBC-B529-82A2970AC98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75F5247-B701-45B7-8875-02D4C167D66C}"/>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86DF7BB3-7F93-4BAD-BD35-4090E24D865D}"/>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63C3AD32-F332-4188-B316-5E69A3FF518E}"/>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38D9C89-CA09-42DA-8867-7FC2BC34945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1F6881A-C1E4-41DC-A6BA-48CC924480D8}"/>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8A329671-02AF-4AE0-AC3D-496E6B3483F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A0702A5B-10F5-4F08-8660-02095E0F47B6}"/>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B8A16BC8-E0B5-44B3-B058-48A4D1D42420}"/>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782AF873-EAC8-4255-8212-0EE106B4B5B2}"/>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40AD4A28-5679-4BD8-8483-3497C9EDE0E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BDB80720-6D3C-4D0B-AAF5-93454CE1E9F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21E6F195-0568-4052-8C1A-B5A3CE7CAFF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F094862-625A-42A2-BA10-EA6C108910C2}"/>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0E149F5B-4E41-44EE-B9D0-01A54397F986}"/>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7A08A471-A4FD-4687-BBA9-024FD6E531D9}"/>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8CB83978-B80B-42E4-978C-134C831BA0D5}"/>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76E74A8-203B-4674-99C1-DAB7053C168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2058AEBA-4D15-4580-8A66-6DD7D0D2BDF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407E4EFF-2CF8-47D9-BC43-0FF12CAB77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71743A85-FD31-4D49-B16D-CC16B506619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E2992771-DB21-4285-80AF-B0DC7450D13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62A0D503-355E-4D9B-8ECC-A7F0ED8FF4B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87703203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hank You - Dark">
    <p:bg>
      <p:bgPr>
        <a:solidFill>
          <a:schemeClr val="bg1"/>
        </a:solidFill>
        <a:effectLst/>
      </p:bgPr>
    </p:bg>
    <p:spTree>
      <p:nvGrpSpPr>
        <p:cNvPr id="1" name=""/>
        <p:cNvGrpSpPr/>
        <p:nvPr/>
      </p:nvGrpSpPr>
      <p:grpSpPr>
        <a:xfrm>
          <a:off x="0" y="0"/>
          <a:ext cx="0" cy="0"/>
          <a:chOff x="0" y="0"/>
          <a:chExt cx="0" cy="0"/>
        </a:xfrm>
      </p:grpSpPr>
      <p:sp>
        <p:nvSpPr>
          <p:cNvPr id="51" name="Title 1">
            <a:extLst>
              <a:ext uri="{FF2B5EF4-FFF2-40B4-BE49-F238E27FC236}">
                <a16:creationId xmlns:a16="http://schemas.microsoft.com/office/drawing/2014/main" id="{B8190588-FDDA-4531-B248-2C429C360BCE}"/>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2" name="Date Placeholder 1">
            <a:extLst>
              <a:ext uri="{FF2B5EF4-FFF2-40B4-BE49-F238E27FC236}">
                <a16:creationId xmlns:a16="http://schemas.microsoft.com/office/drawing/2014/main" id="{FD8A2C4E-162C-443F-8C1C-B51A356A40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44284B7-8D5E-4E57-BC0B-18DD9391B120}"/>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 name="Slide Number Placeholder 5">
            <a:extLst>
              <a:ext uri="{FF2B5EF4-FFF2-40B4-BE49-F238E27FC236}">
                <a16:creationId xmlns:a16="http://schemas.microsoft.com/office/drawing/2014/main" id="{501C087B-1E1A-4CF1-867C-1F50ABC8819B}"/>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52" name="Group 51">
            <a:extLst>
              <a:ext uri="{FF2B5EF4-FFF2-40B4-BE49-F238E27FC236}">
                <a16:creationId xmlns:a16="http://schemas.microsoft.com/office/drawing/2014/main" id="{C3F008DC-ED34-4EE9-AAE3-51A52671CEB0}"/>
              </a:ext>
            </a:extLst>
          </p:cNvPr>
          <p:cNvGrpSpPr/>
          <p:nvPr userDrawn="1"/>
        </p:nvGrpSpPr>
        <p:grpSpPr>
          <a:xfrm>
            <a:off x="6791325" y="1335637"/>
            <a:ext cx="5146703" cy="5268788"/>
            <a:chOff x="8056926" y="2631259"/>
            <a:chExt cx="3881102" cy="3973166"/>
          </a:xfrm>
          <a:solidFill>
            <a:schemeClr val="tx1"/>
          </a:solidFill>
        </p:grpSpPr>
        <p:sp>
          <p:nvSpPr>
            <p:cNvPr id="53" name="Freeform: Shape 52">
              <a:extLst>
                <a:ext uri="{FF2B5EF4-FFF2-40B4-BE49-F238E27FC236}">
                  <a16:creationId xmlns:a16="http://schemas.microsoft.com/office/drawing/2014/main" id="{5668FDC5-A339-4EEA-B276-3485D5EAA7E3}"/>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grpFill/>
            <a:ln w="424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BCBB8F02-E0DC-47D6-AA97-42A8C4926AA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grpFill/>
            <a:ln w="424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1D0072F3-47A0-499E-8D8C-B4C94CD035CA}"/>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grpFill/>
            <a:ln w="4242"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5F24BB55-FE52-4E47-A752-40C63F1D7606}"/>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grp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1504E987-B1ED-4717-A55D-17536F267491}"/>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grpFill/>
            <a:ln w="4242"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1DC0C27E-E80E-4374-86DB-ACED2E188E7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grp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BEF2948-88CA-47A9-91D3-926D57A2C2CF}"/>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5E3F28DF-B24B-4199-A2D0-8CDF95830BD7}"/>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C44675B0-F73C-463E-980E-294B8AEACB73}"/>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E43DF3D3-CF6D-42B7-B255-F24B2CD8799A}"/>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B79840D0-A473-4B1F-B984-6377D2F8D1D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3B052EC2-7942-4D48-8435-B3A5804EECF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605866FB-8920-436F-A17C-971502164CA3}"/>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4EE4D6D6-1545-40CD-B62B-5613FAA7FB85}"/>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BDB95CC-DD6B-4E4B-9BE2-CD61648DF21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5A38FC47-1EB1-4A98-BA11-6F2E2E77382B}"/>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08CAC418-1C08-4745-B2EC-073CD04E256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7A8CDD06-0D34-4B12-A9C8-0320E5F36708}"/>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F06AE5F-61FF-4A9D-A23B-678F822C1DA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D138A41-68DE-4335-98D0-EF0284856B6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3DC99A36-7B70-414D-981E-0689B4D62ED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EE53E596-8A0D-4037-9A68-755A1B7E9BA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F9197EBE-9CB0-42FC-838F-71938DC6FDEF}"/>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BA46118C-6957-4003-BC7D-42DD2AA9E28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049086722"/>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Divider 2 - Light">
    <p:bg>
      <p:bgPr>
        <a:solidFill>
          <a:schemeClr val="bg1"/>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05C7B8F-D079-4C7E-8DBE-3F049BDE1743}"/>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61E3F52-011A-43C4-8DE2-77D820D93D1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0" name="Date Placeholder 29">
            <a:extLst>
              <a:ext uri="{FF2B5EF4-FFF2-40B4-BE49-F238E27FC236}">
                <a16:creationId xmlns:a16="http://schemas.microsoft.com/office/drawing/2014/main" id="{65AB9350-B0BF-43F6-BC8C-B775426881E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1" name="Footer Placeholder 30">
            <a:extLst>
              <a:ext uri="{FF2B5EF4-FFF2-40B4-BE49-F238E27FC236}">
                <a16:creationId xmlns:a16="http://schemas.microsoft.com/office/drawing/2014/main" id="{29F42BCF-D5DE-4080-9107-132EBFFD4507}"/>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2" name="Slide Number Placeholder 31">
            <a:extLst>
              <a:ext uri="{FF2B5EF4-FFF2-40B4-BE49-F238E27FC236}">
                <a16:creationId xmlns:a16="http://schemas.microsoft.com/office/drawing/2014/main" id="{44500EB0-4F7D-4885-AB9E-F6AD327915D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6" name="Text Placeholder 20">
            <a:extLst>
              <a:ext uri="{FF2B5EF4-FFF2-40B4-BE49-F238E27FC236}">
                <a16:creationId xmlns:a16="http://schemas.microsoft.com/office/drawing/2014/main" id="{38047CAA-F6F1-43BE-B3A1-2A9FC39ED473}"/>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7" name="Title 23">
            <a:extLst>
              <a:ext uri="{FF2B5EF4-FFF2-40B4-BE49-F238E27FC236}">
                <a16:creationId xmlns:a16="http://schemas.microsoft.com/office/drawing/2014/main" id="{2581FE7D-2E30-4A7D-AFBE-23DFE66B5EF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8" name="Text Placeholder 21">
            <a:extLst>
              <a:ext uri="{FF2B5EF4-FFF2-40B4-BE49-F238E27FC236}">
                <a16:creationId xmlns:a16="http://schemas.microsoft.com/office/drawing/2014/main" id="{9492B3EF-B25E-4F88-B3FC-8FE4A559258A}"/>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20" name="Graphic 27">
            <a:extLst>
              <a:ext uri="{FF2B5EF4-FFF2-40B4-BE49-F238E27FC236}">
                <a16:creationId xmlns:a16="http://schemas.microsoft.com/office/drawing/2014/main" id="{1A724328-8C7F-4671-A51A-3DD5A5AFF9F4}"/>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44ECA61F-0341-4D61-A801-C5E0B525156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4C5233A-0583-4A8A-AB11-10A60B437ECD}"/>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A3623A9B-18C4-44FC-87DC-19E86F43BF7D}"/>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8F909E59-C574-4EF1-82DA-3941437F435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1E35BD2D-A3C4-445A-B83B-A9B5236EDC9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3E7E4D9C-CC4E-450F-B642-C666F50607C1}"/>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1CEB187D-5A08-4B70-AA32-C4A34404014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8660D54C-67AC-415B-9A67-08DB84E8BF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BD8BC9DA-7652-4AB6-9F18-A82139B83B8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30281C2B-F4FD-4EFD-AE14-70B4D5F34BB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4" name="Graphic 27">
                <a:extLst>
                  <a:ext uri="{FF2B5EF4-FFF2-40B4-BE49-F238E27FC236}">
                    <a16:creationId xmlns:a16="http://schemas.microsoft.com/office/drawing/2014/main" id="{D1EC8475-C7E6-40C0-B008-2C4E3C94562C}"/>
                  </a:ext>
                </a:extLst>
              </p:cNvPr>
              <p:cNvGrpSpPr/>
              <p:nvPr/>
            </p:nvGrpSpPr>
            <p:grpSpPr>
              <a:xfrm>
                <a:off x="3603806" y="1366527"/>
                <a:ext cx="4995343" cy="3257719"/>
                <a:chOff x="3603806" y="1366527"/>
                <a:chExt cx="4995343" cy="3257719"/>
              </a:xfrm>
              <a:solidFill>
                <a:srgbClr val="FFFFFF"/>
              </a:solidFill>
            </p:grpSpPr>
            <p:sp>
              <p:nvSpPr>
                <p:cNvPr id="25" name="Freeform: Shape 24">
                  <a:extLst>
                    <a:ext uri="{FF2B5EF4-FFF2-40B4-BE49-F238E27FC236}">
                      <a16:creationId xmlns:a16="http://schemas.microsoft.com/office/drawing/2014/main" id="{D86E21F9-B03D-479C-B611-21CF7AE53FF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23D094B-B590-4E07-8272-163E870689B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A177A2A-0DBF-4305-A6F1-5E389BFF64A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B1A77BD-A61F-4963-B0ED-B289028C374C}"/>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384137D5-1C5F-4140-BF54-86207968D2F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7EE2134F-EADC-46E7-AF8A-29C34B48023A}"/>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7612150"/>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Master Grid">
    <p:spTree>
      <p:nvGrpSpPr>
        <p:cNvPr id="1" name=""/>
        <p:cNvGrpSpPr/>
        <p:nvPr/>
      </p:nvGrpSpPr>
      <p:grpSpPr>
        <a:xfrm>
          <a:off x="0" y="0"/>
          <a:ext cx="0" cy="0"/>
          <a:chOff x="0" y="0"/>
          <a:chExt cx="0" cy="0"/>
        </a:xfrm>
      </p:grpSpPr>
      <p:sp>
        <p:nvSpPr>
          <p:cNvPr id="209" name="Rectangle 208">
            <a:extLst>
              <a:ext uri="{FF2B5EF4-FFF2-40B4-BE49-F238E27FC236}">
                <a16:creationId xmlns:a16="http://schemas.microsoft.com/office/drawing/2014/main" id="{63688470-779F-44D4-B3C7-66520BF964AB}"/>
              </a:ext>
            </a:extLst>
          </p:cNvPr>
          <p:cNvSpPr/>
          <p:nvPr userDrawn="1"/>
        </p:nvSpPr>
        <p:spPr>
          <a:xfrm>
            <a:off x="252413" y="254257"/>
            <a:ext cx="11687162" cy="6348154"/>
          </a:xfrm>
          <a:prstGeom prst="rect">
            <a:avLst/>
          </a:prstGeom>
          <a:solidFill>
            <a:schemeClr val="accent6">
              <a:lumMod val="40000"/>
              <a:lumOff val="60000"/>
            </a:schemeClr>
          </a:solidFill>
          <a:ln w="6350" cap="flat">
            <a:noFill/>
            <a:prstDash val="solid"/>
            <a:miter/>
          </a:ln>
        </p:spPr>
        <p:txBody>
          <a:bodyPr rtlCol="0" anchor="ctr"/>
          <a:lstStyle/>
          <a:p>
            <a:pPr algn="l"/>
            <a:endParaRPr lang="en-US"/>
          </a:p>
        </p:txBody>
      </p:sp>
      <p:sp>
        <p:nvSpPr>
          <p:cNvPr id="211" name="Rectangle 210">
            <a:extLst>
              <a:ext uri="{FF2B5EF4-FFF2-40B4-BE49-F238E27FC236}">
                <a16:creationId xmlns:a16="http://schemas.microsoft.com/office/drawing/2014/main" id="{B3D04192-487C-4228-9086-1FFB3D3AE6CB}"/>
              </a:ext>
            </a:extLst>
          </p:cNvPr>
          <p:cNvSpPr/>
          <p:nvPr userDrawn="1"/>
        </p:nvSpPr>
        <p:spPr>
          <a:xfrm>
            <a:off x="1633538"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13" name="Rectangle 212">
            <a:extLst>
              <a:ext uri="{FF2B5EF4-FFF2-40B4-BE49-F238E27FC236}">
                <a16:creationId xmlns:a16="http://schemas.microsoft.com/office/drawing/2014/main" id="{4FEEFEB8-944C-41DA-AA1F-42FD3CF17C44}"/>
              </a:ext>
            </a:extLst>
          </p:cNvPr>
          <p:cNvSpPr/>
          <p:nvPr userDrawn="1"/>
        </p:nvSpPr>
        <p:spPr>
          <a:xfrm>
            <a:off x="0"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5" name="Rectangle 214">
            <a:extLst>
              <a:ext uri="{FF2B5EF4-FFF2-40B4-BE49-F238E27FC236}">
                <a16:creationId xmlns:a16="http://schemas.microsoft.com/office/drawing/2014/main" id="{B16781CC-BF7D-407A-A5D2-35D859BC01EF}"/>
              </a:ext>
            </a:extLst>
          </p:cNvPr>
          <p:cNvSpPr/>
          <p:nvPr userDrawn="1"/>
        </p:nvSpPr>
        <p:spPr>
          <a:xfrm>
            <a:off x="0"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7" name="Rectangle 216">
            <a:extLst>
              <a:ext uri="{FF2B5EF4-FFF2-40B4-BE49-F238E27FC236}">
                <a16:creationId xmlns:a16="http://schemas.microsoft.com/office/drawing/2014/main" id="{11D92E83-96B4-4CE2-ACFE-DEAF976A38B7}"/>
              </a:ext>
            </a:extLst>
          </p:cNvPr>
          <p:cNvSpPr/>
          <p:nvPr userDrawn="1"/>
        </p:nvSpPr>
        <p:spPr>
          <a:xfrm>
            <a:off x="11939587"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9" name="Rectangle 218">
            <a:extLst>
              <a:ext uri="{FF2B5EF4-FFF2-40B4-BE49-F238E27FC236}">
                <a16:creationId xmlns:a16="http://schemas.microsoft.com/office/drawing/2014/main" id="{D85BCB14-E059-4807-BCBC-469477A5A872}"/>
              </a:ext>
            </a:extLst>
          </p:cNvPr>
          <p:cNvSpPr/>
          <p:nvPr userDrawn="1"/>
        </p:nvSpPr>
        <p:spPr>
          <a:xfrm>
            <a:off x="11939587"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21" name="Rectangle 220">
            <a:extLst>
              <a:ext uri="{FF2B5EF4-FFF2-40B4-BE49-F238E27FC236}">
                <a16:creationId xmlns:a16="http://schemas.microsoft.com/office/drawing/2014/main" id="{D7C3FFA3-B343-4A7B-A3C4-34DC2CBA2896}"/>
              </a:ext>
            </a:extLst>
          </p:cNvPr>
          <p:cNvSpPr/>
          <p:nvPr userDrawn="1"/>
        </p:nvSpPr>
        <p:spPr>
          <a:xfrm>
            <a:off x="3105149"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3" name="Rectangle 222">
            <a:extLst>
              <a:ext uri="{FF2B5EF4-FFF2-40B4-BE49-F238E27FC236}">
                <a16:creationId xmlns:a16="http://schemas.microsoft.com/office/drawing/2014/main" id="{459EB590-0D77-4446-9D26-B907F624D967}"/>
              </a:ext>
            </a:extLst>
          </p:cNvPr>
          <p:cNvSpPr/>
          <p:nvPr userDrawn="1"/>
        </p:nvSpPr>
        <p:spPr>
          <a:xfrm>
            <a:off x="4576760"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5" name="Rectangle 224">
            <a:extLst>
              <a:ext uri="{FF2B5EF4-FFF2-40B4-BE49-F238E27FC236}">
                <a16:creationId xmlns:a16="http://schemas.microsoft.com/office/drawing/2014/main" id="{A5C6BF9A-06EB-4A63-B02A-8615E41B0D1F}"/>
              </a:ext>
            </a:extLst>
          </p:cNvPr>
          <p:cNvSpPr/>
          <p:nvPr userDrawn="1"/>
        </p:nvSpPr>
        <p:spPr>
          <a:xfrm>
            <a:off x="6051551"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7" name="Rectangle 226">
            <a:extLst>
              <a:ext uri="{FF2B5EF4-FFF2-40B4-BE49-F238E27FC236}">
                <a16:creationId xmlns:a16="http://schemas.microsoft.com/office/drawing/2014/main" id="{6EA497FB-BAEC-43D8-8ADA-F8768D23AA7A}"/>
              </a:ext>
            </a:extLst>
          </p:cNvPr>
          <p:cNvSpPr/>
          <p:nvPr userDrawn="1"/>
        </p:nvSpPr>
        <p:spPr>
          <a:xfrm>
            <a:off x="7524755"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9" name="Rectangle 228">
            <a:extLst>
              <a:ext uri="{FF2B5EF4-FFF2-40B4-BE49-F238E27FC236}">
                <a16:creationId xmlns:a16="http://schemas.microsoft.com/office/drawing/2014/main" id="{DA9ED978-A47D-4142-8B1E-1DADCBA7D7DB}"/>
              </a:ext>
            </a:extLst>
          </p:cNvPr>
          <p:cNvSpPr/>
          <p:nvPr userDrawn="1"/>
        </p:nvSpPr>
        <p:spPr>
          <a:xfrm>
            <a:off x="8996366"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1" name="Rectangle 230">
            <a:extLst>
              <a:ext uri="{FF2B5EF4-FFF2-40B4-BE49-F238E27FC236}">
                <a16:creationId xmlns:a16="http://schemas.microsoft.com/office/drawing/2014/main" id="{5A9D5DF5-DAB6-4AE8-8A57-58F4FB7B9D06}"/>
              </a:ext>
            </a:extLst>
          </p:cNvPr>
          <p:cNvSpPr/>
          <p:nvPr userDrawn="1"/>
        </p:nvSpPr>
        <p:spPr>
          <a:xfrm>
            <a:off x="10467977"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3" name="Rectangle 232">
            <a:extLst>
              <a:ext uri="{FF2B5EF4-FFF2-40B4-BE49-F238E27FC236}">
                <a16:creationId xmlns:a16="http://schemas.microsoft.com/office/drawing/2014/main" id="{4E32F1EA-25F5-436A-BAB8-4A0976CEE279}"/>
              </a:ext>
            </a:extLst>
          </p:cNvPr>
          <p:cNvSpPr/>
          <p:nvPr userDrawn="1"/>
        </p:nvSpPr>
        <p:spPr>
          <a:xfrm rot="5400000">
            <a:off x="6050748" y="-4561685"/>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5" name="Rectangle 234">
            <a:extLst>
              <a:ext uri="{FF2B5EF4-FFF2-40B4-BE49-F238E27FC236}">
                <a16:creationId xmlns:a16="http://schemas.microsoft.com/office/drawing/2014/main" id="{45AB80E2-1650-4DAF-9B25-247CDCBC4E55}"/>
              </a:ext>
            </a:extLst>
          </p:cNvPr>
          <p:cNvSpPr/>
          <p:nvPr userDrawn="1"/>
        </p:nvSpPr>
        <p:spPr>
          <a:xfrm rot="5400000">
            <a:off x="6050751" y="-3490123"/>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7" name="Rectangle 236">
            <a:extLst>
              <a:ext uri="{FF2B5EF4-FFF2-40B4-BE49-F238E27FC236}">
                <a16:creationId xmlns:a16="http://schemas.microsoft.com/office/drawing/2014/main" id="{AC313219-5C28-4478-A0EF-27949DCFAEBF}"/>
              </a:ext>
            </a:extLst>
          </p:cNvPr>
          <p:cNvSpPr/>
          <p:nvPr userDrawn="1"/>
        </p:nvSpPr>
        <p:spPr>
          <a:xfrm rot="5400000">
            <a:off x="6050761" y="-2429244"/>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9" name="Rectangle 238">
            <a:extLst>
              <a:ext uri="{FF2B5EF4-FFF2-40B4-BE49-F238E27FC236}">
                <a16:creationId xmlns:a16="http://schemas.microsoft.com/office/drawing/2014/main" id="{4715F619-900E-4B88-A855-95AB2C41506C}"/>
              </a:ext>
            </a:extLst>
          </p:cNvPr>
          <p:cNvSpPr/>
          <p:nvPr userDrawn="1"/>
        </p:nvSpPr>
        <p:spPr>
          <a:xfrm>
            <a:off x="1636719"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1" name="Rectangle 240">
            <a:extLst>
              <a:ext uri="{FF2B5EF4-FFF2-40B4-BE49-F238E27FC236}">
                <a16:creationId xmlns:a16="http://schemas.microsoft.com/office/drawing/2014/main" id="{A67EB0E0-EC72-486A-BF58-23CF17528D1F}"/>
              </a:ext>
            </a:extLst>
          </p:cNvPr>
          <p:cNvSpPr/>
          <p:nvPr userDrawn="1"/>
        </p:nvSpPr>
        <p:spPr>
          <a:xfrm>
            <a:off x="1636719"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3" name="Rectangle 242">
            <a:extLst>
              <a:ext uri="{FF2B5EF4-FFF2-40B4-BE49-F238E27FC236}">
                <a16:creationId xmlns:a16="http://schemas.microsoft.com/office/drawing/2014/main" id="{158B71C3-6065-48A2-8823-E64D27C85378}"/>
              </a:ext>
            </a:extLst>
          </p:cNvPr>
          <p:cNvSpPr/>
          <p:nvPr userDrawn="1"/>
        </p:nvSpPr>
        <p:spPr>
          <a:xfrm rot="5400000">
            <a:off x="6050761" y="-1357681"/>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45" name="Rectangle 244">
            <a:extLst>
              <a:ext uri="{FF2B5EF4-FFF2-40B4-BE49-F238E27FC236}">
                <a16:creationId xmlns:a16="http://schemas.microsoft.com/office/drawing/2014/main" id="{6AA48DC9-001F-482D-8C72-AD12010F73A9}"/>
              </a:ext>
            </a:extLst>
          </p:cNvPr>
          <p:cNvSpPr/>
          <p:nvPr userDrawn="1"/>
        </p:nvSpPr>
        <p:spPr>
          <a:xfrm>
            <a:off x="1636719"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7" name="Rectangle 246">
            <a:extLst>
              <a:ext uri="{FF2B5EF4-FFF2-40B4-BE49-F238E27FC236}">
                <a16:creationId xmlns:a16="http://schemas.microsoft.com/office/drawing/2014/main" id="{542CDFFF-B51F-4CCF-96A2-9ED6A792541E}"/>
              </a:ext>
            </a:extLst>
          </p:cNvPr>
          <p:cNvSpPr/>
          <p:nvPr userDrawn="1"/>
        </p:nvSpPr>
        <p:spPr>
          <a:xfrm>
            <a:off x="1636719"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9" name="Rectangle 248">
            <a:extLst>
              <a:ext uri="{FF2B5EF4-FFF2-40B4-BE49-F238E27FC236}">
                <a16:creationId xmlns:a16="http://schemas.microsoft.com/office/drawing/2014/main" id="{0423CE5F-8CC8-4E79-B914-53B47EFCC98E}"/>
              </a:ext>
            </a:extLst>
          </p:cNvPr>
          <p:cNvSpPr/>
          <p:nvPr userDrawn="1"/>
        </p:nvSpPr>
        <p:spPr>
          <a:xfrm rot="5400000">
            <a:off x="6050761" y="-286118"/>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51" name="Rectangle 250">
            <a:extLst>
              <a:ext uri="{FF2B5EF4-FFF2-40B4-BE49-F238E27FC236}">
                <a16:creationId xmlns:a16="http://schemas.microsoft.com/office/drawing/2014/main" id="{2B98F61E-8DF8-4CBE-AF02-B47602CCF357}"/>
              </a:ext>
            </a:extLst>
          </p:cNvPr>
          <p:cNvSpPr/>
          <p:nvPr userDrawn="1"/>
        </p:nvSpPr>
        <p:spPr>
          <a:xfrm>
            <a:off x="1636719"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3" name="Rectangle 252">
            <a:extLst>
              <a:ext uri="{FF2B5EF4-FFF2-40B4-BE49-F238E27FC236}">
                <a16:creationId xmlns:a16="http://schemas.microsoft.com/office/drawing/2014/main" id="{F629AA0E-648E-488C-9AFD-D1B8639E20E7}"/>
              </a:ext>
            </a:extLst>
          </p:cNvPr>
          <p:cNvSpPr/>
          <p:nvPr userDrawn="1"/>
        </p:nvSpPr>
        <p:spPr>
          <a:xfrm>
            <a:off x="310535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5" name="Rectangle 254">
            <a:extLst>
              <a:ext uri="{FF2B5EF4-FFF2-40B4-BE49-F238E27FC236}">
                <a16:creationId xmlns:a16="http://schemas.microsoft.com/office/drawing/2014/main" id="{FC741EA8-6854-4328-911B-126D31BE039F}"/>
              </a:ext>
            </a:extLst>
          </p:cNvPr>
          <p:cNvSpPr/>
          <p:nvPr userDrawn="1"/>
        </p:nvSpPr>
        <p:spPr>
          <a:xfrm>
            <a:off x="310535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7" name="Rectangle 256">
            <a:extLst>
              <a:ext uri="{FF2B5EF4-FFF2-40B4-BE49-F238E27FC236}">
                <a16:creationId xmlns:a16="http://schemas.microsoft.com/office/drawing/2014/main" id="{1300D2D9-7C62-429A-AB84-3956C7A82426}"/>
              </a:ext>
            </a:extLst>
          </p:cNvPr>
          <p:cNvSpPr/>
          <p:nvPr userDrawn="1"/>
        </p:nvSpPr>
        <p:spPr>
          <a:xfrm>
            <a:off x="310535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9" name="Rectangle 258">
            <a:extLst>
              <a:ext uri="{FF2B5EF4-FFF2-40B4-BE49-F238E27FC236}">
                <a16:creationId xmlns:a16="http://schemas.microsoft.com/office/drawing/2014/main" id="{0ACA0E08-CC96-49FC-9BC7-24AEBE230EA5}"/>
              </a:ext>
            </a:extLst>
          </p:cNvPr>
          <p:cNvSpPr/>
          <p:nvPr userDrawn="1"/>
        </p:nvSpPr>
        <p:spPr>
          <a:xfrm>
            <a:off x="310535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1" name="Rectangle 260">
            <a:extLst>
              <a:ext uri="{FF2B5EF4-FFF2-40B4-BE49-F238E27FC236}">
                <a16:creationId xmlns:a16="http://schemas.microsoft.com/office/drawing/2014/main" id="{9C20C297-B04C-418A-8BF5-2D14F6E2AFA5}"/>
              </a:ext>
            </a:extLst>
          </p:cNvPr>
          <p:cNvSpPr/>
          <p:nvPr userDrawn="1"/>
        </p:nvSpPr>
        <p:spPr>
          <a:xfrm>
            <a:off x="3105356"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3" name="Rectangle 262">
            <a:extLst>
              <a:ext uri="{FF2B5EF4-FFF2-40B4-BE49-F238E27FC236}">
                <a16:creationId xmlns:a16="http://schemas.microsoft.com/office/drawing/2014/main" id="{7CA799E6-3CB1-4887-8A77-6B05A096CFEF}"/>
              </a:ext>
            </a:extLst>
          </p:cNvPr>
          <p:cNvSpPr/>
          <p:nvPr userDrawn="1"/>
        </p:nvSpPr>
        <p:spPr>
          <a:xfrm>
            <a:off x="4575182"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5" name="Rectangle 264">
            <a:extLst>
              <a:ext uri="{FF2B5EF4-FFF2-40B4-BE49-F238E27FC236}">
                <a16:creationId xmlns:a16="http://schemas.microsoft.com/office/drawing/2014/main" id="{A97D15CA-8B12-4116-BDD2-47D5366D6E0F}"/>
              </a:ext>
            </a:extLst>
          </p:cNvPr>
          <p:cNvSpPr/>
          <p:nvPr userDrawn="1"/>
        </p:nvSpPr>
        <p:spPr>
          <a:xfrm>
            <a:off x="4575182"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7" name="Rectangle 266">
            <a:extLst>
              <a:ext uri="{FF2B5EF4-FFF2-40B4-BE49-F238E27FC236}">
                <a16:creationId xmlns:a16="http://schemas.microsoft.com/office/drawing/2014/main" id="{297EB850-4D0A-4E83-B229-3A7B2AC02AA1}"/>
              </a:ext>
            </a:extLst>
          </p:cNvPr>
          <p:cNvSpPr/>
          <p:nvPr userDrawn="1"/>
        </p:nvSpPr>
        <p:spPr>
          <a:xfrm>
            <a:off x="4575182"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9" name="Rectangle 268">
            <a:extLst>
              <a:ext uri="{FF2B5EF4-FFF2-40B4-BE49-F238E27FC236}">
                <a16:creationId xmlns:a16="http://schemas.microsoft.com/office/drawing/2014/main" id="{A6772FE3-9874-4D02-A772-E4C24484CCE5}"/>
              </a:ext>
            </a:extLst>
          </p:cNvPr>
          <p:cNvSpPr/>
          <p:nvPr userDrawn="1"/>
        </p:nvSpPr>
        <p:spPr>
          <a:xfrm>
            <a:off x="4575182"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1" name="Rectangle 270">
            <a:extLst>
              <a:ext uri="{FF2B5EF4-FFF2-40B4-BE49-F238E27FC236}">
                <a16:creationId xmlns:a16="http://schemas.microsoft.com/office/drawing/2014/main" id="{81832DFA-EB80-4678-B280-386A9508AB3B}"/>
              </a:ext>
            </a:extLst>
          </p:cNvPr>
          <p:cNvSpPr/>
          <p:nvPr userDrawn="1"/>
        </p:nvSpPr>
        <p:spPr>
          <a:xfrm>
            <a:off x="4575182"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3" name="Rectangle 272">
            <a:extLst>
              <a:ext uri="{FF2B5EF4-FFF2-40B4-BE49-F238E27FC236}">
                <a16:creationId xmlns:a16="http://schemas.microsoft.com/office/drawing/2014/main" id="{A9E2B580-6475-4DB3-BBE8-A80FB9C3DC44}"/>
              </a:ext>
            </a:extLst>
          </p:cNvPr>
          <p:cNvSpPr/>
          <p:nvPr userDrawn="1"/>
        </p:nvSpPr>
        <p:spPr>
          <a:xfrm>
            <a:off x="6051543"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5" name="Rectangle 274">
            <a:extLst>
              <a:ext uri="{FF2B5EF4-FFF2-40B4-BE49-F238E27FC236}">
                <a16:creationId xmlns:a16="http://schemas.microsoft.com/office/drawing/2014/main" id="{0FAF2801-4CEB-4F68-8DCD-050047C13982}"/>
              </a:ext>
            </a:extLst>
          </p:cNvPr>
          <p:cNvSpPr/>
          <p:nvPr userDrawn="1"/>
        </p:nvSpPr>
        <p:spPr>
          <a:xfrm>
            <a:off x="6051543"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7" name="Rectangle 276">
            <a:extLst>
              <a:ext uri="{FF2B5EF4-FFF2-40B4-BE49-F238E27FC236}">
                <a16:creationId xmlns:a16="http://schemas.microsoft.com/office/drawing/2014/main" id="{AAA9CD82-A385-4172-ABE2-AB7A13D20DA5}"/>
              </a:ext>
            </a:extLst>
          </p:cNvPr>
          <p:cNvSpPr/>
          <p:nvPr userDrawn="1"/>
        </p:nvSpPr>
        <p:spPr>
          <a:xfrm>
            <a:off x="6051543"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9" name="Rectangle 278">
            <a:extLst>
              <a:ext uri="{FF2B5EF4-FFF2-40B4-BE49-F238E27FC236}">
                <a16:creationId xmlns:a16="http://schemas.microsoft.com/office/drawing/2014/main" id="{C25656CA-EA85-4016-B625-380BEC01E2D6}"/>
              </a:ext>
            </a:extLst>
          </p:cNvPr>
          <p:cNvSpPr/>
          <p:nvPr userDrawn="1"/>
        </p:nvSpPr>
        <p:spPr>
          <a:xfrm>
            <a:off x="6051543"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1" name="Rectangle 280">
            <a:extLst>
              <a:ext uri="{FF2B5EF4-FFF2-40B4-BE49-F238E27FC236}">
                <a16:creationId xmlns:a16="http://schemas.microsoft.com/office/drawing/2014/main" id="{0EF73623-607F-4FF6-A164-96A9BB2EB48D}"/>
              </a:ext>
            </a:extLst>
          </p:cNvPr>
          <p:cNvSpPr/>
          <p:nvPr userDrawn="1"/>
        </p:nvSpPr>
        <p:spPr>
          <a:xfrm>
            <a:off x="6051543"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3" name="Rectangle 282">
            <a:extLst>
              <a:ext uri="{FF2B5EF4-FFF2-40B4-BE49-F238E27FC236}">
                <a16:creationId xmlns:a16="http://schemas.microsoft.com/office/drawing/2014/main" id="{E5C7D7E0-E4F2-4FB0-B4C3-E584BADC7045}"/>
              </a:ext>
            </a:extLst>
          </p:cNvPr>
          <p:cNvSpPr/>
          <p:nvPr userDrawn="1"/>
        </p:nvSpPr>
        <p:spPr>
          <a:xfrm>
            <a:off x="7525540"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5" name="Rectangle 284">
            <a:extLst>
              <a:ext uri="{FF2B5EF4-FFF2-40B4-BE49-F238E27FC236}">
                <a16:creationId xmlns:a16="http://schemas.microsoft.com/office/drawing/2014/main" id="{F2536D87-7F7E-42DA-8388-18BF3E560841}"/>
              </a:ext>
            </a:extLst>
          </p:cNvPr>
          <p:cNvSpPr/>
          <p:nvPr userDrawn="1"/>
        </p:nvSpPr>
        <p:spPr>
          <a:xfrm>
            <a:off x="7525540"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7" name="Rectangle 286">
            <a:extLst>
              <a:ext uri="{FF2B5EF4-FFF2-40B4-BE49-F238E27FC236}">
                <a16:creationId xmlns:a16="http://schemas.microsoft.com/office/drawing/2014/main" id="{300B400D-5668-4E34-9E68-F3E0DD0B3EB1}"/>
              </a:ext>
            </a:extLst>
          </p:cNvPr>
          <p:cNvSpPr/>
          <p:nvPr userDrawn="1"/>
        </p:nvSpPr>
        <p:spPr>
          <a:xfrm>
            <a:off x="7525540"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9" name="Rectangle 288">
            <a:extLst>
              <a:ext uri="{FF2B5EF4-FFF2-40B4-BE49-F238E27FC236}">
                <a16:creationId xmlns:a16="http://schemas.microsoft.com/office/drawing/2014/main" id="{2A5E74A5-8600-4FC8-85C0-414EDB3704A0}"/>
              </a:ext>
            </a:extLst>
          </p:cNvPr>
          <p:cNvSpPr/>
          <p:nvPr userDrawn="1"/>
        </p:nvSpPr>
        <p:spPr>
          <a:xfrm>
            <a:off x="7525540"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1" name="Rectangle 290">
            <a:extLst>
              <a:ext uri="{FF2B5EF4-FFF2-40B4-BE49-F238E27FC236}">
                <a16:creationId xmlns:a16="http://schemas.microsoft.com/office/drawing/2014/main" id="{720A6E66-04DC-47A5-B853-61F36AD4AA25}"/>
              </a:ext>
            </a:extLst>
          </p:cNvPr>
          <p:cNvSpPr/>
          <p:nvPr userDrawn="1"/>
        </p:nvSpPr>
        <p:spPr>
          <a:xfrm>
            <a:off x="7525540"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3" name="Rectangle 292">
            <a:extLst>
              <a:ext uri="{FF2B5EF4-FFF2-40B4-BE49-F238E27FC236}">
                <a16:creationId xmlns:a16="http://schemas.microsoft.com/office/drawing/2014/main" id="{3CD7C180-9AD8-461F-B158-DD0AC6D0FC2F}"/>
              </a:ext>
            </a:extLst>
          </p:cNvPr>
          <p:cNvSpPr/>
          <p:nvPr userDrawn="1"/>
        </p:nvSpPr>
        <p:spPr>
          <a:xfrm>
            <a:off x="8996365"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5" name="Rectangle 294">
            <a:extLst>
              <a:ext uri="{FF2B5EF4-FFF2-40B4-BE49-F238E27FC236}">
                <a16:creationId xmlns:a16="http://schemas.microsoft.com/office/drawing/2014/main" id="{A10611A0-47F4-4106-AAF8-07084CE74BBD}"/>
              </a:ext>
            </a:extLst>
          </p:cNvPr>
          <p:cNvSpPr/>
          <p:nvPr userDrawn="1"/>
        </p:nvSpPr>
        <p:spPr>
          <a:xfrm>
            <a:off x="8996365"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7" name="Rectangle 296">
            <a:extLst>
              <a:ext uri="{FF2B5EF4-FFF2-40B4-BE49-F238E27FC236}">
                <a16:creationId xmlns:a16="http://schemas.microsoft.com/office/drawing/2014/main" id="{204C1CDD-C00B-41B2-ABCE-95BF909E0A6C}"/>
              </a:ext>
            </a:extLst>
          </p:cNvPr>
          <p:cNvSpPr/>
          <p:nvPr userDrawn="1"/>
        </p:nvSpPr>
        <p:spPr>
          <a:xfrm>
            <a:off x="8996365"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9" name="Rectangle 298">
            <a:extLst>
              <a:ext uri="{FF2B5EF4-FFF2-40B4-BE49-F238E27FC236}">
                <a16:creationId xmlns:a16="http://schemas.microsoft.com/office/drawing/2014/main" id="{AA95AA60-3DA7-4C79-9EDC-202757C75F83}"/>
              </a:ext>
            </a:extLst>
          </p:cNvPr>
          <p:cNvSpPr/>
          <p:nvPr userDrawn="1"/>
        </p:nvSpPr>
        <p:spPr>
          <a:xfrm>
            <a:off x="8996365"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1" name="Rectangle 300">
            <a:extLst>
              <a:ext uri="{FF2B5EF4-FFF2-40B4-BE49-F238E27FC236}">
                <a16:creationId xmlns:a16="http://schemas.microsoft.com/office/drawing/2014/main" id="{7DE7C40B-323D-45B4-8F07-C97F32FD3A70}"/>
              </a:ext>
            </a:extLst>
          </p:cNvPr>
          <p:cNvSpPr/>
          <p:nvPr userDrawn="1"/>
        </p:nvSpPr>
        <p:spPr>
          <a:xfrm>
            <a:off x="8996365"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3" name="Rectangle 302">
            <a:extLst>
              <a:ext uri="{FF2B5EF4-FFF2-40B4-BE49-F238E27FC236}">
                <a16:creationId xmlns:a16="http://schemas.microsoft.com/office/drawing/2014/main" id="{1A47EA8D-BE26-4831-9A3E-8E9C65DAB9AF}"/>
              </a:ext>
            </a:extLst>
          </p:cNvPr>
          <p:cNvSpPr/>
          <p:nvPr userDrawn="1"/>
        </p:nvSpPr>
        <p:spPr>
          <a:xfrm>
            <a:off x="1046797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5" name="Rectangle 304">
            <a:extLst>
              <a:ext uri="{FF2B5EF4-FFF2-40B4-BE49-F238E27FC236}">
                <a16:creationId xmlns:a16="http://schemas.microsoft.com/office/drawing/2014/main" id="{EC99DF7A-4174-499B-9801-5EA862E3AF6D}"/>
              </a:ext>
            </a:extLst>
          </p:cNvPr>
          <p:cNvSpPr/>
          <p:nvPr userDrawn="1"/>
        </p:nvSpPr>
        <p:spPr>
          <a:xfrm>
            <a:off x="1046797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7" name="Rectangle 306">
            <a:extLst>
              <a:ext uri="{FF2B5EF4-FFF2-40B4-BE49-F238E27FC236}">
                <a16:creationId xmlns:a16="http://schemas.microsoft.com/office/drawing/2014/main" id="{ABF502B3-C310-4840-BF4A-CBF486AE7869}"/>
              </a:ext>
            </a:extLst>
          </p:cNvPr>
          <p:cNvSpPr/>
          <p:nvPr userDrawn="1"/>
        </p:nvSpPr>
        <p:spPr>
          <a:xfrm>
            <a:off x="1046797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9" name="Rectangle 308">
            <a:extLst>
              <a:ext uri="{FF2B5EF4-FFF2-40B4-BE49-F238E27FC236}">
                <a16:creationId xmlns:a16="http://schemas.microsoft.com/office/drawing/2014/main" id="{C6D912B5-2C80-43F2-95D9-21CE80F28DE4}"/>
              </a:ext>
            </a:extLst>
          </p:cNvPr>
          <p:cNvSpPr/>
          <p:nvPr userDrawn="1"/>
        </p:nvSpPr>
        <p:spPr>
          <a:xfrm>
            <a:off x="1046797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11" name="Rectangle 310">
            <a:extLst>
              <a:ext uri="{FF2B5EF4-FFF2-40B4-BE49-F238E27FC236}">
                <a16:creationId xmlns:a16="http://schemas.microsoft.com/office/drawing/2014/main" id="{C18A157F-B3A7-471C-AA77-096EFEDA737E}"/>
              </a:ext>
            </a:extLst>
          </p:cNvPr>
          <p:cNvSpPr/>
          <p:nvPr userDrawn="1"/>
        </p:nvSpPr>
        <p:spPr>
          <a:xfrm>
            <a:off x="10464794" y="5514976"/>
            <a:ext cx="90487" cy="88062"/>
          </a:xfrm>
          <a:prstGeom prst="rect">
            <a:avLst/>
          </a:prstGeom>
          <a:solidFill>
            <a:schemeClr val="accent1"/>
          </a:solidFill>
          <a:ln w="6350" cap="flat">
            <a:noFill/>
            <a:prstDash val="solid"/>
            <a:miter/>
          </a:ln>
        </p:spPr>
        <p:txBody>
          <a:bodyPr rtlCol="0" anchor="ctr"/>
          <a:lstStyle/>
          <a:p>
            <a:pPr algn="l"/>
            <a:endParaRPr lang="en-US"/>
          </a:p>
        </p:txBody>
      </p:sp>
    </p:spTree>
    <p:extLst>
      <p:ext uri="{BB962C8B-B14F-4D97-AF65-F5344CB8AC3E}">
        <p14:creationId xmlns:p14="http://schemas.microsoft.com/office/powerpoint/2010/main" val="27549917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232A1-8191-48AE-9F70-9E3F0B8698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347E33D-1140-4E18-9029-15D8105BFC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AB290-D806-4D71-8678-75742C65F11E}"/>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89E4A1AE-8A2F-4114-9DA9-564F7583F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BFC7D9-1372-42DE-9517-E48F7E8E3949}"/>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65598442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235BF-3055-4075-8C06-39166A91EA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2276ED-5339-4BB6-9C95-F85333B7910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8BC781-1260-4D42-BD7A-605CF5CBA99A}"/>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706E58E5-B929-48FE-90AA-5ECD6F109A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932BDB-2969-4C80-9C6C-804C4500D86D}"/>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9421822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E4D4D-B84D-4C65-BE93-D1FA1F25544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1DA736-7AC4-4B77-BD88-B2B904E9CE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B02642-7748-4F37-9571-F3AC23F79B5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451962-69E8-4E67-B8EE-614D6AF404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53B67D-424A-4DA8-BDBA-471C9FAA3AC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FA700A-FE6C-4C38-BC1B-B103F9D95789}"/>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8" name="Footer Placeholder 7">
            <a:extLst>
              <a:ext uri="{FF2B5EF4-FFF2-40B4-BE49-F238E27FC236}">
                <a16:creationId xmlns:a16="http://schemas.microsoft.com/office/drawing/2014/main" id="{62D45FB7-F87C-4091-A5B1-5915988F84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0C961B-4F2E-43F0-BAD9-994B50EE859B}"/>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47140412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Minecraft Fullbleed Title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93362" cy="6858000"/>
          </a:xfrm>
          <a:prstGeom prst="rect">
            <a:avLst/>
          </a:prstGeom>
        </p:spPr>
      </p:pic>
      <p:sp>
        <p:nvSpPr>
          <p:cNvPr id="2" name="Title 1"/>
          <p:cNvSpPr>
            <a:spLocks noGrp="1"/>
          </p:cNvSpPr>
          <p:nvPr>
            <p:ph type="ctrTitle" hasCustomPrompt="1"/>
          </p:nvPr>
        </p:nvSpPr>
        <p:spPr>
          <a:xfrm>
            <a:off x="794891" y="2918692"/>
            <a:ext cx="3972315" cy="1944161"/>
          </a:xfrm>
        </p:spPr>
        <p:txBody>
          <a:bodyPr anchor="b"/>
          <a:lstStyle>
            <a:lvl1pPr algn="l">
              <a:defRPr sz="4800">
                <a:solidFill>
                  <a:schemeClr val="bg1">
                    <a:alpha val="99000"/>
                  </a:schemeClr>
                </a:solidFill>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794916" y="4862852"/>
            <a:ext cx="3972315" cy="577378"/>
          </a:xfrm>
        </p:spPr>
        <p:txBody>
          <a:bodyPr>
            <a:noAutofit/>
          </a:bodyPr>
          <a:lstStyle>
            <a:lvl1pPr marL="0" indent="0">
              <a:buNone/>
              <a:defRPr sz="2400">
                <a:solidFill>
                  <a:schemeClr val="bg1">
                    <a:alpha val="99000"/>
                  </a:schemeClr>
                </a:solidFill>
                <a:latin typeface="+mn-lt"/>
              </a:defRPr>
            </a:lvl1pPr>
          </a:lstStyle>
          <a:p>
            <a:pPr lvl="0"/>
            <a:r>
              <a:rPr lang="en-US"/>
              <a:t>Edit Master text styles</a:t>
            </a:r>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96B22149-4673-4D23-B0D5-9086E1A764A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404218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Minecraft Fullbleed Titl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7" name="Rectangle 6"/>
          <p:cNvSpPr/>
          <p:nvPr userDrawn="1"/>
        </p:nvSpPr>
        <p:spPr bwMode="auto">
          <a:xfrm>
            <a:off x="274710" y="2860696"/>
            <a:ext cx="5945148" cy="3471176"/>
          </a:xfrm>
          <a:prstGeom prst="rect">
            <a:avLst/>
          </a:prstGeom>
          <a:solidFill>
            <a:schemeClr val="tx2">
              <a:alpha val="9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710" y="2860698"/>
            <a:ext cx="5945147" cy="2178663"/>
          </a:xfrm>
        </p:spPr>
        <p:txBody>
          <a:bodyPr lIns="182880" tIns="18288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32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19E87D8C-141F-406F-B25B-50B115DEE5B2}"/>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021776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Minecraft Fullbleed Title 3">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4710" y="2833398"/>
            <a:ext cx="5945149" cy="3471176"/>
          </a:xfrm>
          <a:prstGeom prst="rect">
            <a:avLst/>
          </a:prstGeom>
        </p:spPr>
      </p:pic>
      <p:sp>
        <p:nvSpPr>
          <p:cNvPr id="2" name="Title 1"/>
          <p:cNvSpPr>
            <a:spLocks noGrp="1"/>
          </p:cNvSpPr>
          <p:nvPr>
            <p:ph type="ctrTitle" hasCustomPrompt="1"/>
          </p:nvPr>
        </p:nvSpPr>
        <p:spPr>
          <a:xfrm>
            <a:off x="274710" y="286069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28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907399D9-15C0-4BE2-9A37-92CC6486D5AA}"/>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01485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Minecraft Fullbleed Title 4">
    <p:spTree>
      <p:nvGrpSpPr>
        <p:cNvPr id="1" name=""/>
        <p:cNvGrpSpPr/>
        <p:nvPr/>
      </p:nvGrpSpPr>
      <p:grpSpPr>
        <a:xfrm>
          <a:off x="0" y="0"/>
          <a:ext cx="0" cy="0"/>
          <a:chOff x="0" y="0"/>
          <a:chExt cx="0" cy="0"/>
        </a:xfrm>
      </p:grpSpPr>
      <p:pic>
        <p:nvPicPr>
          <p:cNvPr id="9" name="Picture 8" descr="Une image contenant un jouet, LEGO, le ciel, une table&#10;&#10;Description générée automatiquement">
            <a:extLst>
              <a:ext uri="{FF2B5EF4-FFF2-40B4-BE49-F238E27FC236}">
                <a16:creationId xmlns:a16="http://schemas.microsoft.com/office/drawing/2014/main" id="{83AF1D29-7DDB-4369-B18C-1868A13D4F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13" name="Rectangle 12">
            <a:extLst>
              <a:ext uri="{FF2B5EF4-FFF2-40B4-BE49-F238E27FC236}">
                <a16:creationId xmlns:a16="http://schemas.microsoft.com/office/drawing/2014/main" id="{C270170E-9DAD-487C-8F50-8A4C0FC5A4BD}"/>
              </a:ext>
            </a:extLst>
          </p:cNvPr>
          <p:cNvSpPr/>
          <p:nvPr userDrawn="1"/>
        </p:nvSpPr>
        <p:spPr bwMode="auto">
          <a:xfrm>
            <a:off x="0" y="0"/>
            <a:ext cx="9905806" cy="6858000"/>
          </a:xfrm>
          <a:prstGeom prst="rect">
            <a:avLst/>
          </a:prstGeom>
          <a:gradFill flip="none" rotWithShape="1">
            <a:gsLst>
              <a:gs pos="26000">
                <a:schemeClr val="tx1">
                  <a:alpha val="53000"/>
                </a:schemeClr>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474785"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458973"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0" name="Picture 9">
            <a:extLst>
              <a:ext uri="{FF2B5EF4-FFF2-40B4-BE49-F238E27FC236}">
                <a16:creationId xmlns:a16="http://schemas.microsoft.com/office/drawing/2014/main" id="{66AE3026-5C71-4F5D-9267-DC28432481E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3B2691B3-33CB-407F-8E1C-60D10C7A09E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9268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39">
          <p15:clr>
            <a:srgbClr val="FBAE40"/>
          </p15:clr>
        </p15:guide>
        <p15:guide id="2" pos="311">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Minecraft Title 1">
    <p:bg>
      <p:bgPr>
        <a:solidFill>
          <a:schemeClr val="tx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84F3513-7CDB-4D66-AF83-674551FEA35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1" name="Picture 10">
            <a:extLst>
              <a:ext uri="{FF2B5EF4-FFF2-40B4-BE49-F238E27FC236}">
                <a16:creationId xmlns:a16="http://schemas.microsoft.com/office/drawing/2014/main" id="{6E93AFDF-DBE8-4582-A98F-CAAE008DC85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969384" y="1466098"/>
            <a:ext cx="5506218" cy="5391902"/>
          </a:xfrm>
          <a:prstGeom prst="rect">
            <a:avLst/>
          </a:prstGeom>
        </p:spPr>
      </p:pic>
      <p:pic>
        <p:nvPicPr>
          <p:cNvPr id="8" name="Picture 7">
            <a:extLst>
              <a:ext uri="{FF2B5EF4-FFF2-40B4-BE49-F238E27FC236}">
                <a16:creationId xmlns:a16="http://schemas.microsoft.com/office/drawing/2014/main" id="{099851F6-815C-45F3-A61A-DFB152BE15E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Picture 11">
            <a:extLst>
              <a:ext uri="{FF2B5EF4-FFF2-40B4-BE49-F238E27FC236}">
                <a16:creationId xmlns:a16="http://schemas.microsoft.com/office/drawing/2014/main" id="{387DAD0B-1A20-4288-A0C7-78123817C0E9}"/>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2774694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Minecraft Title 2">
    <p:bg>
      <p:bgPr>
        <a:solidFill>
          <a:schemeClr val="accent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5E78B78-D336-4E33-BEDF-950B514D4B56}"/>
              </a:ext>
            </a:extLst>
          </p:cNvPr>
          <p:cNvGrpSpPr/>
          <p:nvPr userDrawn="1"/>
        </p:nvGrpSpPr>
        <p:grpSpPr>
          <a:xfrm>
            <a:off x="-1" y="0"/>
            <a:ext cx="12192001" cy="6858000"/>
            <a:chOff x="-1" y="0"/>
            <a:chExt cx="12188826" cy="6858000"/>
          </a:xfrm>
        </p:grpSpPr>
        <p:pic>
          <p:nvPicPr>
            <p:cNvPr id="11" name="Picture 10">
              <a:extLst>
                <a:ext uri="{FF2B5EF4-FFF2-40B4-BE49-F238E27FC236}">
                  <a16:creationId xmlns:a16="http://schemas.microsoft.com/office/drawing/2014/main" id="{9A37B178-5F5A-4C65-B142-3B4BED86A0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6094412" cy="6858000"/>
            </a:xfrm>
            <a:prstGeom prst="rect">
              <a:avLst/>
            </a:prstGeom>
          </p:spPr>
        </p:pic>
        <p:pic>
          <p:nvPicPr>
            <p:cNvPr id="13" name="Picture 12">
              <a:extLst>
                <a:ext uri="{FF2B5EF4-FFF2-40B4-BE49-F238E27FC236}">
                  <a16:creationId xmlns:a16="http://schemas.microsoft.com/office/drawing/2014/main" id="{5D8D962D-EDE5-47D4-A040-F08AA4F3D8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4413" y="0"/>
              <a:ext cx="6094412" cy="6858000"/>
            </a:xfrm>
            <a:prstGeom prst="rect">
              <a:avLst/>
            </a:prstGeom>
          </p:spPr>
        </p:pic>
      </p:grpSp>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solidFill>
                <a:srgbClr val="0070C0"/>
              </a:soli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8" name="Picture 7">
            <a:extLst>
              <a:ext uri="{FF2B5EF4-FFF2-40B4-BE49-F238E27FC236}">
                <a16:creationId xmlns:a16="http://schemas.microsoft.com/office/drawing/2014/main" id="{AAE276CB-4993-44A9-8C73-DA2AF3182E7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Graphic 11">
            <a:extLst>
              <a:ext uri="{FF2B5EF4-FFF2-40B4-BE49-F238E27FC236}">
                <a16:creationId xmlns:a16="http://schemas.microsoft.com/office/drawing/2014/main" id="{1CA3E0FE-DDBA-4BCA-B97F-3D709284F7A9}"/>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561209" y="1456024"/>
            <a:ext cx="5041748" cy="4875849"/>
          </a:xfrm>
          <a:prstGeom prst="rect">
            <a:avLst/>
          </a:prstGeom>
        </p:spPr>
      </p:pic>
      <p:pic>
        <p:nvPicPr>
          <p:cNvPr id="14" name="Picture 13">
            <a:extLst>
              <a:ext uri="{FF2B5EF4-FFF2-40B4-BE49-F238E27FC236}">
                <a16:creationId xmlns:a16="http://schemas.microsoft.com/office/drawing/2014/main" id="{B4057CAE-D1A3-48BB-92D8-907922B91802}"/>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469202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06.xml"/><Relationship Id="rId18" Type="http://schemas.openxmlformats.org/officeDocument/2006/relationships/slideLayout" Target="../slideLayouts/slideLayout111.xml"/><Relationship Id="rId26" Type="http://schemas.openxmlformats.org/officeDocument/2006/relationships/slideLayout" Target="../slideLayouts/slideLayout119.xml"/><Relationship Id="rId39" Type="http://schemas.openxmlformats.org/officeDocument/2006/relationships/slideLayout" Target="../slideLayouts/slideLayout132.xml"/><Relationship Id="rId21" Type="http://schemas.openxmlformats.org/officeDocument/2006/relationships/slideLayout" Target="../slideLayouts/slideLayout114.xml"/><Relationship Id="rId34" Type="http://schemas.openxmlformats.org/officeDocument/2006/relationships/slideLayout" Target="../slideLayouts/slideLayout127.xml"/><Relationship Id="rId42" Type="http://schemas.openxmlformats.org/officeDocument/2006/relationships/slideLayout" Target="../slideLayouts/slideLayout135.xml"/><Relationship Id="rId7" Type="http://schemas.openxmlformats.org/officeDocument/2006/relationships/slideLayout" Target="../slideLayouts/slideLayout100.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29" Type="http://schemas.openxmlformats.org/officeDocument/2006/relationships/slideLayout" Target="../slideLayouts/slideLayout122.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24" Type="http://schemas.openxmlformats.org/officeDocument/2006/relationships/slideLayout" Target="../slideLayouts/slideLayout117.xml"/><Relationship Id="rId32" Type="http://schemas.openxmlformats.org/officeDocument/2006/relationships/slideLayout" Target="../slideLayouts/slideLayout125.xml"/><Relationship Id="rId37" Type="http://schemas.openxmlformats.org/officeDocument/2006/relationships/slideLayout" Target="../slideLayouts/slideLayout130.xml"/><Relationship Id="rId40" Type="http://schemas.openxmlformats.org/officeDocument/2006/relationships/slideLayout" Target="../slideLayouts/slideLayout133.xml"/><Relationship Id="rId45" Type="http://schemas.openxmlformats.org/officeDocument/2006/relationships/slideLayout" Target="../slideLayouts/slideLayout138.xml"/><Relationship Id="rId5" Type="http://schemas.openxmlformats.org/officeDocument/2006/relationships/slideLayout" Target="../slideLayouts/slideLayout98.xml"/><Relationship Id="rId15" Type="http://schemas.openxmlformats.org/officeDocument/2006/relationships/slideLayout" Target="../slideLayouts/slideLayout108.xml"/><Relationship Id="rId23" Type="http://schemas.openxmlformats.org/officeDocument/2006/relationships/slideLayout" Target="../slideLayouts/slideLayout116.xml"/><Relationship Id="rId28" Type="http://schemas.openxmlformats.org/officeDocument/2006/relationships/slideLayout" Target="../slideLayouts/slideLayout121.xml"/><Relationship Id="rId36" Type="http://schemas.openxmlformats.org/officeDocument/2006/relationships/slideLayout" Target="../slideLayouts/slideLayout129.xml"/><Relationship Id="rId10" Type="http://schemas.openxmlformats.org/officeDocument/2006/relationships/slideLayout" Target="../slideLayouts/slideLayout103.xml"/><Relationship Id="rId19" Type="http://schemas.openxmlformats.org/officeDocument/2006/relationships/slideLayout" Target="../slideLayouts/slideLayout112.xml"/><Relationship Id="rId31" Type="http://schemas.openxmlformats.org/officeDocument/2006/relationships/slideLayout" Target="../slideLayouts/slideLayout124.xml"/><Relationship Id="rId44" Type="http://schemas.openxmlformats.org/officeDocument/2006/relationships/slideLayout" Target="../slideLayouts/slideLayout137.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 Id="rId22" Type="http://schemas.openxmlformats.org/officeDocument/2006/relationships/slideLayout" Target="../slideLayouts/slideLayout115.xml"/><Relationship Id="rId27" Type="http://schemas.openxmlformats.org/officeDocument/2006/relationships/slideLayout" Target="../slideLayouts/slideLayout120.xml"/><Relationship Id="rId30" Type="http://schemas.openxmlformats.org/officeDocument/2006/relationships/slideLayout" Target="../slideLayouts/slideLayout123.xml"/><Relationship Id="rId35" Type="http://schemas.openxmlformats.org/officeDocument/2006/relationships/slideLayout" Target="../slideLayouts/slideLayout128.xml"/><Relationship Id="rId43" Type="http://schemas.openxmlformats.org/officeDocument/2006/relationships/slideLayout" Target="../slideLayouts/slideLayout136.xml"/><Relationship Id="rId8" Type="http://schemas.openxmlformats.org/officeDocument/2006/relationships/slideLayout" Target="../slideLayouts/slideLayout101.xml"/><Relationship Id="rId3" Type="http://schemas.openxmlformats.org/officeDocument/2006/relationships/slideLayout" Target="../slideLayouts/slideLayout96.xml"/><Relationship Id="rId12" Type="http://schemas.openxmlformats.org/officeDocument/2006/relationships/slideLayout" Target="../slideLayouts/slideLayout105.xml"/><Relationship Id="rId17" Type="http://schemas.openxmlformats.org/officeDocument/2006/relationships/slideLayout" Target="../slideLayouts/slideLayout110.xml"/><Relationship Id="rId25" Type="http://schemas.openxmlformats.org/officeDocument/2006/relationships/slideLayout" Target="../slideLayouts/slideLayout118.xml"/><Relationship Id="rId33" Type="http://schemas.openxmlformats.org/officeDocument/2006/relationships/slideLayout" Target="../slideLayouts/slideLayout126.xml"/><Relationship Id="rId38" Type="http://schemas.openxmlformats.org/officeDocument/2006/relationships/slideLayout" Target="../slideLayouts/slideLayout131.xml"/><Relationship Id="rId46" Type="http://schemas.openxmlformats.org/officeDocument/2006/relationships/theme" Target="../theme/theme2.xml"/><Relationship Id="rId20" Type="http://schemas.openxmlformats.org/officeDocument/2006/relationships/slideLayout" Target="../slideLayouts/slideLayout113.xml"/><Relationship Id="rId41" Type="http://schemas.openxmlformats.org/officeDocument/2006/relationships/slideLayout" Target="../slideLayouts/slideLayout13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1.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image" Target="../media/image31.emf"/><Relationship Id="rId5" Type="http://schemas.openxmlformats.org/officeDocument/2006/relationships/theme" Target="../theme/theme3.xml"/><Relationship Id="rId4" Type="http://schemas.openxmlformats.org/officeDocument/2006/relationships/slideLayout" Target="../slideLayouts/slideLayout14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theme" Target="../theme/theme4.xml"/><Relationship Id="rId1" Type="http://schemas.openxmlformats.org/officeDocument/2006/relationships/slideLayout" Target="../slideLayouts/slideLayout1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12" name="Footer Placeholder 211">
            <a:extLst>
              <a:ext uri="{FF2B5EF4-FFF2-40B4-BE49-F238E27FC236}">
                <a16:creationId xmlns:a16="http://schemas.microsoft.com/office/drawing/2014/main" id="{4740729B-6B00-487E-8587-688E58469855}"/>
              </a:ext>
            </a:extLst>
          </p:cNvPr>
          <p:cNvSpPr>
            <a:spLocks noGrp="1"/>
          </p:cNvSpPr>
          <p:nvPr>
            <p:ph type="ftr" sz="quarter" idx="3"/>
          </p:nvPr>
        </p:nvSpPr>
        <p:spPr>
          <a:xfrm>
            <a:off x="255593" y="6512719"/>
            <a:ext cx="1377945" cy="87751"/>
          </a:xfrm>
          <a:prstGeom prst="rect">
            <a:avLst/>
          </a:prstGeom>
        </p:spPr>
        <p:txBody>
          <a:bodyPr vert="horz" lIns="0" tIns="0" rIns="0" bIns="0" rtlCol="0" anchor="ctr"/>
          <a:lstStyle>
            <a:lvl1pPr algn="l">
              <a:lnSpc>
                <a:spcPct val="100000"/>
              </a:lnSpc>
              <a:defRPr sz="1000">
                <a:solidFill>
                  <a:schemeClr val="tx1"/>
                </a:solidFill>
                <a:latin typeface="Arial" panose="020B0604020202020204" pitchFamily="34" charset="0"/>
                <a:cs typeface="Arial" panose="020B0604020202020204" pitchFamily="34" charset="0"/>
              </a:defRPr>
            </a:lvl1pPr>
          </a:lstStyle>
          <a:p>
            <a:r>
              <a:rPr lang="en-US"/>
              <a:t>Mojang Studios</a:t>
            </a:r>
          </a:p>
        </p:txBody>
      </p:sp>
      <p:sp>
        <p:nvSpPr>
          <p:cNvPr id="214" name="Title Placeholder 213">
            <a:extLst>
              <a:ext uri="{FF2B5EF4-FFF2-40B4-BE49-F238E27FC236}">
                <a16:creationId xmlns:a16="http://schemas.microsoft.com/office/drawing/2014/main" id="{96759E55-3644-4693-8FBA-C543A6DB67A5}"/>
              </a:ext>
            </a:extLst>
          </p:cNvPr>
          <p:cNvSpPr>
            <a:spLocks noGrp="1"/>
          </p:cNvSpPr>
          <p:nvPr>
            <p:ph type="title"/>
          </p:nvPr>
        </p:nvSpPr>
        <p:spPr>
          <a:xfrm>
            <a:off x="252413" y="258762"/>
            <a:ext cx="11683994" cy="207963"/>
          </a:xfrm>
          <a:prstGeom prst="rect">
            <a:avLst/>
          </a:prstGeom>
        </p:spPr>
        <p:txBody>
          <a:bodyPr vert="horz" lIns="0" tIns="0" rIns="0" bIns="0" rtlCol="0" anchor="t" anchorCtr="0">
            <a:noAutofit/>
          </a:bodyPr>
          <a:lstStyle/>
          <a:p>
            <a:r>
              <a:rPr lang="en-US"/>
              <a:t>Content page title (14pt)</a:t>
            </a:r>
          </a:p>
        </p:txBody>
      </p:sp>
      <p:sp>
        <p:nvSpPr>
          <p:cNvPr id="215" name="Slide Number Placeholder 214">
            <a:extLst>
              <a:ext uri="{FF2B5EF4-FFF2-40B4-BE49-F238E27FC236}">
                <a16:creationId xmlns:a16="http://schemas.microsoft.com/office/drawing/2014/main" id="{B3BFBA1F-35F4-47B0-80A6-BC82AAEEAAD5}"/>
              </a:ext>
            </a:extLst>
          </p:cNvPr>
          <p:cNvSpPr>
            <a:spLocks noGrp="1"/>
          </p:cNvSpPr>
          <p:nvPr>
            <p:ph type="sldNum" sz="quarter" idx="4"/>
          </p:nvPr>
        </p:nvSpPr>
        <p:spPr>
          <a:xfrm>
            <a:off x="11559383" y="6507956"/>
            <a:ext cx="380205" cy="91280"/>
          </a:xfrm>
          <a:prstGeom prst="rect">
            <a:avLst/>
          </a:prstGeom>
        </p:spPr>
        <p:txBody>
          <a:bodyPr vert="horz" lIns="0" tIns="0" rIns="0" bIns="0" rtlCol="0" anchor="ctr"/>
          <a:lstStyle>
            <a:lvl1pPr algn="r">
              <a:lnSpc>
                <a:spcPct val="100000"/>
              </a:lnSpc>
              <a:defRPr sz="1000">
                <a:solidFill>
                  <a:schemeClr val="tx1"/>
                </a:solidFill>
                <a:latin typeface="Arial" panose="020B0604020202020204" pitchFamily="34" charset="0"/>
                <a:cs typeface="Arial" panose="020B0604020202020204" pitchFamily="34" charset="0"/>
              </a:defRPr>
            </a:lvl1pPr>
          </a:lstStyle>
          <a:p>
            <a:fld id="{7C84D469-983E-45D1-83D0-D0A54F8F126E}" type="slidenum">
              <a:rPr lang="en-US" smtClean="0"/>
              <a:pPr/>
              <a:t>‹#›</a:t>
            </a:fld>
            <a:endParaRPr lang="en-US"/>
          </a:p>
        </p:txBody>
      </p:sp>
      <p:sp>
        <p:nvSpPr>
          <p:cNvPr id="217" name="Date Placeholder 216">
            <a:extLst>
              <a:ext uri="{FF2B5EF4-FFF2-40B4-BE49-F238E27FC236}">
                <a16:creationId xmlns:a16="http://schemas.microsoft.com/office/drawing/2014/main" id="{F99D94F4-273F-4746-96BB-CE7E602A7E82}"/>
              </a:ext>
            </a:extLst>
          </p:cNvPr>
          <p:cNvSpPr>
            <a:spLocks noGrp="1"/>
          </p:cNvSpPr>
          <p:nvPr>
            <p:ph type="dt" sz="half" idx="2"/>
          </p:nvPr>
        </p:nvSpPr>
        <p:spPr>
          <a:xfrm>
            <a:off x="3195637" y="6512718"/>
            <a:ext cx="2852737" cy="87752"/>
          </a:xfrm>
          <a:prstGeom prst="rect">
            <a:avLst/>
          </a:prstGeom>
        </p:spPr>
        <p:txBody>
          <a:bodyPr vert="horz" lIns="0" tIns="0" rIns="0" bIns="0" rtlCol="0" anchor="ctr"/>
          <a:lstStyle>
            <a:lvl1pPr algn="l">
              <a:defRPr sz="1000">
                <a:solidFill>
                  <a:schemeClr val="tx1"/>
                </a:solidFill>
                <a:latin typeface="Arial" panose="020B0604020202020204" pitchFamily="34" charset="0"/>
                <a:cs typeface="Arial" panose="020B0604020202020204" pitchFamily="34" charset="0"/>
              </a:defRPr>
            </a:lvl1p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62681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 id="2147483743" r:id="rId83"/>
    <p:sldLayoutId id="2147483744" r:id="rId84"/>
    <p:sldLayoutId id="2147483745" r:id="rId85"/>
    <p:sldLayoutId id="2147483746" r:id="rId86"/>
    <p:sldLayoutId id="2147483747" r:id="rId87"/>
    <p:sldLayoutId id="2147483748" r:id="rId88"/>
    <p:sldLayoutId id="2147483749" r:id="rId89"/>
    <p:sldLayoutId id="2147483750" r:id="rId90"/>
    <p:sldLayoutId id="2147483751" r:id="rId91"/>
    <p:sldLayoutId id="2147483752" r:id="rId92"/>
    <p:sldLayoutId id="2147483753" r:id="rId93"/>
  </p:sldLayoutIdLst>
  <p:hf hdr="0"/>
  <p:txStyles>
    <p:titleStyle>
      <a:lvl1pPr algn="l" defTabSz="914400" rtl="0" eaLnBrk="1" latinLnBrk="0" hangingPunct="1">
        <a:lnSpc>
          <a:spcPct val="105000"/>
        </a:lnSpc>
        <a:spcBef>
          <a:spcPct val="0"/>
        </a:spcBef>
        <a:spcAft>
          <a:spcPts val="1200"/>
        </a:spcAft>
        <a:buNone/>
        <a:defRPr lang="en-US" sz="1400" b="1" kern="1200" dirty="0" smtClean="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0"/>
        </a:spcBef>
        <a:spcAft>
          <a:spcPts val="1200"/>
        </a:spcAft>
        <a:buSzPct val="80000"/>
        <a:buFont typeface="Wingdings" panose="05000000000000000000" pitchFamily="2" charset="2"/>
        <a:buNone/>
        <a:defRPr lang="en-US" sz="1000" kern="1200" dirty="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73152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100584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28016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1">
          <p15:clr>
            <a:srgbClr val="F26B43"/>
          </p15:clr>
        </p15:guide>
        <p15:guide id="3" pos="159">
          <p15:clr>
            <a:srgbClr val="F26B43"/>
          </p15:clr>
        </p15:guide>
        <p15:guide id="4" pos="7521">
          <p15:clr>
            <a:srgbClr val="F26B43"/>
          </p15:clr>
        </p15:guide>
        <p15:guide id="5" orient="horz" pos="4160">
          <p15:clr>
            <a:srgbClr val="F26B43"/>
          </p15:clr>
        </p15:guide>
        <p15:guide id="6" orient="horz" pos="779">
          <p15:clr>
            <a:srgbClr val="F26B43"/>
          </p15:clr>
        </p15:guide>
        <p15:guide id="7" pos="1086">
          <p15:clr>
            <a:srgbClr val="F26B43"/>
          </p15:clr>
        </p15:guide>
        <p15:guide id="8" pos="1029">
          <p15:clr>
            <a:srgbClr val="F26B43"/>
          </p15:clr>
        </p15:guide>
        <p15:guide id="9" pos="1955">
          <p15:clr>
            <a:srgbClr val="F26B43"/>
          </p15:clr>
        </p15:guide>
        <p15:guide id="10" pos="2013">
          <p15:clr>
            <a:srgbClr val="F26B43"/>
          </p15:clr>
        </p15:guide>
        <p15:guide id="11" pos="2882">
          <p15:clr>
            <a:srgbClr val="F26B43"/>
          </p15:clr>
        </p15:guide>
        <p15:guide id="12" pos="3869">
          <p15:clr>
            <a:srgbClr val="F26B43"/>
          </p15:clr>
        </p15:guide>
        <p15:guide id="13" pos="3810">
          <p15:clr>
            <a:srgbClr val="F26B43"/>
          </p15:clr>
        </p15:guide>
        <p15:guide id="14" pos="2937">
          <p15:clr>
            <a:srgbClr val="F26B43"/>
          </p15:clr>
        </p15:guide>
        <p15:guide id="15" pos="4740">
          <p15:clr>
            <a:srgbClr val="F26B43"/>
          </p15:clr>
        </p15:guide>
        <p15:guide id="16" pos="4797">
          <p15:clr>
            <a:srgbClr val="F26B43"/>
          </p15:clr>
        </p15:guide>
        <p15:guide id="17" pos="5722">
          <p15:clr>
            <a:srgbClr val="F26B43"/>
          </p15:clr>
        </p15:guide>
        <p15:guide id="18" pos="5666">
          <p15:clr>
            <a:srgbClr val="F26B43"/>
          </p15:clr>
        </p15:guide>
        <p15:guide id="19" pos="6592">
          <p15:clr>
            <a:srgbClr val="F26B43"/>
          </p15:clr>
        </p15:guide>
        <p15:guide id="20" pos="6650">
          <p15:clr>
            <a:srgbClr val="F26B43"/>
          </p15:clr>
        </p15:guide>
        <p15:guide id="21" orient="horz" pos="836">
          <p15:clr>
            <a:srgbClr val="F26B43"/>
          </p15:clr>
        </p15:guide>
        <p15:guide id="22" orient="horz" pos="1455">
          <p15:clr>
            <a:srgbClr val="F26B43"/>
          </p15:clr>
        </p15:guide>
        <p15:guide id="23" orient="horz" pos="1509">
          <p15:clr>
            <a:srgbClr val="F26B43"/>
          </p15:clr>
        </p15:guide>
        <p15:guide id="24" orient="horz" pos="2121">
          <p15:clr>
            <a:srgbClr val="F26B43"/>
          </p15:clr>
        </p15:guide>
        <p15:guide id="25" orient="horz" pos="2178">
          <p15:clr>
            <a:srgbClr val="F26B43"/>
          </p15:clr>
        </p15:guide>
        <p15:guide id="26" orient="horz" pos="2796">
          <p15:clr>
            <a:srgbClr val="F26B43"/>
          </p15:clr>
        </p15:guide>
        <p15:guide id="27" orient="horz" pos="2853">
          <p15:clr>
            <a:srgbClr val="F26B43"/>
          </p15:clr>
        </p15:guide>
        <p15:guide id="28" orient="horz" pos="3474">
          <p15:clr>
            <a:srgbClr val="F26B43"/>
          </p15:clr>
        </p15:guide>
        <p15:guide id="29" orient="horz" pos="352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1344" y="393192"/>
            <a:ext cx="11149439" cy="795528"/>
          </a:xfrm>
          <a:prstGeom prst="rect">
            <a:avLst/>
          </a:prstGeom>
        </p:spPr>
        <p:txBody>
          <a:bodyPr vert="horz" wrap="square" lIns="0" tIns="45720" rIns="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521344" y="1290320"/>
            <a:ext cx="11149439" cy="4927600"/>
          </a:xfrm>
          <a:prstGeom prst="rect">
            <a:avLst/>
          </a:prstGeom>
        </p:spPr>
        <p:txBody>
          <a:bodyPr vert="horz" lIns="0" tIns="45720" rIns="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62185613"/>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77" r:id="rId23"/>
    <p:sldLayoutId id="2147483778" r:id="rId24"/>
    <p:sldLayoutId id="2147483779" r:id="rId25"/>
    <p:sldLayoutId id="2147483780" r:id="rId26"/>
    <p:sldLayoutId id="2147483781" r:id="rId27"/>
    <p:sldLayoutId id="2147483782" r:id="rId28"/>
    <p:sldLayoutId id="2147483783" r:id="rId29"/>
    <p:sldLayoutId id="2147483784" r:id="rId30"/>
    <p:sldLayoutId id="2147483785" r:id="rId31"/>
    <p:sldLayoutId id="2147483786" r:id="rId32"/>
    <p:sldLayoutId id="2147483787" r:id="rId33"/>
    <p:sldLayoutId id="2147483788" r:id="rId34"/>
    <p:sldLayoutId id="2147483789" r:id="rId35"/>
    <p:sldLayoutId id="2147483790" r:id="rId36"/>
    <p:sldLayoutId id="2147483791" r:id="rId37"/>
    <p:sldLayoutId id="2147483792" r:id="rId38"/>
    <p:sldLayoutId id="2147483793" r:id="rId39"/>
    <p:sldLayoutId id="2147483794" r:id="rId40"/>
    <p:sldLayoutId id="2147483795" r:id="rId41"/>
    <p:sldLayoutId id="2147483796" r:id="rId42"/>
    <p:sldLayoutId id="2147483797" r:id="rId43"/>
    <p:sldLayoutId id="2147483798" r:id="rId44"/>
    <p:sldLayoutId id="2147483799" r:id="rId4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cap="all" spc="-100" baseline="0">
          <a:solidFill>
            <a:schemeClr val="tx1">
              <a:alpha val="99000"/>
            </a:schemeClr>
          </a:solidFill>
          <a:latin typeface="+mj-lt"/>
          <a:ea typeface="+mj-ea"/>
          <a:cs typeface="+mj-cs"/>
        </a:defRPr>
      </a:lvl1pPr>
    </p:titleStyle>
    <p:bodyStyle>
      <a:lvl1pPr marL="0" indent="0" algn="l" defTabSz="914400" rtl="0" eaLnBrk="1" latinLnBrk="0" hangingPunct="1">
        <a:spcBef>
          <a:spcPts val="0"/>
        </a:spcBef>
        <a:spcAft>
          <a:spcPts val="600"/>
        </a:spcAft>
        <a:buSzPct val="90000"/>
        <a:buFont typeface="Wingdings" pitchFamily="2" charset="2"/>
        <a:buNone/>
        <a:defRPr sz="3200" kern="1200">
          <a:solidFill>
            <a:schemeClr val="tx2">
              <a:alpha val="99000"/>
            </a:schemeClr>
          </a:solidFill>
          <a:latin typeface="+mn-lt"/>
          <a:ea typeface="+mn-ea"/>
          <a:cs typeface="+mn-cs"/>
        </a:defRPr>
      </a:lvl1pPr>
      <a:lvl2pPr marL="230187" indent="0" algn="l" defTabSz="914400" rtl="0" eaLnBrk="1" latinLnBrk="0" hangingPunct="1">
        <a:spcBef>
          <a:spcPts val="0"/>
        </a:spcBef>
        <a:spcAft>
          <a:spcPts val="1200"/>
        </a:spcAft>
        <a:buSzPct val="90000"/>
        <a:buFont typeface="Wingdings" pitchFamily="2" charset="2"/>
        <a:buNone/>
        <a:defRPr sz="2400" kern="1200">
          <a:solidFill>
            <a:schemeClr val="tx1">
              <a:alpha val="99000"/>
            </a:schemeClr>
          </a:solidFill>
          <a:latin typeface="+mn-lt"/>
          <a:ea typeface="+mn-ea"/>
          <a:cs typeface="+mn-cs"/>
        </a:defRPr>
      </a:lvl2pPr>
      <a:lvl3pPr marL="403225" indent="0" algn="l" defTabSz="914400" rtl="0" eaLnBrk="1" latinLnBrk="0" hangingPunct="1">
        <a:spcBef>
          <a:spcPts val="0"/>
        </a:spcBef>
        <a:spcAft>
          <a:spcPts val="1200"/>
        </a:spcAft>
        <a:buSzPct val="90000"/>
        <a:buFont typeface="Wingdings" pitchFamily="2" charset="2"/>
        <a:buNone/>
        <a:defRPr sz="2000" kern="1200">
          <a:solidFill>
            <a:schemeClr val="tx1">
              <a:alpha val="99000"/>
            </a:schemeClr>
          </a:solidFill>
          <a:latin typeface="+mn-lt"/>
          <a:ea typeface="+mn-ea"/>
          <a:cs typeface="+mn-cs"/>
        </a:defRPr>
      </a:lvl3pPr>
      <a:lvl4pPr marL="568325"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4pPr>
      <a:lvl5pPr marL="741362"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Voici les couleurs de la marque Microsoft. La barre de couleurs est située sur le côté du fichier maître du sujet afin qu'elle soit visible sur toutes les diapositives. Les utilisateurs peuvent utiliser l'outil de sélection de couleur sous le remplissage de la forme ou la couleur de la ligne pour sélectionner facilement les couleurs de la marque.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633081345"/>
      </p:ext>
    </p:extLst>
  </p:cSld>
  <p:clrMap bg1="lt1" tx1="dk1" bg2="lt2" tx2="dk2" accent1="accent1" accent2="accent2" accent3="accent3" accent4="accent4" accent5="accent5" accent6="accent6" hlink="hlink" folHlink="folHlink"/>
  <p:sldLayoutIdLst>
    <p:sldLayoutId id="2147484820" r:id="rId1"/>
    <p:sldLayoutId id="2147484814" r:id="rId2"/>
    <p:sldLayoutId id="2147484810" r:id="rId3"/>
    <p:sldLayoutId id="2147484815" r:id="rId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50" name="Picture 49">
            <a:extLst>
              <a:ext uri="{FF2B5EF4-FFF2-40B4-BE49-F238E27FC236}">
                <a16:creationId xmlns:a16="http://schemas.microsoft.com/office/drawing/2014/main" id="{F7D1C1B0-B53E-499D-B47D-58586D6F44F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009218608"/>
      </p:ext>
    </p:extLst>
  </p:cSld>
  <p:clrMap bg1="dk1" tx1="lt1" bg2="dk2" tx2="lt2" accent1="accent1" accent2="accent2" accent3="accent3" accent4="accent4" accent5="accent5" accent6="accent6" hlink="hlink" folHlink="folHlink"/>
  <p:sldLayoutIdLst>
    <p:sldLayoutId id="2147484676" r:id="rId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143.xml"/><Relationship Id="rId7" Type="http://schemas.openxmlformats.org/officeDocument/2006/relationships/image" Target="../media/image3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7.emf"/><Relationship Id="rId5" Type="http://schemas.openxmlformats.org/officeDocument/2006/relationships/image" Target="../media/image3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46.pn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47.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9.xml"/><Relationship Id="rId7" Type="http://schemas.openxmlformats.org/officeDocument/2006/relationships/image" Target="../media/image49.jpeg"/><Relationship Id="rId2" Type="http://schemas.openxmlformats.org/officeDocument/2006/relationships/video" Target="https://www.youtube.com/embed/mcmYMb67HI0?feature=oembed" TargetMode="External"/><Relationship Id="rId1" Type="http://schemas.openxmlformats.org/officeDocument/2006/relationships/video" Target="https://www.youtube.com/embed/A0WkjCnKb6w?feature=oembed" TargetMode="External"/><Relationship Id="rId6" Type="http://schemas.openxmlformats.org/officeDocument/2006/relationships/image" Target="../media/image48.jpeg"/><Relationship Id="rId5" Type="http://schemas.openxmlformats.org/officeDocument/2006/relationships/image" Target="../media/image25.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0.jpe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3.jpe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xml"/><Relationship Id="rId1" Type="http://schemas.openxmlformats.org/officeDocument/2006/relationships/slideLayout" Target="../slideLayouts/slideLayout142.xml"/><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28.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8.jpe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9.jpe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0.jpe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4.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5.jpe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xml"/><Relationship Id="rId1" Type="http://schemas.openxmlformats.org/officeDocument/2006/relationships/slideLayout" Target="../slideLayouts/slideLayout14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7.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9.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72.png"/><Relationship Id="rId4" Type="http://schemas.openxmlformats.org/officeDocument/2006/relationships/image" Target="../media/image71.jpeg"/></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3.png"/></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4.jpeg"/></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5.jpeg"/></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6.png"/></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7.png"/></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8.png"/></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9.png"/></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0.jpe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99.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1.png"/></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2.jpeg"/></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83.pn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86.png"/><Relationship Id="rId4" Type="http://schemas.openxmlformats.org/officeDocument/2006/relationships/image" Target="../media/image85.png"/></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7.png"/></Relationships>
</file>

<file path=ppt/slides/_rels/slide5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xml"/><Relationship Id="rId1" Type="http://schemas.openxmlformats.org/officeDocument/2006/relationships/slideLayout" Target="../slideLayouts/slideLayout141.xml"/></Relationships>
</file>

<file path=ppt/slides/_rels/slide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jpeg"/><Relationship Id="rId1" Type="http://schemas.openxmlformats.org/officeDocument/2006/relationships/slideLayout" Target="../slideLayouts/slideLayout111.xml"/><Relationship Id="rId4" Type="http://schemas.openxmlformats.org/officeDocument/2006/relationships/image" Target="../media/image25.png"/></Relationships>
</file>

<file path=ppt/slides/_rels/slide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6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9.png"/></Relationships>
</file>

<file path=ppt/slides/_rels/slide6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0.png"/></Relationships>
</file>

<file path=ppt/slides/_rels/slide6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1.png"/></Relationships>
</file>

<file path=ppt/slides/_rels/slide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2.png"/></Relationships>
</file>

<file path=ppt/slides/_rels/slide6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3.png"/></Relationships>
</file>

<file path=ppt/slides/_rels/slide7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95.png"/><Relationship Id="rId4" Type="http://schemas.openxmlformats.org/officeDocument/2006/relationships/image" Target="../media/image94.png"/></Relationships>
</file>

<file path=ppt/slides/_rels/slide7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96.png"/></Relationships>
</file>

<file path=ppt/slides/_rels/slide7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xml"/><Relationship Id="rId1" Type="http://schemas.openxmlformats.org/officeDocument/2006/relationships/slideLayout" Target="../slideLayouts/slideLayout140.xml"/></Relationships>
</file>

<file path=ppt/slides/_rels/slide7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xml"/><Relationship Id="rId1" Type="http://schemas.openxmlformats.org/officeDocument/2006/relationships/slideLayout" Target="../slideLayouts/slideLayout141.xml"/></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7.xml"/><Relationship Id="rId1" Type="http://schemas.openxmlformats.org/officeDocument/2006/relationships/slideLayout" Target="../slideLayouts/slideLayout141.xml"/></Relationships>
</file>

<file path=ppt/slides/_rels/slide7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102.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9.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5229" y="1338422"/>
            <a:ext cx="5069789" cy="1354217"/>
          </a:xfrm>
        </p:spPr>
        <p:txBody>
          <a:bodyPr/>
          <a:lstStyle/>
          <a:p>
            <a:r>
              <a:rPr lang="fr-ca" sz="4400" dirty="0">
                <a:latin typeface="Torque Bold" panose="020B0803030202050203" pitchFamily="34" charset="0"/>
              </a:rPr>
              <a:t>Heure de Code 2021 (TimeCraft)</a:t>
            </a:r>
          </a:p>
        </p:txBody>
      </p:sp>
      <p:sp>
        <p:nvSpPr>
          <p:cNvPr id="10" name="Content Placeholder 2">
            <a:extLst>
              <a:ext uri="{FF2B5EF4-FFF2-40B4-BE49-F238E27FC236}">
                <a16:creationId xmlns:a16="http://schemas.microsoft.com/office/drawing/2014/main" id="{8B288F94-31DE-4FDD-B96A-60493491BB80}"/>
              </a:ext>
            </a:extLst>
          </p:cNvPr>
          <p:cNvSpPr txBox="1">
            <a:spLocks/>
          </p:cNvSpPr>
          <p:nvPr/>
        </p:nvSpPr>
        <p:spPr>
          <a:xfrm>
            <a:off x="315229" y="3009612"/>
            <a:ext cx="4552785" cy="2042898"/>
          </a:xfrm>
          <a:prstGeom prst="rect">
            <a:avLst/>
          </a:prstGeom>
          <a:solidFill>
            <a:srgbClr val="3B2E58"/>
          </a:solidFill>
        </p:spPr>
        <p:txBody>
          <a:bodyPr vert="horz" lIns="0" tIns="0" rIns="0" bIns="0" rtlCol="0">
            <a:noAutofit/>
          </a:bodyPr>
          <a:lstStyle>
            <a:lvl1pPr marL="0" indent="0" algn="l" defTabSz="914400" rtl="0" eaLnBrk="1" latinLnBrk="0" hangingPunct="1">
              <a:lnSpc>
                <a:spcPct val="90000"/>
              </a:lnSpc>
              <a:spcBef>
                <a:spcPts val="1200"/>
              </a:spcBef>
              <a:buFont typeface="Arial" panose="020B0604020202020204" pitchFamily="34" charset="0"/>
              <a:buNone/>
              <a:defRPr sz="3200" kern="1200">
                <a:solidFill>
                  <a:schemeClr val="bg1"/>
                </a:solidFill>
                <a:latin typeface="+mn-lt"/>
                <a:ea typeface="+mn-ea"/>
                <a:cs typeface="+mn-cs"/>
              </a:defRPr>
            </a:lvl1pPr>
            <a:lvl2pPr marL="457200" indent="0" algn="ctr" defTabSz="914400" rtl="0" eaLnBrk="1" latinLnBrk="0" hangingPunct="1">
              <a:lnSpc>
                <a:spcPct val="90000"/>
              </a:lnSpc>
              <a:spcBef>
                <a:spcPts val="12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12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2000" b="1" dirty="0">
              <a:solidFill>
                <a:schemeClr val="tx1"/>
              </a:solidFill>
              <a:effectLst>
                <a:outerShdw blurRad="38100" dist="38100" dir="2700000" algn="tl">
                  <a:srgbClr val="000000">
                    <a:alpha val="43137"/>
                  </a:srgbClr>
                </a:outerShdw>
              </a:effectLst>
              <a:latin typeface="Torque Bold" panose="020B0803030202050203" pitchFamily="34" charset="0"/>
              <a:ea typeface="Segoe UI Black"/>
              <a:cs typeface="Segoe UI Semibold"/>
            </a:endParaRPr>
          </a:p>
          <a:p>
            <a:r>
              <a:rPr lang="fr-ca"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Présentation d'animation</a:t>
            </a:r>
          </a:p>
          <a:p>
            <a:r>
              <a:rPr lang="fr-ca"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À utiliser avec des environnements d'apprentissages directs, autonomes et hybrides/à distance</a:t>
            </a:r>
          </a:p>
        </p:txBody>
      </p:sp>
      <p:pic>
        <p:nvPicPr>
          <p:cNvPr id="9" name="Picture Placeholder 7" descr="Une capture d'écran d'un agent Minecraft qui tient une plante verte">
            <a:extLst>
              <a:ext uri="{FF2B5EF4-FFF2-40B4-BE49-F238E27FC236}">
                <a16:creationId xmlns:a16="http://schemas.microsoft.com/office/drawing/2014/main" id="{4FCA9B77-8881-4D13-A109-4A1C18EA21A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r="-53"/>
          <a:stretch/>
        </p:blipFill>
        <p:spPr>
          <a:xfrm>
            <a:off x="5297714" y="0"/>
            <a:ext cx="6897914" cy="6858000"/>
          </a:xfrm>
          <a:prstGeom prst="rect">
            <a:avLst/>
          </a:prstGeom>
        </p:spPr>
      </p:pic>
      <p:pic>
        <p:nvPicPr>
          <p:cNvPr id="8" name="MS logo white - EMF">
            <a:extLst>
              <a:ext uri="{FF2B5EF4-FFF2-40B4-BE49-F238E27FC236}">
                <a16:creationId xmlns:a16="http://schemas.microsoft.com/office/drawing/2014/main" id="{34EE9457-DB23-4C14-894E-F5834053BADF}"/>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bwMode="black">
          <a:xfrm>
            <a:off x="588263" y="583693"/>
            <a:ext cx="1821108" cy="390026"/>
          </a:xfrm>
          <a:prstGeom prst="rect">
            <a:avLst/>
          </a:prstGeom>
        </p:spPr>
      </p:pic>
      <p:pic>
        <p:nvPicPr>
          <p:cNvPr id="3" name="Picture 2">
            <a:extLst>
              <a:ext uri="{FF2B5EF4-FFF2-40B4-BE49-F238E27FC236}">
                <a16:creationId xmlns:a16="http://schemas.microsoft.com/office/drawing/2014/main" id="{2897E8C0-769F-418E-BD16-2BD20F66C8BB}"/>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487930" y="583693"/>
            <a:ext cx="2115807" cy="512378"/>
          </a:xfrm>
          <a:prstGeom prst="rect">
            <a:avLst/>
          </a:prstGeom>
        </p:spPr>
      </p:pic>
      <p:cxnSp>
        <p:nvCxnSpPr>
          <p:cNvPr id="11" name="Straight Connector 10">
            <a:extLst>
              <a:ext uri="{FF2B5EF4-FFF2-40B4-BE49-F238E27FC236}">
                <a16:creationId xmlns:a16="http://schemas.microsoft.com/office/drawing/2014/main" id="{595D20B4-21E0-449A-B7D2-A2AF39E83D5D}"/>
              </a:ext>
            </a:extLst>
          </p:cNvPr>
          <p:cNvCxnSpPr>
            <a:cxnSpLocks/>
          </p:cNvCxnSpPr>
          <p:nvPr/>
        </p:nvCxnSpPr>
        <p:spPr>
          <a:xfrm>
            <a:off x="285721" y="2894903"/>
            <a:ext cx="4247300" cy="0"/>
          </a:xfrm>
          <a:prstGeom prst="line">
            <a:avLst/>
          </a:prstGeom>
          <a:ln w="28575">
            <a:solidFill>
              <a:srgbClr val="D59DFF"/>
            </a:solidFill>
          </a:ln>
        </p:spPr>
        <p:style>
          <a:lnRef idx="1">
            <a:schemeClr val="accent1"/>
          </a:lnRef>
          <a:fillRef idx="0">
            <a:schemeClr val="accent1"/>
          </a:fillRef>
          <a:effectRef idx="0">
            <a:schemeClr val="accent1"/>
          </a:effectRef>
          <a:fontRef idx="minor">
            <a:schemeClr val="tx1"/>
          </a:fontRef>
        </p:style>
      </p:cxnSp>
      <p:pic>
        <p:nvPicPr>
          <p:cNvPr id="2" name="Vacation - AShamaluevMusic">
            <a:hlinkClick r:id="" action="ppaction://media"/>
            <a:extLst>
              <a:ext uri="{FF2B5EF4-FFF2-40B4-BE49-F238E27FC236}">
                <a16:creationId xmlns:a16="http://schemas.microsoft.com/office/drawing/2014/main" id="{732415E3-3CDD-4C18-A48E-0C9F6959AF63}"/>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73732" y="5894502"/>
            <a:ext cx="759610" cy="759610"/>
          </a:xfrm>
          <a:prstGeom prst="rect">
            <a:avLst/>
          </a:prstGeom>
        </p:spPr>
      </p:pic>
    </p:spTree>
    <p:extLst>
      <p:ext uri="{BB962C8B-B14F-4D97-AF65-F5344CB8AC3E}">
        <p14:creationId xmlns:p14="http://schemas.microsoft.com/office/powerpoint/2010/main" val="1998121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2165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showWhenStopped="0">
                <p:cTn id="12"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fr-ca" dirty="0"/>
              <a:t>Objectif du jour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1015663"/>
          </a:xfrm>
          <a:prstGeom prst="rect">
            <a:avLst/>
          </a:prstGeom>
          <a:noFill/>
        </p:spPr>
        <p:txBody>
          <a:bodyPr wrap="square" rtlCol="0">
            <a:spAutoFit/>
          </a:bodyPr>
          <a:lstStyle/>
          <a:p>
            <a:pPr algn="ctr"/>
            <a:r>
              <a:rPr lang="fr-ca"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Comme nous venons de le lire, des choses vraiment étranges surviennent dans la ligne du temps de la Terre! </a:t>
            </a:r>
          </a:p>
          <a:p>
            <a:pPr algn="ctr"/>
            <a:r>
              <a:rPr lang="fr-ca"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Notre objectif d'aujourd'hui est d'utiliser nos compétences en codage pour nous aider à résoudre ces problèmes. </a:t>
            </a:r>
          </a:p>
          <a:p>
            <a:pPr algn="ctr"/>
            <a:r>
              <a:rPr lang="fr-ca"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Commençons! </a:t>
            </a:r>
            <a:endParaRPr lang="en-US" sz="2400" dirty="0">
              <a:solidFill>
                <a:schemeClr val="accent5"/>
              </a:solidFill>
            </a:endParaRPr>
          </a:p>
        </p:txBody>
      </p:sp>
      <p:graphicFrame>
        <p:nvGraphicFramePr>
          <p:cNvPr id="6" name="Table 6">
            <a:extLst>
              <a:ext uri="{FF2B5EF4-FFF2-40B4-BE49-F238E27FC236}">
                <a16:creationId xmlns:a16="http://schemas.microsoft.com/office/drawing/2014/main" id="{C95E2C7F-04AA-4CA5-9C07-0D9B5F4F2A1E}"/>
              </a:ext>
            </a:extLst>
          </p:cNvPr>
          <p:cNvGraphicFramePr>
            <a:graphicFrameLocks noGrp="1"/>
          </p:cNvGraphicFramePr>
          <p:nvPr>
            <p:extLst>
              <p:ext uri="{D42A27DB-BD31-4B8C-83A1-F6EECF244321}">
                <p14:modId xmlns:p14="http://schemas.microsoft.com/office/powerpoint/2010/main" val="1783148529"/>
              </p:ext>
            </p:extLst>
          </p:nvPr>
        </p:nvGraphicFramePr>
        <p:xfrm>
          <a:off x="1019175" y="2468777"/>
          <a:ext cx="10191750" cy="3474720"/>
        </p:xfrm>
        <a:graphic>
          <a:graphicData uri="http://schemas.openxmlformats.org/drawingml/2006/table">
            <a:tbl>
              <a:tblPr firstRow="1" bandRow="1">
                <a:tableStyleId>{5C22544A-7EE6-4342-B048-85BDC9FD1C3A}</a:tableStyleId>
              </a:tblPr>
              <a:tblGrid>
                <a:gridCol w="5095875">
                  <a:extLst>
                    <a:ext uri="{9D8B030D-6E8A-4147-A177-3AD203B41FA5}">
                      <a16:colId xmlns:a16="http://schemas.microsoft.com/office/drawing/2014/main" val="2663216045"/>
                    </a:ext>
                  </a:extLst>
                </a:gridCol>
                <a:gridCol w="5095875">
                  <a:extLst>
                    <a:ext uri="{9D8B030D-6E8A-4147-A177-3AD203B41FA5}">
                      <a16:colId xmlns:a16="http://schemas.microsoft.com/office/drawing/2014/main" val="1348181961"/>
                    </a:ext>
                  </a:extLst>
                </a:gridCol>
              </a:tblGrid>
              <a:tr h="370840">
                <a:tc>
                  <a:txBody>
                    <a:bodyPr/>
                    <a:lstStyle/>
                    <a:p>
                      <a:pPr algn="ctr"/>
                      <a:r>
                        <a:rPr lang="fr-ca" dirty="0">
                          <a:solidFill>
                            <a:schemeClr val="accent5"/>
                          </a:solidFill>
                          <a:latin typeface="Noto Sans" panose="020B0502040504020204" pitchFamily="34" charset="0"/>
                          <a:ea typeface="Noto Sans" panose="020B0502040504020204" pitchFamily="34" charset="0"/>
                          <a:cs typeface="Noto Sans" panose="020B0502040504020204" pitchFamily="34" charset="0"/>
                        </a:rPr>
                        <a:t>Si vous avez un compte Minecraft: Education Edition...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ca" dirty="0">
                          <a:solidFill>
                            <a:schemeClr val="accent5"/>
                          </a:solidFill>
                          <a:latin typeface="Noto Sans" panose="020B0502040504020204" pitchFamily="34" charset="0"/>
                          <a:ea typeface="Noto Sans" panose="020B0502040504020204" pitchFamily="34" charset="0"/>
                          <a:cs typeface="Noto Sans" panose="020B0502040504020204" pitchFamily="34" charset="0"/>
                        </a:rPr>
                        <a:t>Si vous n'avez pas de compte Minecraft: Education Edition...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0200535"/>
                  </a:ext>
                </a:extLst>
              </a:tr>
              <a:tr h="370840">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4504864"/>
                  </a:ext>
                </a:extLst>
              </a:tr>
            </a:tbl>
          </a:graphicData>
        </a:graphic>
      </p:graphicFrame>
      <p:pic>
        <p:nvPicPr>
          <p:cNvPr id="8" name="Picture 7">
            <a:extLst>
              <a:ext uri="{FF2B5EF4-FFF2-40B4-BE49-F238E27FC236}">
                <a16:creationId xmlns:a16="http://schemas.microsoft.com/office/drawing/2014/main" id="{7B68391E-AB8E-43A3-87D5-A3214AF3658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177276" y="3228295"/>
            <a:ext cx="2886907" cy="2429291"/>
          </a:xfrm>
          <a:prstGeom prst="rect">
            <a:avLst/>
          </a:prstGeom>
        </p:spPr>
      </p:pic>
      <p:pic>
        <p:nvPicPr>
          <p:cNvPr id="5" name="Picture 4">
            <a:extLst>
              <a:ext uri="{FF2B5EF4-FFF2-40B4-BE49-F238E27FC236}">
                <a16:creationId xmlns:a16="http://schemas.microsoft.com/office/drawing/2014/main" id="{0C78B38C-BB7C-49E8-90F7-E14DD58BD7C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127818" y="3228295"/>
            <a:ext cx="3244442" cy="2561897"/>
          </a:xfrm>
          <a:prstGeom prst="rect">
            <a:avLst/>
          </a:prstGeom>
        </p:spPr>
      </p:pic>
    </p:spTree>
    <p:extLst>
      <p:ext uri="{BB962C8B-B14F-4D97-AF65-F5344CB8AC3E}">
        <p14:creationId xmlns:p14="http://schemas.microsoft.com/office/powerpoint/2010/main" val="339873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Bienvenue dans TimeCraft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8418F61E-1487-48E2-92C4-0986AACF8D68}"/>
              </a:ext>
            </a:extLst>
          </p:cNvPr>
          <p:cNvSpPr txBox="1"/>
          <p:nvPr/>
        </p:nvSpPr>
        <p:spPr>
          <a:xfrm>
            <a:off x="6786534" y="2628784"/>
            <a:ext cx="4263775" cy="1815882"/>
          </a:xfrm>
          <a:prstGeom prst="rect">
            <a:avLst/>
          </a:prstGeom>
          <a:noFill/>
        </p:spPr>
        <p:txBody>
          <a:bodyPr wrap="square" rtlCol="0">
            <a:spAutoFit/>
          </a:bodyPr>
          <a:lstStyle/>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Voici votre point d'apparition, l'endroit où vous commencez à jouer.</a:t>
            </a:r>
          </a:p>
        </p:txBody>
      </p:sp>
      <p:pic>
        <p:nvPicPr>
          <p:cNvPr id="3" name="Picture 2">
            <a:extLst>
              <a:ext uri="{FF2B5EF4-FFF2-40B4-BE49-F238E27FC236}">
                <a16:creationId xmlns:a16="http://schemas.microsoft.com/office/drawing/2014/main" id="{40B8EE85-A65C-4C03-BCA4-FEE924DAA45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550523"/>
            <a:ext cx="5418686" cy="4325842"/>
          </a:xfrm>
          <a:prstGeom prst="rect">
            <a:avLst/>
          </a:prstGeom>
        </p:spPr>
      </p:pic>
    </p:spTree>
    <p:extLst>
      <p:ext uri="{BB962C8B-B14F-4D97-AF65-F5344CB8AC3E}">
        <p14:creationId xmlns:p14="http://schemas.microsoft.com/office/powerpoint/2010/main" val="238971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Exerçons nos déplacements...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4"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2" name="Table 2">
            <a:extLst>
              <a:ext uri="{FF2B5EF4-FFF2-40B4-BE49-F238E27FC236}">
                <a16:creationId xmlns:a16="http://schemas.microsoft.com/office/drawing/2014/main" id="{D83E92CF-7E3D-458B-874B-09A32B9B40E7}"/>
              </a:ext>
            </a:extLst>
          </p:cNvPr>
          <p:cNvGraphicFramePr>
            <a:graphicFrameLocks noGrp="1"/>
          </p:cNvGraphicFramePr>
          <p:nvPr>
            <p:extLst>
              <p:ext uri="{D42A27DB-BD31-4B8C-83A1-F6EECF244321}">
                <p14:modId xmlns:p14="http://schemas.microsoft.com/office/powerpoint/2010/main" val="380193190"/>
              </p:ext>
            </p:extLst>
          </p:nvPr>
        </p:nvGraphicFramePr>
        <p:xfrm>
          <a:off x="521208" y="1274470"/>
          <a:ext cx="11149438" cy="4450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2309567890"/>
                    </a:ext>
                  </a:extLst>
                </a:gridCol>
                <a:gridCol w="5574719">
                  <a:extLst>
                    <a:ext uri="{9D8B030D-6E8A-4147-A177-3AD203B41FA5}">
                      <a16:colId xmlns:a16="http://schemas.microsoft.com/office/drawing/2014/main" val="2017653345"/>
                    </a:ext>
                  </a:extLst>
                </a:gridCol>
              </a:tblGrid>
              <a:tr h="370840">
                <a:tc>
                  <a:txBody>
                    <a:bodyPr/>
                    <a:lstStyle/>
                    <a:p>
                      <a:pPr algn="ctr"/>
                      <a:r>
                        <a:rPr lang="fr-ca"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Clavier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ca"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Commandes tactiles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5621307"/>
                  </a:ext>
                </a:extLst>
              </a:tr>
              <a:tr h="370840">
                <a:tc>
                  <a:txBody>
                    <a:bodyPr/>
                    <a:lstStyle/>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5079379"/>
                  </a:ext>
                </a:extLst>
              </a:tr>
            </a:tbl>
          </a:graphicData>
        </a:graphic>
      </p:graphicFrame>
      <p:pic>
        <p:nvPicPr>
          <p:cNvPr id="3" name="Online Media 2" title="How to use touch controls to play Minecraft: Education Edition">
            <a:hlinkClick r:id="" action="ppaction://media"/>
            <a:extLst>
              <a:ext uri="{FF2B5EF4-FFF2-40B4-BE49-F238E27FC236}">
                <a16:creationId xmlns:a16="http://schemas.microsoft.com/office/drawing/2014/main" id="{C6705991-0840-41B3-A146-9A971BBED12A}"/>
              </a:ext>
            </a:extLst>
          </p:cNvPr>
          <p:cNvPicPr>
            <a:picLocks noRot="1" noChangeAspect="1"/>
          </p:cNvPicPr>
          <p:nvPr>
            <a:videoFile r:link="rId1"/>
          </p:nvPr>
        </p:nvPicPr>
        <p:blipFill>
          <a:blip r:embed="rId6"/>
          <a:stretch>
            <a:fillRect/>
          </a:stretch>
        </p:blipFill>
        <p:spPr>
          <a:xfrm>
            <a:off x="6466047" y="1973352"/>
            <a:ext cx="4763037" cy="3410306"/>
          </a:xfrm>
          <a:prstGeom prst="rect">
            <a:avLst/>
          </a:prstGeom>
        </p:spPr>
      </p:pic>
      <p:pic>
        <p:nvPicPr>
          <p:cNvPr id="6" name="Online Media 5" title="Basic Controls in Minecraft: Education Edition">
            <a:hlinkClick r:id="" action="ppaction://media"/>
            <a:extLst>
              <a:ext uri="{FF2B5EF4-FFF2-40B4-BE49-F238E27FC236}">
                <a16:creationId xmlns:a16="http://schemas.microsoft.com/office/drawing/2014/main" id="{5C4A90E3-CCAC-4787-866E-44B1FC88219E}"/>
              </a:ext>
            </a:extLst>
          </p:cNvPr>
          <p:cNvPicPr>
            <a:picLocks noRot="1" noChangeAspect="1"/>
          </p:cNvPicPr>
          <p:nvPr>
            <a:videoFile r:link="rId2"/>
          </p:nvPr>
        </p:nvPicPr>
        <p:blipFill>
          <a:blip r:embed="rId7"/>
          <a:stretch>
            <a:fillRect/>
          </a:stretch>
        </p:blipFill>
        <p:spPr>
          <a:xfrm>
            <a:off x="782320" y="2064410"/>
            <a:ext cx="4943634" cy="3319248"/>
          </a:xfrm>
          <a:prstGeom prst="rect">
            <a:avLst/>
          </a:prstGeom>
        </p:spPr>
      </p:pic>
    </p:spTree>
    <p:extLst>
      <p:ext uri="{BB962C8B-B14F-4D97-AF65-F5344CB8AC3E}">
        <p14:creationId xmlns:p14="http://schemas.microsoft.com/office/powerpoint/2010/main" val="154528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video>
              <p:cMediaNode vol="80000">
                <p:cTn id="17" fill="hold" display="0">
                  <p:stCondLst>
                    <p:cond delay="indefinite"/>
                  </p:stCondLst>
                </p:cTn>
                <p:tgtEl>
                  <p:spTgt spid="6"/>
                </p:tgtEl>
              </p:cMediaNode>
            </p:video>
            <p:seq concurrent="1" nextAc="seek">
              <p:cTn id="18" restart="whenNotActive" fill="hold" evtFilter="cancelBubble" nodeType="interactiveSeq">
                <p:stCondLst>
                  <p:cond evt="onClick" delay="0">
                    <p:tgtEl>
                      <p:spTgt spid="6"/>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Exerçons nos déplacements...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7" name="Picture 6" descr="Dessin d'ingénierie&#10;&#10;Description générée automatiquement">
            <a:extLst>
              <a:ext uri="{FF2B5EF4-FFF2-40B4-BE49-F238E27FC236}">
                <a16:creationId xmlns:a16="http://schemas.microsoft.com/office/drawing/2014/main" id="{CB56018E-8DFC-42A0-8CFA-9801F58BA83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188720"/>
            <a:ext cx="5308766" cy="4784286"/>
          </a:xfrm>
          <a:prstGeom prst="rect">
            <a:avLst/>
          </a:prstGeom>
        </p:spPr>
      </p:pic>
      <p:sp>
        <p:nvSpPr>
          <p:cNvPr id="2" name="TextBox 1">
            <a:extLst>
              <a:ext uri="{FF2B5EF4-FFF2-40B4-BE49-F238E27FC236}">
                <a16:creationId xmlns:a16="http://schemas.microsoft.com/office/drawing/2014/main" id="{36F65CBE-63B0-4636-B6CA-A74A5F54F86F}"/>
              </a:ext>
            </a:extLst>
          </p:cNvPr>
          <p:cNvSpPr txBox="1"/>
          <p:nvPr/>
        </p:nvSpPr>
        <p:spPr>
          <a:xfrm>
            <a:off x="6269169" y="1994170"/>
            <a:ext cx="4962418" cy="2246769"/>
          </a:xfrm>
          <a:prstGeom prst="rect">
            <a:avLst/>
          </a:prstGeom>
          <a:noFill/>
        </p:spPr>
        <p:txBody>
          <a:bodyPr wrap="square" rtlCol="0">
            <a:spAutoFit/>
          </a:bodyPr>
          <a:lstStyle/>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Utilisez vos contrôles pour naviguer à travers ces obstacles et revenir au bouton vert juste ici. </a:t>
            </a:r>
          </a:p>
        </p:txBody>
      </p:sp>
      <p:sp>
        <p:nvSpPr>
          <p:cNvPr id="5" name="Arrow: Left 4">
            <a:extLst>
              <a:ext uri="{FF2B5EF4-FFF2-40B4-BE49-F238E27FC236}">
                <a16:creationId xmlns:a16="http://schemas.microsoft.com/office/drawing/2014/main" id="{F5E5542B-FCC9-4FE9-8BEE-B860AF6FAB51}"/>
              </a:ext>
            </a:extLst>
          </p:cNvPr>
          <p:cNvSpPr/>
          <p:nvPr/>
        </p:nvSpPr>
        <p:spPr bwMode="auto">
          <a:xfrm>
            <a:off x="4117442" y="2134560"/>
            <a:ext cx="2027060" cy="452063"/>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Oval 5">
            <a:extLst>
              <a:ext uri="{FF2B5EF4-FFF2-40B4-BE49-F238E27FC236}">
                <a16:creationId xmlns:a16="http://schemas.microsoft.com/office/drawing/2014/main" id="{0AB31DAF-6CA0-4A94-8EA5-CFB00F9821F4}"/>
              </a:ext>
            </a:extLst>
          </p:cNvPr>
          <p:cNvSpPr/>
          <p:nvPr/>
        </p:nvSpPr>
        <p:spPr bwMode="auto">
          <a:xfrm>
            <a:off x="3271603" y="1994170"/>
            <a:ext cx="431514" cy="452063"/>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39308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Appuyer sur le bouton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150815" y="1393693"/>
            <a:ext cx="4962418" cy="4401205"/>
          </a:xfrm>
          <a:prstGeom prst="rect">
            <a:avLst/>
          </a:prstGeom>
          <a:noFill/>
        </p:spPr>
        <p:txBody>
          <a:bodyPr wrap="square" rtlCol="0">
            <a:spAutoFit/>
          </a:bodyPr>
          <a:lstStyle/>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Les boutons sont une partie TRÈS importante du jeu.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Pour appuyer sur un bouton, marchez jusque vers le bouton et faites un clic-droit dessus (si vous utilisez un clavier) ou touchez simplement le bouton (si vous utilisez les commandes tactiles).</a:t>
            </a:r>
          </a:p>
        </p:txBody>
      </p:sp>
      <p:pic>
        <p:nvPicPr>
          <p:cNvPr id="5" name="Picture 4">
            <a:extLst>
              <a:ext uri="{FF2B5EF4-FFF2-40B4-BE49-F238E27FC236}">
                <a16:creationId xmlns:a16="http://schemas.microsoft.com/office/drawing/2014/main" id="{D545575E-89A4-49A2-9DA0-9748DC4FFA5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14096"/>
            <a:ext cx="6473480" cy="4560401"/>
          </a:xfrm>
          <a:prstGeom prst="rect">
            <a:avLst/>
          </a:prstGeom>
        </p:spPr>
      </p:pic>
    </p:spTree>
    <p:extLst>
      <p:ext uri="{BB962C8B-B14F-4D97-AF65-F5344CB8AC3E}">
        <p14:creationId xmlns:p14="http://schemas.microsoft.com/office/powerpoint/2010/main" val="577715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Marcher dans le couloir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066776"/>
            <a:ext cx="5692951" cy="3046988"/>
          </a:xfrm>
          <a:prstGeom prst="rect">
            <a:avLst/>
          </a:prstGeom>
          <a:noFill/>
        </p:spPr>
        <p:txBody>
          <a:bodyPr wrap="square" rtlCol="0">
            <a:spAutoFit/>
          </a:bodyPr>
          <a:lstStyle/>
          <a:p>
            <a:pPr algn="ctr"/>
            <a:r>
              <a:rPr lang="fr-ca"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Voici la vue que vous aurez après avoir appuyé sur le bouton de la porte du sas.</a:t>
            </a:r>
          </a:p>
          <a:p>
            <a:pPr algn="ctr"/>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ca"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Suivez les étincelles tout le long du couloir jusqu'à la prochaine grande salle. Vous êtes maintenant à l'Institut des grandes erreurs temporelles. Vous revisiterez cette salle durant votre jeu.</a:t>
            </a:r>
          </a:p>
        </p:txBody>
      </p:sp>
      <p:pic>
        <p:nvPicPr>
          <p:cNvPr id="3" name="Picture 2">
            <a:extLst>
              <a:ext uri="{FF2B5EF4-FFF2-40B4-BE49-F238E27FC236}">
                <a16:creationId xmlns:a16="http://schemas.microsoft.com/office/drawing/2014/main" id="{FD0F81C3-ECBC-476E-A7B6-621F94F45F8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5527930" cy="4806454"/>
          </a:xfrm>
          <a:prstGeom prst="rect">
            <a:avLst/>
          </a:prstGeom>
        </p:spPr>
      </p:pic>
    </p:spTree>
    <p:extLst>
      <p:ext uri="{BB962C8B-B14F-4D97-AF65-F5344CB8AC3E}">
        <p14:creationId xmlns:p14="http://schemas.microsoft.com/office/powerpoint/2010/main" val="3841849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a:t>Rencontrer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08967" y="1276093"/>
            <a:ext cx="4962418" cy="3970318"/>
          </a:xfrm>
          <a:prstGeom prst="rect">
            <a:avLst/>
          </a:prstGeom>
          <a:noFill/>
        </p:spPr>
        <p:txBody>
          <a:bodyPr wrap="square" rtlCol="0">
            <a:spAutoFit/>
          </a:bodyPr>
          <a:lstStyle/>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Rencontrez IARRAT!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Elle est une robot douée d'une intelligence artificielle (IA). C'est un robot ordinateur qui est capable de réfléchir et de réaliser certaines tâches, comme un humain. Elle vous guidera dans TimeCraft.</a:t>
            </a:r>
          </a:p>
        </p:txBody>
      </p:sp>
      <p:pic>
        <p:nvPicPr>
          <p:cNvPr id="9" name="Picture 8" descr="Une image contenant du texte, une table et une table de travail&#10;&#10;Description générée automatiquement">
            <a:extLst>
              <a:ext uri="{FF2B5EF4-FFF2-40B4-BE49-F238E27FC236}">
                <a16:creationId xmlns:a16="http://schemas.microsoft.com/office/drawing/2014/main" id="{3BC2FCDC-AAE8-44CF-AFFE-F304878AAC0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96270" y="1188720"/>
            <a:ext cx="4962418" cy="4742927"/>
          </a:xfrm>
          <a:prstGeom prst="rect">
            <a:avLst/>
          </a:prstGeom>
        </p:spPr>
      </p:pic>
      <p:sp>
        <p:nvSpPr>
          <p:cNvPr id="7" name="Arrow: Left 6">
            <a:extLst>
              <a:ext uri="{FF2B5EF4-FFF2-40B4-BE49-F238E27FC236}">
                <a16:creationId xmlns:a16="http://schemas.microsoft.com/office/drawing/2014/main" id="{257C8708-8780-488D-A93D-F6361A64B082}"/>
              </a:ext>
            </a:extLst>
          </p:cNvPr>
          <p:cNvSpPr/>
          <p:nvPr/>
        </p:nvSpPr>
        <p:spPr bwMode="auto">
          <a:xfrm>
            <a:off x="3172387" y="3339289"/>
            <a:ext cx="2923613" cy="441788"/>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75271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Interface de contact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3008" y="1543347"/>
            <a:ext cx="6174768" cy="3970318"/>
          </a:xfrm>
          <a:prstGeom prst="rect">
            <a:avLst/>
          </a:prstGeom>
          <a:noFill/>
        </p:spPr>
        <p:txBody>
          <a:bodyPr wrap="square" rtlCol="0">
            <a:spAutoFit/>
          </a:bodyPr>
          <a:lstStyle/>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Un écran comme celui-ci s'affiche lorsque IARRAT a besoin de vous dire quelque chose.</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Vous devriez lire les informations présentées sur l'écran contextuel. Si vous avez du mal à tout lire par vous-mêmes, vous pouvez utiliser le bouton du lecteur immersif. </a:t>
            </a:r>
          </a:p>
        </p:txBody>
      </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6835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Lecteur immersif</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1" name="TextBox 10">
            <a:extLst>
              <a:ext uri="{FF2B5EF4-FFF2-40B4-BE49-F238E27FC236}">
                <a16:creationId xmlns:a16="http://schemas.microsoft.com/office/drawing/2014/main" id="{50EF8034-879E-4923-95CD-5718E391A290}"/>
              </a:ext>
            </a:extLst>
          </p:cNvPr>
          <p:cNvSpPr txBox="1"/>
          <p:nvPr/>
        </p:nvSpPr>
        <p:spPr>
          <a:xfrm>
            <a:off x="4241042" y="1969738"/>
            <a:ext cx="6629399" cy="2308324"/>
          </a:xfrm>
          <a:prstGeom prst="rect">
            <a:avLst/>
          </a:prstGeom>
          <a:noFill/>
        </p:spPr>
        <p:txBody>
          <a:bodyPr wrap="square">
            <a:spAutoFit/>
          </a:bodyPr>
          <a:lstStyle/>
          <a:p>
            <a:r>
              <a:rPr lang="fr-ca"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Vous pouvez ouvrir le </a:t>
            </a:r>
            <a:r>
              <a:rPr lang="fr-ca" dirty="0">
                <a:solidFill>
                  <a:srgbClr val="000000"/>
                </a:solidFill>
                <a:latin typeface="Noto Sans" panose="020B0502040504020204" pitchFamily="34" charset="0"/>
                <a:ea typeface="Noto Sans" panose="020B0502040504020204" pitchFamily="34" charset="0"/>
                <a:cs typeface="Noto Sans" panose="020B0502040504020204" pitchFamily="34" charset="0"/>
              </a:rPr>
              <a:t>lecteur immersif dans </a:t>
            </a:r>
            <a:r>
              <a:rPr lang="fr-ca"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Minecraft pour lire les panneaux et les dialogues des PNJ</a:t>
            </a:r>
            <a:r>
              <a:rPr lang="fr-ca" dirty="0">
                <a:solidFill>
                  <a:srgbClr val="000000"/>
                </a:solidFill>
                <a:latin typeface="Noto Sans" panose="020B0502040504020204" pitchFamily="34" charset="0"/>
                <a:ea typeface="Noto Sans" panose="020B0502040504020204" pitchFamily="34" charset="0"/>
                <a:cs typeface="Noto Sans" panose="020B0502040504020204" pitchFamily="34" charset="0"/>
              </a:rPr>
              <a:t>! </a:t>
            </a:r>
            <a:r>
              <a:rPr lang="fr-ca"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Il est vraiment très utile!</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fr-ca"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Il donne un petit coup de pouce pour lire, y compris pour traduire le texte et lire à voix haute.</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fr-ca"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Pour savoir comment utiliser le lecteur immersif dans Minecraft: Education Edition, regardez la vidéo suivante : </a:t>
            </a:r>
            <a:r>
              <a:rPr lang="fr-ca" b="0" i="0" dirty="0">
                <a:solidFill>
                  <a:srgbClr val="1D9BF0"/>
                </a:solidFill>
                <a:effectLst/>
                <a:latin typeface="Noto Sans" panose="020B0502040504020204" pitchFamily="34" charset="0"/>
                <a:ea typeface="Noto Sans" panose="020B0502040504020204" pitchFamily="34" charset="0"/>
                <a:cs typeface="Noto Sans" panose="020B0502040504020204" pitchFamily="34" charset="0"/>
              </a:rPr>
              <a:t>https://youtu.be/BkmFIpSDJ7A</a:t>
            </a:r>
            <a:r>
              <a:rPr lang="fr-ca"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 </a:t>
            </a:r>
            <a:endParaRPr lang="en-US" dirty="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41206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09368-9D6B-4410-9399-9F9F637BB10E}"/>
              </a:ext>
            </a:extLst>
          </p:cNvPr>
          <p:cNvSpPr>
            <a:spLocks noGrp="1"/>
          </p:cNvSpPr>
          <p:nvPr>
            <p:ph type="title"/>
          </p:nvPr>
        </p:nvSpPr>
        <p:spPr>
          <a:xfrm>
            <a:off x="588263" y="457200"/>
            <a:ext cx="11018520" cy="553998"/>
          </a:xfrm>
        </p:spPr>
        <p:txBody>
          <a:bodyPr/>
          <a:lstStyle/>
          <a:p>
            <a:r>
              <a:rPr lang="fr-ca" dirty="0"/>
              <a:t>Le code est un ensemble d'instructions.</a:t>
            </a:r>
          </a:p>
        </p:txBody>
      </p:sp>
      <p:sp>
        <p:nvSpPr>
          <p:cNvPr id="21" name="Text Placeholder 2">
            <a:extLst>
              <a:ext uri="{FF2B5EF4-FFF2-40B4-BE49-F238E27FC236}">
                <a16:creationId xmlns:a16="http://schemas.microsoft.com/office/drawing/2014/main" id="{D8778BCD-D057-4C81-846D-B56B349BA5A1}"/>
              </a:ext>
            </a:extLst>
          </p:cNvPr>
          <p:cNvSpPr txBox="1">
            <a:spLocks/>
          </p:cNvSpPr>
          <p:nvPr/>
        </p:nvSpPr>
        <p:spPr>
          <a:xfrm>
            <a:off x="528139" y="849407"/>
            <a:ext cx="8577291" cy="699934"/>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fr-ca" sz="2200" dirty="0">
                <a:latin typeface="+mj-lt"/>
              </a:rPr>
              <a:t>Ces instructions peuvent être rédigées de différentes façons :</a:t>
            </a:r>
          </a:p>
        </p:txBody>
      </p:sp>
      <p:sp>
        <p:nvSpPr>
          <p:cNvPr id="3" name="Text Placeholder 2">
            <a:extLst>
              <a:ext uri="{FF2B5EF4-FFF2-40B4-BE49-F238E27FC236}">
                <a16:creationId xmlns:a16="http://schemas.microsoft.com/office/drawing/2014/main" id="{BD58E1DE-3195-41D1-BE69-C3B54E50BBC0}"/>
              </a:ext>
            </a:extLst>
          </p:cNvPr>
          <p:cNvSpPr>
            <a:spLocks noGrp="1"/>
          </p:cNvSpPr>
          <p:nvPr>
            <p:ph type="body" sz="quarter" idx="16"/>
          </p:nvPr>
        </p:nvSpPr>
        <p:spPr>
          <a:xfrm>
            <a:off x="585217" y="1549341"/>
            <a:ext cx="4789063" cy="699934"/>
          </a:xfrm>
          <a:solidFill>
            <a:srgbClr val="3B2E58"/>
          </a:solidFill>
        </p:spPr>
        <p:txBody>
          <a:bodyPr lIns="91440" tIns="91440" rIns="91440" bIns="91440" anchor="ctr" anchorCtr="0"/>
          <a:lstStyle/>
          <a:p>
            <a:r>
              <a:rPr lang="fr-ca" sz="2200" dirty="0">
                <a:solidFill>
                  <a:srgbClr val="D59DFF"/>
                </a:solidFill>
                <a:latin typeface="+mj-lt"/>
              </a:rPr>
              <a:t>Code à base de blocs</a:t>
            </a:r>
          </a:p>
        </p:txBody>
      </p:sp>
      <p:pic>
        <p:nvPicPr>
          <p:cNvPr id="20" name="Picture Placeholder 19" descr="Une capture d'écran de l'espace de travail de codage de MakeCode qui présente un programme simple à base de blocs servant à déplacer l'agent Minecraft">
            <a:extLst>
              <a:ext uri="{FF2B5EF4-FFF2-40B4-BE49-F238E27FC236}">
                <a16:creationId xmlns:a16="http://schemas.microsoft.com/office/drawing/2014/main" id="{73031301-9592-4158-B1D1-BF770B1A146F}"/>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l="-30"/>
          <a:stretch/>
        </p:blipFill>
        <p:spPr>
          <a:xfrm>
            <a:off x="585219" y="2316403"/>
            <a:ext cx="4789062" cy="3100245"/>
          </a:xfrm>
          <a:prstGeom prst="rect">
            <a:avLst/>
          </a:prstGeom>
        </p:spPr>
      </p:pic>
      <p:sp>
        <p:nvSpPr>
          <p:cNvPr id="5" name="Text Placeholder 4">
            <a:extLst>
              <a:ext uri="{FF2B5EF4-FFF2-40B4-BE49-F238E27FC236}">
                <a16:creationId xmlns:a16="http://schemas.microsoft.com/office/drawing/2014/main" id="{A1BF88CD-53C7-41C0-87EF-284D8303AAC6}"/>
              </a:ext>
            </a:extLst>
          </p:cNvPr>
          <p:cNvSpPr>
            <a:spLocks noGrp="1"/>
          </p:cNvSpPr>
          <p:nvPr>
            <p:ph type="body" sz="quarter" idx="18"/>
          </p:nvPr>
        </p:nvSpPr>
        <p:spPr>
          <a:xfrm>
            <a:off x="5593593" y="1549341"/>
            <a:ext cx="4790080" cy="699934"/>
          </a:xfrm>
          <a:solidFill>
            <a:srgbClr val="3B2E58"/>
          </a:solidFill>
        </p:spPr>
        <p:txBody>
          <a:bodyPr lIns="91440" tIns="91440" rIns="91440" bIns="91440" anchor="ctr" anchorCtr="0"/>
          <a:lstStyle/>
          <a:p>
            <a:r>
              <a:rPr lang="fr-ca" sz="2200">
                <a:solidFill>
                  <a:srgbClr val="D59DFF"/>
                </a:solidFill>
                <a:latin typeface="+mj-lt"/>
              </a:rPr>
              <a:t>Code à base de texte</a:t>
            </a:r>
          </a:p>
        </p:txBody>
      </p:sp>
      <p:pic>
        <p:nvPicPr>
          <p:cNvPr id="14" name="Picture Placeholder 13" descr="Une capture d'écran de l'espace de travail de codage de MakeCode qui présente un programme simple en JavaScript servant à déplacer l'agent Minecraft">
            <a:extLst>
              <a:ext uri="{FF2B5EF4-FFF2-40B4-BE49-F238E27FC236}">
                <a16:creationId xmlns:a16="http://schemas.microsoft.com/office/drawing/2014/main" id="{203EF100-54DB-4CA3-B1BE-4742210DD7ED}"/>
              </a:ext>
            </a:extLst>
          </p:cNvPr>
          <p:cNvPicPr>
            <a:picLocks noGrp="1" noChangeAspect="1"/>
          </p:cNvPicPr>
          <p:nvPr>
            <p:ph type="pic" sz="quarter" idx="15"/>
          </p:nvPr>
        </p:nvPicPr>
        <p:blipFill rotWithShape="1">
          <a:blip r:embed="rId4" cstate="print">
            <a:extLst>
              <a:ext uri="{28A0092B-C50C-407E-A947-70E740481C1C}">
                <a14:useLocalDpi xmlns:a14="http://schemas.microsoft.com/office/drawing/2010/main"/>
              </a:ext>
            </a:extLst>
          </a:blip>
          <a:srcRect/>
          <a:stretch/>
        </p:blipFill>
        <p:spPr>
          <a:xfrm>
            <a:off x="5594611" y="2316403"/>
            <a:ext cx="4789062" cy="3100245"/>
          </a:xfrm>
          <a:prstGeom prst="rect">
            <a:avLst/>
          </a:prstGeom>
        </p:spPr>
      </p:pic>
      <p:sp>
        <p:nvSpPr>
          <p:cNvPr id="8" name="Title 1">
            <a:extLst>
              <a:ext uri="{FF2B5EF4-FFF2-40B4-BE49-F238E27FC236}">
                <a16:creationId xmlns:a16="http://schemas.microsoft.com/office/drawing/2014/main" id="{7D9FFC15-015F-42F8-82E4-78DDF31920F6}"/>
              </a:ext>
            </a:extLst>
          </p:cNvPr>
          <p:cNvSpPr txBox="1">
            <a:spLocks/>
          </p:cNvSpPr>
          <p:nvPr/>
        </p:nvSpPr>
        <p:spPr>
          <a:xfrm>
            <a:off x="471760" y="5483776"/>
            <a:ext cx="10765410" cy="1207269"/>
          </a:xfrm>
          <a:prstGeom prst="rect">
            <a:avLst/>
          </a:prstGeom>
        </p:spPr>
        <p:txBody>
          <a:bodyPr vert="horz" wrap="square" lIns="91440" tIns="45720" rIns="91440" bIns="45720" rtlCol="0" anchor="b">
            <a:normAutofit fontScale="97500"/>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r>
              <a:rPr lang="fr-ca" sz="3800" dirty="0"/>
              <a:t>Vous devrez choisir entre les blocs ou le langage Python.</a:t>
            </a:r>
            <a:br>
                    </a:br>
            <a:r>
              <a:rPr lang="fr-ca" sz="2700" dirty="0">
                <a:latin typeface="Noto Sans" panose="020B0502040504020204" pitchFamily="34" charset="0"/>
                <a:ea typeface="Noto Sans" panose="020B0502040504020204" pitchFamily="34" charset="0"/>
                <a:cs typeface="Noto Sans" panose="020B0502040504020204" pitchFamily="34" charset="0"/>
              </a:rPr>
              <a:t>(Nous recommandons aux novices de commencer avec les blocs.)</a:t>
            </a:r>
          </a:p>
        </p:txBody>
      </p:sp>
    </p:spTree>
    <p:extLst>
      <p:ext uri="{BB962C8B-B14F-4D97-AF65-F5344CB8AC3E}">
        <p14:creationId xmlns:p14="http://schemas.microsoft.com/office/powerpoint/2010/main" val="166587748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9">
            <a:extLst>
              <a:ext uri="{FF2B5EF4-FFF2-40B4-BE49-F238E27FC236}">
                <a16:creationId xmlns:a16="http://schemas.microsoft.com/office/drawing/2014/main" id="{3149F381-DCD6-40B5-A58B-FB51571A6A0A}"/>
              </a:ext>
            </a:extLst>
          </p:cNvPr>
          <p:cNvSpPr txBox="1">
            <a:spLocks/>
          </p:cNvSpPr>
          <p:nvPr/>
        </p:nvSpPr>
        <p:spPr>
          <a:xfrm>
            <a:off x="-117405" y="2205879"/>
            <a:ext cx="4339450" cy="1223121"/>
          </a:xfrm>
          <a:prstGeom prst="rect">
            <a:avLst/>
          </a:prstGeom>
        </p:spPr>
        <p:txBody>
          <a:bodyPr vert="horz" wrap="square" lIns="182880" tIns="45720" rIns="182880" bIns="45720" rtlCol="0" anchor="ctr">
            <a:noAutofit/>
          </a:bodyP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cap="all" spc="-100" baseline="0" dirty="0" smtClean="0">
                <a:solidFill>
                  <a:schemeClr val="bg1">
                    <a:alpha val="99000"/>
                  </a:schemeClr>
                </a:solidFill>
                <a:latin typeface="+mj-lt"/>
                <a:ea typeface="+mn-ea"/>
                <a:cs typeface="+mn-cs"/>
              </a:defRPr>
            </a:lvl1pPr>
          </a:lstStyle>
          <a:p>
            <a:pPr marL="0" marR="0" lvl="0" indent="0" algn="ctr" defTabSz="914400" rtl="0" eaLnBrk="1" fontAlgn="auto" latinLnBrk="0" hangingPunct="1">
              <a:lnSpc>
                <a:spcPct val="90000"/>
              </a:lnSpc>
              <a:spcBef>
                <a:spcPts val="0"/>
              </a:spcBef>
              <a:spcAft>
                <a:spcPts val="600"/>
              </a:spcAft>
              <a:buClrTx/>
              <a:buSzPct val="90000"/>
              <a:buFont typeface="Wingdings" pitchFamily="2" charset="2"/>
              <a:buNone/>
              <a:tabLst/>
              <a:defRPr/>
            </a:pPr>
            <a:r>
              <a:rPr kumimoji="0" lang="fr-ca" sz="4800" b="0" i="0" u="none" strike="noStrike" kern="1200" cap="all" spc="-100" normalizeH="0" baseline="0" noProof="0" dirty="0">
                <a:ln>
                  <a:noFill/>
                </a:ln>
                <a:solidFill>
                  <a:srgbClr val="FFFFFF">
                    <a:alpha val="99000"/>
                  </a:srgbClr>
                </a:solidFill>
                <a:effectLst/>
                <a:uLnTx/>
                <a:uFillTx/>
                <a:latin typeface="Torque Bold"/>
                <a:ea typeface="+mn-ea"/>
                <a:cs typeface="+mn-cs"/>
              </a:rPr>
              <a:t>Qu'apprendrons-</a:t>
            </a:r>
            <a:br>
                    </a:br>
            <a:r>
              <a:rPr kumimoji="0" lang="fr-ca" sz="4800" b="0" i="0" u="none" strike="noStrike" kern="1200" cap="all" spc="-100" normalizeH="0" baseline="0" noProof="0" dirty="0">
                <a:ln>
                  <a:noFill/>
                </a:ln>
                <a:solidFill>
                  <a:srgbClr val="FFFFFF">
                    <a:alpha val="99000"/>
                  </a:srgbClr>
                </a:solidFill>
                <a:effectLst/>
                <a:uLnTx/>
                <a:uFillTx/>
                <a:latin typeface="Torque Bold"/>
                <a:ea typeface="+mn-ea"/>
                <a:cs typeface="+mn-cs"/>
              </a:rPr>
              <a:t>nous </a:t>
            </a:r>
            <a:br>
                    </a:br>
            <a:r>
              <a:rPr kumimoji="0" lang="fr-ca" sz="4800" b="0" i="0" u="none" strike="noStrike" kern="1200" cap="all" spc="-100" normalizeH="0" baseline="0" noProof="0" dirty="0">
                <a:ln>
                  <a:noFill/>
                </a:ln>
                <a:solidFill>
                  <a:srgbClr val="FFFFFF">
                    <a:alpha val="99000"/>
                  </a:srgbClr>
                </a:solidFill>
                <a:effectLst/>
                <a:uLnTx/>
                <a:uFillTx/>
                <a:latin typeface="Torque Bold"/>
                <a:ea typeface="+mn-ea"/>
                <a:cs typeface="+mn-cs"/>
              </a:rPr>
              <a:t>aujourd'hui?</a:t>
            </a:r>
          </a:p>
        </p:txBody>
      </p:sp>
      <p:sp>
        <p:nvSpPr>
          <p:cNvPr id="9" name="Content Placeholder 3"/>
          <p:cNvSpPr txBox="1">
            <a:spLocks/>
          </p:cNvSpPr>
          <p:nvPr/>
        </p:nvSpPr>
        <p:spPr>
          <a:xfrm>
            <a:off x="4468542" y="-448641"/>
            <a:ext cx="7532958" cy="6858001"/>
          </a:xfrm>
          <a:prstGeom prst="rect">
            <a:avLst/>
          </a:prstGeom>
        </p:spPr>
        <p:txBody>
          <a:bodyPr anchor="ctr">
            <a:noAutofit/>
          </a:bodyPr>
          <a:lstStyle>
            <a:lvl1pPr marL="339669" marR="0" indent="-339669" algn="l" defTabSz="914211" rtl="0" eaLnBrk="1" fontAlgn="auto" latinLnBrk="0" hangingPunct="1">
              <a:lnSpc>
                <a:spcPct val="90000"/>
              </a:lnSpc>
              <a:spcBef>
                <a:spcPct val="20000"/>
              </a:spcBef>
              <a:spcAft>
                <a:spcPts val="0"/>
              </a:spcAft>
              <a:buClrTx/>
              <a:buSzPct val="90000"/>
              <a:buFont typeface="Arial" pitchFamily="34" charset="0"/>
              <a:buChar char="•"/>
              <a:tabLst/>
              <a:defRPr sz="3600" kern="1200" spc="-71" baseline="0">
                <a:gradFill>
                  <a:gsLst>
                    <a:gs pos="1250">
                      <a:schemeClr val="tx1"/>
                    </a:gs>
                    <a:gs pos="100000">
                      <a:schemeClr val="tx1"/>
                    </a:gs>
                  </a:gsLst>
                  <a:lin ang="5400000" scaled="0"/>
                </a:gradFill>
                <a:latin typeface="+mj-lt"/>
                <a:ea typeface="+mn-ea"/>
                <a:cs typeface="+mn-cs"/>
              </a:defRPr>
            </a:lvl1pPr>
            <a:lvl2pPr marL="572992" marR="0" indent="-233324" algn="l" defTabSz="914211"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380"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798380" algn="l"/>
              </a:tabLst>
              <a:defRPr sz="2400" kern="1200" spc="0" baseline="0">
                <a:gradFill>
                  <a:gsLst>
                    <a:gs pos="1250">
                      <a:schemeClr val="tx1"/>
                    </a:gs>
                    <a:gs pos="100000">
                      <a:schemeClr val="tx1"/>
                    </a:gs>
                  </a:gsLst>
                  <a:lin ang="5400000" scaled="0"/>
                </a:gradFill>
                <a:latin typeface="+mn-lt"/>
                <a:ea typeface="+mn-ea"/>
                <a:cs typeface="+mn-cs"/>
              </a:defRPr>
            </a:lvl3pPr>
            <a:lvl4pPr marL="1030117" marR="0" indent="-231735" algn="l" defTabSz="914211"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504"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1255504" algn="l"/>
              </a:tabLst>
              <a:defRPr sz="2000" kern="1200" spc="0" baseline="0">
                <a:gradFill>
                  <a:gsLst>
                    <a:gs pos="1250">
                      <a:schemeClr val="tx1"/>
                    </a:gs>
                    <a:gs pos="100000">
                      <a:schemeClr val="tx1"/>
                    </a:gs>
                  </a:gsLst>
                  <a:lin ang="5400000" scaled="0"/>
                </a:gradFill>
                <a:latin typeface="+mn-lt"/>
                <a:ea typeface="+mn-ea"/>
                <a:cs typeface="+mn-cs"/>
              </a:defRPr>
            </a:lvl5pPr>
            <a:lvl6pPr marL="2514083"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185"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292"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97"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ts val="1200"/>
              </a:spcBef>
              <a:spcAft>
                <a:spcPts val="1200"/>
              </a:spcAft>
              <a:defRPr/>
            </a:pPr>
            <a:r>
              <a:rPr lang="fr-ca"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 découvrirai des concepts de codage de base. </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fr-ca"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J'analyserai et résoudrai des problèmes en utilisant la logique informatique.</a:t>
            </a:r>
          </a:p>
          <a:p>
            <a:pPr>
              <a:lnSpc>
                <a:spcPct val="100000"/>
              </a:lnSpc>
              <a:spcBef>
                <a:spcPts val="1200"/>
              </a:spcBef>
              <a:spcAft>
                <a:spcPts val="1200"/>
              </a:spcAft>
              <a:defRPr/>
            </a:pPr>
            <a:r>
              <a:rPr lang="fr-ca"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J'exercerai mon agent temporel Minecraft à résoudre des problèmes à l'aide du code.</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fr-ca"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Je découvrirai comment l'informatique </a:t>
            </a:r>
            <a:r>
              <a:rPr lang="fr-ca"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est présente partout dans nos vies.</a:t>
            </a:r>
          </a:p>
        </p:txBody>
      </p:sp>
      <p:grpSp>
        <p:nvGrpSpPr>
          <p:cNvPr id="4" name="Group 3">
            <a:extLst>
              <a:ext uri="{FF2B5EF4-FFF2-40B4-BE49-F238E27FC236}">
                <a16:creationId xmlns:a16="http://schemas.microsoft.com/office/drawing/2014/main" id="{AC51A034-C2AA-4B9E-89A9-1502ED5D48F4}"/>
              </a:ext>
            </a:extLst>
          </p:cNvPr>
          <p:cNvGrpSpPr/>
          <p:nvPr/>
        </p:nvGrpSpPr>
        <p:grpSpPr>
          <a:xfrm>
            <a:off x="0" y="6144061"/>
            <a:ext cx="12188825" cy="713939"/>
            <a:chOff x="0" y="6144061"/>
            <a:chExt cx="12188825" cy="713939"/>
          </a:xfrm>
        </p:grpSpPr>
        <p:pic>
          <p:nvPicPr>
            <p:cNvPr id="5" name="Picture 4">
              <a:extLst>
                <a:ext uri="{FF2B5EF4-FFF2-40B4-BE49-F238E27FC236}">
                  <a16:creationId xmlns:a16="http://schemas.microsoft.com/office/drawing/2014/main" id="{CFAA82BC-457A-4671-ACB2-645EB79060EB}"/>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7" name="Picture 6">
              <a:extLst>
                <a:ext uri="{FF2B5EF4-FFF2-40B4-BE49-F238E27FC236}">
                  <a16:creationId xmlns:a16="http://schemas.microsoft.com/office/drawing/2014/main" id="{E583D409-27B9-4E46-8C30-AED297F884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4107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a:t>IARRAT et les PNJ</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1188" y="1551563"/>
            <a:ext cx="6174768" cy="3754874"/>
          </a:xfrm>
          <a:prstGeom prst="rect">
            <a:avLst/>
          </a:prstGeom>
          <a:noFill/>
        </p:spPr>
        <p:txBody>
          <a:bodyPr wrap="square" rtlCol="0">
            <a:spAutoFit/>
          </a:bodyPr>
          <a:lstStyle/>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Tout au long de votre parcours dans TimeCraft, vous rencontrerez IARRAT et d'autres PNJ (les personnages non-joueurs). </a:t>
            </a:r>
          </a:p>
          <a:p>
            <a:pPr algn="ctr"/>
            <a:endParaRPr lang="en-US" sz="1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ca"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IARRAT vous donnera des renseignements importants qui vous aideront en jeu. Des écrans contextuels s'afficheront de la part de IARRAT pour vous guider dans le jeu.</a:t>
            </a:r>
          </a:p>
        </p:txBody>
      </p:sp>
      <p:pic>
        <p:nvPicPr>
          <p:cNvPr id="5" name="Picture 4">
            <a:extLst>
              <a:ext uri="{FF2B5EF4-FFF2-40B4-BE49-F238E27FC236}">
                <a16:creationId xmlns:a16="http://schemas.microsoft.com/office/drawing/2014/main" id="{85A66A76-A4FB-4160-B6D3-4FE25348E09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86764" y="1254543"/>
            <a:ext cx="3242136" cy="4348914"/>
          </a:xfrm>
          <a:prstGeom prst="rect">
            <a:avLst/>
          </a:prstGeom>
        </p:spPr>
      </p:pic>
    </p:spTree>
    <p:extLst>
      <p:ext uri="{BB962C8B-B14F-4D97-AF65-F5344CB8AC3E}">
        <p14:creationId xmlns:p14="http://schemas.microsoft.com/office/powerpoint/2010/main" val="298981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Choisir un agent temporel</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896675"/>
            <a:ext cx="4962418" cy="3539430"/>
          </a:xfrm>
          <a:prstGeom prst="rect">
            <a:avLst/>
          </a:prstGeom>
          <a:noFill/>
        </p:spPr>
        <p:txBody>
          <a:bodyPr wrap="square" rtlCol="0">
            <a:spAutoFit/>
          </a:bodyPr>
          <a:lstStyle/>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C'est le moment de choisir un agent temporel.</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Il y a cinq couleurs différentes. Choisissez votre préférée!</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CE7EF0D9-D253-4305-B233-DFEA198139E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74699" y="1744734"/>
            <a:ext cx="5319713" cy="3368532"/>
          </a:xfrm>
          <a:prstGeom prst="rect">
            <a:avLst/>
          </a:prstGeom>
        </p:spPr>
      </p:pic>
    </p:spTree>
    <p:extLst>
      <p:ext uri="{BB962C8B-B14F-4D97-AF65-F5344CB8AC3E}">
        <p14:creationId xmlns:p14="http://schemas.microsoft.com/office/powerpoint/2010/main" val="373042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Comment choisir un agent temporel</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59175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Appuyez sur le bouton pour choisir l'agent temporel.</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C5DA35C9-C7F3-4FC2-B595-47957F4B4ED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286764" y="1631365"/>
            <a:ext cx="4409186" cy="3207160"/>
          </a:xfrm>
          <a:prstGeom prst="rect">
            <a:avLst/>
          </a:prstGeom>
        </p:spPr>
      </p:pic>
    </p:spTree>
    <p:extLst>
      <p:ext uri="{BB962C8B-B14F-4D97-AF65-F5344CB8AC3E}">
        <p14:creationId xmlns:p14="http://schemas.microsoft.com/office/powerpoint/2010/main" val="2479558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Utiliser votre agent temporel</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46490" y="2451931"/>
            <a:ext cx="4962418" cy="3108543"/>
          </a:xfrm>
          <a:prstGeom prst="rect">
            <a:avLst/>
          </a:prstGeom>
          <a:noFill/>
        </p:spPr>
        <p:txBody>
          <a:bodyPr wrap="square" rtlCol="0">
            <a:spAutoFit/>
          </a:bodyPr>
          <a:lstStyle/>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Les agents temporels disparaîtront. Vous devrez appuyer sur la touche C pour déployer votre agent.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7C9112-D6B3-4A2B-840E-96B4D652046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07891" y="1772307"/>
            <a:ext cx="6059468" cy="3019486"/>
          </a:xfrm>
          <a:prstGeom prst="rect">
            <a:avLst/>
          </a:prstGeom>
        </p:spPr>
      </p:pic>
    </p:spTree>
    <p:extLst>
      <p:ext uri="{BB962C8B-B14F-4D97-AF65-F5344CB8AC3E}">
        <p14:creationId xmlns:p14="http://schemas.microsoft.com/office/powerpoint/2010/main" val="2259683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Code Builder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612864" y="1228397"/>
            <a:ext cx="7283861" cy="5693866"/>
          </a:xfrm>
          <a:prstGeom prst="rect">
            <a:avLst/>
          </a:prstGeom>
          <a:noFill/>
        </p:spPr>
        <p:txBody>
          <a:bodyPr wrap="square" rtlCol="0">
            <a:spAutoFit/>
          </a:bodyPr>
          <a:lstStyle/>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En appuyant sur la touche C, vous lancerez Code Builder.</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Code Builder est une palette de code que vous utiliserez pour programmer votre agent temporel afin qu'il vous aide à résoudre les problèmes qui surviennent dans TimeCraft.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Appuyez sur le </a:t>
            </a:r>
            <a:r>
              <a:rPr lang="fr-ca" sz="28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X</a:t>
            </a: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situé dans le coin de l'écran pour retourner au jeu.</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9CAC7A7-62E3-4F43-AADE-8634DAE714C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60215" y="1450258"/>
            <a:ext cx="2892435" cy="3593690"/>
          </a:xfrm>
          <a:prstGeom prst="rect">
            <a:avLst/>
          </a:prstGeom>
        </p:spPr>
      </p:pic>
      <p:sp>
        <p:nvSpPr>
          <p:cNvPr id="10" name="Oval 9">
            <a:extLst>
              <a:ext uri="{FF2B5EF4-FFF2-40B4-BE49-F238E27FC236}">
                <a16:creationId xmlns:a16="http://schemas.microsoft.com/office/drawing/2014/main" id="{6B4E802A-6166-4FB1-81FE-35C764A4C851}"/>
              </a:ext>
            </a:extLst>
          </p:cNvPr>
          <p:cNvSpPr/>
          <p:nvPr/>
        </p:nvSpPr>
        <p:spPr bwMode="auto">
          <a:xfrm>
            <a:off x="3361379" y="1450258"/>
            <a:ext cx="391271" cy="38905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Rectangle 6">
            <a:extLst>
              <a:ext uri="{FF2B5EF4-FFF2-40B4-BE49-F238E27FC236}">
                <a16:creationId xmlns:a16="http://schemas.microsoft.com/office/drawing/2014/main" id="{1E59CC0B-5732-4945-9121-E6C21EB0FFD0}"/>
              </a:ext>
            </a:extLst>
          </p:cNvPr>
          <p:cNvSpPr/>
          <p:nvPr/>
        </p:nvSpPr>
        <p:spPr bwMode="auto">
          <a:xfrm>
            <a:off x="953729" y="1799303"/>
            <a:ext cx="2389239" cy="393291"/>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Up 8">
            <a:extLst>
              <a:ext uri="{FF2B5EF4-FFF2-40B4-BE49-F238E27FC236}">
                <a16:creationId xmlns:a16="http://schemas.microsoft.com/office/drawing/2014/main" id="{C0E0D681-9121-4217-B957-E75264AD7A4E}"/>
              </a:ext>
            </a:extLst>
          </p:cNvPr>
          <p:cNvSpPr/>
          <p:nvPr/>
        </p:nvSpPr>
        <p:spPr bwMode="auto">
          <a:xfrm rot="19644451">
            <a:off x="3889944" y="16882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58932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Utiliser votre agent temporel</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521059"/>
            <a:ext cx="4962418" cy="1815882"/>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Votre agent temporel est prêt!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EA3F0B1A-9947-4EB9-8254-96CBFD3EC19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315603" y="2762935"/>
            <a:ext cx="3072121" cy="2011358"/>
          </a:xfrm>
          <a:prstGeom prst="rect">
            <a:avLst/>
          </a:prstGeom>
        </p:spPr>
      </p:pic>
    </p:spTree>
    <p:extLst>
      <p:ext uri="{BB962C8B-B14F-4D97-AF65-F5344CB8AC3E}">
        <p14:creationId xmlns:p14="http://schemas.microsoft.com/office/powerpoint/2010/main" val="3635082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Un message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D7DF1968-2B81-485D-8871-AA3228F9A084}"/>
              </a:ext>
            </a:extLst>
          </p:cNvPr>
          <p:cNvSpPr txBox="1"/>
          <p:nvPr/>
        </p:nvSpPr>
        <p:spPr>
          <a:xfrm>
            <a:off x="4683760" y="1659285"/>
            <a:ext cx="5705209" cy="2554545"/>
          </a:xfrm>
          <a:prstGeom prst="rect">
            <a:avLst/>
          </a:prstGeom>
          <a:noFill/>
        </p:spPr>
        <p:txBody>
          <a:bodyPr wrap="square" rtlCol="0">
            <a:spAutoFit/>
          </a:bodyPr>
          <a:lstStyle/>
          <a:p>
            <a:pPr algn="ctr"/>
            <a:r>
              <a:rPr lang="fr-ca"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Très bon choix!</a:t>
            </a:r>
          </a:p>
          <a:p>
            <a:pPr algn="ctr"/>
            <a:r>
              <a:rPr lang="fr-ca"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Approchez-vous rapidement du disjoncteur pour rebrancher l'alimentation. Il n'y a pas de temps à perdre!</a:t>
            </a:r>
          </a:p>
        </p:txBody>
      </p:sp>
      <p:pic>
        <p:nvPicPr>
          <p:cNvPr id="3" name="Picture 2">
            <a:extLst>
              <a:ext uri="{FF2B5EF4-FFF2-40B4-BE49-F238E27FC236}">
                <a16:creationId xmlns:a16="http://schemas.microsoft.com/office/drawing/2014/main" id="{959E75DA-649A-4BD1-923F-0A4BF57485F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589314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Se rendre au disjoncteur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724456"/>
            <a:ext cx="4962418" cy="1815882"/>
          </a:xfrm>
          <a:prstGeom prst="rect">
            <a:avLst/>
          </a:prstGeom>
          <a:noFill/>
        </p:spPr>
        <p:txBody>
          <a:bodyPr wrap="square" rtlCol="0">
            <a:spAutoFit/>
          </a:bodyPr>
          <a:lstStyle/>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Suivez les étincelles pour trouver le disjoncteur.</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11" name="Picture 10">
            <a:extLst>
              <a:ext uri="{FF2B5EF4-FFF2-40B4-BE49-F238E27FC236}">
                <a16:creationId xmlns:a16="http://schemas.microsoft.com/office/drawing/2014/main" id="{1BFA46D3-1FDB-4008-BFAC-669BE837379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29594" y="1360916"/>
            <a:ext cx="5805002" cy="4331651"/>
          </a:xfrm>
          <a:prstGeom prst="rect">
            <a:avLst/>
          </a:prstGeom>
        </p:spPr>
      </p:pic>
      <p:cxnSp>
        <p:nvCxnSpPr>
          <p:cNvPr id="7" name="Straight Arrow Connector 6">
            <a:extLst>
              <a:ext uri="{FF2B5EF4-FFF2-40B4-BE49-F238E27FC236}">
                <a16:creationId xmlns:a16="http://schemas.microsoft.com/office/drawing/2014/main" id="{103A5F68-CFC8-4B5C-AA07-476193C42719}"/>
              </a:ext>
            </a:extLst>
          </p:cNvPr>
          <p:cNvCxnSpPr>
            <a:cxnSpLocks/>
          </p:cNvCxnSpPr>
          <p:nvPr/>
        </p:nvCxnSpPr>
        <p:spPr>
          <a:xfrm flipH="1" flipV="1">
            <a:off x="3705225" y="3320873"/>
            <a:ext cx="459826" cy="165035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265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Un message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5" name="TextBox 4">
            <a:extLst>
              <a:ext uri="{FF2B5EF4-FFF2-40B4-BE49-F238E27FC236}">
                <a16:creationId xmlns:a16="http://schemas.microsoft.com/office/drawing/2014/main" id="{634B410D-3EF4-4250-A597-C169CD1D50B8}"/>
              </a:ext>
            </a:extLst>
          </p:cNvPr>
          <p:cNvSpPr txBox="1"/>
          <p:nvPr/>
        </p:nvSpPr>
        <p:spPr>
          <a:xfrm>
            <a:off x="3572046" y="1953612"/>
            <a:ext cx="7509612" cy="3539430"/>
          </a:xfrm>
          <a:prstGeom prst="rect">
            <a:avLst/>
          </a:prstGeom>
          <a:noFill/>
        </p:spPr>
        <p:txBody>
          <a:bodyPr wrap="square" rtlCol="0">
            <a:spAutoFit/>
          </a:bodyPr>
          <a:lstStyle/>
          <a:p>
            <a:pPr algn="ctr"/>
            <a:r>
              <a:rPr lang="fr-ca"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C’était rapide! Regardez! </a:t>
            </a:r>
          </a:p>
          <a:p>
            <a:pPr algn="ctr"/>
            <a:r>
              <a:rPr lang="fr-ca"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J'ai ajouté l'appareil Di.RA à votre inventaire. Utilisez le Di.RA pour appeler votre agent temporel ou lorsque vous avez besoin de moi.</a:t>
            </a:r>
          </a:p>
          <a:p>
            <a:pPr algn="ctr"/>
            <a:r>
              <a:rPr lang="fr-ca"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Faites un clic-droit sur l'appareil lorsque vous l'avez en main pour l'activer.</a:t>
            </a:r>
          </a:p>
        </p:txBody>
      </p:sp>
      <p:pic>
        <p:nvPicPr>
          <p:cNvPr id="2" name="Picture 1">
            <a:extLst>
              <a:ext uri="{FF2B5EF4-FFF2-40B4-BE49-F238E27FC236}">
                <a16:creationId xmlns:a16="http://schemas.microsoft.com/office/drawing/2014/main" id="{D79E8191-4AA8-4C26-A659-679F2FBA0E0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59278" y="1700200"/>
            <a:ext cx="2786083" cy="3457600"/>
          </a:xfrm>
          <a:prstGeom prst="rect">
            <a:avLst/>
          </a:prstGeom>
        </p:spPr>
      </p:pic>
    </p:spTree>
    <p:extLst>
      <p:ext uri="{BB962C8B-B14F-4D97-AF65-F5344CB8AC3E}">
        <p14:creationId xmlns:p14="http://schemas.microsoft.com/office/powerpoint/2010/main" val="237835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Interface utilisateur graphique, application&#10;&#10;Description générée automatiquement">
            <a:extLst>
              <a:ext uri="{FF2B5EF4-FFF2-40B4-BE49-F238E27FC236}">
                <a16:creationId xmlns:a16="http://schemas.microsoft.com/office/drawing/2014/main" id="{9162E91F-BC2E-43D5-A4C8-43D67821FCA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50664" y="1547233"/>
            <a:ext cx="5562484" cy="3548312"/>
          </a:xfrm>
          <a:prstGeom prst="rect">
            <a:avLst/>
          </a:prstGeom>
        </p:spPr>
      </p:pic>
      <p:sp>
        <p:nvSpPr>
          <p:cNvPr id="4" name="Title 3"/>
          <p:cNvSpPr>
            <a:spLocks noGrp="1"/>
          </p:cNvSpPr>
          <p:nvPr>
            <p:ph type="title"/>
          </p:nvPr>
        </p:nvSpPr>
        <p:spPr/>
        <p:txBody>
          <a:bodyPr/>
          <a:lstStyle/>
          <a:p>
            <a:r>
              <a:rPr lang="fr-ca" dirty="0"/>
              <a:t>Utiliser votre appareil Di.RA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10" name="TextBox 9">
            <a:extLst>
              <a:ext uri="{FF2B5EF4-FFF2-40B4-BE49-F238E27FC236}">
                <a16:creationId xmlns:a16="http://schemas.microsoft.com/office/drawing/2014/main" id="{A2655C5C-0CA0-4746-9660-A2315FA77501}"/>
              </a:ext>
            </a:extLst>
          </p:cNvPr>
          <p:cNvSpPr txBox="1"/>
          <p:nvPr/>
        </p:nvSpPr>
        <p:spPr>
          <a:xfrm>
            <a:off x="6413148" y="1435010"/>
            <a:ext cx="4962418" cy="4462760"/>
          </a:xfrm>
          <a:prstGeom prst="rect">
            <a:avLst/>
          </a:prstGeom>
          <a:noFill/>
        </p:spPr>
        <p:txBody>
          <a:bodyPr wrap="square" rtlCol="0">
            <a:spAutoFit/>
          </a:bodyPr>
          <a:lstStyle/>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Votre appareil Di.RA se trouve dans votre barre d'action.</a:t>
            </a:r>
          </a:p>
          <a:p>
            <a:pPr algn="ctr"/>
            <a:endParaRPr lang="en-US" sz="1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Sélectionnez l'appareil Di.RA dans la barre d'action. Une fois l'appareil sélectionné, un nouveau bouton s'affichera à l'écran :</a:t>
            </a:r>
          </a:p>
          <a:p>
            <a:pPr algn="ctr"/>
            <a:r>
              <a:rPr lang="fr-ca"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Utiliser l'appareil Di.RA </a:t>
            </a:r>
          </a:p>
          <a:p>
            <a:pPr algn="ctr"/>
            <a:endParaRPr lang="en-US" sz="11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Appuyez sur ce bouton.</a:t>
            </a: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Rectangle 6">
            <a:extLst>
              <a:ext uri="{FF2B5EF4-FFF2-40B4-BE49-F238E27FC236}">
                <a16:creationId xmlns:a16="http://schemas.microsoft.com/office/drawing/2014/main" id="{F8A13050-395A-46E8-8B65-DC28381F8FE6}"/>
              </a:ext>
            </a:extLst>
          </p:cNvPr>
          <p:cNvSpPr/>
          <p:nvPr/>
        </p:nvSpPr>
        <p:spPr bwMode="auto">
          <a:xfrm>
            <a:off x="2427573" y="4642336"/>
            <a:ext cx="3438525" cy="544084"/>
          </a:xfrm>
          <a:prstGeom prst="rect">
            <a:avLst/>
          </a:prstGeom>
          <a:noFill/>
          <a:ln w="5715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2AF2CC00-4CEA-467F-8CAF-DFF6BCD92E40}"/>
              </a:ext>
            </a:extLst>
          </p:cNvPr>
          <p:cNvSpPr/>
          <p:nvPr/>
        </p:nvSpPr>
        <p:spPr bwMode="auto">
          <a:xfrm>
            <a:off x="1424523" y="4593319"/>
            <a:ext cx="894461" cy="372634"/>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46763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41424-0A27-4676-96FE-FDBF3D6719E6}"/>
              </a:ext>
            </a:extLst>
          </p:cNvPr>
          <p:cNvSpPr>
            <a:spLocks noGrp="1"/>
          </p:cNvSpPr>
          <p:nvPr>
            <p:ph type="ctrTitle"/>
          </p:nvPr>
        </p:nvSpPr>
        <p:spPr>
          <a:xfrm>
            <a:off x="4697195" y="922107"/>
            <a:ext cx="6903228" cy="1470025"/>
          </a:xfrm>
        </p:spPr>
        <p:txBody>
          <a:bodyPr/>
          <a:lstStyle/>
          <a:p>
            <a:r>
              <a:rPr lang="fr-ca" dirty="0"/>
              <a:t>Qu'est-ce que </a:t>
            </a:r>
            <a:br>
                    </a:br>
            <a:r>
              <a:rPr lang="fr-ca" dirty="0"/>
              <a:t>l'informatique?</a:t>
            </a:r>
          </a:p>
        </p:txBody>
      </p:sp>
      <p:sp>
        <p:nvSpPr>
          <p:cNvPr id="4" name="Subtitle 3">
            <a:extLst>
              <a:ext uri="{FF2B5EF4-FFF2-40B4-BE49-F238E27FC236}">
                <a16:creationId xmlns:a16="http://schemas.microsoft.com/office/drawing/2014/main" id="{5A6782AF-A5C6-4234-9673-F81DB539D92F}"/>
              </a:ext>
            </a:extLst>
          </p:cNvPr>
          <p:cNvSpPr txBox="1">
            <a:spLocks noGrp="1"/>
          </p:cNvSpPr>
          <p:nvPr>
            <p:ph type="subTitle" idx="1"/>
          </p:nvPr>
        </p:nvSpPr>
        <p:spPr>
          <a:xfrm>
            <a:off x="4561915" y="2624138"/>
            <a:ext cx="6904038" cy="2800767"/>
          </a:xfrm>
          <a:prstGeom prst="rect">
            <a:avLst/>
          </a:prstGeom>
          <a:noFill/>
        </p:spPr>
        <p:txBody>
          <a:bodyPr wrap="square" rtlCol="0">
            <a:spAutoFit/>
          </a:bodyPr>
          <a:lstStyle/>
          <a:p>
            <a:pPr algn="ctr"/>
            <a:r>
              <a:rPr lang="fr-ca" sz="4400" dirty="0">
                <a:solidFill>
                  <a:schemeClr val="accent2">
                    <a:alpha val="99000"/>
                  </a:schemeClr>
                </a:solidFill>
                <a:latin typeface="Noto Sans" panose="020B0502040504020204" pitchFamily="34" charset="0"/>
                <a:ea typeface="Noto Sans" panose="020B0502040504020204" pitchFamily="34" charset="0"/>
                <a:cs typeface="Noto Sans" panose="020B0502040504020204" pitchFamily="34" charset="0"/>
              </a:rPr>
              <a:t>L'informatique est l'étude de l'utilisation de la puissance des ordinateurs pour résoudre des problèmes.</a:t>
            </a:r>
          </a:p>
        </p:txBody>
      </p:sp>
    </p:spTree>
    <p:extLst>
      <p:ext uri="{BB962C8B-B14F-4D97-AF65-F5344CB8AC3E}">
        <p14:creationId xmlns:p14="http://schemas.microsoft.com/office/powerpoint/2010/main" val="519664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Un message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FD7CEDF3-3B1D-485B-9DF8-4C3F03BA7049}"/>
              </a:ext>
            </a:extLst>
          </p:cNvPr>
          <p:cNvSpPr txBox="1"/>
          <p:nvPr/>
        </p:nvSpPr>
        <p:spPr>
          <a:xfrm>
            <a:off x="5294622" y="2194973"/>
            <a:ext cx="3808469" cy="2062103"/>
          </a:xfrm>
          <a:prstGeom prst="rect">
            <a:avLst/>
          </a:prstGeom>
          <a:noFill/>
        </p:spPr>
        <p:txBody>
          <a:bodyPr wrap="square" rtlCol="0">
            <a:spAutoFit/>
          </a:bodyPr>
          <a:lstStyle/>
          <a:p>
            <a:pPr algn="ctr"/>
            <a:r>
              <a:rPr lang="fr-ca"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 ne suis plus qu'à un clic! Appuyez sur Commencer pour démarrer l'activité!</a:t>
            </a:r>
          </a:p>
        </p:txBody>
      </p:sp>
      <p:pic>
        <p:nvPicPr>
          <p:cNvPr id="3" name="Picture 2">
            <a:extLst>
              <a:ext uri="{FF2B5EF4-FFF2-40B4-BE49-F238E27FC236}">
                <a16:creationId xmlns:a16="http://schemas.microsoft.com/office/drawing/2014/main" id="{42617B42-59A7-4AA1-9F56-5988F47CDBE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654656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Un message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946823" y="2397948"/>
            <a:ext cx="4062469" cy="2062103"/>
          </a:xfrm>
          <a:prstGeom prst="rect">
            <a:avLst/>
          </a:prstGeom>
          <a:noFill/>
        </p:spPr>
        <p:txBody>
          <a:bodyPr wrap="square" rtlCol="0">
            <a:spAutoFit/>
          </a:bodyPr>
          <a:lstStyle/>
          <a:p>
            <a:pPr algn="ctr"/>
            <a:r>
              <a:rPr lang="fr-ca"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Codez votre agent temporel pour qu'il avance de 3 blocs afin d'alimenter la ligne du temps. </a:t>
            </a:r>
          </a:p>
        </p:txBody>
      </p:sp>
      <p:pic>
        <p:nvPicPr>
          <p:cNvPr id="3" name="Picture 2">
            <a:extLst>
              <a:ext uri="{FF2B5EF4-FFF2-40B4-BE49-F238E27FC236}">
                <a16:creationId xmlns:a16="http://schemas.microsoft.com/office/drawing/2014/main" id="{8594D522-055B-4674-869F-EE39A4139D9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4095959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4200" y="469099"/>
            <a:ext cx="4158362" cy="1017073"/>
          </a:xfrm>
        </p:spPr>
        <p:txBody>
          <a:bodyPr/>
          <a:lstStyle/>
          <a:p>
            <a:pPr>
              <a:lnSpc>
                <a:spcPct val="114000"/>
              </a:lnSpc>
            </a:pPr>
            <a:r>
              <a:rPr lang="fr-ca" dirty="0">
                <a:solidFill>
                  <a:srgbClr val="D59DFF"/>
                </a:solidFill>
              </a:rPr>
              <a:t>Concept de codage : </a:t>
            </a:r>
            <a:br>
                    </a:br>
            <a:r>
              <a:rPr lang="fr-ca" sz="2400" dirty="0">
                <a:solidFill>
                  <a:srgbClr val="D59DFF"/>
                </a:solidFill>
              </a:rPr>
              <a:t>les séquences</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11676"/>
          </a:xfrm>
        </p:spPr>
        <p:txBody>
          <a:bodyPr/>
          <a:lstStyle/>
          <a:p>
            <a:pPr>
              <a:lnSpc>
                <a:spcPct val="108000"/>
              </a:lnSpc>
              <a:spcBef>
                <a:spcPts val="1200"/>
              </a:spcBef>
            </a:pPr>
            <a:r>
              <a:rPr lang="fr-ca">
                <a:solidFill>
                  <a:srgbClr val="D59DFF"/>
                </a:solidFill>
                <a:latin typeface="+mj-lt"/>
              </a:rPr>
              <a:t>Signification</a:t>
            </a:r>
          </a:p>
          <a:p>
            <a:pPr>
              <a:lnSpc>
                <a:spcPct val="108000"/>
              </a:lnSpc>
              <a:spcBef>
                <a:spcPts val="1200"/>
              </a:spcBef>
            </a:pPr>
            <a:r>
              <a:rPr lang="fr-ca" sz="2000">
                <a:solidFill>
                  <a:schemeClr val="bg1"/>
                </a:solidFill>
              </a:rPr>
              <a:t>L'agent se déplacera selon l'ordre des séquences. Dans une structure de séquence, une action ou un événement mène à l'action suivante, dans l'ordre.</a:t>
            </a:r>
            <a:endParaRPr lang="en-US">
              <a:solidFill>
                <a:schemeClr val="bg1"/>
              </a:solidFill>
            </a:endParaRPr>
          </a:p>
          <a:p>
            <a:pPr>
              <a:lnSpc>
                <a:spcPct val="108000"/>
              </a:lnSpc>
              <a:spcBef>
                <a:spcPts val="1200"/>
              </a:spcBef>
            </a:pPr>
            <a:r>
              <a:rPr lang="fr-ca">
                <a:solidFill>
                  <a:srgbClr val="D59DFF"/>
                </a:solidFill>
                <a:latin typeface="+mj-lt"/>
              </a:rPr>
              <a:t>Réflexion</a:t>
            </a:r>
          </a:p>
          <a:p>
            <a:pPr>
              <a:lnSpc>
                <a:spcPct val="108000"/>
              </a:lnSpc>
              <a:spcBef>
                <a:spcPts val="1200"/>
              </a:spcBef>
            </a:pPr>
            <a:r>
              <a:rPr lang="fr-ca" sz="2000">
                <a:solidFill>
                  <a:schemeClr val="bg1"/>
                </a:solidFill>
              </a:rPr>
              <a:t>Est-ce que votre dernier programme aurait fonctionné si vous aviez placé </a:t>
            </a:r>
            <a:r>
              <a:rPr lang="fr-ca" sz="2000" b="1">
                <a:solidFill>
                  <a:schemeClr val="bg1"/>
                </a:solidFill>
                <a:latin typeface="Consolas" panose="020B0609020204030204" pitchFamily="49" charset="0"/>
              </a:rPr>
              <a:t>agent</a:t>
            </a:r>
            <a:r>
              <a:rPr lang="fr-ca" sz="2000" b="1">
                <a:solidFill>
                  <a:schemeClr val="bg1"/>
                </a:solidFill>
              </a:rPr>
              <a:t> </a:t>
            </a:r>
            <a:r>
              <a:rPr lang="fr-ca" sz="2000" b="1">
                <a:solidFill>
                  <a:schemeClr val="bg1"/>
                </a:solidFill>
                <a:latin typeface="Consolas" panose="020B0609020204030204" pitchFamily="49" charset="0"/>
              </a:rPr>
              <a:t>analyse</a:t>
            </a:r>
            <a:r>
              <a:rPr lang="fr-ca" sz="2000">
                <a:solidFill>
                  <a:schemeClr val="bg1"/>
                </a:solidFill>
              </a:rPr>
              <a:t> avant </a:t>
            </a:r>
            <a:r>
              <a:rPr lang="fr-ca" sz="2000" b="1">
                <a:solidFill>
                  <a:schemeClr val="bg1"/>
                </a:solidFill>
                <a:latin typeface="Consolas" panose="020B0609020204030204" pitchFamily="49" charset="0"/>
              </a:rPr>
              <a:t>déplacer</a:t>
            </a:r>
            <a:r>
              <a:rPr lang="fr-ca" sz="2000" b="1">
                <a:solidFill>
                  <a:schemeClr val="bg1"/>
                </a:solidFill>
              </a:rPr>
              <a:t> </a:t>
            </a:r>
            <a:r>
              <a:rPr lang="fr-ca" sz="2000" b="1">
                <a:solidFill>
                  <a:schemeClr val="bg1"/>
                </a:solidFill>
                <a:latin typeface="Consolas" panose="020B0609020204030204" pitchFamily="49" charset="0"/>
              </a:rPr>
              <a:t>agent</a:t>
            </a:r>
            <a:r>
              <a:rPr lang="fr-ca" sz="2000">
                <a:solidFill>
                  <a:schemeClr val="bg1"/>
                </a:solidFill>
              </a:rPr>
              <a:t>? Pourquoi ou pourquoi pas?</a:t>
            </a:r>
          </a:p>
          <a:p>
            <a:pPr>
              <a:lnSpc>
                <a:spcPct val="108000"/>
              </a:lnSpc>
              <a:spcBef>
                <a:spcPts val="1200"/>
              </a:spcBef>
            </a:pPr>
            <a:r>
              <a:rPr lang="fr-ca">
                <a:solidFill>
                  <a:srgbClr val="D59DFF"/>
                </a:solidFill>
                <a:latin typeface="+mj-lt"/>
              </a:rPr>
              <a:t>Conseil : </a:t>
            </a:r>
            <a:r>
              <a:rPr lang="fr-ca" sz="2000">
                <a:solidFill>
                  <a:schemeClr val="bg1"/>
                </a:solidFill>
              </a:rPr>
              <a:t>Essayez de planifier sur papier!</a:t>
            </a:r>
          </a:p>
        </p:txBody>
      </p:sp>
      <p:pic>
        <p:nvPicPr>
          <p:cNvPr id="7" name="Picture Placeholder 6" descr="Une capture d'écran d'un jeu vidéo&#10;&#10;Description générée automatiquement">
            <a:extLst>
              <a:ext uri="{FF2B5EF4-FFF2-40B4-BE49-F238E27FC236}">
                <a16:creationId xmlns:a16="http://schemas.microsoft.com/office/drawing/2014/main" id="{C7CD90BF-0B50-4366-A7F1-CA7E8D656DE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a:xfrm>
            <a:off x="5554663" y="0"/>
            <a:ext cx="6637337" cy="6858000"/>
          </a:xfrm>
        </p:spPr>
      </p:pic>
    </p:spTree>
    <p:extLst>
      <p:ext uri="{BB962C8B-B14F-4D97-AF65-F5344CB8AC3E}">
        <p14:creationId xmlns:p14="http://schemas.microsoft.com/office/powerpoint/2010/main" val="354492590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Alimenter le circuit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7155411" y="2605403"/>
            <a:ext cx="4962418" cy="1384995"/>
          </a:xfrm>
          <a:prstGeom prst="rect">
            <a:avLst/>
          </a:prstGeom>
          <a:noFill/>
        </p:spPr>
        <p:txBody>
          <a:bodyPr wrap="square" rtlCol="0">
            <a:spAutoFit/>
          </a:bodyPr>
          <a:lstStyle/>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Appuyez sur C pour ouvrir Code Builder.</a:t>
            </a: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DC1BB6C5-97DE-4055-BB63-7A7DEC776A1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909454"/>
            <a:ext cx="6843011" cy="2880470"/>
          </a:xfrm>
          <a:prstGeom prst="rect">
            <a:avLst/>
          </a:prstGeom>
        </p:spPr>
      </p:pic>
    </p:spTree>
    <p:extLst>
      <p:ext uri="{BB962C8B-B14F-4D97-AF65-F5344CB8AC3E}">
        <p14:creationId xmlns:p14="http://schemas.microsoft.com/office/powerpoint/2010/main" val="3589622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Utiliser Code Builder (blocs)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4212518" y="1732081"/>
            <a:ext cx="7639240" cy="3662541"/>
          </a:xfrm>
          <a:prstGeom prst="rect">
            <a:avLst/>
          </a:prstGeom>
          <a:noFill/>
        </p:spPr>
        <p:txBody>
          <a:bodyPr wrap="square" rtlCol="0">
            <a:spAutoFit/>
          </a:bodyPr>
          <a:lstStyle/>
          <a:p>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Étape 1 : Lire la tâche de codage.</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Étape 2 : Utiliser les blocs de mots de MakeCode de la boîte à outils. Vous les glisserez et les déposerez dans le canevas de codage.</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Étape 3 : Appuyer sur la flèche verte pour tester votre code. </a:t>
            </a:r>
          </a:p>
        </p:txBody>
      </p:sp>
      <p:pic>
        <p:nvPicPr>
          <p:cNvPr id="2" name="Picture 1">
            <a:extLst>
              <a:ext uri="{FF2B5EF4-FFF2-40B4-BE49-F238E27FC236}">
                <a16:creationId xmlns:a16="http://schemas.microsoft.com/office/drawing/2014/main" id="{612682EC-03CC-491B-BA4E-F70258E5C27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15" name="Arrow: Left 14">
            <a:extLst>
              <a:ext uri="{FF2B5EF4-FFF2-40B4-BE49-F238E27FC236}">
                <a16:creationId xmlns:a16="http://schemas.microsoft.com/office/drawing/2014/main" id="{8815F5DF-718F-4DF9-AC8C-88CF837BD85D}"/>
              </a:ext>
            </a:extLst>
          </p:cNvPr>
          <p:cNvSpPr/>
          <p:nvPr/>
        </p:nvSpPr>
        <p:spPr bwMode="auto">
          <a:xfrm>
            <a:off x="3275401" y="3984762"/>
            <a:ext cx="124530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599251" y="2206293"/>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685226" y="4779166"/>
            <a:ext cx="621655" cy="256012"/>
          </a:xfrm>
          <a:prstGeom prst="leftArrow">
            <a:avLst>
              <a:gd name="adj1" fmla="val 57219"/>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 name="Rectangle 4">
            <a:extLst>
              <a:ext uri="{FF2B5EF4-FFF2-40B4-BE49-F238E27FC236}">
                <a16:creationId xmlns:a16="http://schemas.microsoft.com/office/drawing/2014/main" id="{8FFF96F1-9642-4404-A101-D84A8EC796EF}"/>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52927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Utiliser Code Builder (blocs)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260871" y="1340184"/>
            <a:ext cx="5362575" cy="3416320"/>
          </a:xfrm>
          <a:prstGeom prst="rect">
            <a:avLst/>
          </a:prstGeom>
          <a:noFill/>
        </p:spPr>
        <p:txBody>
          <a:bodyPr wrap="square" rtlCol="0">
            <a:spAutoFit/>
          </a:bodyPr>
          <a:lstStyle/>
          <a:p>
            <a:r>
              <a:rPr lang="fr-ca"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Si le code est trop long pour s'afficher complètement dans ce demi-écran, vous devrez appuyer sur le bouton d'</a:t>
            </a:r>
            <a:r>
              <a:rPr lang="fr-ca"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agrandissement</a:t>
            </a:r>
            <a:r>
              <a:rPr lang="fr-ca"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pour afficher Code Builder en plein écran. </a:t>
            </a:r>
          </a:p>
          <a:p>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fr-ca"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Si vous avez besoin de plus d'aide pour résoudre un défi de codage, sélectionnez le bouton </a:t>
            </a:r>
            <a:r>
              <a:rPr lang="fr-ca"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Conseil </a:t>
            </a:r>
            <a:r>
              <a:rPr lang="fr-ca"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(une ampoule avec un point d'interrogation). Ces conseils sont très utiles!</a:t>
            </a:r>
          </a:p>
        </p:txBody>
      </p:sp>
      <p:sp>
        <p:nvSpPr>
          <p:cNvPr id="6" name="Oval 5">
            <a:extLst>
              <a:ext uri="{FF2B5EF4-FFF2-40B4-BE49-F238E27FC236}">
                <a16:creationId xmlns:a16="http://schemas.microsoft.com/office/drawing/2014/main" id="{05D60F4F-CBA2-42F3-932A-E17D14ED9B6C}"/>
              </a:ext>
            </a:extLst>
          </p:cNvPr>
          <p:cNvSpPr/>
          <p:nvPr/>
        </p:nvSpPr>
        <p:spPr bwMode="auto">
          <a:xfrm>
            <a:off x="3844413" y="1651893"/>
            <a:ext cx="437535" cy="40971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3B891A60-D734-4B57-86DC-1C5D0E5B0B9F}"/>
              </a:ext>
            </a:extLst>
          </p:cNvPr>
          <p:cNvSpPr/>
          <p:nvPr/>
        </p:nvSpPr>
        <p:spPr bwMode="auto">
          <a:xfrm>
            <a:off x="734079" y="1201019"/>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2" name="Picture 1">
            <a:extLst>
              <a:ext uri="{FF2B5EF4-FFF2-40B4-BE49-F238E27FC236}">
                <a16:creationId xmlns:a16="http://schemas.microsoft.com/office/drawing/2014/main" id="{A3B0DC82-039F-474C-9135-0B4243CEFC5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7968" y="1188720"/>
            <a:ext cx="3922973" cy="4874076"/>
          </a:xfrm>
          <a:prstGeom prst="rect">
            <a:avLst/>
          </a:prstGeom>
        </p:spPr>
      </p:pic>
      <p:sp>
        <p:nvSpPr>
          <p:cNvPr id="3" name="Rectangle 2">
            <a:extLst>
              <a:ext uri="{FF2B5EF4-FFF2-40B4-BE49-F238E27FC236}">
                <a16:creationId xmlns:a16="http://schemas.microsoft.com/office/drawing/2014/main" id="{0097B3ED-E5C8-4148-946B-5DF1F6B2625E}"/>
              </a:ext>
            </a:extLst>
          </p:cNvPr>
          <p:cNvSpPr/>
          <p:nvPr/>
        </p:nvSpPr>
        <p:spPr bwMode="auto">
          <a:xfrm>
            <a:off x="634181" y="1736324"/>
            <a:ext cx="3210232" cy="535305"/>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Left 7">
            <a:extLst>
              <a:ext uri="{FF2B5EF4-FFF2-40B4-BE49-F238E27FC236}">
                <a16:creationId xmlns:a16="http://schemas.microsoft.com/office/drawing/2014/main" id="{520D2EC8-4BA7-46B5-8462-4B3CD5F71015}"/>
              </a:ext>
            </a:extLst>
          </p:cNvPr>
          <p:cNvSpPr/>
          <p:nvPr/>
        </p:nvSpPr>
        <p:spPr bwMode="auto">
          <a:xfrm>
            <a:off x="1568554" y="1279259"/>
            <a:ext cx="3692317"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Left 8">
            <a:extLst>
              <a:ext uri="{FF2B5EF4-FFF2-40B4-BE49-F238E27FC236}">
                <a16:creationId xmlns:a16="http://schemas.microsoft.com/office/drawing/2014/main" id="{340D13B5-27EA-4E50-8666-C78E93D8E220}"/>
              </a:ext>
            </a:extLst>
          </p:cNvPr>
          <p:cNvSpPr/>
          <p:nvPr/>
        </p:nvSpPr>
        <p:spPr bwMode="auto">
          <a:xfrm rot="3489368">
            <a:off x="3887064" y="2537804"/>
            <a:ext cx="1588874"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0" name="Oval 19">
            <a:extLst>
              <a:ext uri="{FF2B5EF4-FFF2-40B4-BE49-F238E27FC236}">
                <a16:creationId xmlns:a16="http://schemas.microsoft.com/office/drawing/2014/main" id="{C5355704-6472-4709-8CDA-AFE1946C79C9}"/>
              </a:ext>
            </a:extLst>
          </p:cNvPr>
          <p:cNvSpPr/>
          <p:nvPr/>
        </p:nvSpPr>
        <p:spPr bwMode="auto">
          <a:xfrm>
            <a:off x="734079" y="1213318"/>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9C756996-3193-4C95-8224-44D51D5EAA77}"/>
              </a:ext>
            </a:extLst>
          </p:cNvPr>
          <p:cNvSpPr/>
          <p:nvPr/>
        </p:nvSpPr>
        <p:spPr bwMode="auto">
          <a:xfrm>
            <a:off x="3844413" y="1664192"/>
            <a:ext cx="458992" cy="36033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4960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Utiliser Code Builder (Python)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974643" y="1878895"/>
            <a:ext cx="5398207" cy="3231654"/>
          </a:xfrm>
          <a:prstGeom prst="rect">
            <a:avLst/>
          </a:prstGeom>
          <a:noFill/>
        </p:spPr>
        <p:txBody>
          <a:bodyPr wrap="square" rtlCol="0">
            <a:spAutoFit/>
          </a:bodyPr>
          <a:lstStyle/>
          <a:p>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Étape 1 : Lire la tâche de codage.</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Étape 2 : Rédiger votre code Python sous Activité. </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Étape 3 : Appuyer sur le bouton Exécuter au bas de l'écran.</a:t>
            </a: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331629" y="2007870"/>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508185" y="4836938"/>
            <a:ext cx="777594" cy="230848"/>
          </a:xfrm>
          <a:prstGeom prst="leftArrow">
            <a:avLst>
              <a:gd name="adj1" fmla="val 26764"/>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074" name="Picture 2">
            <a:extLst>
              <a:ext uri="{FF2B5EF4-FFF2-40B4-BE49-F238E27FC236}">
                <a16:creationId xmlns:a16="http://schemas.microsoft.com/office/drawing/2014/main" id="{9EFE5BD1-D47A-4DB6-AB51-4C759B809D0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19150" y="1260002"/>
            <a:ext cx="4894971" cy="468885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F03297F8-E116-4865-9517-3C4FFDCD7CBA}"/>
              </a:ext>
            </a:extLst>
          </p:cNvPr>
          <p:cNvSpPr/>
          <p:nvPr/>
        </p:nvSpPr>
        <p:spPr bwMode="auto">
          <a:xfrm>
            <a:off x="1160206" y="1538748"/>
            <a:ext cx="4080388" cy="109138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Arrow: Left 1">
            <a:extLst>
              <a:ext uri="{FF2B5EF4-FFF2-40B4-BE49-F238E27FC236}">
                <a16:creationId xmlns:a16="http://schemas.microsoft.com/office/drawing/2014/main" id="{593DD21A-583A-4C50-BFB4-B644FB1212D2}"/>
              </a:ext>
            </a:extLst>
          </p:cNvPr>
          <p:cNvSpPr/>
          <p:nvPr/>
        </p:nvSpPr>
        <p:spPr bwMode="auto">
          <a:xfrm>
            <a:off x="4993992" y="2007869"/>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Arrow: Left 6">
            <a:extLst>
              <a:ext uri="{FF2B5EF4-FFF2-40B4-BE49-F238E27FC236}">
                <a16:creationId xmlns:a16="http://schemas.microsoft.com/office/drawing/2014/main" id="{6020357A-0D99-48B7-9C44-2C775F446FA2}"/>
              </a:ext>
            </a:extLst>
          </p:cNvPr>
          <p:cNvSpPr/>
          <p:nvPr/>
        </p:nvSpPr>
        <p:spPr bwMode="auto">
          <a:xfrm rot="19729364">
            <a:off x="3958872" y="3919437"/>
            <a:ext cx="2070239"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Rectangle 7">
            <a:extLst>
              <a:ext uri="{FF2B5EF4-FFF2-40B4-BE49-F238E27FC236}">
                <a16:creationId xmlns:a16="http://schemas.microsoft.com/office/drawing/2014/main" id="{91A247E3-EE5A-44E3-B21B-52ED6CCEDFEF}"/>
              </a:ext>
            </a:extLst>
          </p:cNvPr>
          <p:cNvSpPr/>
          <p:nvPr/>
        </p:nvSpPr>
        <p:spPr bwMode="auto">
          <a:xfrm>
            <a:off x="1160206" y="473986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Rectangle 8">
            <a:extLst>
              <a:ext uri="{FF2B5EF4-FFF2-40B4-BE49-F238E27FC236}">
                <a16:creationId xmlns:a16="http://schemas.microsoft.com/office/drawing/2014/main" id="{06DD5264-9900-43DA-BD1A-99ED12CC7B6A}"/>
              </a:ext>
            </a:extLst>
          </p:cNvPr>
          <p:cNvSpPr/>
          <p:nvPr/>
        </p:nvSpPr>
        <p:spPr bwMode="auto">
          <a:xfrm>
            <a:off x="1204451" y="349472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 name="Arrow: Left 9">
            <a:extLst>
              <a:ext uri="{FF2B5EF4-FFF2-40B4-BE49-F238E27FC236}">
                <a16:creationId xmlns:a16="http://schemas.microsoft.com/office/drawing/2014/main" id="{20DC032A-68B2-4A74-9DF9-D990088D48E9}"/>
              </a:ext>
            </a:extLst>
          </p:cNvPr>
          <p:cNvSpPr/>
          <p:nvPr/>
        </p:nvSpPr>
        <p:spPr bwMode="auto">
          <a:xfrm rot="20968581">
            <a:off x="1394812" y="5135519"/>
            <a:ext cx="4586309" cy="351451"/>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1CEFDC7E-C655-4090-8FBA-C70076E6F332}"/>
              </a:ext>
            </a:extLst>
          </p:cNvPr>
          <p:cNvSpPr/>
          <p:nvPr/>
        </p:nvSpPr>
        <p:spPr bwMode="auto">
          <a:xfrm>
            <a:off x="875167" y="5569567"/>
            <a:ext cx="570271" cy="48839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0583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Un message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94380" y="2079611"/>
            <a:ext cx="4448549" cy="2554545"/>
          </a:xfrm>
          <a:prstGeom prst="rect">
            <a:avLst/>
          </a:prstGeom>
          <a:noFill/>
        </p:spPr>
        <p:txBody>
          <a:bodyPr wrap="square" rtlCol="0">
            <a:spAutoFit/>
          </a:bodyPr>
          <a:lstStyle/>
          <a:p>
            <a:pPr algn="ctr"/>
            <a:r>
              <a:rPr lang="fr-ca"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Très bon travail! Vous avez rétabli le courant et vous pouvez maintenant nous aider à réparer ce qui a mal tourné.</a:t>
            </a:r>
          </a:p>
        </p:txBody>
      </p:sp>
      <p:pic>
        <p:nvPicPr>
          <p:cNvPr id="2" name="Picture 1">
            <a:extLst>
              <a:ext uri="{FF2B5EF4-FFF2-40B4-BE49-F238E27FC236}">
                <a16:creationId xmlns:a16="http://schemas.microsoft.com/office/drawing/2014/main" id="{305A30FA-9D6F-4F56-8432-642D5FBC8D3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899710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Les failles temporelles dans l'ordinateur central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grpSp>
        <p:nvGrpSpPr>
          <p:cNvPr id="16" name="Group 15">
            <a:extLst>
              <a:ext uri="{FF2B5EF4-FFF2-40B4-BE49-F238E27FC236}">
                <a16:creationId xmlns:a16="http://schemas.microsoft.com/office/drawing/2014/main" id="{2A52FB99-939C-4ED1-A52F-C65BE5A775DB}"/>
              </a:ext>
            </a:extLst>
          </p:cNvPr>
          <p:cNvGrpSpPr/>
          <p:nvPr/>
        </p:nvGrpSpPr>
        <p:grpSpPr>
          <a:xfrm>
            <a:off x="1419226" y="1188720"/>
            <a:ext cx="9020174" cy="4507229"/>
            <a:chOff x="1419226" y="1188720"/>
            <a:chExt cx="9020174" cy="4507229"/>
          </a:xfrm>
        </p:grpSpPr>
        <p:pic>
          <p:nvPicPr>
            <p:cNvPr id="15" name="Picture 14">
              <a:extLst>
                <a:ext uri="{FF2B5EF4-FFF2-40B4-BE49-F238E27FC236}">
                  <a16:creationId xmlns:a16="http://schemas.microsoft.com/office/drawing/2014/main" id="{8C3C0D41-2035-4880-B3BB-7E491707753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419226" y="1188720"/>
              <a:ext cx="9020174" cy="4507229"/>
            </a:xfrm>
            <a:prstGeom prst="rect">
              <a:avLst/>
            </a:prstGeom>
          </p:spPr>
        </p:pic>
        <p:pic>
          <p:nvPicPr>
            <p:cNvPr id="9" name="Picture 8">
              <a:extLst>
                <a:ext uri="{FF2B5EF4-FFF2-40B4-BE49-F238E27FC236}">
                  <a16:creationId xmlns:a16="http://schemas.microsoft.com/office/drawing/2014/main" id="{217B4514-3491-47B5-8D0A-B375E1AA74C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953251" y="3689511"/>
              <a:ext cx="400050" cy="406239"/>
            </a:xfrm>
            <a:prstGeom prst="rect">
              <a:avLst/>
            </a:prstGeom>
          </p:spPr>
        </p:pic>
      </p:grpSp>
    </p:spTree>
    <p:extLst>
      <p:ext uri="{BB962C8B-B14F-4D97-AF65-F5344CB8AC3E}">
        <p14:creationId xmlns:p14="http://schemas.microsoft.com/office/powerpoint/2010/main" val="2742883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Un message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305051" y="2145681"/>
            <a:ext cx="3920229" cy="2554545"/>
          </a:xfrm>
          <a:prstGeom prst="rect">
            <a:avLst/>
          </a:prstGeom>
          <a:noFill/>
        </p:spPr>
        <p:txBody>
          <a:bodyPr wrap="square" rtlCol="0">
            <a:spAutoFit/>
          </a:bodyPr>
          <a:lstStyle/>
          <a:p>
            <a:pPr algn="ctr"/>
            <a:r>
              <a:rPr lang="fr-ca"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Essayons de résoudre ce problème. Appuyez sur le bouton pour le sélectionner dans l'ordinateur de la ligne du temps.</a:t>
            </a:r>
          </a:p>
        </p:txBody>
      </p:sp>
      <p:pic>
        <p:nvPicPr>
          <p:cNvPr id="2" name="Picture 1">
            <a:extLst>
              <a:ext uri="{FF2B5EF4-FFF2-40B4-BE49-F238E27FC236}">
                <a16:creationId xmlns:a16="http://schemas.microsoft.com/office/drawing/2014/main" id="{D058EEBB-3479-49AA-B116-15F8B019BD2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904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ABA493B-BA1A-4009-AAD2-EC7DF3C31EB3}"/>
              </a:ext>
            </a:extLst>
          </p:cNvPr>
          <p:cNvSpPr>
            <a:spLocks noGrp="1"/>
          </p:cNvSpPr>
          <p:nvPr>
            <p:ph type="body" sz="quarter" idx="13"/>
          </p:nvPr>
        </p:nvSpPr>
        <p:spPr>
          <a:xfrm>
            <a:off x="239848" y="2495138"/>
            <a:ext cx="6902856" cy="2120726"/>
          </a:xfrm>
        </p:spPr>
        <p:txBody>
          <a:bodyPr/>
          <a:lstStyle/>
          <a:p>
            <a:r>
              <a:rPr lang="fr-ca" dirty="0"/>
              <a:t>Comment l'informatique </a:t>
            </a:r>
            <a:r>
              <a:rPr lang="fr-ca" sz="4000" dirty="0"/>
              <a:t>(ou les compétences en informatique) </a:t>
            </a:r>
            <a:r>
              <a:rPr lang="fr-ca" dirty="0"/>
              <a:t>est-elle utilisée à l'école?</a:t>
            </a:r>
          </a:p>
        </p:txBody>
      </p:sp>
    </p:spTree>
    <p:extLst>
      <p:ext uri="{BB962C8B-B14F-4D97-AF65-F5344CB8AC3E}">
        <p14:creationId xmlns:p14="http://schemas.microsoft.com/office/powerpoint/2010/main" val="3048960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Sélectionner la faille temporelle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8" name="Picture 7">
            <a:extLst>
              <a:ext uri="{FF2B5EF4-FFF2-40B4-BE49-F238E27FC236}">
                <a16:creationId xmlns:a16="http://schemas.microsoft.com/office/drawing/2014/main" id="{C81001FE-9324-49A8-86C6-E8924CF0FB0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96292" y="1360916"/>
            <a:ext cx="4277844" cy="4609269"/>
          </a:xfrm>
          <a:prstGeom prst="rect">
            <a:avLst/>
          </a:prstGeom>
        </p:spPr>
      </p:pic>
      <p:sp>
        <p:nvSpPr>
          <p:cNvPr id="15" name="TextBox 14">
            <a:extLst>
              <a:ext uri="{FF2B5EF4-FFF2-40B4-BE49-F238E27FC236}">
                <a16:creationId xmlns:a16="http://schemas.microsoft.com/office/drawing/2014/main" id="{121FB720-3E6B-4BD8-90B3-6C4CE826906B}"/>
              </a:ext>
            </a:extLst>
          </p:cNvPr>
          <p:cNvSpPr txBox="1"/>
          <p:nvPr/>
        </p:nvSpPr>
        <p:spPr>
          <a:xfrm>
            <a:off x="6256337" y="254300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Appuyez sur le bouton pour choisir la faille temporelle.</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4255478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Un message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801768" y="2151727"/>
            <a:ext cx="4539989" cy="2554545"/>
          </a:xfrm>
          <a:prstGeom prst="rect">
            <a:avLst/>
          </a:prstGeom>
          <a:noFill/>
        </p:spPr>
        <p:txBody>
          <a:bodyPr wrap="square" rtlCol="0">
            <a:spAutoFit/>
          </a:bodyPr>
          <a:lstStyle/>
          <a:p>
            <a:pPr algn="ctr"/>
            <a:r>
              <a:rPr lang="fr-ca"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Vous avez sélectionné une faille temporelle. Vous devriez maintenant vous déplacer vers la nacelle temporelle pour commencer votre mission.</a:t>
            </a:r>
          </a:p>
        </p:txBody>
      </p:sp>
      <p:pic>
        <p:nvPicPr>
          <p:cNvPr id="2" name="Picture 1">
            <a:extLst>
              <a:ext uri="{FF2B5EF4-FFF2-40B4-BE49-F238E27FC236}">
                <a16:creationId xmlns:a16="http://schemas.microsoft.com/office/drawing/2014/main" id="{2CF03193-6E57-45EC-A103-8FC343CC160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92731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Se rendre à la nacelle temporelle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256338" y="2758449"/>
            <a:ext cx="4962418" cy="1815882"/>
          </a:xfrm>
          <a:prstGeom prst="rect">
            <a:avLst/>
          </a:prstGeom>
          <a:noFill/>
        </p:spPr>
        <p:txBody>
          <a:bodyPr wrap="square" rtlCol="0">
            <a:spAutoFit/>
          </a:bodyPr>
          <a:lstStyle/>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 nacelle temporelle est une machine à voyager dans le temps!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D667342-DCFF-421B-8C6A-930D2452028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126427" y="1766306"/>
            <a:ext cx="4809236" cy="3149824"/>
          </a:xfrm>
          <a:prstGeom prst="rect">
            <a:avLst/>
          </a:prstGeom>
        </p:spPr>
      </p:pic>
    </p:spTree>
    <p:extLst>
      <p:ext uri="{BB962C8B-B14F-4D97-AF65-F5344CB8AC3E}">
        <p14:creationId xmlns:p14="http://schemas.microsoft.com/office/powerpoint/2010/main" val="344156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Un message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72972" y="1643568"/>
            <a:ext cx="3938010" cy="3046988"/>
          </a:xfrm>
          <a:prstGeom prst="rect">
            <a:avLst/>
          </a:prstGeom>
          <a:noFill/>
        </p:spPr>
        <p:txBody>
          <a:bodyPr wrap="square" rtlCol="0">
            <a:spAutoFit/>
          </a:bodyPr>
          <a:lstStyle/>
          <a:p>
            <a:pPr algn="ctr"/>
            <a:r>
              <a:rPr lang="fr-ca"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Déplacez-vous maintenant vers la nacelle temporelle, et appuyez sur le bouton devant pour l'ouvrir et recevoir les instructions de votre mission!</a:t>
            </a:r>
          </a:p>
        </p:txBody>
      </p:sp>
      <p:pic>
        <p:nvPicPr>
          <p:cNvPr id="2" name="Picture 1">
            <a:extLst>
              <a:ext uri="{FF2B5EF4-FFF2-40B4-BE49-F238E27FC236}">
                <a16:creationId xmlns:a16="http://schemas.microsoft.com/office/drawing/2014/main" id="{1F8FEB90-A681-4C06-9DB9-F23E67175C4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070539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Sauts temporels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333063"/>
            <a:ext cx="4962418" cy="4401205"/>
          </a:xfrm>
          <a:prstGeom prst="rect">
            <a:avLst/>
          </a:prstGeom>
          <a:noFill/>
        </p:spPr>
        <p:txBody>
          <a:bodyPr wrap="square" rtlCol="0">
            <a:spAutoFit/>
          </a:bodyPr>
          <a:lstStyle/>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Vous devrez résoudre 3 failles temporelles. Chaque fois que vous entrez dans la nacelle temporelle, le nombre affiché sur le côté indique le nombre de sauts temporels que vous devez résoudre.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Appuyez sur le bouton pour ouvrir la nacelle temporelle.</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255768"/>
            <a:ext cx="6031992" cy="2986851"/>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4062413" y="2100545"/>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9698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Ouvrir la nacelle temporelle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314926"/>
            <a:ext cx="4962418" cy="2246769"/>
          </a:xfrm>
          <a:prstGeom prst="rect">
            <a:avLst/>
          </a:prstGeom>
          <a:noFill/>
        </p:spPr>
        <p:txBody>
          <a:bodyPr wrap="square" rtlCol="0">
            <a:spAutoFit/>
          </a:bodyPr>
          <a:lstStyle/>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Appuyez sur le bouton pour ouvrir la nacelle temporelle et recevoir les instructions de votre mission.</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255768"/>
            <a:ext cx="6031992" cy="4068707"/>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1757363" y="2114067"/>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29014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Instructions de mission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724764" y="1673869"/>
            <a:ext cx="5270135"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Lisons les instructions de mission. </a:t>
            </a:r>
          </a:p>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Rappelez-vous que vous pouvez utiliser le lecteur immersif si vous avez besoin d'aide lorsque vous jouez seul!</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7022BCD1-25F2-45D0-8B43-7DD084E8B59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457161" y="1535059"/>
            <a:ext cx="2867046" cy="3386162"/>
          </a:xfrm>
          <a:prstGeom prst="rect">
            <a:avLst/>
          </a:prstGeom>
        </p:spPr>
      </p:pic>
    </p:spTree>
    <p:extLst>
      <p:ext uri="{BB962C8B-B14F-4D97-AF65-F5344CB8AC3E}">
        <p14:creationId xmlns:p14="http://schemas.microsoft.com/office/powerpoint/2010/main" val="2173818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Entrer dans la nacelle temporelle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758449"/>
            <a:ext cx="5726113"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Appuyez sur le bouton de la nacelle temporelle</a:t>
            </a:r>
            <a:r>
              <a:rPr lang="fr-ca" sz="2800" dirty="0">
                <a:solidFill>
                  <a:schemeClr val="accent5">
                    <a:alpha val="99000"/>
                  </a:schemeClr>
                </a:solidFill>
              </a:rPr>
              <a: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6D2BA8-FCBD-43D9-BE27-A865381EAED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78386" y="1303299"/>
            <a:ext cx="3981450" cy="4726182"/>
          </a:xfrm>
          <a:prstGeom prst="rect">
            <a:avLst/>
          </a:prstGeom>
        </p:spPr>
      </p:pic>
    </p:spTree>
    <p:extLst>
      <p:ext uri="{BB962C8B-B14F-4D97-AF65-F5344CB8AC3E}">
        <p14:creationId xmlns:p14="http://schemas.microsoft.com/office/powerpoint/2010/main" val="504911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Entrer dans la nacelle temporelle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1" y="2112118"/>
            <a:ext cx="5726113"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Après avoir appuyé sur le bouton, vous verrez un message indiquant « téléportation ». Cela signifie que vous voyagez dans le temps! </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082E8199-FD11-4006-9BE3-857ED327658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8650" y="1188720"/>
            <a:ext cx="5314950" cy="4562475"/>
          </a:xfrm>
          <a:prstGeom prst="rect">
            <a:avLst/>
          </a:prstGeom>
        </p:spPr>
      </p:pic>
      <p:sp>
        <p:nvSpPr>
          <p:cNvPr id="8" name="Oval 7">
            <a:extLst>
              <a:ext uri="{FF2B5EF4-FFF2-40B4-BE49-F238E27FC236}">
                <a16:creationId xmlns:a16="http://schemas.microsoft.com/office/drawing/2014/main" id="{9E0C3BF9-528E-4E8C-9DDC-488DB8B2F714}"/>
              </a:ext>
            </a:extLst>
          </p:cNvPr>
          <p:cNvSpPr/>
          <p:nvPr/>
        </p:nvSpPr>
        <p:spPr bwMode="auto">
          <a:xfrm>
            <a:off x="1451768" y="3469957"/>
            <a:ext cx="2943225" cy="80962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26334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Bienvenue dans le Grand orchestre de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430267"/>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TextBox 6">
            <a:extLst>
              <a:ext uri="{FF2B5EF4-FFF2-40B4-BE49-F238E27FC236}">
                <a16:creationId xmlns:a16="http://schemas.microsoft.com/office/drawing/2014/main" id="{12EBAB88-BF92-4973-9609-28544A8BA440}"/>
              </a:ext>
            </a:extLst>
          </p:cNvPr>
          <p:cNvSpPr txBox="1"/>
          <p:nvPr/>
        </p:nvSpPr>
        <p:spPr>
          <a:xfrm>
            <a:off x="6898241" y="2625921"/>
            <a:ext cx="4962418" cy="1200329"/>
          </a:xfrm>
          <a:prstGeom prst="rect">
            <a:avLst/>
          </a:prstGeom>
          <a:noFill/>
        </p:spPr>
        <p:txBody>
          <a:bodyPr wrap="square" rtlCol="0">
            <a:spAutoFit/>
          </a:bodyPr>
          <a:lstStyle/>
          <a:p>
            <a:pPr algn="ctr"/>
            <a:r>
              <a:rPr lang="fr-ca"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Voici votre point d'apparition dans ce monde. Vous verrez cette image lorsque vous commencerez à jouer.</a:t>
            </a:r>
          </a:p>
        </p:txBody>
      </p:sp>
      <p:pic>
        <p:nvPicPr>
          <p:cNvPr id="2" name="Picture 1">
            <a:extLst>
              <a:ext uri="{FF2B5EF4-FFF2-40B4-BE49-F238E27FC236}">
                <a16:creationId xmlns:a16="http://schemas.microsoft.com/office/drawing/2014/main" id="{15BFD153-BE8F-43CB-B0DB-B4A222A1B37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200" y="1430267"/>
            <a:ext cx="5870165" cy="4232079"/>
          </a:xfrm>
          <a:prstGeom prst="rect">
            <a:avLst/>
          </a:prstGeom>
        </p:spPr>
      </p:pic>
    </p:spTree>
    <p:extLst>
      <p:ext uri="{BB962C8B-B14F-4D97-AF65-F5344CB8AC3E}">
        <p14:creationId xmlns:p14="http://schemas.microsoft.com/office/powerpoint/2010/main" val="1626979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23EEC04-5491-4AA0-A760-FD654DED6308}"/>
              </a:ext>
            </a:extLst>
          </p:cNvPr>
          <p:cNvSpPr>
            <a:spLocks noGrp="1"/>
          </p:cNvSpPr>
          <p:nvPr>
            <p:ph type="body" sz="quarter" idx="13"/>
          </p:nvPr>
        </p:nvSpPr>
        <p:spPr>
          <a:xfrm>
            <a:off x="209026" y="2618427"/>
            <a:ext cx="6902856" cy="2120726"/>
          </a:xfrm>
        </p:spPr>
        <p:txBody>
          <a:bodyPr/>
          <a:lstStyle/>
          <a:p>
            <a:r>
              <a:rPr lang="fr-ca" dirty="0"/>
              <a:t>Comment l'informatique est-elle utilisée dans les passe-temps ou les différents domaines d'emploi?</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26388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Un message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567283" y="1504394"/>
            <a:ext cx="7623231" cy="4031873"/>
          </a:xfrm>
          <a:prstGeom prst="rect">
            <a:avLst/>
          </a:prstGeom>
          <a:noFill/>
        </p:spPr>
        <p:txBody>
          <a:bodyPr wrap="square" rtlCol="0">
            <a:spAutoFit/>
          </a:bodyPr>
          <a:lstStyle/>
          <a:p>
            <a:pPr algn="ctr"/>
            <a:r>
              <a:rPr lang="fr-ca"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Il semble que le musicien de jazz est contrarié. Allons voir si nous pouvons l'aider!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ca"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 détecte quelque chose derrière le mur qui est derrière le musicien devant vous. Utilisez votre appareil Di.RA pour envoyer votre agent </a:t>
            </a:r>
          </a:p>
          <a:p>
            <a:pPr algn="ctr"/>
            <a:r>
              <a:rPr lang="fr-ca"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vers le lieu détecté! </a:t>
            </a:r>
          </a:p>
        </p:txBody>
      </p:sp>
      <p:pic>
        <p:nvPicPr>
          <p:cNvPr id="2" name="Picture 1">
            <a:extLst>
              <a:ext uri="{FF2B5EF4-FFF2-40B4-BE49-F238E27FC236}">
                <a16:creationId xmlns:a16="http://schemas.microsoft.com/office/drawing/2014/main" id="{ACDC073B-B1CA-46A3-A672-3ADADF878B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3000592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PNJ du musicien de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71166" y="1897653"/>
            <a:ext cx="5464550" cy="2554545"/>
          </a:xfrm>
          <a:prstGeom prst="rect">
            <a:avLst/>
          </a:prstGeom>
          <a:noFill/>
        </p:spPr>
        <p:txBody>
          <a:bodyPr wrap="square" rtlCol="0">
            <a:spAutoFit/>
          </a:bodyPr>
          <a:lstStyle/>
          <a:p>
            <a:pPr algn="ctr"/>
            <a:r>
              <a:rPr lang="fr-ca"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On m'a encore hué sur scène! Depuis que j'ai perdu ma trompette, plus rien n'est pareil! Est-ce une malédiction?</a:t>
            </a:r>
          </a:p>
        </p:txBody>
      </p:sp>
      <p:pic>
        <p:nvPicPr>
          <p:cNvPr id="5" name="Picture 4">
            <a:extLst>
              <a:ext uri="{FF2B5EF4-FFF2-40B4-BE49-F238E27FC236}">
                <a16:creationId xmlns:a16="http://schemas.microsoft.com/office/drawing/2014/main" id="{5A28B592-86C7-445C-ACBE-9F8D5D8DAE0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597741" y="1707501"/>
            <a:ext cx="2394155" cy="3705157"/>
          </a:xfrm>
          <a:prstGeom prst="rect">
            <a:avLst/>
          </a:prstGeom>
        </p:spPr>
      </p:pic>
    </p:spTree>
    <p:extLst>
      <p:ext uri="{BB962C8B-B14F-4D97-AF65-F5344CB8AC3E}">
        <p14:creationId xmlns:p14="http://schemas.microsoft.com/office/powerpoint/2010/main" val="2665513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Grand orchestre de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93422" y="1874728"/>
            <a:ext cx="4962418" cy="3108543"/>
          </a:xfrm>
          <a:prstGeom prst="rect">
            <a:avLst/>
          </a:prstGeom>
          <a:noFill/>
        </p:spPr>
        <p:txBody>
          <a:bodyPr wrap="square" rtlCol="0">
            <a:spAutoFit/>
          </a:bodyPr>
          <a:lstStyle/>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Une fois votre appareil Di.RA en main, vous verrez une nouvelle boîte grise indiquant </a:t>
            </a:r>
          </a:p>
          <a:p>
            <a:pPr algn="ctr"/>
            <a:r>
              <a:rPr lang="fr-ca"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Utiliser l'appareil Di.RA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Appuyez sur le bouton pour voir le prochain écran contextuel.</a:t>
            </a:r>
          </a:p>
        </p:txBody>
      </p:sp>
      <p:pic>
        <p:nvPicPr>
          <p:cNvPr id="3" name="Picture 2">
            <a:extLst>
              <a:ext uri="{FF2B5EF4-FFF2-40B4-BE49-F238E27FC236}">
                <a16:creationId xmlns:a16="http://schemas.microsoft.com/office/drawing/2014/main" id="{A1EBD21C-BCF6-478C-8D62-8416BB97221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14615" y="2005338"/>
            <a:ext cx="6127242" cy="3108543"/>
          </a:xfrm>
          <a:prstGeom prst="rect">
            <a:avLst/>
          </a:prstGeom>
        </p:spPr>
      </p:pic>
    </p:spTree>
    <p:extLst>
      <p:ext uri="{BB962C8B-B14F-4D97-AF65-F5344CB8AC3E}">
        <p14:creationId xmlns:p14="http://schemas.microsoft.com/office/powerpoint/2010/main" val="1157674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6EDB01-C7A1-46F7-A5A2-9742CFC1E15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1047" t="2135"/>
          <a:stretch/>
        </p:blipFill>
        <p:spPr>
          <a:xfrm>
            <a:off x="894736" y="2021013"/>
            <a:ext cx="5442121" cy="2647354"/>
          </a:xfrm>
          <a:prstGeom prst="rect">
            <a:avLst/>
          </a:prstGeom>
        </p:spPr>
      </p:pic>
      <p:sp>
        <p:nvSpPr>
          <p:cNvPr id="4" name="Title 3"/>
          <p:cNvSpPr>
            <a:spLocks noGrp="1"/>
          </p:cNvSpPr>
          <p:nvPr>
            <p:ph type="title"/>
          </p:nvPr>
        </p:nvSpPr>
        <p:spPr/>
        <p:txBody>
          <a:bodyPr/>
          <a:lstStyle/>
          <a:p>
            <a:r>
              <a:rPr lang="fr-ca" dirty="0"/>
              <a:t>Grand orchestre de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53158" y="2693783"/>
            <a:ext cx="4962418" cy="1815882"/>
          </a:xfrm>
          <a:prstGeom prst="rect">
            <a:avLst/>
          </a:prstGeom>
          <a:noFill/>
        </p:spPr>
        <p:txBody>
          <a:bodyPr wrap="square" rtlCol="0">
            <a:spAutoFit/>
          </a:bodyPr>
          <a:lstStyle/>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Cliquez sur Commencer</a:t>
            </a:r>
          </a:p>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pour amorcer votre mission!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1011037" y="4154659"/>
            <a:ext cx="1797977" cy="513708"/>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4BE6E08F-5A72-40DC-A171-5A5A7610DBC3}"/>
              </a:ext>
            </a:extLst>
          </p:cNvPr>
          <p:cNvSpPr/>
          <p:nvPr/>
        </p:nvSpPr>
        <p:spPr bwMode="auto">
          <a:xfrm rot="1815130">
            <a:off x="294640" y="3749039"/>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75821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Un message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92249" y="1599261"/>
            <a:ext cx="5454392" cy="3539430"/>
          </a:xfrm>
          <a:prstGeom prst="rect">
            <a:avLst/>
          </a:prstGeom>
          <a:noFill/>
        </p:spPr>
        <p:txBody>
          <a:bodyPr wrap="square" rtlCol="0">
            <a:spAutoFit/>
          </a:bodyPr>
          <a:lstStyle/>
          <a:p>
            <a:pPr algn="ctr"/>
            <a:r>
              <a:rPr lang="fr-ca"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Bon travail! </a:t>
            </a:r>
          </a:p>
          <a:p>
            <a:pPr algn="ctr"/>
            <a:r>
              <a:rPr lang="fr-ca"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Utilisez votre appareil Di.RA pour déplacer votre agent vers le point de départ à tout moment.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ca"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Utilisez maintenant le code pour ramasser la trompette!</a:t>
            </a:r>
          </a:p>
        </p:txBody>
      </p:sp>
      <p:pic>
        <p:nvPicPr>
          <p:cNvPr id="2" name="Picture 1">
            <a:extLst>
              <a:ext uri="{FF2B5EF4-FFF2-40B4-BE49-F238E27FC236}">
                <a16:creationId xmlns:a16="http://schemas.microsoft.com/office/drawing/2014/main" id="{1A9200A9-162F-4DC5-9D72-D3C61D37C0B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84570" y="1482834"/>
            <a:ext cx="2786083" cy="3457600"/>
          </a:xfrm>
          <a:prstGeom prst="rect">
            <a:avLst/>
          </a:prstGeom>
        </p:spPr>
      </p:pic>
    </p:spTree>
    <p:extLst>
      <p:ext uri="{BB962C8B-B14F-4D97-AF65-F5344CB8AC3E}">
        <p14:creationId xmlns:p14="http://schemas.microsoft.com/office/powerpoint/2010/main" val="3633681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Grand orchestre de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226407" y="1404553"/>
            <a:ext cx="4962418" cy="4832092"/>
          </a:xfrm>
          <a:prstGeom prst="rect">
            <a:avLst/>
          </a:prstGeom>
          <a:noFill/>
        </p:spPr>
        <p:txBody>
          <a:bodyPr wrap="square" rtlCol="0">
            <a:spAutoFit/>
          </a:bodyPr>
          <a:lstStyle/>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Votre agent temporel commencera automatiquement au bon endroit.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 trompette se trouve à la fin du labyrinthe.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Nous devons récupérer la trompette du musicien!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7F46FE6-5A24-4E4B-B417-C9843D63B90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91241" y="1456174"/>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558975" y="254443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6006492" y="2240376"/>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0402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Création de l'algorithme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667928" y="1360916"/>
            <a:ext cx="5524072" cy="4924425"/>
          </a:xfrm>
          <a:prstGeom prst="rect">
            <a:avLst/>
          </a:prstGeom>
          <a:noFill/>
        </p:spPr>
        <p:txBody>
          <a:bodyPr wrap="square" rtlCol="0">
            <a:spAutoFit/>
          </a:bodyPr>
          <a:lstStyle/>
          <a:p>
            <a:pPr algn="ctr"/>
            <a:r>
              <a:rPr lang="fr-ca"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Utilisons un algorithme pour nous aider à résoudre ce défi.</a:t>
            </a:r>
          </a:p>
          <a:p>
            <a:pPr algn="ctr"/>
            <a:r>
              <a:rPr lang="fr-ca"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Comment pouvons-nous utiliser les commandes</a:t>
            </a:r>
          </a:p>
          <a:p>
            <a:pPr algn="ctr"/>
            <a:r>
              <a:rPr lang="fr-ca"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avancer (forward)</a:t>
            </a:r>
          </a:p>
          <a:p>
            <a:pPr algn="ctr"/>
            <a:r>
              <a:rPr lang="fr-ca"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reculer (back)</a:t>
            </a:r>
          </a:p>
          <a:p>
            <a:pPr algn="ctr"/>
            <a:r>
              <a:rPr lang="fr-ca"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gauche (left)</a:t>
            </a:r>
          </a:p>
          <a:p>
            <a:pPr algn="ctr"/>
            <a:r>
              <a:rPr lang="fr-ca"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droite (right)</a:t>
            </a:r>
          </a:p>
          <a:p>
            <a:pPr algn="ctr"/>
            <a:r>
              <a:rPr lang="fr-ca"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vers le haut (up)</a:t>
            </a:r>
          </a:p>
          <a:p>
            <a:pPr algn="ctr"/>
            <a:r>
              <a:rPr lang="fr-ca"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vers le bas (down)</a:t>
            </a:r>
          </a:p>
          <a:p>
            <a:pPr algn="ctr"/>
            <a:r>
              <a:rPr lang="fr-ca"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pour mener notre agent temporel jusqu'à la trompette?</a:t>
            </a:r>
          </a:p>
          <a:p>
            <a:pPr algn="ctr"/>
            <a:endParaRPr lang="en-US" sz="2800" dirty="0">
              <a:solidFill>
                <a:schemeClr val="accent5">
                  <a:alpha val="99000"/>
                </a:schemeClr>
              </a:solidFill>
            </a:endParaRPr>
          </a:p>
        </p:txBody>
      </p:sp>
      <p:pic>
        <p:nvPicPr>
          <p:cNvPr id="10" name="Picture 9">
            <a:extLst>
              <a:ext uri="{FF2B5EF4-FFF2-40B4-BE49-F238E27FC236}">
                <a16:creationId xmlns:a16="http://schemas.microsoft.com/office/drawing/2014/main" id="{8CA770D4-986A-4C03-85E0-529183B77F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6" y="1360916"/>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467110" y="244126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5908887" y="2081995"/>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18598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Codage de l'algorithme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20045" y="1311678"/>
            <a:ext cx="4948719" cy="4401205"/>
          </a:xfrm>
          <a:prstGeom prst="rect">
            <a:avLst/>
          </a:prstGeom>
          <a:noFill/>
        </p:spPr>
        <p:txBody>
          <a:bodyPr wrap="square" rtlCol="0">
            <a:spAutoFit/>
          </a:bodyPr>
          <a:lstStyle/>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Programmons maintenant notre agent temporel pour qu'il suive l'algorithme.</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Ouvrons Code Builder en appuyant sur la touche C.</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Une fois Code Builder ouvert, vous verrez des directions, une boîte à outils et des conseils.</a:t>
            </a:r>
          </a:p>
        </p:txBody>
      </p:sp>
      <p:graphicFrame>
        <p:nvGraphicFramePr>
          <p:cNvPr id="9" name="Table 9">
            <a:extLst>
              <a:ext uri="{FF2B5EF4-FFF2-40B4-BE49-F238E27FC236}">
                <a16:creationId xmlns:a16="http://schemas.microsoft.com/office/drawing/2014/main" id="{C6C19A12-73AA-410D-9E94-8E08112909D7}"/>
              </a:ext>
            </a:extLst>
          </p:cNvPr>
          <p:cNvGraphicFramePr>
            <a:graphicFrameLocks noGrp="1"/>
          </p:cNvGraphicFramePr>
          <p:nvPr>
            <p:extLst>
              <p:ext uri="{D42A27DB-BD31-4B8C-83A1-F6EECF244321}">
                <p14:modId xmlns:p14="http://schemas.microsoft.com/office/powerpoint/2010/main" val="1481879607"/>
              </p:ext>
            </p:extLst>
          </p:nvPr>
        </p:nvGraphicFramePr>
        <p:xfrm>
          <a:off x="521208" y="1373012"/>
          <a:ext cx="6218640" cy="4339871"/>
        </p:xfrm>
        <a:graphic>
          <a:graphicData uri="http://schemas.openxmlformats.org/drawingml/2006/table">
            <a:tbl>
              <a:tblPr firstRow="1" bandRow="1">
                <a:tableStyleId>{5C22544A-7EE6-4342-B048-85BDC9FD1C3A}</a:tableStyleId>
              </a:tblPr>
              <a:tblGrid>
                <a:gridCol w="3109320">
                  <a:extLst>
                    <a:ext uri="{9D8B030D-6E8A-4147-A177-3AD203B41FA5}">
                      <a16:colId xmlns:a16="http://schemas.microsoft.com/office/drawing/2014/main" val="420766927"/>
                    </a:ext>
                  </a:extLst>
                </a:gridCol>
                <a:gridCol w="3109320">
                  <a:extLst>
                    <a:ext uri="{9D8B030D-6E8A-4147-A177-3AD203B41FA5}">
                      <a16:colId xmlns:a16="http://schemas.microsoft.com/office/drawing/2014/main" val="1926644480"/>
                    </a:ext>
                  </a:extLst>
                </a:gridCol>
              </a:tblGrid>
              <a:tr h="407951">
                <a:tc>
                  <a:txBody>
                    <a:bodyPr/>
                    <a:lstStyle/>
                    <a:p>
                      <a:pPr algn="ctr"/>
                      <a:r>
                        <a:rPr lang="fr-ca" dirty="0" err="1">
                          <a:solidFill>
                            <a:schemeClr val="accent5"/>
                          </a:solidFill>
                          <a:latin typeface="Noto Sans" panose="020B0502040504020204" pitchFamily="34" charset="0"/>
                          <a:ea typeface="Noto Sans" panose="020B0502040504020204" pitchFamily="34" charset="0"/>
                          <a:cs typeface="Noto Sans" panose="020B0502040504020204" pitchFamily="34" charset="0"/>
                        </a:rPr>
                        <a:t>Blocs MakeCode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ca" dirty="0">
                          <a:solidFill>
                            <a:schemeClr val="accent5"/>
                          </a:solidFill>
                          <a:latin typeface="Noto Sans" panose="020B0502040504020204" pitchFamily="34" charset="0"/>
                          <a:ea typeface="Noto Sans" panose="020B0502040504020204" pitchFamily="34" charset="0"/>
                          <a:cs typeface="Noto Sans" panose="020B0502040504020204" pitchFamily="34" charset="0"/>
                        </a:rPr>
                        <a:t>Python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9612323"/>
                  </a:ext>
                </a:extLst>
              </a:tr>
              <a:tr h="2063598">
                <a:tc>
                  <a:txBody>
                    <a:bodyPr/>
                    <a:lstStyle/>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2812063"/>
                  </a:ext>
                </a:extLst>
              </a:tr>
            </a:tbl>
          </a:graphicData>
        </a:graphic>
      </p:graphicFrame>
      <p:pic>
        <p:nvPicPr>
          <p:cNvPr id="2050" name="Picture 2">
            <a:extLst>
              <a:ext uri="{FF2B5EF4-FFF2-40B4-BE49-F238E27FC236}">
                <a16:creationId xmlns:a16="http://schemas.microsoft.com/office/drawing/2014/main" id="{31C96BD8-E115-441C-86D9-FC2664BB2094}"/>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786189" y="1910881"/>
            <a:ext cx="2767011" cy="357410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E597DCC0-B9FE-4F6D-8451-C3D57ACADD35}"/>
              </a:ext>
            </a:extLst>
          </p:cNvPr>
          <p:cNvGrpSpPr/>
          <p:nvPr/>
        </p:nvGrpSpPr>
        <p:grpSpPr>
          <a:xfrm>
            <a:off x="733272" y="1910881"/>
            <a:ext cx="2767012" cy="3243544"/>
            <a:chOff x="521208" y="1592825"/>
            <a:chExt cx="3219966" cy="4000629"/>
          </a:xfrm>
        </p:grpSpPr>
        <p:pic>
          <p:nvPicPr>
            <p:cNvPr id="2" name="Picture 1">
              <a:extLst>
                <a:ext uri="{FF2B5EF4-FFF2-40B4-BE49-F238E27FC236}">
                  <a16:creationId xmlns:a16="http://schemas.microsoft.com/office/drawing/2014/main" id="{227A265E-562F-4C4B-8D2E-BB73839B387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3" name="Rectangle 2">
              <a:extLst>
                <a:ext uri="{FF2B5EF4-FFF2-40B4-BE49-F238E27FC236}">
                  <a16:creationId xmlns:a16="http://schemas.microsoft.com/office/drawing/2014/main" id="{3A216FBF-BD9B-401C-BDFB-B4A4A6357E0B}"/>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Tree>
    <p:extLst>
      <p:ext uri="{BB962C8B-B14F-4D97-AF65-F5344CB8AC3E}">
        <p14:creationId xmlns:p14="http://schemas.microsoft.com/office/powerpoint/2010/main" val="89869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RÉINITIALISER L'ACTIVITÉ</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3" name="Picture 2">
            <a:extLst>
              <a:ext uri="{FF2B5EF4-FFF2-40B4-BE49-F238E27FC236}">
                <a16:creationId xmlns:a16="http://schemas.microsoft.com/office/drawing/2014/main" id="{4FF0E35B-6B7E-4664-8E74-D178831F13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6558868" cy="4287081"/>
          </a:xfrm>
          <a:prstGeom prst="rect">
            <a:avLst/>
          </a:prstGeom>
        </p:spPr>
      </p:pic>
      <p:sp>
        <p:nvSpPr>
          <p:cNvPr id="8" name="TextBox 7">
            <a:extLst>
              <a:ext uri="{FF2B5EF4-FFF2-40B4-BE49-F238E27FC236}">
                <a16:creationId xmlns:a16="http://schemas.microsoft.com/office/drawing/2014/main" id="{54B8B587-2C8D-45CD-A6C7-E1D2FCD9935B}"/>
              </a:ext>
            </a:extLst>
          </p:cNvPr>
          <p:cNvSpPr txBox="1"/>
          <p:nvPr/>
        </p:nvSpPr>
        <p:spPr>
          <a:xfrm>
            <a:off x="7163706" y="1465788"/>
            <a:ext cx="4962418" cy="4401205"/>
          </a:xfrm>
          <a:prstGeom prst="rect">
            <a:avLst/>
          </a:prstGeom>
          <a:noFill/>
        </p:spPr>
        <p:txBody>
          <a:bodyPr wrap="square" rtlCol="0">
            <a:spAutoFit/>
          </a:bodyPr>
          <a:lstStyle/>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Utilisez votre appareil Di.RA si vous souhaitez réinitialiser l'activité pour recommencer du début.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Appuyez sur le bouton </a:t>
            </a:r>
          </a:p>
          <a:p>
            <a:pPr algn="ctr"/>
            <a:r>
              <a:rPr lang="fr-ca"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Réinitialiser </a:t>
            </a: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et vous recommencerez à partir de votre point d'apparition.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1408937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469098"/>
            <a:ext cx="4158362" cy="1017073"/>
          </a:xfrm>
        </p:spPr>
        <p:txBody>
          <a:bodyPr/>
          <a:lstStyle/>
          <a:p>
            <a:pPr>
              <a:lnSpc>
                <a:spcPct val="114000"/>
              </a:lnSpc>
            </a:pPr>
            <a:r>
              <a:rPr lang="fr-ca">
                <a:solidFill>
                  <a:srgbClr val="D59DFF"/>
                </a:solidFill>
              </a:rPr>
              <a:t>Concept de codage : </a:t>
            </a:r>
            <a:br>
                    </a:br>
            <a:r>
              <a:rPr lang="fr-ca" sz="2400">
                <a:solidFill>
                  <a:srgbClr val="D59DFF"/>
                </a:solidFill>
              </a:rPr>
              <a:t>le débogage</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168064"/>
          </a:xfrm>
        </p:spPr>
        <p:txBody>
          <a:bodyPr/>
          <a:lstStyle/>
          <a:p>
            <a:pPr>
              <a:lnSpc>
                <a:spcPct val="108000"/>
              </a:lnSpc>
              <a:spcBef>
                <a:spcPts val="1200"/>
              </a:spcBef>
            </a:pPr>
            <a:r>
              <a:rPr lang="fr-ca">
                <a:solidFill>
                  <a:srgbClr val="D59DFF"/>
                </a:solidFill>
                <a:latin typeface="+mj-lt"/>
              </a:rPr>
              <a:t>Signification</a:t>
            </a:r>
          </a:p>
          <a:p>
            <a:pPr>
              <a:lnSpc>
                <a:spcPct val="108000"/>
              </a:lnSpc>
              <a:spcBef>
                <a:spcPts val="1200"/>
              </a:spcBef>
            </a:pPr>
            <a:r>
              <a:rPr lang="fr-ca" sz="2000">
                <a:solidFill>
                  <a:schemeClr val="bg1"/>
                </a:solidFill>
              </a:rPr>
              <a:t>Le débogage est l'action de trouver et de corriger des erreurs (bogues) dans votre code.</a:t>
            </a:r>
          </a:p>
          <a:p>
            <a:pPr>
              <a:lnSpc>
                <a:spcPct val="108000"/>
              </a:lnSpc>
              <a:spcBef>
                <a:spcPts val="1200"/>
              </a:spcBef>
            </a:pPr>
            <a:r>
              <a:rPr lang="fr-ca">
                <a:solidFill>
                  <a:srgbClr val="D59DFF"/>
                </a:solidFill>
                <a:latin typeface="+mj-lt"/>
              </a:rPr>
              <a:t>Réflexion</a:t>
            </a:r>
          </a:p>
          <a:p>
            <a:pPr>
              <a:lnSpc>
                <a:spcPct val="108000"/>
              </a:lnSpc>
              <a:spcBef>
                <a:spcPts val="1200"/>
              </a:spcBef>
            </a:pPr>
            <a:r>
              <a:rPr lang="fr-ca" sz="2000">
                <a:solidFill>
                  <a:schemeClr val="bg1"/>
                </a:solidFill>
              </a:rPr>
              <a:t>Est-ce que votre code a fonctionné dès le premier essai?</a:t>
            </a:r>
          </a:p>
          <a:p>
            <a:pPr>
              <a:lnSpc>
                <a:spcPct val="108000"/>
              </a:lnSpc>
              <a:spcBef>
                <a:spcPts val="1200"/>
              </a:spcBef>
            </a:pPr>
            <a:r>
              <a:rPr lang="fr-ca" sz="2000">
                <a:solidFill>
                  <a:schemeClr val="bg1"/>
                </a:solidFill>
              </a:rPr>
              <a:t>Comment avez-vous trouvé et corrigé les bogues de votre code?</a:t>
            </a:r>
          </a:p>
          <a:p>
            <a:pPr>
              <a:lnSpc>
                <a:spcPct val="108000"/>
              </a:lnSpc>
              <a:spcBef>
                <a:spcPts val="1200"/>
              </a:spcBef>
            </a:pPr>
            <a:r>
              <a:rPr lang="fr-ca">
                <a:solidFill>
                  <a:srgbClr val="D59DFF"/>
                </a:solidFill>
                <a:latin typeface="+mj-lt"/>
              </a:rPr>
              <a:t>Conseil : </a:t>
            </a:r>
            <a:r>
              <a:rPr lang="fr-ca" sz="2000">
                <a:solidFill>
                  <a:schemeClr val="bg1"/>
                </a:solidFill>
              </a:rPr>
              <a:t>Lorsque vous exécutez votre code, observez très attentivement l'agent pour trouver où le problème survient.</a:t>
            </a:r>
          </a:p>
        </p:txBody>
      </p:sp>
      <p:pic>
        <p:nvPicPr>
          <p:cNvPr id="6" name="Picture Placeholder 5" descr="Une capture d'écran d'un agent Minecraft dans le labyrinthe, la quête 4 de l'Heure de Code">
            <a:extLst>
              <a:ext uri="{FF2B5EF4-FFF2-40B4-BE49-F238E27FC236}">
                <a16:creationId xmlns:a16="http://schemas.microsoft.com/office/drawing/2014/main" id="{C14459E9-B03D-48FE-A944-3FD235953C7D}"/>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a:prstGeom prst="rect">
            <a:avLst/>
          </a:prstGeom>
        </p:spPr>
      </p:pic>
    </p:spTree>
    <p:extLst>
      <p:ext uri="{BB962C8B-B14F-4D97-AF65-F5344CB8AC3E}">
        <p14:creationId xmlns:p14="http://schemas.microsoft.com/office/powerpoint/2010/main" val="78791140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6949" y="4861035"/>
            <a:ext cx="4401403" cy="849463"/>
          </a:xfrm>
        </p:spPr>
        <p:txBody>
          <a:bodyPr wrap="square" anchor="b">
            <a:noAutofit/>
          </a:bodyPr>
          <a:lstStyle/>
          <a:p>
            <a:pPr algn="ctr">
              <a:lnSpc>
                <a:spcPct val="150000"/>
              </a:lnSpc>
            </a:pPr>
            <a:r>
              <a:rPr lang="fr-ca" sz="4000" dirty="0"/>
              <a:t>L'informatique</a:t>
            </a:r>
            <a:br>
                    </a:br>
            <a:r>
              <a:rPr lang="fr-ca" sz="4000" dirty="0"/>
              <a:t>est </a:t>
            </a:r>
            <a:br>
                    </a:br>
            <a:r>
              <a:rPr lang="fr-ca" sz="4000" dirty="0"/>
              <a:t>partout </a:t>
            </a:r>
            <a:r>
              <a:rPr lang="fr-ca" sz="4000" b="1" u="sng" dirty="0"/>
              <a:t>et </a:t>
            </a:r>
            <a:br>
                    </a:br>
            <a:r>
              <a:rPr lang="fr-ca" sz="4000" dirty="0"/>
              <a:t>POUR TOUT LE MONDE!</a:t>
            </a:r>
          </a:p>
        </p:txBody>
      </p:sp>
      <p:pic>
        <p:nvPicPr>
          <p:cNvPr id="5122" name="Picture 2">
            <a:extLst>
              <a:ext uri="{FF2B5EF4-FFF2-40B4-BE49-F238E27FC236}">
                <a16:creationId xmlns:a16="http://schemas.microsoft.com/office/drawing/2014/main" id="{1DCC57D2-6A8B-4266-8407-7DCFDFC29416}"/>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b="-1"/>
          <a:stretch/>
        </p:blipFill>
        <p:spPr bwMode="auto">
          <a:xfrm>
            <a:off x="4907499" y="10805"/>
            <a:ext cx="7284501" cy="6179306"/>
          </a:xfrm>
          <a:prstGeom prst="rect">
            <a:avLst/>
          </a:prstGeom>
          <a:solidFill>
            <a:srgbClr val="FFFFFF"/>
          </a:solidFill>
        </p:spPr>
      </p:pic>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3878059482"/>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Utiliser le bouton Conseil</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33AB5D79-66D9-46F3-80C9-6E0C193E02D9}"/>
              </a:ext>
            </a:extLst>
          </p:cNvPr>
          <p:cNvGraphicFramePr>
            <a:graphicFrameLocks noGrp="1"/>
          </p:cNvGraphicFramePr>
          <p:nvPr>
            <p:extLst>
              <p:ext uri="{D42A27DB-BD31-4B8C-83A1-F6EECF244321}">
                <p14:modId xmlns:p14="http://schemas.microsoft.com/office/powerpoint/2010/main" val="1834713353"/>
              </p:ext>
            </p:extLst>
          </p:nvPr>
        </p:nvGraphicFramePr>
        <p:xfrm>
          <a:off x="600074" y="1360916"/>
          <a:ext cx="11149440" cy="4541520"/>
        </p:xfrm>
        <a:graphic>
          <a:graphicData uri="http://schemas.openxmlformats.org/drawingml/2006/table">
            <a:tbl>
              <a:tblPr firstRow="1" bandRow="1">
                <a:tableStyleId>{5C22544A-7EE6-4342-B048-85BDC9FD1C3A}</a:tableStyleId>
              </a:tblPr>
              <a:tblGrid>
                <a:gridCol w="2895601">
                  <a:extLst>
                    <a:ext uri="{9D8B030D-6E8A-4147-A177-3AD203B41FA5}">
                      <a16:colId xmlns:a16="http://schemas.microsoft.com/office/drawing/2014/main" val="4246669641"/>
                    </a:ext>
                  </a:extLst>
                </a:gridCol>
                <a:gridCol w="8253839">
                  <a:extLst>
                    <a:ext uri="{9D8B030D-6E8A-4147-A177-3AD203B41FA5}">
                      <a16:colId xmlns:a16="http://schemas.microsoft.com/office/drawing/2014/main" val="599930759"/>
                    </a:ext>
                  </a:extLst>
                </a:gridCol>
              </a:tblGrid>
              <a:tr h="370840">
                <a:tc>
                  <a:txBody>
                    <a:bodyPr/>
                    <a:lstStyle/>
                    <a:p>
                      <a:r>
                        <a:rPr lang="fr-ca" sz="2800" b="1" dirty="0">
                          <a:solidFill>
                            <a:schemeClr val="accent5"/>
                          </a:solidFill>
                        </a:rPr>
                        <a:t>1er conseil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ca" sz="2800" b="0" dirty="0">
                          <a:solidFill>
                            <a:schemeClr val="accent5"/>
                          </a:solidFill>
                        </a:rPr>
                        <a:t>Vous aurez une image de la solution. Utilisez-la pour vous aider à planifier votre solution de code.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732490"/>
                  </a:ext>
                </a:extLst>
              </a:tr>
              <a:tr h="325644">
                <a:tc>
                  <a:txBody>
                    <a:bodyPr/>
                    <a:lstStyle/>
                    <a:p>
                      <a:r>
                        <a:rPr lang="fr-ca" sz="2800" b="1" dirty="0">
                          <a:solidFill>
                            <a:schemeClr val="accent5"/>
                          </a:solidFill>
                        </a:rPr>
                        <a:t>2e conseil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ca" sz="2800" dirty="0">
                          <a:solidFill>
                            <a:schemeClr val="accent5"/>
                          </a:solidFill>
                        </a:rPr>
                        <a:t>Vous verrez dans Code Builder un code de départ dont certaines valeurs sont erronées. Vous devrez déboguer (corriger les erreurs de code) le code de départ pour trouver la bonne solution.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6316604"/>
                  </a:ext>
                </a:extLst>
              </a:tr>
              <a:tr h="370840">
                <a:tc>
                  <a:txBody>
                    <a:bodyPr/>
                    <a:lstStyle/>
                    <a:p>
                      <a:r>
                        <a:rPr lang="fr-ca" sz="2800" b="1" dirty="0">
                          <a:solidFill>
                            <a:schemeClr val="accent5"/>
                          </a:solidFill>
                        </a:rPr>
                        <a:t>3e conseil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ca" sz="2800" dirty="0">
                          <a:solidFill>
                            <a:schemeClr val="accent5"/>
                          </a:solidFill>
                        </a:rPr>
                        <a:t>Vous verrez la solution de code complète dans Code Builder, et vous retournerez par téléportation à l'Institut des grandes erreurs temporelles. </a:t>
                      </a:r>
                    </a:p>
                    <a:p>
                      <a:pPr algn="ctr"/>
                      <a:r>
                        <a:rPr lang="fr-ca" sz="2800" b="1" dirty="0">
                          <a:solidFill>
                            <a:srgbClr val="FF0000"/>
                          </a:solidFill>
                        </a:rPr>
                        <a:t>Si vous utilisez les trois conseils, vous ne pourrez PAS chercher le bouton secret pour trouver des indices.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44196406"/>
                  </a:ext>
                </a:extLst>
              </a:tr>
            </a:tbl>
          </a:graphicData>
        </a:graphic>
      </p:graphicFrame>
    </p:spTree>
    <p:extLst>
      <p:ext uri="{BB962C8B-B14F-4D97-AF65-F5344CB8AC3E}">
        <p14:creationId xmlns:p14="http://schemas.microsoft.com/office/powerpoint/2010/main" val="1117829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Un message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2421519"/>
            <a:ext cx="7198727" cy="1569660"/>
          </a:xfrm>
          <a:prstGeom prst="rect">
            <a:avLst/>
          </a:prstGeom>
          <a:noFill/>
        </p:spPr>
        <p:txBody>
          <a:bodyPr wrap="square" rtlCol="0">
            <a:spAutoFit/>
          </a:bodyPr>
          <a:lstStyle/>
          <a:p>
            <a:pPr algn="ctr"/>
            <a:r>
              <a:rPr lang="fr-ca"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Formidable travail! Vous avez réparé ce moment à temps. Vous avez sauvé le futur du jazz!</a:t>
            </a:r>
          </a:p>
        </p:txBody>
      </p:sp>
      <p:pic>
        <p:nvPicPr>
          <p:cNvPr id="2" name="Picture 1">
            <a:extLst>
              <a:ext uri="{FF2B5EF4-FFF2-40B4-BE49-F238E27FC236}">
                <a16:creationId xmlns:a16="http://schemas.microsoft.com/office/drawing/2014/main" id="{E85A7058-ED4A-4E5C-B234-01FC350DBB3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37203" y="1610020"/>
            <a:ext cx="2786083" cy="3457600"/>
          </a:xfrm>
          <a:prstGeom prst="rect">
            <a:avLst/>
          </a:prstGeom>
        </p:spPr>
      </p:pic>
    </p:spTree>
    <p:extLst>
      <p:ext uri="{BB962C8B-B14F-4D97-AF65-F5344CB8AC3E}">
        <p14:creationId xmlns:p14="http://schemas.microsoft.com/office/powerpoint/2010/main" val="4076179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Un message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1929077"/>
            <a:ext cx="7198727" cy="2554545"/>
          </a:xfrm>
          <a:prstGeom prst="rect">
            <a:avLst/>
          </a:prstGeom>
          <a:noFill/>
        </p:spPr>
        <p:txBody>
          <a:bodyPr wrap="square" rtlCol="0">
            <a:spAutoFit/>
          </a:bodyPr>
          <a:lstStyle/>
          <a:p>
            <a:pPr algn="ctr"/>
            <a:r>
              <a:rPr lang="fr-ca"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Attendez, oh non! Je détecte autre chose qui n'a pas sa place ici. Je vais faire une analyse complète de la zone pour trouver des appareils cachés. </a:t>
            </a:r>
          </a:p>
        </p:txBody>
      </p:sp>
      <p:pic>
        <p:nvPicPr>
          <p:cNvPr id="2" name="Picture 1">
            <a:extLst>
              <a:ext uri="{FF2B5EF4-FFF2-40B4-BE49-F238E27FC236}">
                <a16:creationId xmlns:a16="http://schemas.microsoft.com/office/drawing/2014/main" id="{6EE3959B-0823-48B6-A309-631BDA472B7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42119" y="1517247"/>
            <a:ext cx="2786083" cy="3457600"/>
          </a:xfrm>
          <a:prstGeom prst="rect">
            <a:avLst/>
          </a:prstGeom>
        </p:spPr>
      </p:pic>
    </p:spTree>
    <p:extLst>
      <p:ext uri="{BB962C8B-B14F-4D97-AF65-F5344CB8AC3E}">
        <p14:creationId xmlns:p14="http://schemas.microsoft.com/office/powerpoint/2010/main" val="55507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Bouton secret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736502"/>
            <a:ext cx="5584647" cy="1384995"/>
          </a:xfrm>
          <a:prstGeom prst="rect">
            <a:avLst/>
          </a:prstGeom>
          <a:noFill/>
        </p:spPr>
        <p:txBody>
          <a:bodyPr wrap="square" rtlCol="0">
            <a:spAutoFit/>
          </a:bodyPr>
          <a:lstStyle/>
          <a:p>
            <a:pPr algn="ctr"/>
            <a:r>
              <a:rPr lang="fr-ca"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Après l'analyse de la pièce par IARRAT, le bouton secret est révélé!</a:t>
            </a:r>
          </a:p>
        </p:txBody>
      </p:sp>
      <p:pic>
        <p:nvPicPr>
          <p:cNvPr id="3" name="Picture 2">
            <a:extLst>
              <a:ext uri="{FF2B5EF4-FFF2-40B4-BE49-F238E27FC236}">
                <a16:creationId xmlns:a16="http://schemas.microsoft.com/office/drawing/2014/main" id="{15C2D1B4-F9A7-434F-88BB-A3946F9AD47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0916"/>
            <a:ext cx="5717667" cy="3968224"/>
          </a:xfrm>
          <a:prstGeom prst="rect">
            <a:avLst/>
          </a:prstGeom>
        </p:spPr>
      </p:pic>
    </p:spTree>
    <p:extLst>
      <p:ext uri="{BB962C8B-B14F-4D97-AF65-F5344CB8AC3E}">
        <p14:creationId xmlns:p14="http://schemas.microsoft.com/office/powerpoint/2010/main" val="975883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Un message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065533" y="1645083"/>
            <a:ext cx="6063988" cy="4031873"/>
          </a:xfrm>
          <a:prstGeom prst="rect">
            <a:avLst/>
          </a:prstGeom>
          <a:noFill/>
        </p:spPr>
        <p:txBody>
          <a:bodyPr wrap="square" rtlCol="0">
            <a:spAutoFit/>
          </a:bodyPr>
          <a:lstStyle/>
          <a:p>
            <a:pPr algn="ctr"/>
            <a:r>
              <a:rPr lang="fr-ca"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Mon analyse a révélé un bouton caché quelque part dans cette zone!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ca"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Fouillez la zone de fond en comble, puis appuyez sur le bouton pour recueillir plus d'informations! </a:t>
            </a:r>
          </a:p>
        </p:txBody>
      </p:sp>
      <p:pic>
        <p:nvPicPr>
          <p:cNvPr id="3" name="Picture 2">
            <a:extLst>
              <a:ext uri="{FF2B5EF4-FFF2-40B4-BE49-F238E27FC236}">
                <a16:creationId xmlns:a16="http://schemas.microsoft.com/office/drawing/2014/main" id="{933966DB-DA09-4D99-B9F8-EF87289ADF6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1561463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Bouton secret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303988"/>
            <a:ext cx="5584647" cy="1384995"/>
          </a:xfrm>
          <a:prstGeom prst="rect">
            <a:avLst/>
          </a:prstGeom>
          <a:noFill/>
        </p:spPr>
        <p:txBody>
          <a:bodyPr wrap="square" rtlCol="0">
            <a:spAutoFit/>
          </a:bodyPr>
          <a:lstStyle/>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Un bouton secret est caché dans la faille temporelle. Suivez les étincelles jusqu'au bouton secret.</a:t>
            </a:r>
          </a:p>
        </p:txBody>
      </p:sp>
      <p:pic>
        <p:nvPicPr>
          <p:cNvPr id="5" name="Picture 4">
            <a:extLst>
              <a:ext uri="{FF2B5EF4-FFF2-40B4-BE49-F238E27FC236}">
                <a16:creationId xmlns:a16="http://schemas.microsoft.com/office/drawing/2014/main" id="{7A2D27F3-ED0E-4B01-9232-5027671D7CF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74712" y="1188720"/>
            <a:ext cx="5372100" cy="4612005"/>
          </a:xfrm>
          <a:prstGeom prst="rect">
            <a:avLst/>
          </a:prstGeom>
        </p:spPr>
      </p:pic>
    </p:spTree>
    <p:extLst>
      <p:ext uri="{BB962C8B-B14F-4D97-AF65-F5344CB8AC3E}">
        <p14:creationId xmlns:p14="http://schemas.microsoft.com/office/powerpoint/2010/main" val="3719088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Bouton secret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05561"/>
            <a:ext cx="4962418" cy="2646878"/>
          </a:xfrm>
          <a:prstGeom prst="rect">
            <a:avLst/>
          </a:prstGeom>
          <a:noFill/>
        </p:spPr>
        <p:txBody>
          <a:bodyPr wrap="square" rtlCol="0">
            <a:spAutoFit/>
          </a:bodyPr>
          <a:lstStyle/>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Voici l'endroit du bouton secret.</a:t>
            </a:r>
          </a:p>
          <a:p>
            <a:pPr algn="ctr"/>
            <a:endParaRPr lang="en-US" sz="1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Lorsque vous cliquerez sur ce bouton, les portes blanches (situées à gauche) s'ouvriront.</a:t>
            </a:r>
          </a:p>
          <a:p>
            <a:pPr algn="ctr"/>
            <a:endParaRPr lang="en-US" sz="1400" dirty="0">
              <a:solidFill>
                <a:schemeClr val="accent5">
                  <a:alpha val="99000"/>
                </a:schemeClr>
              </a:solidFill>
            </a:endParaRPr>
          </a:p>
        </p:txBody>
      </p:sp>
      <p:pic>
        <p:nvPicPr>
          <p:cNvPr id="7" name="Picture 6">
            <a:extLst>
              <a:ext uri="{FF2B5EF4-FFF2-40B4-BE49-F238E27FC236}">
                <a16:creationId xmlns:a16="http://schemas.microsoft.com/office/drawing/2014/main" id="{8F92234C-2F64-4118-B45A-D2D6146686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90587" y="1162268"/>
            <a:ext cx="5343525" cy="4533464"/>
          </a:xfrm>
          <a:prstGeom prst="rect">
            <a:avLst/>
          </a:prstGeom>
        </p:spPr>
      </p:pic>
      <p:sp>
        <p:nvSpPr>
          <p:cNvPr id="3" name="Oval 2">
            <a:extLst>
              <a:ext uri="{FF2B5EF4-FFF2-40B4-BE49-F238E27FC236}">
                <a16:creationId xmlns:a16="http://schemas.microsoft.com/office/drawing/2014/main" id="{EB0EC058-7E64-4D80-AA2F-AC87086CE236}"/>
              </a:ext>
            </a:extLst>
          </p:cNvPr>
          <p:cNvSpPr/>
          <p:nvPr/>
        </p:nvSpPr>
        <p:spPr bwMode="auto">
          <a:xfrm>
            <a:off x="2742986" y="1857950"/>
            <a:ext cx="1067014" cy="990025"/>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672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Un message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624753" y="1413063"/>
            <a:ext cx="6324343" cy="4031873"/>
          </a:xfrm>
          <a:prstGeom prst="rect">
            <a:avLst/>
          </a:prstGeom>
          <a:noFill/>
        </p:spPr>
        <p:txBody>
          <a:bodyPr wrap="square" rtlCol="0">
            <a:spAutoFit/>
          </a:bodyPr>
          <a:lstStyle/>
          <a:p>
            <a:pPr algn="ctr"/>
            <a:r>
              <a:rPr lang="fr-ca"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Vous avez trouvé le bouton caché!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ca"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Il semble qu'une pièce secrète se soit ouverte dans cette zone.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ca"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Rendez-vous dans la pièce et recherchez des informations supplémentaires! </a:t>
            </a:r>
          </a:p>
        </p:txBody>
      </p:sp>
      <p:pic>
        <p:nvPicPr>
          <p:cNvPr id="3" name="Picture 2">
            <a:extLst>
              <a:ext uri="{FF2B5EF4-FFF2-40B4-BE49-F238E27FC236}">
                <a16:creationId xmlns:a16="http://schemas.microsoft.com/office/drawing/2014/main" id="{CA71E749-2A51-4768-A86B-C79CD9F099B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0945" y="1502498"/>
            <a:ext cx="2786083" cy="3457600"/>
          </a:xfrm>
          <a:prstGeom prst="rect">
            <a:avLst/>
          </a:prstGeom>
        </p:spPr>
      </p:pic>
    </p:spTree>
    <p:extLst>
      <p:ext uri="{BB962C8B-B14F-4D97-AF65-F5344CB8AC3E}">
        <p14:creationId xmlns:p14="http://schemas.microsoft.com/office/powerpoint/2010/main" val="142490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Indices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61104" y="2112862"/>
            <a:ext cx="4962418" cy="2462213"/>
          </a:xfrm>
          <a:prstGeom prst="rect">
            <a:avLst/>
          </a:prstGeom>
          <a:noFill/>
        </p:spPr>
        <p:txBody>
          <a:bodyPr wrap="square" rtlCol="0">
            <a:spAutoFit/>
          </a:bodyPr>
          <a:lstStyle/>
          <a:p>
            <a:pPr algn="ctr"/>
            <a:endParaRPr lang="en-US" sz="1400" dirty="0">
              <a:solidFill>
                <a:schemeClr val="accent5">
                  <a:alpha val="99000"/>
                </a:schemeClr>
              </a:solidFill>
            </a:endParaRPr>
          </a:p>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À l'intérieur de ces portes, vous trouverez des indices pour trouver quel agent temporel est le malfaiteur (celui qui cause les failles temporelles!).</a:t>
            </a:r>
          </a:p>
        </p:txBody>
      </p:sp>
      <p:pic>
        <p:nvPicPr>
          <p:cNvPr id="7" name="Picture 6">
            <a:extLst>
              <a:ext uri="{FF2B5EF4-FFF2-40B4-BE49-F238E27FC236}">
                <a16:creationId xmlns:a16="http://schemas.microsoft.com/office/drawing/2014/main" id="{6895F082-7AB0-450F-83A0-EE6C6B96AE4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8674" y="1360916"/>
            <a:ext cx="5936141" cy="4400550"/>
          </a:xfrm>
          <a:prstGeom prst="rect">
            <a:avLst/>
          </a:prstGeom>
        </p:spPr>
      </p:pic>
    </p:spTree>
    <p:extLst>
      <p:ext uri="{BB962C8B-B14F-4D97-AF65-F5344CB8AC3E}">
        <p14:creationId xmlns:p14="http://schemas.microsoft.com/office/powerpoint/2010/main" val="2830110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Retourner à l'institut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AD8E184E-1531-46AC-803A-D6209A5918DA}"/>
              </a:ext>
            </a:extLst>
          </p:cNvPr>
          <p:cNvSpPr txBox="1"/>
          <p:nvPr/>
        </p:nvSpPr>
        <p:spPr>
          <a:xfrm>
            <a:off x="4047328" y="1905506"/>
            <a:ext cx="7294182" cy="3046988"/>
          </a:xfrm>
          <a:prstGeom prst="rect">
            <a:avLst/>
          </a:prstGeom>
          <a:noFill/>
        </p:spPr>
        <p:txBody>
          <a:bodyPr wrap="square" rtlCol="0">
            <a:spAutoFit/>
          </a:bodyPr>
          <a:lstStyle/>
          <a:p>
            <a:pPr algn="ctr"/>
            <a:r>
              <a:rPr lang="fr-ca"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Commençons à tenter de déduire quel agent temporel peut être le malfaiteur.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ca"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Selon les preuves que vous avez recueillies, quel agent selon vous est la cause de toutes ces failles temporelles?</a:t>
            </a:r>
          </a:p>
        </p:txBody>
      </p:sp>
      <p:pic>
        <p:nvPicPr>
          <p:cNvPr id="3" name="Picture 2">
            <a:extLst>
              <a:ext uri="{FF2B5EF4-FFF2-40B4-BE49-F238E27FC236}">
                <a16:creationId xmlns:a16="http://schemas.microsoft.com/office/drawing/2014/main" id="{8917FD17-553B-4533-A978-2234932E318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931480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21208" y="855074"/>
            <a:ext cx="11149439" cy="795528"/>
          </a:xfrm>
        </p:spPr>
        <p:txBody>
          <a:bodyPr/>
          <a:lstStyle/>
          <a:p>
            <a:r>
              <a:rPr lang="fr-ca" dirty="0"/>
              <a:t>Bienvenue dans l'Heure de Code 2021 (TimeCraft)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A16C8E51-EFE8-47F4-A0D5-962A2BC6FE2D}"/>
              </a:ext>
            </a:extLst>
          </p:cNvPr>
          <p:cNvSpPr txBox="1"/>
          <p:nvPr/>
        </p:nvSpPr>
        <p:spPr>
          <a:xfrm>
            <a:off x="3197100" y="2574692"/>
            <a:ext cx="5794624" cy="1446550"/>
          </a:xfrm>
          <a:prstGeom prst="rect">
            <a:avLst/>
          </a:prstGeom>
          <a:noFill/>
        </p:spPr>
        <p:txBody>
          <a:bodyPr wrap="square" rtlCol="0">
            <a:spAutoFit/>
          </a:bodyPr>
          <a:lstStyle/>
          <a:p>
            <a:pPr algn="ctr"/>
            <a:r>
              <a:rPr lang="fr-ca" sz="4400" b="1" dirty="0">
                <a:solidFill>
                  <a:schemeClr val="accent2">
                    <a:alpha val="99000"/>
                  </a:schemeClr>
                </a:solidFill>
              </a:rPr>
              <a:t>Bande-annonce de l'Heure de Code</a:t>
            </a:r>
          </a:p>
        </p:txBody>
      </p:sp>
    </p:spTree>
    <p:extLst>
      <p:ext uri="{BB962C8B-B14F-4D97-AF65-F5344CB8AC3E}">
        <p14:creationId xmlns:p14="http://schemas.microsoft.com/office/powerpoint/2010/main" val="1649220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Vote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10375" y="2448778"/>
            <a:ext cx="5052747" cy="2246769"/>
          </a:xfrm>
          <a:prstGeom prst="rect">
            <a:avLst/>
          </a:prstGeom>
          <a:noFill/>
        </p:spPr>
        <p:txBody>
          <a:bodyPr wrap="square" rtlCol="0">
            <a:spAutoFit/>
          </a:bodyPr>
          <a:lstStyle/>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Après chaque faille temporelle, vous pouvez voter pour l'agent qui est le malfaiteur du temps selon vous.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C9925498-282E-44CE-874F-30589CF36A4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4197"/>
            <a:ext cx="5995988" cy="4129605"/>
          </a:xfrm>
          <a:prstGeom prst="rect">
            <a:avLst/>
          </a:prstGeom>
        </p:spPr>
      </p:pic>
    </p:spTree>
    <p:extLst>
      <p:ext uri="{BB962C8B-B14F-4D97-AF65-F5344CB8AC3E}">
        <p14:creationId xmlns:p14="http://schemas.microsoft.com/office/powerpoint/2010/main" val="3261808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C'est réussi!</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113EA5AF-EDC4-4453-8075-61BE289F29A0}"/>
              </a:ext>
            </a:extLst>
          </p:cNvPr>
          <p:cNvGraphicFramePr>
            <a:graphicFrameLocks noGrp="1"/>
          </p:cNvGraphicFramePr>
          <p:nvPr>
            <p:extLst>
              <p:ext uri="{D42A27DB-BD31-4B8C-83A1-F6EECF244321}">
                <p14:modId xmlns:p14="http://schemas.microsoft.com/office/powerpoint/2010/main" val="660655965"/>
              </p:ext>
            </p:extLst>
          </p:nvPr>
        </p:nvGraphicFramePr>
        <p:xfrm>
          <a:off x="578495" y="1360916"/>
          <a:ext cx="11149438" cy="4577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3657340533"/>
                    </a:ext>
                  </a:extLst>
                </a:gridCol>
                <a:gridCol w="5574719">
                  <a:extLst>
                    <a:ext uri="{9D8B030D-6E8A-4147-A177-3AD203B41FA5}">
                      <a16:colId xmlns:a16="http://schemas.microsoft.com/office/drawing/2014/main" val="3023478726"/>
                    </a:ext>
                  </a:extLst>
                </a:gridCol>
              </a:tblGrid>
              <a:tr h="370840">
                <a:tc>
                  <a:txBody>
                    <a:bodyPr/>
                    <a:lstStyle/>
                    <a:p>
                      <a:pPr algn="ctr"/>
                      <a:r>
                        <a:rPr lang="fr-ca" dirty="0">
                          <a:solidFill>
                            <a:schemeClr val="accent5"/>
                          </a:solidFill>
                          <a:latin typeface="Noto Sans" panose="020B0502040504020204" pitchFamily="34" charset="0"/>
                          <a:ea typeface="Noto Sans" panose="020B0502040504020204" pitchFamily="34" charset="0"/>
                          <a:cs typeface="Noto Sans" panose="020B0502040504020204" pitchFamily="34" charset="0"/>
                        </a:rPr>
                        <a:t>AVANT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ca" dirty="0">
                          <a:solidFill>
                            <a:schemeClr val="accent5"/>
                          </a:solidFill>
                          <a:latin typeface="Noto Sans" panose="020B0502040504020204" pitchFamily="34" charset="0"/>
                          <a:ea typeface="Noto Sans" panose="020B0502040504020204" pitchFamily="34" charset="0"/>
                          <a:cs typeface="Noto Sans" panose="020B0502040504020204" pitchFamily="34" charset="0"/>
                        </a:rPr>
                        <a:t>APRÈS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2780259"/>
                  </a:ext>
                </a:extLst>
              </a:tr>
              <a:tr h="370840">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6469819"/>
                  </a:ext>
                </a:extLst>
              </a:tr>
            </a:tbl>
          </a:graphicData>
        </a:graphic>
      </p:graphicFrame>
      <p:pic>
        <p:nvPicPr>
          <p:cNvPr id="2" name="Picture 1">
            <a:extLst>
              <a:ext uri="{FF2B5EF4-FFF2-40B4-BE49-F238E27FC236}">
                <a16:creationId xmlns:a16="http://schemas.microsoft.com/office/drawing/2014/main" id="{538F1FCA-3E71-4B29-8935-06EF9CA41A2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289" y="1975338"/>
            <a:ext cx="3454332" cy="3720049"/>
          </a:xfrm>
          <a:prstGeom prst="rect">
            <a:avLst/>
          </a:prstGeom>
        </p:spPr>
      </p:pic>
      <p:pic>
        <p:nvPicPr>
          <p:cNvPr id="8" name="Picture 7">
            <a:extLst>
              <a:ext uri="{FF2B5EF4-FFF2-40B4-BE49-F238E27FC236}">
                <a16:creationId xmlns:a16="http://schemas.microsoft.com/office/drawing/2014/main" id="{4C28E446-4EC2-4054-AABE-B16F5A2F8E1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75438" y="1975337"/>
            <a:ext cx="3454331" cy="3720049"/>
          </a:xfrm>
          <a:prstGeom prst="rect">
            <a:avLst/>
          </a:prstGeom>
        </p:spPr>
      </p:pic>
    </p:spTree>
    <p:extLst>
      <p:ext uri="{BB962C8B-B14F-4D97-AF65-F5344CB8AC3E}">
        <p14:creationId xmlns:p14="http://schemas.microsoft.com/office/powerpoint/2010/main" val="793955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À vous de jouer!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5943600" y="1311969"/>
            <a:ext cx="6134189" cy="5262979"/>
          </a:xfrm>
          <a:prstGeom prst="rect">
            <a:avLst/>
          </a:prstGeom>
          <a:noFill/>
        </p:spPr>
        <p:txBody>
          <a:bodyPr wrap="square" rtlCol="0">
            <a:spAutoFit/>
          </a:bodyPr>
          <a:lstStyle/>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Vous sélectionnerez la prochaine faille temporelle à résoudre. Regardez bien la présentation. Elle vous indiquera la prochaine faille temporelle!</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ca"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Puis retournez à la nacelle temporelle pour recevoir les instructions de votre prochaine mission.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r-ca"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Votre objectif est de tenter de réussir deux failles temporelles ou plus.</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C157570-479A-4A7E-BE17-D32A4CCAD1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9600" y="1438274"/>
            <a:ext cx="5261064" cy="3905251"/>
          </a:xfrm>
          <a:prstGeom prst="rect">
            <a:avLst/>
          </a:prstGeom>
        </p:spPr>
      </p:pic>
      <p:pic>
        <p:nvPicPr>
          <p:cNvPr id="10" name="Picture 9">
            <a:extLst>
              <a:ext uri="{FF2B5EF4-FFF2-40B4-BE49-F238E27FC236}">
                <a16:creationId xmlns:a16="http://schemas.microsoft.com/office/drawing/2014/main" id="{52355618-2040-44FE-83EB-F9B7B15257B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76005" y="3429000"/>
            <a:ext cx="234498" cy="238125"/>
          </a:xfrm>
          <a:prstGeom prst="rect">
            <a:avLst/>
          </a:prstGeom>
        </p:spPr>
      </p:pic>
      <p:sp>
        <p:nvSpPr>
          <p:cNvPr id="7" name="Arrow: Left 6">
            <a:extLst>
              <a:ext uri="{FF2B5EF4-FFF2-40B4-BE49-F238E27FC236}">
                <a16:creationId xmlns:a16="http://schemas.microsoft.com/office/drawing/2014/main" id="{DC87A5B4-47EA-412A-BCBF-1A8D8EF781D8}"/>
              </a:ext>
            </a:extLst>
          </p:cNvPr>
          <p:cNvSpPr/>
          <p:nvPr/>
        </p:nvSpPr>
        <p:spPr bwMode="auto">
          <a:xfrm>
            <a:off x="3864969" y="1752600"/>
            <a:ext cx="2119995" cy="713939"/>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5" name="Picture 4">
            <a:extLst>
              <a:ext uri="{FF2B5EF4-FFF2-40B4-BE49-F238E27FC236}">
                <a16:creationId xmlns:a16="http://schemas.microsoft.com/office/drawing/2014/main" id="{18E1329B-7B32-4C10-BF49-443A5906925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936943" y="1610436"/>
            <a:ext cx="873857" cy="1078173"/>
          </a:xfrm>
          <a:prstGeom prst="rect">
            <a:avLst/>
          </a:prstGeom>
        </p:spPr>
      </p:pic>
    </p:spTree>
    <p:extLst>
      <p:ext uri="{BB962C8B-B14F-4D97-AF65-F5344CB8AC3E}">
        <p14:creationId xmlns:p14="http://schemas.microsoft.com/office/powerpoint/2010/main" val="905440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096B5-8FEA-4E2B-AB3B-F32D33F9E1D7}"/>
              </a:ext>
            </a:extLst>
          </p:cNvPr>
          <p:cNvSpPr>
            <a:spLocks noGrp="1"/>
          </p:cNvSpPr>
          <p:nvPr>
            <p:ph type="title"/>
          </p:nvPr>
        </p:nvSpPr>
        <p:spPr>
          <a:xfrm>
            <a:off x="588263" y="862504"/>
            <a:ext cx="11018520" cy="561564"/>
          </a:xfrm>
        </p:spPr>
        <p:txBody>
          <a:bodyPr/>
          <a:lstStyle/>
          <a:p>
            <a:pPr>
              <a:lnSpc>
                <a:spcPct val="110000"/>
              </a:lnSpc>
              <a:spcAft>
                <a:spcPts val="1200"/>
              </a:spcAft>
            </a:pPr>
            <a:r>
              <a:rPr lang="fr-ca"/>
              <a:t>Bon travail!</a:t>
            </a:r>
          </a:p>
        </p:txBody>
      </p:sp>
      <p:pic>
        <p:nvPicPr>
          <p:cNvPr id="7" name="Picture Placeholder 10" descr="L'agent Minecraft et des personnages qui travaillent au reboisement après un feu">
            <a:extLst>
              <a:ext uri="{FF2B5EF4-FFF2-40B4-BE49-F238E27FC236}">
                <a16:creationId xmlns:a16="http://schemas.microsoft.com/office/drawing/2014/main" id="{D37F2E80-F45B-48B8-BF67-8C23CD5AB9D0}"/>
              </a:ext>
            </a:extLst>
          </p:cNvPr>
          <p:cNvPicPr>
            <a:picLocks noGrp="1" noChangeAspect="1"/>
          </p:cNvPicPr>
          <p:nvPr>
            <p:ph type="pic" sz="quarter" idx="11"/>
          </p:nvPr>
        </p:nvPicPr>
        <p:blipFill>
          <a:blip r:embed="rId3">
            <a:extLst>
              <a:ext uri="{28A0092B-C50C-407E-A947-70E740481C1C}">
                <a14:useLocalDpi xmlns:a14="http://schemas.microsoft.com/office/drawing/2010/main"/>
              </a:ext>
            </a:extLst>
          </a:blip>
          <a:srcRect/>
          <a:stretch>
            <a:fillRect/>
          </a:stretch>
        </p:blipFill>
        <p:spPr>
          <a:xfrm>
            <a:off x="-1588" y="2286000"/>
            <a:ext cx="12192001" cy="4572000"/>
          </a:xfrm>
        </p:spPr>
      </p:pic>
    </p:spTree>
    <p:extLst>
      <p:ext uri="{BB962C8B-B14F-4D97-AF65-F5344CB8AC3E}">
        <p14:creationId xmlns:p14="http://schemas.microsoft.com/office/powerpoint/2010/main" val="673929043"/>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fr-ca">
                <a:solidFill>
                  <a:srgbClr val="D59DFF"/>
                </a:solidFill>
              </a:rPr>
              <a:t>Résumé</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232505"/>
          </a:xfrm>
        </p:spPr>
        <p:txBody>
          <a:bodyPr/>
          <a:lstStyle/>
          <a:p>
            <a:pPr>
              <a:lnSpc>
                <a:spcPct val="150000"/>
              </a:lnSpc>
            </a:pPr>
            <a:r>
              <a:rPr lang="fr-ca" dirty="0">
                <a:solidFill>
                  <a:schemeClr val="bg1"/>
                </a:solidFill>
              </a:rPr>
              <a:t>Ce que nous avons fait aujourd'hui :</a:t>
            </a:r>
          </a:p>
          <a:p>
            <a:pPr marL="342900" indent="-342900">
              <a:lnSpc>
                <a:spcPct val="108000"/>
              </a:lnSpc>
              <a:spcBef>
                <a:spcPts val="1200"/>
              </a:spcBef>
              <a:buFont typeface="Arial" panose="020B0604020202020204" pitchFamily="34" charset="0"/>
              <a:buChar char="•"/>
            </a:pPr>
            <a:r>
              <a:rPr lang="fr-ca" dirty="0">
                <a:solidFill>
                  <a:schemeClr val="bg1"/>
                </a:solidFill>
              </a:rPr>
              <a:t>Nous avons appris des concepts de codage, y compris les algorithmes, les séquences, le débogage et peut-être même les boucles.</a:t>
            </a:r>
          </a:p>
          <a:p>
            <a:pPr marL="342900" indent="-342900">
              <a:lnSpc>
                <a:spcPct val="108000"/>
              </a:lnSpc>
              <a:spcBef>
                <a:spcPts val="1200"/>
              </a:spcBef>
              <a:buFont typeface="Arial" panose="020B0604020202020204" pitchFamily="34" charset="0"/>
              <a:buChar char="•"/>
            </a:pPr>
            <a:r>
              <a:rPr lang="fr-ca" dirty="0">
                <a:solidFill>
                  <a:schemeClr val="bg1"/>
                </a:solidFill>
              </a:rPr>
              <a:t>Nous avons appris que l'informatique est partout... dans toutes nos passions, nos champs d'intérêts et nos carrières futures.</a:t>
            </a:r>
          </a:p>
          <a:p>
            <a:pPr marL="342900" indent="-342900">
              <a:lnSpc>
                <a:spcPct val="108000"/>
              </a:lnSpc>
              <a:spcBef>
                <a:spcPts val="1200"/>
              </a:spcBef>
              <a:buFont typeface="Arial" panose="020B0604020202020204" pitchFamily="34" charset="0"/>
              <a:buChar char="•"/>
            </a:pPr>
            <a:r>
              <a:rPr lang="fr-ca" dirty="0">
                <a:solidFill>
                  <a:schemeClr val="bg1"/>
                </a:solidFill>
              </a:rPr>
              <a:t>Nous avons programmé l'agent temporel Minecraft pour sauver le futur!</a:t>
            </a:r>
          </a:p>
        </p:txBody>
      </p:sp>
      <p:pic>
        <p:nvPicPr>
          <p:cNvPr id="7" name="Picture Placeholder 6" descr="Une capture d'écran d'un jeu vidéo&#10;&#10;Description générée automatiquement">
            <a:extLst>
              <a:ext uri="{FF2B5EF4-FFF2-40B4-BE49-F238E27FC236}">
                <a16:creationId xmlns:a16="http://schemas.microsoft.com/office/drawing/2014/main" id="{7C5431A4-6F0A-473F-8A88-979086AE390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80179742"/>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Réflexions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1206186"/>
            <a:ext cx="11383766" cy="2862322"/>
          </a:xfrm>
          <a:prstGeom prst="rect">
            <a:avLst/>
          </a:prstGeom>
          <a:noFill/>
        </p:spPr>
        <p:txBody>
          <a:bodyPr wrap="square" rtlCol="0">
            <a:spAutoFit/>
          </a:bodyPr>
          <a:lstStyle/>
          <a:p>
            <a:pPr marL="914400" lvl="1" indent="-457200">
              <a:buFont typeface="Arial" panose="020B0604020202020204" pitchFamily="34" charset="0"/>
              <a:buChar char="•"/>
            </a:pPr>
            <a:r>
              <a:rPr lang="fr-ca"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Quelle partie de l'Heure de Code avez-vous préférée?</a:t>
            </a:r>
          </a:p>
          <a:p>
            <a:pPr marL="914400" lvl="1" indent="-457200">
              <a:buFont typeface="Arial" panose="020B0604020202020204" pitchFamily="34" charset="0"/>
              <a:buChar char="•"/>
            </a:pPr>
            <a:r>
              <a:rPr lang="fr-ca"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Quelle partie de l'Heure de Code était la plus difficile?</a:t>
            </a:r>
          </a:p>
          <a:p>
            <a:pPr marL="914400" lvl="1" indent="-457200">
              <a:buFont typeface="Arial" panose="020B0604020202020204" pitchFamily="34" charset="0"/>
              <a:buChar char="•"/>
            </a:pPr>
            <a:r>
              <a:rPr lang="fr-ca"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Comment avez-vous utilisé les compétences en informatique aujourd'hui?</a:t>
            </a:r>
          </a:p>
          <a:p>
            <a:pPr marL="914400" lvl="1" indent="-457200">
              <a:buFont typeface="Arial" panose="020B0604020202020204" pitchFamily="34" charset="0"/>
              <a:buChar char="•"/>
            </a:pPr>
            <a:r>
              <a:rPr lang="fr-ca"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Qu'avez-vous appris de nouveau aujourd'hui?</a:t>
            </a:r>
          </a:p>
          <a:p>
            <a:pPr marL="914400" lvl="1" indent="-457200">
              <a:buFont typeface="Arial" panose="020B0604020202020204" pitchFamily="34" charset="0"/>
              <a:buChar char="•"/>
            </a:pPr>
            <a:r>
              <a:rPr lang="fr-ca"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Pourquoi l'informatique est-elle importante pour tout le monde?</a:t>
            </a:r>
          </a:p>
          <a:p>
            <a:pPr marL="914400" lvl="1" indent="-457200">
              <a:buFont typeface="Arial" panose="020B0604020202020204" pitchFamily="34" charset="0"/>
              <a:buChar char="•"/>
            </a:pPr>
            <a:r>
              <a:rPr lang="fr-ca"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Aimeriez-vous essayer Minecraft: Education Edition à nouveau?</a:t>
            </a:r>
          </a:p>
        </p:txBody>
      </p:sp>
    </p:spTree>
    <p:extLst>
      <p:ext uri="{BB962C8B-B14F-4D97-AF65-F5344CB8AC3E}">
        <p14:creationId xmlns:p14="http://schemas.microsoft.com/office/powerpoint/2010/main" val="69629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fr-ca"/>
              <a:t>Plus de codage amusant</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09111"/>
          </a:xfrm>
        </p:spPr>
        <p:txBody>
          <a:bodyPr/>
          <a:lstStyle/>
          <a:p>
            <a:pPr>
              <a:lnSpc>
                <a:spcPct val="150000"/>
              </a:lnSpc>
            </a:pPr>
            <a:r>
              <a:rPr lang="fr-ca" dirty="0"/>
              <a:t>Après l'Heure de Code 2021 (TimeCraft)</a:t>
            </a:r>
          </a:p>
          <a:p>
            <a:pPr marL="342900" indent="-342900">
              <a:lnSpc>
                <a:spcPct val="108000"/>
              </a:lnSpc>
              <a:spcBef>
                <a:spcPts val="1200"/>
              </a:spcBef>
              <a:buFont typeface="Arial" panose="020B0604020202020204" pitchFamily="34" charset="0"/>
              <a:buChar char="•"/>
            </a:pPr>
            <a:r>
              <a:rPr lang="fr-ca" dirty="0"/>
              <a:t>Continuez à travailler avec le code pour réparer d'autres failles temporelles!</a:t>
            </a:r>
          </a:p>
          <a:p>
            <a:pPr marL="342900" indent="-342900">
              <a:lnSpc>
                <a:spcPct val="108000"/>
              </a:lnSpc>
              <a:spcBef>
                <a:spcPts val="1200"/>
              </a:spcBef>
              <a:buFont typeface="Arial" panose="020B0604020202020204" pitchFamily="34" charset="0"/>
              <a:buChar char="•"/>
            </a:pPr>
            <a:r>
              <a:rPr lang="fr-ca" dirty="0"/>
              <a:t>Visitez la salle secrète des trophées sous le centre de contrôle!</a:t>
            </a:r>
          </a:p>
          <a:p>
            <a:pPr marL="342900" indent="-342900">
              <a:lnSpc>
                <a:spcPct val="108000"/>
              </a:lnSpc>
              <a:spcBef>
                <a:spcPts val="1200"/>
              </a:spcBef>
              <a:buFont typeface="Arial" panose="020B0604020202020204" pitchFamily="34" charset="0"/>
              <a:buChar char="•"/>
            </a:pPr>
            <a:r>
              <a:rPr lang="fr-ca" dirty="0"/>
              <a:t>Appuyez sur</a:t>
            </a:r>
            <a:r>
              <a:rPr lang="fr-ca" dirty="0">
                <a:latin typeface="+mj-lt"/>
              </a:rPr>
              <a:t> Échap </a:t>
            </a:r>
            <a:r>
              <a:rPr lang="fr-ca" dirty="0"/>
              <a:t>et sélectionnez </a:t>
            </a:r>
            <a:r>
              <a:rPr lang="fr-ca" dirty="0">
                <a:latin typeface="+mj-lt"/>
              </a:rPr>
              <a:t>J'ai fini</a:t>
            </a:r>
            <a:r>
              <a:rPr lang="fr-ca" dirty="0"/>
              <a:t> pour obtenir un certificat d'achèvement.</a:t>
            </a:r>
          </a:p>
        </p:txBody>
      </p:sp>
      <p:pic>
        <p:nvPicPr>
          <p:cNvPr id="8" name="Picture Placeholder 7" descr="Deux enfants utilisant des ordinateurs Surface en souriant à l'appareil photo">
            <a:extLst>
              <a:ext uri="{FF2B5EF4-FFF2-40B4-BE49-F238E27FC236}">
                <a16:creationId xmlns:a16="http://schemas.microsoft.com/office/drawing/2014/main" id="{F96E1B75-2284-4955-86E2-0A94909A1954}"/>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p:spPr>
      </p:pic>
    </p:spTree>
    <p:extLst>
      <p:ext uri="{BB962C8B-B14F-4D97-AF65-F5344CB8AC3E}">
        <p14:creationId xmlns:p14="http://schemas.microsoft.com/office/powerpoint/2010/main" val="869490056"/>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Certificat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683753"/>
            <a:ext cx="11383766" cy="2123658"/>
          </a:xfrm>
          <a:prstGeom prst="rect">
            <a:avLst/>
          </a:prstGeom>
          <a:noFill/>
        </p:spPr>
        <p:txBody>
          <a:bodyPr wrap="square" rtlCol="0">
            <a:spAutoFit/>
          </a:bodyPr>
          <a:lstStyle/>
          <a:p>
            <a:pPr lvl="1" algn="ctr"/>
            <a:endParaRPr lang="en-US" sz="36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lvl="1" algn="ctr"/>
            <a:r>
              <a:rPr lang="fr-ca"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Félicitations! </a:t>
            </a:r>
          </a:p>
          <a:p>
            <a:pPr lvl="1" algn="ctr"/>
            <a:r>
              <a:rPr lang="fr-ca"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Vous avez remporté un certificat d'achèvement.</a:t>
            </a:r>
          </a:p>
          <a:p>
            <a:pPr lvl="1" algn="ctr"/>
            <a:r>
              <a:rPr lang="fr-ca"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Heure de Code 2021 : TimeCraft</a:t>
            </a:r>
            <a:endParaRPr lang="en-US"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3" name="Picture 2" descr="Une image d'un jouet&#10;&#10;Description générée automatiquement">
            <a:extLst>
              <a:ext uri="{FF2B5EF4-FFF2-40B4-BE49-F238E27FC236}">
                <a16:creationId xmlns:a16="http://schemas.microsoft.com/office/drawing/2014/main" id="{73C03225-8597-484B-9DFC-8390449913D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90037" y="3072589"/>
            <a:ext cx="1627114" cy="2905561"/>
          </a:xfrm>
          <a:prstGeom prst="rect">
            <a:avLst/>
          </a:prstGeom>
        </p:spPr>
      </p:pic>
    </p:spTree>
    <p:extLst>
      <p:ext uri="{BB962C8B-B14F-4D97-AF65-F5344CB8AC3E}">
        <p14:creationId xmlns:p14="http://schemas.microsoft.com/office/powerpoint/2010/main" val="1155945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6EEC88-6DC1-4AAB-ACBD-78BD9B9FA087}"/>
              </a:ext>
            </a:extLst>
          </p:cNvPr>
          <p:cNvSpPr>
            <a:spLocks noGrp="1"/>
          </p:cNvSpPr>
          <p:nvPr>
            <p:ph type="title"/>
          </p:nvPr>
        </p:nvSpPr>
        <p:spPr>
          <a:xfrm>
            <a:off x="307688" y="2389269"/>
            <a:ext cx="3823295" cy="1107996"/>
          </a:xfrm>
        </p:spPr>
        <p:txBody>
          <a:bodyPr/>
          <a:lstStyle/>
          <a:p>
            <a:r>
              <a:rPr lang="fr-ca"/>
              <a:t>Le plaisir ne s'arrête pas ici!</a:t>
            </a:r>
          </a:p>
        </p:txBody>
      </p:sp>
      <p:sp>
        <p:nvSpPr>
          <p:cNvPr id="6" name="Text Placeholder 5">
            <a:extLst>
              <a:ext uri="{FF2B5EF4-FFF2-40B4-BE49-F238E27FC236}">
                <a16:creationId xmlns:a16="http://schemas.microsoft.com/office/drawing/2014/main" id="{2347E789-8DD5-494A-8450-3881085A72E2}"/>
              </a:ext>
            </a:extLst>
          </p:cNvPr>
          <p:cNvSpPr>
            <a:spLocks noGrp="1"/>
          </p:cNvSpPr>
          <p:nvPr>
            <p:ph type="body" sz="quarter" idx="10"/>
          </p:nvPr>
        </p:nvSpPr>
        <p:spPr>
          <a:xfrm>
            <a:off x="4776844" y="2059782"/>
            <a:ext cx="7551634" cy="2160591"/>
          </a:xfrm>
        </p:spPr>
        <p:txBody>
          <a:bodyPr/>
          <a:lstStyle/>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u="sng"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lang="fr-ca" dirty="0">
                <a:solidFill>
                  <a:srgbClr val="3B2E58"/>
                </a:solidFill>
                <a:latin typeface="Segoe UI" panose="020B0502040204020203" pitchFamily="34" charset="0"/>
                <a:ea typeface="+mj-ea"/>
              </a:rPr>
              <a:t>Plongez dans </a:t>
            </a:r>
            <a:r>
              <a:rPr lang="fr-ca" u="sng" dirty="0">
                <a:solidFill>
                  <a:srgbClr val="3B2E58"/>
                </a:solidFill>
                <a:latin typeface="Segoe UI" panose="020B0502040204020203" pitchFamily="34" charset="0"/>
                <a:ea typeface="+mj-ea"/>
              </a:rPr>
              <a:t>Minecraft: Education Edition</a:t>
            </a:r>
            <a:r>
              <a:rPr lang="fr-ca" dirty="0">
                <a:solidFill>
                  <a:srgbClr val="3B2E58"/>
                </a:solidFill>
                <a:latin typeface="Segoe UI" panose="020B0502040204020203" pitchFamily="34" charset="0"/>
                <a:ea typeface="+mj-ea"/>
              </a:rPr>
              <a:t> pour découvrir de nouveaux défis, de nouvelles leçons et continuer à coder!</a:t>
            </a:r>
          </a:p>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800" b="0" i="0" u="none" strike="noStrike" kern="1200" cap="none" spc="0" normalizeH="0" baseline="0" noProof="0" dirty="0">
              <a:ln>
                <a:noFill/>
              </a:ln>
              <a:solidFill>
                <a:srgbClr val="3B2E58"/>
              </a:solidFill>
              <a:effectLst/>
              <a:uLnTx/>
              <a:uFillTx/>
              <a:latin typeface="Segoe UI Semibold (Headings)"/>
              <a:ea typeface="+mj-ea"/>
            </a:endParaRPr>
          </a:p>
        </p:txBody>
      </p:sp>
    </p:spTree>
    <p:extLst>
      <p:ext uri="{BB962C8B-B14F-4D97-AF65-F5344CB8AC3E}">
        <p14:creationId xmlns:p14="http://schemas.microsoft.com/office/powerpoint/2010/main" val="301540605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1A36E2-6BDB-4244-863E-940EDFD79259}"/>
              </a:ext>
            </a:extLst>
          </p:cNvPr>
          <p:cNvSpPr/>
          <p:nvPr/>
        </p:nvSpPr>
        <p:spPr bwMode="auto">
          <a:xfrm>
            <a:off x="5933754" y="0"/>
            <a:ext cx="6258246"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19559D8F-CB1F-454C-86A2-004ABE98C4BD}"/>
              </a:ext>
            </a:extLst>
          </p:cNvPr>
          <p:cNvSpPr txBox="1"/>
          <p:nvPr/>
        </p:nvSpPr>
        <p:spPr>
          <a:xfrm>
            <a:off x="592219" y="1866385"/>
            <a:ext cx="4749316" cy="3477875"/>
          </a:xfrm>
          <a:prstGeom prst="rect">
            <a:avLst/>
          </a:prstGeom>
          <a:noFill/>
        </p:spPr>
        <p:txBody>
          <a:bodyPr wrap="square" rtlCol="0">
            <a:spAutoFit/>
          </a:bodyPr>
          <a:lstStyle/>
          <a:p>
            <a:r>
              <a:rPr lang="fr-ca"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En tant qu'informaticiens et informaticiennes de l'Institut des grandes erreurs temporelles, votre travail consiste à corriger les mystérieuses failles temporelles qui surviennent dans l'histoire et de trouver qui (ou quoi!) en est la cause.</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fr-ca" sz="2000" b="1" dirty="0">
                <a:solidFill>
                  <a:schemeClr val="accent4">
                    <a:alpha val="99000"/>
                  </a:schemeClr>
                </a:solidFill>
                <a:latin typeface="Noto Sans" panose="020B0502040504020204" pitchFamily="34" charset="0"/>
                <a:ea typeface="Noto Sans" panose="020B0502040504020204" pitchFamily="34" charset="0"/>
                <a:cs typeface="Noto Sans" panose="020B0502040504020204" pitchFamily="34" charset="0"/>
              </a:rPr>
              <a:t>Aiderez-vous à réparer les failles temporelles et à sauver le futur à l'aide de vos superpouvoirs de programmation?</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 name="TextBox 10">
            <a:extLst>
              <a:ext uri="{FF2B5EF4-FFF2-40B4-BE49-F238E27FC236}">
                <a16:creationId xmlns:a16="http://schemas.microsoft.com/office/drawing/2014/main" id="{C864029A-6F67-47B1-8D98-5B0CE499B827}"/>
              </a:ext>
            </a:extLst>
          </p:cNvPr>
          <p:cNvSpPr txBox="1"/>
          <p:nvPr/>
        </p:nvSpPr>
        <p:spPr>
          <a:xfrm>
            <a:off x="6403694" y="819720"/>
            <a:ext cx="5086817" cy="3677930"/>
          </a:xfrm>
          <a:prstGeom prst="rect">
            <a:avLst/>
          </a:prstGeom>
          <a:noFill/>
        </p:spPr>
        <p:txBody>
          <a:bodyPr wrap="square">
            <a:spAutoFit/>
          </a:bodyPr>
          <a:lstStyle/>
          <a:p>
            <a:r>
              <a:rPr lang="fr-ca" sz="2400" b="1" dirty="0">
                <a:solidFill>
                  <a:schemeClr val="tx1">
                    <a:alpha val="99000"/>
                  </a:schemeClr>
                </a:solidFill>
                <a:latin typeface="+mj-lt"/>
                <a:ea typeface="Noto Sans" panose="020B0502040504020204" pitchFamily="34" charset="0"/>
                <a:cs typeface="Noto Sans" panose="020B0502040504020204" pitchFamily="34" charset="0"/>
              </a:rPr>
              <a:t>Dans votre mission TimeCraft, </a:t>
            </a:r>
          </a:p>
          <a:p>
            <a:r>
              <a:rPr lang="fr-ca" sz="2400" b="1" dirty="0">
                <a:solidFill>
                  <a:schemeClr val="tx1">
                    <a:alpha val="99000"/>
                  </a:schemeClr>
                </a:solidFill>
                <a:latin typeface="+mj-lt"/>
                <a:ea typeface="Noto Sans" panose="020B0502040504020204" pitchFamily="34" charset="0"/>
                <a:cs typeface="Noto Sans" panose="020B0502040504020204" pitchFamily="34" charset="0"/>
              </a:rPr>
              <a:t>vous devrez :</a:t>
            </a:r>
          </a:p>
          <a:p>
            <a:r>
              <a:rPr lang="fr-ca"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 </a:t>
            </a:r>
          </a:p>
          <a:p>
            <a:pPr marL="800100" lvl="1" indent="-342900">
              <a:spcBef>
                <a:spcPts val="600"/>
              </a:spcBef>
              <a:spcAft>
                <a:spcPts val="600"/>
              </a:spcAft>
              <a:buFont typeface="Arial" panose="020B0604020202020204" pitchFamily="34" charset="0"/>
              <a:buChar char="•"/>
            </a:pPr>
            <a:r>
              <a:rPr lang="fr-ca"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remonter le temps jusqu'à de grands moments de l'histoire;</a:t>
            </a:r>
          </a:p>
          <a:p>
            <a:pPr marL="800100" lvl="1" indent="-342900">
              <a:spcBef>
                <a:spcPts val="600"/>
              </a:spcBef>
              <a:spcAft>
                <a:spcPts val="600"/>
              </a:spcAft>
              <a:buFont typeface="Arial" panose="020B0604020202020204" pitchFamily="34" charset="0"/>
              <a:buChar char="•"/>
            </a:pPr>
            <a:r>
              <a:rPr lang="fr-ca"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programmer votre agent temporel pour réparer les failles temporelles;</a:t>
            </a:r>
          </a:p>
          <a:p>
            <a:pPr marL="800100" lvl="1" indent="-342900">
              <a:spcBef>
                <a:spcPts val="600"/>
              </a:spcBef>
              <a:spcAft>
                <a:spcPts val="600"/>
              </a:spcAft>
              <a:buFont typeface="Arial" panose="020B0604020202020204" pitchFamily="34" charset="0"/>
              <a:buChar char="•"/>
            </a:pPr>
            <a:r>
              <a:rPr lang="fr-ca"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utiliser les indices pour trouver le malfaiteur (qui ou ce qui cause les failles temporelles).</a:t>
            </a:r>
          </a:p>
        </p:txBody>
      </p:sp>
      <p:sp>
        <p:nvSpPr>
          <p:cNvPr id="15" name="TextBox 14">
            <a:extLst>
              <a:ext uri="{FF2B5EF4-FFF2-40B4-BE49-F238E27FC236}">
                <a16:creationId xmlns:a16="http://schemas.microsoft.com/office/drawing/2014/main" id="{56838E97-67A0-4E2B-80E8-6DA2E1B0457B}"/>
              </a:ext>
            </a:extLst>
          </p:cNvPr>
          <p:cNvSpPr txBox="1"/>
          <p:nvPr/>
        </p:nvSpPr>
        <p:spPr>
          <a:xfrm>
            <a:off x="592219" y="740777"/>
            <a:ext cx="5169846" cy="830997"/>
          </a:xfrm>
          <a:prstGeom prst="rect">
            <a:avLst/>
          </a:prstGeom>
          <a:noFill/>
        </p:spPr>
        <p:txBody>
          <a:bodyPr wrap="square">
            <a:spAutoFit/>
          </a:bodyPr>
          <a:lstStyle/>
          <a:p>
            <a:r>
              <a:rPr lang="fr-ca" sz="2400" dirty="0">
                <a:solidFill>
                  <a:schemeClr val="accent5">
                    <a:alpha val="99000"/>
                  </a:schemeClr>
                </a:solidFill>
                <a:latin typeface="+mj-lt"/>
                <a:ea typeface="Noto Sans" panose="020B0502040504020204" pitchFamily="34" charset="0"/>
                <a:cs typeface="Noto Sans" panose="020B0502040504020204" pitchFamily="34" charset="0"/>
              </a:rPr>
              <a:t>Préparez-vous </a:t>
            </a:r>
          </a:p>
          <a:p>
            <a:r>
              <a:rPr lang="fr-ca" sz="2400" dirty="0">
                <a:solidFill>
                  <a:schemeClr val="accent5">
                    <a:alpha val="99000"/>
                  </a:schemeClr>
                </a:solidFill>
                <a:latin typeface="+mj-lt"/>
                <a:ea typeface="Noto Sans" panose="020B0502040504020204" pitchFamily="34" charset="0"/>
                <a:cs typeface="Noto Sans" panose="020B0502040504020204" pitchFamily="34" charset="0"/>
              </a:rPr>
              <a:t>à une aventure dans le temps!</a:t>
            </a:r>
            <a:endParaRPr lang="en-US" sz="2400" dirty="0">
              <a:latin typeface="+mj-lt"/>
            </a:endParaRPr>
          </a:p>
        </p:txBody>
      </p:sp>
    </p:spTree>
    <p:extLst>
      <p:ext uri="{BB962C8B-B14F-4D97-AF65-F5344CB8AC3E}">
        <p14:creationId xmlns:p14="http://schemas.microsoft.com/office/powerpoint/2010/main" val="294227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fr-ca" dirty="0"/>
              <a:t>Vocabulaire important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954107"/>
          </a:xfrm>
          <a:prstGeom prst="rect">
            <a:avLst/>
          </a:prstGeom>
          <a:noFill/>
        </p:spPr>
        <p:txBody>
          <a:bodyPr wrap="square" rtlCol="0">
            <a:spAutoFit/>
          </a:bodyPr>
          <a:lstStyle/>
          <a:p>
            <a:r>
              <a:rPr lang="fr-ca" sz="28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Nous devons comprendre quelques points importants avant de commencer à jouer. Abordons quelques concepts!</a:t>
            </a:r>
          </a:p>
        </p:txBody>
      </p:sp>
      <p:graphicFrame>
        <p:nvGraphicFramePr>
          <p:cNvPr id="3" name="Table 4">
            <a:extLst>
              <a:ext uri="{FF2B5EF4-FFF2-40B4-BE49-F238E27FC236}">
                <a16:creationId xmlns:a16="http://schemas.microsoft.com/office/drawing/2014/main" id="{9020A9FB-D3EC-4BA7-9528-336C3C0DAF21}"/>
              </a:ext>
            </a:extLst>
          </p:cNvPr>
          <p:cNvGraphicFramePr>
            <a:graphicFrameLocks noGrp="1"/>
          </p:cNvGraphicFramePr>
          <p:nvPr>
            <p:extLst>
              <p:ext uri="{D42A27DB-BD31-4B8C-83A1-F6EECF244321}">
                <p14:modId xmlns:p14="http://schemas.microsoft.com/office/powerpoint/2010/main" val="2051997604"/>
              </p:ext>
            </p:extLst>
          </p:nvPr>
        </p:nvGraphicFramePr>
        <p:xfrm>
          <a:off x="573207" y="2146834"/>
          <a:ext cx="11042406" cy="3479800"/>
        </p:xfrm>
        <a:graphic>
          <a:graphicData uri="http://schemas.openxmlformats.org/drawingml/2006/table">
            <a:tbl>
              <a:tblPr firstRow="1" bandRow="1">
                <a:tableStyleId>{5C22544A-7EE6-4342-B048-85BDC9FD1C3A}</a:tableStyleId>
              </a:tblPr>
              <a:tblGrid>
                <a:gridCol w="3680802">
                  <a:extLst>
                    <a:ext uri="{9D8B030D-6E8A-4147-A177-3AD203B41FA5}">
                      <a16:colId xmlns:a16="http://schemas.microsoft.com/office/drawing/2014/main" val="3884788328"/>
                    </a:ext>
                  </a:extLst>
                </a:gridCol>
                <a:gridCol w="3680802">
                  <a:extLst>
                    <a:ext uri="{9D8B030D-6E8A-4147-A177-3AD203B41FA5}">
                      <a16:colId xmlns:a16="http://schemas.microsoft.com/office/drawing/2014/main" val="3103910590"/>
                    </a:ext>
                  </a:extLst>
                </a:gridCol>
                <a:gridCol w="3680802">
                  <a:extLst>
                    <a:ext uri="{9D8B030D-6E8A-4147-A177-3AD203B41FA5}">
                      <a16:colId xmlns:a16="http://schemas.microsoft.com/office/drawing/2014/main" val="2537903168"/>
                    </a:ext>
                  </a:extLst>
                </a:gridCol>
              </a:tblGrid>
              <a:tr h="370840">
                <a:tc>
                  <a:txBody>
                    <a:bodyPr/>
                    <a:lstStyle/>
                    <a:p>
                      <a:pPr algn="ctr"/>
                      <a:r>
                        <a:rPr lang="fr-ca"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Agent temporel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ca"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Institut des grandes erreurs temporelles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ca"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Faille temporelle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3234418"/>
                  </a:ext>
                </a:extLst>
              </a:tr>
              <a:tr h="370840">
                <a:tc>
                  <a:txBody>
                    <a:bodyPr/>
                    <a:lstStyle/>
                    <a:p>
                      <a:pPr algn="ctr"/>
                      <a:r>
                        <a:rPr lang="fr-ca" sz="1800" dirty="0">
                          <a:latin typeface="Noto Sans" panose="020B0502040504020204" pitchFamily="34" charset="0"/>
                          <a:ea typeface="Noto Sans" panose="020B0502040504020204" pitchFamily="34" charset="0"/>
                          <a:cs typeface="Noto Sans" panose="020B0502040504020204" pitchFamily="34" charset="0"/>
                        </a:rPr>
                        <a:t>C'est le robot que nous programmerons afin de nous aider à résoudre les failles temporelles.</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ca" sz="1800" dirty="0">
                          <a:latin typeface="Noto Sans" panose="020B0502040504020204" pitchFamily="34" charset="0"/>
                          <a:ea typeface="Noto Sans" panose="020B0502040504020204" pitchFamily="34" charset="0"/>
                          <a:cs typeface="Noto Sans" panose="020B0502040504020204" pitchFamily="34" charset="0"/>
                        </a:rPr>
                        <a:t>En tant qu'informaticien, vous travaillez à l'Institut des grandes erreurs temporelles. Vous surveillez et entretenez l'ordre du temps. </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ca" sz="1800" dirty="0">
                          <a:latin typeface="Noto Sans" panose="020B0502040504020204" pitchFamily="34" charset="0"/>
                          <a:ea typeface="Noto Sans" panose="020B0502040504020204" pitchFamily="34" charset="0"/>
                          <a:cs typeface="Noto Sans" panose="020B0502040504020204" pitchFamily="34" charset="0"/>
                        </a:rPr>
                        <a:t>C'est un gros problème (ou une modification) qui est survenu sur la ligne du temps de la Terre. Les failles sont affichées dans l'ordinateur central.</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8817006"/>
                  </a:ext>
                </a:extLst>
              </a:tr>
            </a:tbl>
          </a:graphicData>
        </a:graphic>
      </p:graphicFrame>
      <p:pic>
        <p:nvPicPr>
          <p:cNvPr id="7" name="Picture 6">
            <a:extLst>
              <a:ext uri="{FF2B5EF4-FFF2-40B4-BE49-F238E27FC236}">
                <a16:creationId xmlns:a16="http://schemas.microsoft.com/office/drawing/2014/main" id="{D5B809D7-F6BA-45A3-874C-BC5A378098E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46610" y="3790950"/>
            <a:ext cx="2763840" cy="1561364"/>
          </a:xfrm>
          <a:prstGeom prst="rect">
            <a:avLst/>
          </a:prstGeom>
        </p:spPr>
      </p:pic>
      <p:pic>
        <p:nvPicPr>
          <p:cNvPr id="8" name="Picture 7">
            <a:extLst>
              <a:ext uri="{FF2B5EF4-FFF2-40B4-BE49-F238E27FC236}">
                <a16:creationId xmlns:a16="http://schemas.microsoft.com/office/drawing/2014/main" id="{BFC537D8-C713-4283-9901-1AB245CAC00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258176" y="4076700"/>
            <a:ext cx="3062514" cy="1275614"/>
          </a:xfrm>
          <a:prstGeom prst="rect">
            <a:avLst/>
          </a:prstGeom>
        </p:spPr>
      </p:pic>
      <p:pic>
        <p:nvPicPr>
          <p:cNvPr id="9" name="Picture 8" descr="Une image contenant du texte, des objets, un bureau encombré&#10;&#10;Description générée automatiquement">
            <a:extLst>
              <a:ext uri="{FF2B5EF4-FFF2-40B4-BE49-F238E27FC236}">
                <a16:creationId xmlns:a16="http://schemas.microsoft.com/office/drawing/2014/main" id="{DF86B156-8584-428D-BA0D-61969F9B408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4917"/>
          <a:stretch/>
        </p:blipFill>
        <p:spPr>
          <a:xfrm>
            <a:off x="1324536" y="3307975"/>
            <a:ext cx="2253448" cy="2154393"/>
          </a:xfrm>
          <a:prstGeom prst="rect">
            <a:avLst/>
          </a:prstGeom>
        </p:spPr>
      </p:pic>
    </p:spTree>
    <p:extLst>
      <p:ext uri="{BB962C8B-B14F-4D97-AF65-F5344CB8AC3E}">
        <p14:creationId xmlns:p14="http://schemas.microsoft.com/office/powerpoint/2010/main" val="4239967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aster Slide">
  <a:themeElements>
    <a:clrScheme name="Mojang Studios RGB">
      <a:dk1>
        <a:sysClr val="windowText" lastClr="000000"/>
      </a:dk1>
      <a:lt1>
        <a:srgbClr val="FFFFFF"/>
      </a:lt1>
      <a:dk2>
        <a:srgbClr val="333330"/>
      </a:dk2>
      <a:lt2>
        <a:srgbClr val="FFFFFF"/>
      </a:lt2>
      <a:accent1>
        <a:srgbClr val="EF323D"/>
      </a:accent1>
      <a:accent2>
        <a:srgbClr val="E6E4E0"/>
      </a:accent2>
      <a:accent3>
        <a:srgbClr val="F8F6F5"/>
      </a:accent3>
      <a:accent4>
        <a:srgbClr val="000000"/>
      </a:accent4>
      <a:accent5>
        <a:srgbClr val="77776F"/>
      </a:accent5>
      <a:accent6>
        <a:srgbClr val="B1B1AB"/>
      </a:accent6>
      <a:hlink>
        <a:srgbClr val="EF323D"/>
      </a:hlink>
      <a:folHlink>
        <a:srgbClr val="A5A5A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6350" cap="flat">
          <a:noFill/>
          <a:prstDash val="solid"/>
          <a:miter/>
        </a:ln>
      </a:spPr>
      <a:bodyPr rtlCol="0" anchor="ctr"/>
      <a:lstStyle>
        <a:defPPr algn="l">
          <a:defRPr/>
        </a:defPPr>
      </a:lstStyle>
    </a:spDef>
    <a:txDef>
      <a:spPr/>
      <a:bodyPr vert="horz" wrap="square" lIns="0" tIns="0" rIns="0" bIns="0" rtlCol="0" anchor="t" anchorCtr="0">
        <a:no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inecraft EDU Template">
  <a:themeElements>
    <a:clrScheme name="Custom 4">
      <a:dk1>
        <a:srgbClr val="494949"/>
      </a:dk1>
      <a:lt1>
        <a:srgbClr val="FFFFFF"/>
      </a:lt1>
      <a:dk2>
        <a:srgbClr val="3FBF73"/>
      </a:dk2>
      <a:lt2>
        <a:srgbClr val="DCDCDC"/>
      </a:lt2>
      <a:accent1>
        <a:srgbClr val="3D9CCC"/>
      </a:accent1>
      <a:accent2>
        <a:srgbClr val="F4B349"/>
      </a:accent2>
      <a:accent3>
        <a:srgbClr val="F26060"/>
      </a:accent3>
      <a:accent4>
        <a:srgbClr val="CA5AE0"/>
      </a:accent4>
      <a:accent5>
        <a:srgbClr val="000000"/>
      </a:accent5>
      <a:accent6>
        <a:srgbClr val="AAAAAA"/>
      </a:accent6>
      <a:hlink>
        <a:srgbClr val="6B6B6B"/>
      </a:hlink>
      <a:folHlink>
        <a:srgbClr val="000000"/>
      </a:folHlink>
    </a:clrScheme>
    <a:fontScheme name="MinecraftEDU">
      <a:majorFont>
        <a:latin typeface="Torque Bold"/>
        <a:ea typeface=""/>
        <a:cs typeface=""/>
      </a:majorFont>
      <a:minorFont>
        <a:latin typeface="Gotham Book"/>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defPPr defTabSz="914099" fontAlgn="base">
          <a:spcBef>
            <a:spcPct val="0"/>
          </a:spcBef>
          <a:spcAft>
            <a:spcPct val="0"/>
          </a:spcAft>
          <a:defRPr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600" dirty="0" err="1">
            <a:solidFill>
              <a:schemeClr val="accent2">
                <a:alpha val="99000"/>
              </a:schemeClr>
            </a:solidFill>
          </a:defRPr>
        </a:defPPr>
      </a:lstStyle>
    </a:txDef>
  </a:objectDefaults>
  <a:extraClrSchemeLst/>
  <a:extLst>
    <a:ext uri="{05A4C25C-085E-4340-85A3-A5531E510DB2}">
      <thm15:themeFamily xmlns:thm15="http://schemas.microsoft.com/office/thememl/2012/main" name="Presentation1 [Autosaved]" id="{79EBDF59-A86D-41BE-8832-B10C7C41236B}" vid="{6A11FC32-22EC-4733-A755-10A754A32C44}"/>
    </a:ext>
  </a:extLst>
</a:theme>
</file>

<file path=ppt/theme/theme3.xml><?xml version="1.0" encoding="utf-8"?>
<a:theme xmlns:a="http://schemas.openxmlformats.org/drawingml/2006/main" name="Light Gray Template">
  <a:themeElements>
    <a:clrScheme name="ST_Purple on White/Lt Gray">
      <a:dk1>
        <a:srgbClr val="000000"/>
      </a:dk1>
      <a:lt1>
        <a:srgbClr val="FFFFFF"/>
      </a:lt1>
      <a:dk2>
        <a:srgbClr val="3B2E58"/>
      </a:dk2>
      <a:lt2>
        <a:srgbClr val="E6E6E6"/>
      </a:lt2>
      <a:accent1>
        <a:srgbClr val="8661C5"/>
      </a:accent1>
      <a:accent2>
        <a:srgbClr val="3B2E58"/>
      </a:accent2>
      <a:accent3>
        <a:srgbClr val="D83B01"/>
      </a:accent3>
      <a:accent4>
        <a:srgbClr val="243A5E"/>
      </a:accent4>
      <a:accent5>
        <a:srgbClr val="0078D4"/>
      </a:accent5>
      <a:accent6>
        <a:srgbClr val="737373"/>
      </a:accent6>
      <a:hlink>
        <a:srgbClr val="8661C5"/>
      </a:hlink>
      <a:folHlink>
        <a:srgbClr val="8661C5"/>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060A8F2B-E534-493E-AE65-6216CCC2B122}"/>
    </a:ext>
  </a:extLst>
</a:theme>
</file>

<file path=ppt/theme/theme4.xml><?xml version="1.0" encoding="utf-8"?>
<a:theme xmlns:a="http://schemas.openxmlformats.org/drawingml/2006/main" name="Black Template">
  <a:themeElements>
    <a:clrScheme name="ST_Purple on Black">
      <a:dk1>
        <a:srgbClr val="000000"/>
      </a:dk1>
      <a:lt1>
        <a:srgbClr val="FFFFFF"/>
      </a:lt1>
      <a:dk2>
        <a:srgbClr val="3B2E58"/>
      </a:dk2>
      <a:lt2>
        <a:srgbClr val="E6E6E6"/>
      </a:lt2>
      <a:accent1>
        <a:srgbClr val="8661C5"/>
      </a:accent1>
      <a:accent2>
        <a:srgbClr val="D59DFF"/>
      </a:accent2>
      <a:accent3>
        <a:srgbClr val="FFB900"/>
      </a:accent3>
      <a:accent4>
        <a:srgbClr val="30E5D0"/>
      </a:accent4>
      <a:accent5>
        <a:srgbClr val="D83B01"/>
      </a:accent5>
      <a:accent6>
        <a:srgbClr val="E6E6E6"/>
      </a:accent6>
      <a:hlink>
        <a:srgbClr val="D59DFF"/>
      </a:hlink>
      <a:folHlink>
        <a:srgbClr val="D59DFF"/>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A2CFDC08-323C-47CC-BD07-00E59A51A3E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87679a3-87ed-450a-99c2-4ab8a4a43958">
      <Terms xmlns="http://schemas.microsoft.com/office/infopath/2007/PartnerControls"/>
    </lcf76f155ced4ddcb4097134ff3c332f>
    <TaxCatchAll xmlns="230e9df3-be65-4c73-a93b-d1236ebd677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6A7BC2A236C004BAFABC7D271945C80" ma:contentTypeVersion="13" ma:contentTypeDescription="Create a new document." ma:contentTypeScope="" ma:versionID="91ed083ddbc77fed54792575d6f66beb">
  <xsd:schema xmlns:xsd="http://www.w3.org/2001/XMLSchema" xmlns:xs="http://www.w3.org/2001/XMLSchema" xmlns:p="http://schemas.microsoft.com/office/2006/metadata/properties" xmlns:ns2="a87679a3-87ed-450a-99c2-4ab8a4a43958" xmlns:ns3="230e9df3-be65-4c73-a93b-d1236ebd677e" targetNamespace="http://schemas.microsoft.com/office/2006/metadata/properties" ma:root="true" ma:fieldsID="0eacc18e0289101c4402a6b8c9fd9188" ns2:_="" ns3:_="">
    <xsd:import namespace="a87679a3-87ed-450a-99c2-4ab8a4a43958"/>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MediaServiceOCR" minOccurs="0"/>
                <xsd:element ref="ns2:lcf76f155ced4ddcb4097134ff3c332f" minOccurs="0"/>
                <xsd:element ref="ns3:TaxCatchAll"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7679a3-87ed-450a-99c2-4ab8a4a439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496cabf-2136-4bc0-8567-4c8584119ad4}" ma:internalName="TaxCatchAll" ma:showField="CatchAllData" ma:web="e74c29ac-f79a-4f34-af89-5379dff1df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AF3196-6F9C-41C5-9EE8-4D27DE9F6730}">
  <ds:schemaRefs>
    <ds:schemaRef ds:uri="230e9df3-be65-4c73-a93b-d1236ebd677e"/>
    <ds:schemaRef ds:uri="http://purl.org/dc/terms/"/>
    <ds:schemaRef ds:uri="http://schemas.openxmlformats.org/package/2006/metadata/core-properties"/>
    <ds:schemaRef ds:uri="http://purl.org/dc/dcmitype/"/>
    <ds:schemaRef ds:uri="a87679a3-87ed-450a-99c2-4ab8a4a43958"/>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D2E8A4C0-79CC-4D66-B954-4224ED9AC8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87679a3-87ed-450a-99c2-4ab8a4a43958"/>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E099283-CBE1-491B-AA1A-64C605BD24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9672</TotalTime>
  <Words>4353</Words>
  <Application>Microsoft Office PowerPoint</Application>
  <PresentationFormat>Widescreen</PresentationFormat>
  <Paragraphs>450</Paragraphs>
  <Slides>78</Slides>
  <Notes>8</Notes>
  <HiddenSlides>2</HiddenSlides>
  <MMClips>3</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78</vt:i4>
      </vt:variant>
    </vt:vector>
  </HeadingPairs>
  <TitlesOfParts>
    <vt:vector size="93" baseType="lpstr">
      <vt:lpstr>Arial</vt:lpstr>
      <vt:lpstr>Calibri</vt:lpstr>
      <vt:lpstr>Consolas</vt:lpstr>
      <vt:lpstr>Courier New</vt:lpstr>
      <vt:lpstr>Gotham Book</vt:lpstr>
      <vt:lpstr>Noto Sans</vt:lpstr>
      <vt:lpstr>Segoe UI</vt:lpstr>
      <vt:lpstr>Segoe UI Semibold</vt:lpstr>
      <vt:lpstr>Segoe UI Semibold (Headings)</vt:lpstr>
      <vt:lpstr>Torque Bold</vt:lpstr>
      <vt:lpstr>Wingdings</vt:lpstr>
      <vt:lpstr>Master Slide</vt:lpstr>
      <vt:lpstr>Minecraft EDU Template</vt:lpstr>
      <vt:lpstr>Light Gray Template</vt:lpstr>
      <vt:lpstr>Black Template</vt:lpstr>
      <vt:lpstr>Hour of Code 2021 (TimeCraft)</vt:lpstr>
      <vt:lpstr>PowerPoint Presentation</vt:lpstr>
      <vt:lpstr>What is  computer science?</vt:lpstr>
      <vt:lpstr>PowerPoint Presentation</vt:lpstr>
      <vt:lpstr>PowerPoint Presentation</vt:lpstr>
      <vt:lpstr>Computer Science is  Everywhere and  FOR EVERYONE!</vt:lpstr>
      <vt:lpstr>Welcome to Hour of Code 2021 (TimeCraft)</vt:lpstr>
      <vt:lpstr>PowerPoint Presentation</vt:lpstr>
      <vt:lpstr>Important Vocabulary </vt:lpstr>
      <vt:lpstr>Goal for the day</vt:lpstr>
      <vt:lpstr>Welcome to Timecraft</vt:lpstr>
      <vt:lpstr>Let’s practice Moving…</vt:lpstr>
      <vt:lpstr>Let’s practice Moving…</vt:lpstr>
      <vt:lpstr>Push the button</vt:lpstr>
      <vt:lpstr>Walk through the Hallway</vt:lpstr>
      <vt:lpstr>Meet T.A.R.R.A.</vt:lpstr>
      <vt:lpstr>Talk Screen </vt:lpstr>
      <vt:lpstr>Immersive reader</vt:lpstr>
      <vt:lpstr>Code is a set of instructions</vt:lpstr>
      <vt:lpstr>T.A.R.R.A. and Npcs</vt:lpstr>
      <vt:lpstr>Pick a Time Agent</vt:lpstr>
      <vt:lpstr>How to pick a Time Agent</vt:lpstr>
      <vt:lpstr>Using Your Time Agent</vt:lpstr>
      <vt:lpstr>Code Builder</vt:lpstr>
      <vt:lpstr>Using Your Time Agent</vt:lpstr>
      <vt:lpstr>Message from T.A.r.r.a.</vt:lpstr>
      <vt:lpstr>Go to the Circuit Breaker</vt:lpstr>
      <vt:lpstr>Message from T.A.R.R.A.</vt:lpstr>
      <vt:lpstr>Use your T.A.L.K. Device</vt:lpstr>
      <vt:lpstr>Message from T.A.R.R.A.</vt:lpstr>
      <vt:lpstr>Message from T.A.R.R.A.</vt:lpstr>
      <vt:lpstr>Coding concept:  Sequencing</vt:lpstr>
      <vt:lpstr>Power the Circuit </vt:lpstr>
      <vt:lpstr>Using code builder (blocks)</vt:lpstr>
      <vt:lpstr>Using code builder (blocks)</vt:lpstr>
      <vt:lpstr>Using code builder (Python)</vt:lpstr>
      <vt:lpstr>Message from T.A.R.R.A.</vt:lpstr>
      <vt:lpstr>Time splits on the mainframe </vt:lpstr>
      <vt:lpstr>Message from T.A.R.R.A.</vt:lpstr>
      <vt:lpstr>Select the Time Split</vt:lpstr>
      <vt:lpstr>Message from T.A.R.R.A.</vt:lpstr>
      <vt:lpstr>Go to the Time Pod</vt:lpstr>
      <vt:lpstr>Message from T.A.R.R.A.</vt:lpstr>
      <vt:lpstr>Time Jumps</vt:lpstr>
      <vt:lpstr>Open the Time Pod</vt:lpstr>
      <vt:lpstr>Mission Debrief</vt:lpstr>
      <vt:lpstr>Enter the Time Pod</vt:lpstr>
      <vt:lpstr>Enter the Time Pod</vt:lpstr>
      <vt:lpstr>Welcome to Big Band JAZZ!</vt:lpstr>
      <vt:lpstr>Message from T.A.R.R.A.</vt:lpstr>
      <vt:lpstr>Jazz Musician NPC</vt:lpstr>
      <vt:lpstr>Big BAND JAZZ</vt:lpstr>
      <vt:lpstr>BIG BAND JAZZ</vt:lpstr>
      <vt:lpstr>Message from T.A.R.R.A.</vt:lpstr>
      <vt:lpstr>Big band Jazz</vt:lpstr>
      <vt:lpstr>Creating the algorithm</vt:lpstr>
      <vt:lpstr>Coding the Algorithm</vt:lpstr>
      <vt:lpstr>RESET ACTIVITY</vt:lpstr>
      <vt:lpstr>Coding concept:  Debugging</vt:lpstr>
      <vt:lpstr>Using the “hint” button</vt:lpstr>
      <vt:lpstr>Message from T.A.R.R.A.</vt:lpstr>
      <vt:lpstr>Message from T.A.R.R.A.</vt:lpstr>
      <vt:lpstr>Secret Button</vt:lpstr>
      <vt:lpstr>Message from T.A.R.R.A.</vt:lpstr>
      <vt:lpstr>Secret Button</vt:lpstr>
      <vt:lpstr>Secret Button</vt:lpstr>
      <vt:lpstr>Message from T.A.R.R.A.</vt:lpstr>
      <vt:lpstr>Clues </vt:lpstr>
      <vt:lpstr>Return to IMTE</vt:lpstr>
      <vt:lpstr>Voting</vt:lpstr>
      <vt:lpstr>Success!</vt:lpstr>
      <vt:lpstr>Your turn to Play!</vt:lpstr>
      <vt:lpstr>Great job!</vt:lpstr>
      <vt:lpstr>Recap</vt:lpstr>
      <vt:lpstr>Reflection</vt:lpstr>
      <vt:lpstr>More coding fun</vt:lpstr>
      <vt:lpstr>Certificate</vt:lpstr>
      <vt:lpstr>The fun doesn’t stop here!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Holly Gerlach</dc:creator>
  <cp:lastModifiedBy>Micah Myerscough</cp:lastModifiedBy>
  <cp:revision>8</cp:revision>
  <dcterms:created xsi:type="dcterms:W3CDTF">2021-09-28T05:53:27Z</dcterms:created>
  <dcterms:modified xsi:type="dcterms:W3CDTF">2021-10-28T08:08:51Z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0x01010066A7BC2A236C004BAFABC7D271945C80</vt:lpwstr>
  </property>
</Properties>
</file>