
<file path=[Content_Types].xml><?xml version="1.0" encoding="utf-8"?>
<Types xmlns="http://schemas.openxmlformats.org/package/2006/content-types">
  <Default Extension="emf" ContentType="image/x-emf"/>
  <Default Extension="jpeg" ContentType="image/jpeg"/>
  <Default Extension="jpg" ContentType="image/jpeg"/>
  <Default Extension="mp3" ContentType="audio/m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theme/theme2.xml" ContentType="application/vnd.openxmlformats-officedocument.theme+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theme/theme3.xml" ContentType="application/vnd.openxmlformats-officedocument.theme+xml"/>
  <Override PartName="/ppt/slideLayouts/slideLayout14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754" r:id="rId5"/>
    <p:sldMasterId id="2147484799" r:id="rId6"/>
    <p:sldMasterId id="2147484675" r:id="rId7"/>
  </p:sldMasterIdLst>
  <p:notesMasterIdLst>
    <p:notesMasterId r:id="rId86"/>
  </p:notesMasterIdLst>
  <p:handoutMasterIdLst>
    <p:handoutMasterId r:id="rId87"/>
  </p:handoutMasterIdLst>
  <p:sldIdLst>
    <p:sldId id="1554" r:id="rId8"/>
    <p:sldId id="299" r:id="rId9"/>
    <p:sldId id="1504" r:id="rId10"/>
    <p:sldId id="1503" r:id="rId11"/>
    <p:sldId id="1474" r:id="rId12"/>
    <p:sldId id="1475" r:id="rId13"/>
    <p:sldId id="1472" r:id="rId14"/>
    <p:sldId id="1471" r:id="rId15"/>
    <p:sldId id="1477" r:id="rId16"/>
    <p:sldId id="1476" r:id="rId17"/>
    <p:sldId id="1478" r:id="rId18"/>
    <p:sldId id="1480" r:id="rId19"/>
    <p:sldId id="1479" r:id="rId20"/>
    <p:sldId id="1482" r:id="rId21"/>
    <p:sldId id="1483" r:id="rId22"/>
    <p:sldId id="1484" r:id="rId23"/>
    <p:sldId id="1487" r:id="rId24"/>
    <p:sldId id="1544" r:id="rId25"/>
    <p:sldId id="1547" r:id="rId26"/>
    <p:sldId id="1486" r:id="rId27"/>
    <p:sldId id="1485" r:id="rId28"/>
    <p:sldId id="1489" r:id="rId29"/>
    <p:sldId id="1490" r:id="rId30"/>
    <p:sldId id="1517" r:id="rId31"/>
    <p:sldId id="1505" r:id="rId32"/>
    <p:sldId id="1506" r:id="rId33"/>
    <p:sldId id="1507" r:id="rId34"/>
    <p:sldId id="1518" r:id="rId35"/>
    <p:sldId id="1508" r:id="rId36"/>
    <p:sldId id="1520" r:id="rId37"/>
    <p:sldId id="1522" r:id="rId38"/>
    <p:sldId id="1548" r:id="rId39"/>
    <p:sldId id="1523" r:id="rId40"/>
    <p:sldId id="1524" r:id="rId41"/>
    <p:sldId id="1541" r:id="rId42"/>
    <p:sldId id="1525" r:id="rId43"/>
    <p:sldId id="1526" r:id="rId44"/>
    <p:sldId id="1519" r:id="rId45"/>
    <p:sldId id="1528" r:id="rId46"/>
    <p:sldId id="1527" r:id="rId47"/>
    <p:sldId id="1529" r:id="rId48"/>
    <p:sldId id="1491" r:id="rId49"/>
    <p:sldId id="1545" r:id="rId50"/>
    <p:sldId id="1510" r:id="rId51"/>
    <p:sldId id="1531" r:id="rId52"/>
    <p:sldId id="1532" r:id="rId53"/>
    <p:sldId id="1533" r:id="rId54"/>
    <p:sldId id="1509" r:id="rId55"/>
    <p:sldId id="1493" r:id="rId56"/>
    <p:sldId id="1534" r:id="rId57"/>
    <p:sldId id="1542" r:id="rId58"/>
    <p:sldId id="1494" r:id="rId59"/>
    <p:sldId id="1495" r:id="rId60"/>
    <p:sldId id="1535" r:id="rId61"/>
    <p:sldId id="1496" r:id="rId62"/>
    <p:sldId id="1500" r:id="rId63"/>
    <p:sldId id="1501" r:id="rId64"/>
    <p:sldId id="1516" r:id="rId65"/>
    <p:sldId id="1549" r:id="rId66"/>
    <p:sldId id="1511" r:id="rId67"/>
    <p:sldId id="1536" r:id="rId68"/>
    <p:sldId id="1546" r:id="rId69"/>
    <p:sldId id="1497" r:id="rId70"/>
    <p:sldId id="1538" r:id="rId71"/>
    <p:sldId id="1537" r:id="rId72"/>
    <p:sldId id="1498" r:id="rId73"/>
    <p:sldId id="1539" r:id="rId74"/>
    <p:sldId id="1512" r:id="rId75"/>
    <p:sldId id="1513" r:id="rId76"/>
    <p:sldId id="1499" r:id="rId77"/>
    <p:sldId id="1540" r:id="rId78"/>
    <p:sldId id="1492" r:id="rId79"/>
    <p:sldId id="1550" r:id="rId80"/>
    <p:sldId id="1551" r:id="rId81"/>
    <p:sldId id="1502" r:id="rId82"/>
    <p:sldId id="1552" r:id="rId83"/>
    <p:sldId id="1543" r:id="rId84"/>
    <p:sldId id="1553" r:id="rId8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olly Gerlach" initials="HG" lastIdx="5" clrIdx="0">
    <p:extLst>
      <p:ext uri="{19B8F6BF-5375-455C-9EA6-DF929625EA0E}">
        <p15:presenceInfo xmlns:p15="http://schemas.microsoft.com/office/powerpoint/2012/main" userId="S::holly.gerlach@LEGO.com::a773409d-00f1-49d0-bf53-44934dd6ecb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2121"/>
    <a:srgbClr val="C6C6C6"/>
    <a:srgbClr val="272727"/>
    <a:srgbClr val="3C3C3C"/>
    <a:srgbClr val="4D4D4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76" autoAdjust="0"/>
    <p:restoredTop sz="94660"/>
  </p:normalViewPr>
  <p:slideViewPr>
    <p:cSldViewPr snapToGrid="0">
      <p:cViewPr varScale="1">
        <p:scale>
          <a:sx n="128" d="100"/>
          <a:sy n="128" d="100"/>
        </p:scale>
        <p:origin x="156" y="594"/>
      </p:cViewPr>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p:scale>
          <a:sx n="77" d="100"/>
          <a:sy n="77" d="100"/>
        </p:scale>
        <p:origin x="2796" y="4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presProps" Target="presProps.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5" Type="http://schemas.openxmlformats.org/officeDocument/2006/relationships/slideMaster" Target="slideMasters/slideMaster2.xml"/><Relationship Id="rId90" Type="http://schemas.openxmlformats.org/officeDocument/2006/relationships/viewProps" Target="viewProps.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slide" Target="slides/slide78.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commentAuthors" Target="commentAuthors.xml"/><Relationship Id="rId9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tableStyles" Target="tableStyles.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handoutMaster" Target="handoutMasters/handoutMaster1.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4B23029-D2BE-4B81-9DDC-AEBBDEB300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8177022-7093-4A62-BAD1-EB7B8B496A4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244E4A0-CFE2-43E5-AB02-E16BDC000F62}" type="datetimeFigureOut">
              <a:rPr lang="en-US" smtClean="0"/>
              <a:t>10/28/2021</a:t>
            </a:fld>
            <a:endParaRPr lang="en-US"/>
          </a:p>
        </p:txBody>
      </p:sp>
      <p:sp>
        <p:nvSpPr>
          <p:cNvPr id="4" name="Footer Placeholder 3">
            <a:extLst>
              <a:ext uri="{FF2B5EF4-FFF2-40B4-BE49-F238E27FC236}">
                <a16:creationId xmlns:a16="http://schemas.microsoft.com/office/drawing/2014/main" id="{E1F4BFB6-9A7D-4EF9-B2FC-40CCAB88763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30D2BA0-47B9-4257-B5C7-70BA3A529B1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91168D5-6651-4274-A857-5C47FA65134A}" type="slidenum">
              <a:rPr lang="en-US" smtClean="0"/>
              <a:t>‹#›</a:t>
            </a:fld>
            <a:endParaRPr lang="en-US"/>
          </a:p>
        </p:txBody>
      </p:sp>
    </p:spTree>
    <p:extLst>
      <p:ext uri="{BB962C8B-B14F-4D97-AF65-F5344CB8AC3E}">
        <p14:creationId xmlns:p14="http://schemas.microsoft.com/office/powerpoint/2010/main" val="19822561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CEADEF-C132-492A-898B-2BA1EE166F72}" type="datetimeFigureOut">
              <a:rPr lang="en-US" smtClean="0"/>
              <a:t>10/28/2021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10F92B-4059-456C-8401-4C299DE42E06}" type="slidenum">
              <a:rPr lang="en-US" smtClean="0"/>
              <a:t>‹#›</a:t>
            </a:fld>
            <a:endParaRPr lang="en-US"/>
          </a:p>
        </p:txBody>
      </p:sp>
    </p:spTree>
    <p:extLst>
      <p:ext uri="{BB962C8B-B14F-4D97-AF65-F5344CB8AC3E}">
        <p14:creationId xmlns:p14="http://schemas.microsoft.com/office/powerpoint/2010/main" val="6362815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Relationships xmlns="http://schemas.openxmlformats.org/package/2006/relationships"><Relationship Id="rId3" Type="http://schemas.openxmlformats.org/officeDocument/2006/relationships/hyperlink" Target="https://education.minecraft.net/hour-of-code"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i-fi" sz="882" b="1" kern="1200">
                <a:solidFill>
                  <a:schemeClr val="tx1"/>
                </a:solidFill>
                <a:effectLst/>
                <a:latin typeface="Segoe UI" panose="020B0502040204020203" pitchFamily="34" charset="0"/>
                <a:ea typeface="+mn-ea"/>
                <a:cs typeface="+mn-cs"/>
              </a:rPr>
              <a:t>Esittelijä – päivitä ja liitä seuraava teksti chattiin puhelun alussa:</a:t>
            </a:r>
          </a:p>
          <a:p>
            <a:endParaRPr lang="en-US" sz="882" kern="1200">
              <a:solidFill>
                <a:schemeClr val="tx1"/>
              </a:solidFill>
              <a:effectLst/>
              <a:latin typeface="Segoe UI" panose="020B0502040204020203" pitchFamily="34" charset="0"/>
              <a:ea typeface="+mn-ea"/>
              <a:cs typeface="+mn-cs"/>
            </a:endParaRPr>
          </a:p>
          <a:p>
            <a:r>
              <a:rPr lang="fi-fi" sz="882" kern="1200">
                <a:solidFill>
                  <a:schemeClr val="tx1"/>
                </a:solidFill>
                <a:effectLst/>
                <a:latin typeface="Segoe UI" panose="020B0502040204020203" pitchFamily="34" charset="0"/>
                <a:ea typeface="+mn-ea"/>
                <a:cs typeface="+mn-cs"/>
              </a:rPr>
              <a:t>Tervetuloa työpajaan [työpajan nimi]! Aloitamme [kellonaika ja aikavyöhyke].</a:t>
            </a:r>
            <a:r>
              <a:rPr lang="fi-fi" sz="882" i="1" kern="1200">
                <a:solidFill>
                  <a:schemeClr val="tx1"/>
                </a:solidFill>
                <a:effectLst/>
                <a:latin typeface="Segoe UI" panose="020B0502040204020203" pitchFamily="34" charset="0"/>
                <a:ea typeface="+mn-ea"/>
                <a:cs typeface="+mn-cs"/>
              </a:rPr>
              <a:t> </a:t>
            </a:r>
            <a:r>
              <a:rPr lang="fi-fi" sz="882" kern="1200">
                <a:solidFill>
                  <a:schemeClr val="tx1"/>
                </a:solidFill>
                <a:effectLst/>
                <a:latin typeface="Segoe UI" panose="020B0502040204020203" pitchFamily="34" charset="0"/>
                <a:ea typeface="+mn-ea"/>
                <a:cs typeface="+mn-cs"/>
              </a:rPr>
              <a:t>Jos sinulla on kysyttävää tai teknisiä ongelmia, ilmoita meille siitä chatissa. Jos haluat tietää lisää muista virtuaalisista työpajoistamme, käy osoitteessa &lt;URL&gt;. Jos et vielä ole hankkinut etumatkaa päivän tehtävissä lataamalla Minecraft: Education Editionin osoitteesta </a:t>
            </a:r>
            <a:r>
              <a:rPr lang="fi-fi" sz="882" u="sng" kern="1200">
                <a:solidFill>
                  <a:schemeClr val="tx1"/>
                </a:solidFill>
                <a:effectLst/>
                <a:latin typeface="Segoe UI" panose="020B0502040204020203" pitchFamily="34" charset="0"/>
                <a:ea typeface="+mn-ea"/>
                <a:cs typeface="+mn-cs"/>
                <a:hlinkClick r:id="rId3"/>
              </a:rPr>
              <a:t>https://education.minecraft.net/hour-of-code</a:t>
            </a:r>
          </a:p>
          <a:p>
            <a:r>
              <a:rPr lang="fi-fi" sz="882" b="1" kern="1200">
                <a:solidFill>
                  <a:schemeClr val="tx1"/>
                </a:solidFill>
                <a:effectLst/>
                <a:latin typeface="Segoe UI" panose="020B0502040204020203" pitchFamily="34" charset="0"/>
                <a:ea typeface="+mn-ea"/>
                <a:cs typeface="+mn-cs"/>
              </a:rPr>
              <a:t>, tee se jo nyt.</a:t>
            </a:r>
            <a:endParaRPr lang="en-US" sz="900" kern="1200">
              <a:solidFill>
                <a:schemeClr val="tx1"/>
              </a:solidFill>
              <a:effectLst/>
              <a:latin typeface="Segoe UI" panose="020B0502040204020203" pitchFamily="34" charset="0"/>
              <a:ea typeface="+mn-ea"/>
              <a:cs typeface="+mn-cs"/>
            </a:endParaRPr>
          </a:p>
          <a:p>
            <a:r>
              <a:rPr lang="fi-fi" sz="882" b="1" kern="1200">
                <a:solidFill>
                  <a:schemeClr val="tx1"/>
                </a:solidFill>
                <a:effectLst/>
                <a:latin typeface="Segoe UI" panose="020B0502040204020203" pitchFamily="34" charset="0"/>
                <a:ea typeface="+mn-ea"/>
                <a:cs typeface="+mn-cs"/>
              </a:rPr>
              <a:t>Tee:</a:t>
            </a:r>
            <a:r>
              <a:rPr lang="fi-fi" sz="882" kern="1200">
                <a:solidFill>
                  <a:schemeClr val="tx1"/>
                </a:solidFill>
                <a:effectLst/>
                <a:latin typeface="Segoe UI" panose="020B0502040204020203" pitchFamily="34" charset="0"/>
                <a:ea typeface="+mn-ea"/>
                <a:cs typeface="+mn-cs"/>
              </a:rPr>
              <a:t> </a:t>
            </a:r>
            <a:r>
              <a:rPr lang="fi-fi" sz="882" b="1" kern="1200">
                <a:solidFill>
                  <a:schemeClr val="tx1"/>
                </a:solidFill>
                <a:effectLst/>
                <a:latin typeface="Segoe UI" panose="020B0502040204020203" pitchFamily="34" charset="0"/>
                <a:ea typeface="+mn-ea"/>
                <a:cs typeface="+mn-cs"/>
              </a:rPr>
              <a:t>Tervehdi osallistujia ja toivota heidät tervetulleiksi: </a:t>
            </a:r>
            <a:endParaRPr lang="en-US" sz="882" kern="1200">
              <a:solidFill>
                <a:schemeClr val="tx1"/>
              </a:solidFill>
              <a:effectLst/>
              <a:latin typeface="Segoe UI" panose="020B0502040204020203" pitchFamily="34" charset="0"/>
              <a:ea typeface="+mn-ea"/>
              <a:cs typeface="+mn-cs"/>
            </a:endParaRPr>
          </a:p>
          <a:p>
            <a:pPr marL="171450" lvl="0" indent="-171450">
              <a:buFont typeface="Arial" panose="020B0604020202020204" pitchFamily="34" charset="0"/>
              <a:buChar char="•"/>
            </a:pPr>
            <a:r>
              <a:rPr lang="fi-fi" sz="882" kern="1200">
                <a:solidFill>
                  <a:schemeClr val="tx1"/>
                </a:solidFill>
                <a:effectLst/>
                <a:latin typeface="Segoe UI" panose="020B0502040204020203" pitchFamily="34" charset="0"/>
                <a:ea typeface="+mn-ea"/>
                <a:cs typeface="+mn-cs"/>
              </a:rPr>
              <a:t>Esittele PowerPoint Teams-kokouksessa ja näytä ensimmäinen dia.</a:t>
            </a:r>
          </a:p>
          <a:p>
            <a:pPr marL="171450" lvl="0" indent="-171450">
              <a:buFont typeface="Arial" panose="020B0604020202020204" pitchFamily="34" charset="0"/>
              <a:buChar char="•"/>
            </a:pPr>
            <a:r>
              <a:rPr lang="fi-fi" sz="882" kern="1200">
                <a:solidFill>
                  <a:schemeClr val="tx1"/>
                </a:solidFill>
                <a:effectLst/>
                <a:latin typeface="Segoe UI" panose="020B0502040204020203" pitchFamily="34" charset="0"/>
                <a:ea typeface="+mn-ea"/>
                <a:cs typeface="+mn-cs"/>
              </a:rPr>
              <a:t>Päivitä ja jaa edellä ehdotettu chattiavaus.</a:t>
            </a:r>
          </a:p>
          <a:p>
            <a:pPr marL="171450" lvl="0" indent="-171450">
              <a:buFont typeface="Arial" panose="020B0604020202020204" pitchFamily="34" charset="0"/>
              <a:buChar char="•"/>
            </a:pPr>
            <a:r>
              <a:rPr lang="fi-fi" sz="882" kern="1200">
                <a:solidFill>
                  <a:schemeClr val="tx1"/>
                </a:solidFill>
                <a:effectLst/>
                <a:latin typeface="Segoe UI" panose="020B0502040204020203" pitchFamily="34" charset="0"/>
                <a:ea typeface="+mn-ea"/>
                <a:cs typeface="+mn-cs"/>
              </a:rPr>
              <a:t>Tervehdi osallistujia heidän saapuessaan ja varmista, että he kaikki ovat mykistettynä.</a:t>
            </a:r>
          </a:p>
          <a:p>
            <a:pPr marL="171450" lvl="0" indent="-171450">
              <a:buFont typeface="Arial" panose="020B0604020202020204" pitchFamily="34" charset="0"/>
              <a:buChar char="•"/>
            </a:pPr>
            <a:r>
              <a:rPr lang="fi-fi" sz="882" kern="1200">
                <a:solidFill>
                  <a:schemeClr val="tx1"/>
                </a:solidFill>
                <a:effectLst/>
                <a:latin typeface="Segoe UI" panose="020B0502040204020203" pitchFamily="34" charset="0"/>
                <a:ea typeface="+mn-ea"/>
                <a:cs typeface="+mn-cs"/>
              </a:rPr>
              <a:t>Ilmoita osallistujille, että heidän kannattaa ottaa suttupaperia ja kynä esille työpajaa varten.</a:t>
            </a:r>
          </a:p>
          <a:p>
            <a:pPr marL="171450" lvl="0" indent="-171450">
              <a:buFont typeface="Arial" panose="020B0604020202020204" pitchFamily="34" charset="0"/>
              <a:buChar char="•"/>
            </a:pPr>
            <a:r>
              <a:rPr lang="fi-fi" sz="882" kern="1200">
                <a:solidFill>
                  <a:schemeClr val="tx1"/>
                </a:solidFill>
                <a:effectLst/>
                <a:latin typeface="Segoe UI" panose="020B0502040204020203" pitchFamily="34" charset="0"/>
                <a:ea typeface="+mn-ea"/>
                <a:cs typeface="+mn-cs"/>
              </a:rPr>
              <a:t>Päätä ryhmän koon perusteella, sallitko osallistumisen äänellä vai käytätkö vain chattia.</a:t>
            </a:r>
          </a:p>
          <a:p>
            <a:endParaRPr lang="en-US" sz="882" b="1" kern="1200">
              <a:solidFill>
                <a:schemeClr val="tx1"/>
              </a:solidFill>
              <a:effectLst/>
              <a:latin typeface="Segoe UI" panose="020B0502040204020203" pitchFamily="34" charset="0"/>
              <a:ea typeface="+mn-ea"/>
              <a:cs typeface="+mn-cs"/>
            </a:endParaRPr>
          </a:p>
          <a:p>
            <a:r>
              <a:rPr lang="fi-fi" sz="882" b="1" kern="1200">
                <a:solidFill>
                  <a:schemeClr val="tx1"/>
                </a:solidFill>
                <a:effectLst/>
                <a:latin typeface="Segoe UI" panose="020B0502040204020203" pitchFamily="34" charset="0"/>
                <a:ea typeface="+mn-ea"/>
                <a:cs typeface="+mn-cs"/>
              </a:rPr>
              <a:t>Sano:</a:t>
            </a:r>
            <a:r>
              <a:rPr lang="fi-fi" sz="882" kern="1200">
                <a:solidFill>
                  <a:schemeClr val="tx1"/>
                </a:solidFill>
                <a:effectLst/>
                <a:latin typeface="Segoe UI" panose="020B0502040204020203" pitchFamily="34" charset="0"/>
                <a:ea typeface="+mn-ea"/>
                <a:cs typeface="+mn-cs"/>
              </a:rPr>
              <a:t> Hei kaikki, mukavaa, että pääsitte mukaan! Minä olen __________. Tämä on apuohjaajani, ___________. </a:t>
            </a:r>
          </a:p>
          <a:p>
            <a:endParaRPr lang="en-US" sz="900"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fi-fi"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MIKROSOFT EI ANNA MINKÄÄNLAISIA SUORIA, VÄLILLISIÄ TAI LAKISÄÄTEISIÄ TAKUITA TÄMÄN ESITYKSEN TIEDOISTA.</a:t>
            </a:r>
          </a:p>
        </p:txBody>
      </p:sp>
      <p:sp>
        <p:nvSpPr>
          <p:cNvPr id="6" name="Date Placeholder 5"/>
          <p:cNvSpPr>
            <a:spLocks noGrp="1"/>
          </p:cNvSpPr>
          <p:nvPr>
            <p:ph type="dt" idx="12"/>
          </p:nvPr>
        </p:nvSpPr>
        <p:spPr/>
        <p:txBody>
          <a:bodyPr/>
          <a:lstStyle/>
          <a:p>
            <a:fld id="{321E5A7B-BB8D-4368-A182-109669521632}" type="datetime8">
              <a:rPr lang="en-US" smtClean="0"/>
              <a:t>10/28/2021 1:07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36228363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fi-fi" sz="882" b="1" kern="1200">
                <a:solidFill>
                  <a:schemeClr val="tx1"/>
                </a:solidFill>
                <a:effectLst/>
                <a:latin typeface="Segoe UI" panose="020B0502040204020203" pitchFamily="34" charset="0"/>
                <a:ea typeface="+mn-ea"/>
                <a:cs typeface="+mn-cs"/>
              </a:rPr>
              <a:t>Sano: </a:t>
            </a:r>
            <a:r>
              <a:rPr lang="fi-fi" sz="882" kern="1200">
                <a:solidFill>
                  <a:schemeClr val="tx1"/>
                </a:solidFill>
                <a:effectLst/>
                <a:latin typeface="Segoe UI" panose="020B0502040204020203" pitchFamily="34" charset="0"/>
                <a:ea typeface="+mn-ea"/>
                <a:cs typeface="+mn-cs"/>
              </a:rPr>
              <a:t>Koodi on sarja ohjeita, jotka suoritetaan tietyssä järjestyksessä – aivan kuin ne, jotka juuri loit. Se on kieli, jota ohjelmat käyttävät saadakseen tietokoneen tekemään jotakin. Ohjelmoijat ovat ihmisiä, jotka kirjoittavat koodia. Mekin olemme tänään ohjelmoijia! Koodia voi kirjoittaa monilla eri tavoilla. </a:t>
            </a:r>
          </a:p>
          <a:p>
            <a:pPr marL="171450" lvl="0" indent="-171450">
              <a:buFont typeface="Arial" panose="020B0604020202020204" pitchFamily="34" charset="0"/>
              <a:buChar char="•"/>
            </a:pPr>
            <a:r>
              <a:rPr lang="fi-fi" sz="882" kern="1200">
                <a:solidFill>
                  <a:schemeClr val="tx1"/>
                </a:solidFill>
                <a:effectLst/>
                <a:latin typeface="Segoe UI" panose="020B0502040204020203" pitchFamily="34" charset="0"/>
                <a:ea typeface="+mn-ea"/>
                <a:cs typeface="+mn-cs"/>
              </a:rPr>
              <a:t>Seuraavissa tehtävissämme käytetään </a:t>
            </a:r>
            <a:r>
              <a:rPr lang="fi-fi" sz="882" b="1" kern="1200">
                <a:solidFill>
                  <a:schemeClr val="tx1"/>
                </a:solidFill>
                <a:effectLst/>
                <a:latin typeface="Segoe UI" panose="020B0502040204020203" pitchFamily="34" charset="0"/>
                <a:ea typeface="+mn-ea"/>
                <a:cs typeface="+mn-cs"/>
              </a:rPr>
              <a:t>lohkopohjaista koodia</a:t>
            </a:r>
            <a:r>
              <a:rPr lang="fi-fi" sz="882" kern="1200">
                <a:solidFill>
                  <a:schemeClr val="tx1"/>
                </a:solidFill>
                <a:effectLst/>
                <a:latin typeface="Segoe UI" panose="020B0502040204020203" pitchFamily="34" charset="0"/>
                <a:ea typeface="+mn-ea"/>
                <a:cs typeface="+mn-cs"/>
              </a:rPr>
              <a:t>, joka on loistavat tapa aloittaa koodaus. </a:t>
            </a:r>
          </a:p>
          <a:p>
            <a:pPr marL="171450" lvl="0" indent="-171450">
              <a:buFont typeface="Arial" panose="020B0604020202020204" pitchFamily="34" charset="0"/>
              <a:buChar char="•"/>
            </a:pPr>
            <a:r>
              <a:rPr lang="fi-fi" sz="882" kern="1200">
                <a:solidFill>
                  <a:schemeClr val="tx1"/>
                </a:solidFill>
                <a:effectLst/>
                <a:latin typeface="Segoe UI" panose="020B0502040204020203" pitchFamily="34" charset="0"/>
                <a:ea typeface="+mn-ea"/>
                <a:cs typeface="+mn-cs"/>
              </a:rPr>
              <a:t>Lohkopohjaisessa koodauksessa vedetään ja pudotetaan lohkoja, jotka edustavat ohjelmointikomentoja, ja yhdistetään niitä palapelin palojen lailla.</a:t>
            </a:r>
          </a:p>
          <a:p>
            <a:pPr marL="171450" lvl="0" indent="-171450">
              <a:buFont typeface="Arial" panose="020B0604020202020204" pitchFamily="34" charset="0"/>
              <a:buChar char="•"/>
            </a:pPr>
            <a:r>
              <a:rPr lang="fi-fi" sz="882" kern="1200">
                <a:solidFill>
                  <a:schemeClr val="tx1"/>
                </a:solidFill>
                <a:effectLst/>
                <a:latin typeface="Segoe UI" panose="020B0502040204020203" pitchFamily="34" charset="0"/>
                <a:ea typeface="+mn-ea"/>
                <a:cs typeface="+mn-cs"/>
              </a:rPr>
              <a:t>Koodia voi kirjoittaa myös tekstinä sanoin, numeroin ja välimerkein. Tässä kuvassa näkyy </a:t>
            </a:r>
            <a:r>
              <a:rPr lang="fi-fi" sz="882" b="1" kern="1200">
                <a:solidFill>
                  <a:schemeClr val="tx1"/>
                </a:solidFill>
                <a:effectLst/>
                <a:latin typeface="Segoe UI" panose="020B0502040204020203" pitchFamily="34" charset="0"/>
                <a:ea typeface="+mn-ea"/>
                <a:cs typeface="+mn-cs"/>
              </a:rPr>
              <a:t>tekstipohjainen koodikieli</a:t>
            </a:r>
            <a:r>
              <a:rPr lang="fi-fi" sz="882" kern="1200">
                <a:solidFill>
                  <a:schemeClr val="tx1"/>
                </a:solidFill>
                <a:effectLst/>
                <a:latin typeface="Segoe UI" panose="020B0502040204020203" pitchFamily="34" charset="0"/>
                <a:ea typeface="+mn-ea"/>
                <a:cs typeface="+mn-cs"/>
              </a:rPr>
              <a:t> JavaScript.</a:t>
            </a:r>
          </a:p>
          <a:p>
            <a:endParaRPr lang="en-US" sz="882" b="1" kern="1200">
              <a:solidFill>
                <a:schemeClr val="tx1"/>
              </a:solidFill>
              <a:effectLst/>
              <a:latin typeface="Segoe UI" panose="020B0502040204020203" pitchFamily="34" charset="0"/>
              <a:ea typeface="+mn-ea"/>
              <a:cs typeface="+mn-cs"/>
            </a:endParaRPr>
          </a:p>
          <a:p>
            <a:r>
              <a:rPr lang="fi-fi" sz="882" b="1" kern="1200">
                <a:solidFill>
                  <a:schemeClr val="tx1"/>
                </a:solidFill>
                <a:effectLst/>
                <a:latin typeface="Segoe UI" panose="020B0502040204020203" pitchFamily="34" charset="0"/>
                <a:ea typeface="+mn-ea"/>
                <a:cs typeface="+mn-cs"/>
              </a:rPr>
              <a:t>Kysy: </a:t>
            </a:r>
            <a:r>
              <a:rPr lang="fi-fi" sz="882" kern="1200">
                <a:solidFill>
                  <a:schemeClr val="tx1"/>
                </a:solidFill>
                <a:effectLst/>
                <a:latin typeface="Segoe UI" panose="020B0502040204020203" pitchFamily="34" charset="0"/>
                <a:ea typeface="+mn-ea"/>
                <a:cs typeface="+mn-cs"/>
              </a:rPr>
              <a:t>Näissä kuvissa näkyy sama ohjelma kirjoitettuna lohkopohjaisella ja tekstipohjaisella koodilla. Mitä samaa ja mitä erilaista niissä on? </a:t>
            </a:r>
          </a:p>
          <a:p>
            <a:r>
              <a:rPr lang="fi-fi" sz="882" kern="1200">
                <a:solidFill>
                  <a:schemeClr val="tx1"/>
                </a:solidFill>
                <a:effectLst/>
                <a:latin typeface="Segoe UI" panose="020B0502040204020203" pitchFamily="34" charset="0"/>
                <a:ea typeface="+mn-ea"/>
                <a:cs typeface="+mn-cs"/>
              </a:rPr>
              <a:t>(</a:t>
            </a:r>
            <a:r>
              <a:rPr lang="fi-fi" sz="882" i="1" kern="1200">
                <a:solidFill>
                  <a:schemeClr val="tx1"/>
                </a:solidFill>
                <a:effectLst/>
                <a:latin typeface="Segoe UI" panose="020B0502040204020203" pitchFamily="34" charset="0"/>
                <a:ea typeface="+mn-ea"/>
                <a:cs typeface="+mn-cs"/>
              </a:rPr>
              <a:t>Mahdollisia vastauksia: </a:t>
            </a:r>
            <a:r>
              <a:rPr lang="fi-fi" sz="882" kern="1200">
                <a:solidFill>
                  <a:schemeClr val="tx1"/>
                </a:solidFill>
                <a:effectLst/>
                <a:latin typeface="Segoe UI" panose="020B0502040204020203" pitchFamily="34" charset="0"/>
                <a:ea typeface="+mn-ea"/>
                <a:cs typeface="+mn-cs"/>
              </a:rPr>
              <a:t>samankaltaisuuksia: monet sanoista ja numeroista ovat samoja ja ne ovat samassa järjestyksessä; eroja: värikkäitä lohkoja vs numeroituja tekstirivejä; on start vs ei on start; vain sanoja ja numeroita vs sanoja ja numeroita sekä välimerkkejä; yhdistettäviä lohkoja vs kirjoitettavaa tekstiä).</a:t>
            </a:r>
          </a:p>
          <a:p>
            <a:endParaRPr lang="en-US" sz="882" b="1" kern="1200">
              <a:solidFill>
                <a:schemeClr val="tx1"/>
              </a:solidFill>
              <a:effectLst/>
              <a:latin typeface="Segoe UI" panose="020B0502040204020203" pitchFamily="34" charset="0"/>
              <a:ea typeface="+mn-ea"/>
              <a:cs typeface="+mn-cs"/>
            </a:endParaRPr>
          </a:p>
          <a:p>
            <a:r>
              <a:rPr lang="fi-fi" sz="882" b="1" kern="1200">
                <a:solidFill>
                  <a:schemeClr val="tx1"/>
                </a:solidFill>
                <a:effectLst/>
                <a:latin typeface="Segoe UI" panose="020B0502040204020203" pitchFamily="34" charset="0"/>
                <a:ea typeface="+mn-ea"/>
                <a:cs typeface="+mn-cs"/>
              </a:rPr>
              <a:t>Tee: </a:t>
            </a:r>
            <a:r>
              <a:rPr lang="fi-fi" sz="882" kern="1200">
                <a:solidFill>
                  <a:schemeClr val="tx1"/>
                </a:solidFill>
                <a:effectLst/>
                <a:latin typeface="Segoe UI" panose="020B0502040204020203" pitchFamily="34" charset="0"/>
                <a:ea typeface="+mn-ea"/>
                <a:cs typeface="+mn-cs"/>
              </a:rPr>
              <a:t>Pyydä vastauksia chatissa tai poista viitanneiden osallistujien mykistys.  </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fi-fi"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MIKROSOFT EI ANNA MINKÄÄNLAISIA SUORIA, VÄLILLISIÄ TAI LAKISÄÄTEISIÄ TAKUITA TÄMÄN ESITYKSEN TIEDOISTA.</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19</a:t>
            </a:fld>
            <a:endParaRPr lang="en-US"/>
          </a:p>
        </p:txBody>
      </p:sp>
    </p:spTree>
    <p:extLst>
      <p:ext uri="{BB962C8B-B14F-4D97-AF65-F5344CB8AC3E}">
        <p14:creationId xmlns:p14="http://schemas.microsoft.com/office/powerpoint/2010/main" val="3203150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i-fi" sz="882" b="1" kern="1200">
                <a:solidFill>
                  <a:schemeClr val="tx1"/>
                </a:solidFill>
                <a:effectLst/>
                <a:latin typeface="Segoe UI" panose="020B0502040204020203" pitchFamily="34" charset="0"/>
                <a:ea typeface="+mn-ea"/>
                <a:cs typeface="+mn-cs"/>
              </a:rPr>
              <a:t>Sano: </a:t>
            </a:r>
            <a:r>
              <a:rPr lang="fi-fi" sz="882" kern="1200">
                <a:solidFill>
                  <a:schemeClr val="tx1"/>
                </a:solidFill>
                <a:effectLst/>
                <a:latin typeface="Segoe UI" panose="020B0502040204020203" pitchFamily="34" charset="0"/>
                <a:ea typeface="+mn-ea"/>
                <a:cs typeface="+mn-cs"/>
              </a:rPr>
              <a:t>Hyvää työtä! Olet suorittanut ensimmäiset tehtäväsi kylän pelastamiseksi! Katsotaanpa kohtaamiasi haasteita ja kerrataan joitakin käsitteitä.</a:t>
            </a:r>
          </a:p>
          <a:p>
            <a:pPr marL="171450" lvl="0" indent="-171450">
              <a:buFont typeface="Arial" panose="020B0604020202020204" pitchFamily="34" charset="0"/>
              <a:buChar char="•"/>
            </a:pPr>
            <a:r>
              <a:rPr lang="fi-fi" sz="882" kern="1200">
                <a:solidFill>
                  <a:schemeClr val="tx1"/>
                </a:solidFill>
                <a:effectLst/>
                <a:latin typeface="Segoe UI" panose="020B0502040204020203" pitchFamily="34" charset="0"/>
                <a:ea typeface="+mn-ea"/>
                <a:cs typeface="+mn-cs"/>
              </a:rPr>
              <a:t>Sekvenssissä</a:t>
            </a:r>
            <a:r>
              <a:rPr lang="fi-fi" sz="882" b="1" kern="1200">
                <a:solidFill>
                  <a:schemeClr val="tx1"/>
                </a:solidFill>
                <a:effectLst/>
                <a:latin typeface="Segoe UI" panose="020B0502040204020203" pitchFamily="34" charset="0"/>
                <a:ea typeface="+mn-ea"/>
                <a:cs typeface="+mn-cs"/>
              </a:rPr>
              <a:t> </a:t>
            </a:r>
            <a:r>
              <a:rPr lang="fi-fi" sz="882" b="1" kern="1200">
                <a:solidFill>
                  <a:schemeClr val="tx1"/>
                </a:solidFill>
                <a:effectLst/>
                <a:latin typeface="Segoe UI" panose="020B0502040204020203" pitchFamily="34" charset="0"/>
                <a:ea typeface="+mn-ea"/>
                <a:cs typeface="+mn-cs"/>
              </a:rPr>
              <a:t>toiminto tai tapahtuma</a:t>
            </a:r>
            <a:r>
              <a:rPr lang="fi-fi" sz="882" b="1" kern="1200">
                <a:solidFill>
                  <a:schemeClr val="tx1"/>
                </a:solidFill>
                <a:effectLst/>
                <a:latin typeface="Segoe UI" panose="020B0502040204020203" pitchFamily="34" charset="0"/>
                <a:ea typeface="+mn-ea"/>
                <a:cs typeface="+mn-cs"/>
              </a:rPr>
              <a:t> </a:t>
            </a:r>
            <a:r>
              <a:rPr lang="fi-fi" sz="882" kern="1200">
                <a:solidFill>
                  <a:schemeClr val="tx1"/>
                </a:solidFill>
                <a:effectLst/>
                <a:latin typeface="Segoe UI" panose="020B0502040204020203" pitchFamily="34" charset="0"/>
                <a:ea typeface="+mn-ea"/>
                <a:cs typeface="+mn-cs"/>
              </a:rPr>
              <a:t>johtaa seuraavana järjestyksessä olevaan toimintoon.</a:t>
            </a:r>
          </a:p>
          <a:p>
            <a:pPr marL="171450" lvl="0" indent="-171450">
              <a:buFont typeface="Arial" panose="020B0604020202020204" pitchFamily="34" charset="0"/>
              <a:buChar char="•"/>
            </a:pPr>
            <a:r>
              <a:rPr lang="fi-fi" sz="882" kern="1200">
                <a:solidFill>
                  <a:schemeClr val="tx1"/>
                </a:solidFill>
                <a:effectLst/>
                <a:latin typeface="Segoe UI" panose="020B0502040204020203" pitchFamily="34" charset="0"/>
                <a:ea typeface="+mn-ea"/>
                <a:cs typeface="+mn-cs"/>
              </a:rPr>
              <a:t>Tämä tarkoittaa, että lohkojen järjestyksellä on merkitystä.</a:t>
            </a:r>
          </a:p>
          <a:p>
            <a:pPr marL="171450" lvl="0" indent="-171450">
              <a:buFont typeface="Arial" panose="020B0604020202020204" pitchFamily="34" charset="0"/>
              <a:buChar char="•"/>
            </a:pPr>
            <a:r>
              <a:rPr lang="fi-fi" sz="882" kern="1200">
                <a:solidFill>
                  <a:schemeClr val="tx1"/>
                </a:solidFill>
                <a:effectLst/>
                <a:latin typeface="Segoe UI" panose="020B0502040204020203" pitchFamily="34" charset="0"/>
                <a:ea typeface="+mn-ea"/>
                <a:cs typeface="+mn-cs"/>
              </a:rPr>
              <a:t>Agent liikkuu sille ohjelmoidussa järjestyksessä. </a:t>
            </a:r>
          </a:p>
          <a:p>
            <a:pPr marL="171450" lvl="0" indent="-171450">
              <a:buFont typeface="Arial" panose="020B0604020202020204" pitchFamily="34" charset="0"/>
              <a:buChar char="•"/>
            </a:pPr>
            <a:r>
              <a:rPr lang="fi-fi" sz="882" kern="1200">
                <a:solidFill>
                  <a:schemeClr val="tx1"/>
                </a:solidFill>
                <a:effectLst/>
                <a:latin typeface="Segoe UI" panose="020B0502040204020203" pitchFamily="34" charset="0"/>
                <a:ea typeface="+mn-ea"/>
                <a:cs typeface="+mn-cs"/>
              </a:rPr>
              <a:t>Aloitimme tähän koodauskonseptiin tutustumisen robottialgoritmien parissa. </a:t>
            </a:r>
          </a:p>
          <a:p>
            <a:endParaRPr lang="en-US" sz="882" b="1" kern="1200">
              <a:solidFill>
                <a:schemeClr val="tx1"/>
              </a:solidFill>
              <a:effectLst/>
              <a:latin typeface="Segoe UI" panose="020B0502040204020203" pitchFamily="34" charset="0"/>
              <a:ea typeface="+mn-ea"/>
              <a:cs typeface="+mn-cs"/>
            </a:endParaRPr>
          </a:p>
          <a:p>
            <a:r>
              <a:rPr lang="fi-fi" sz="882" b="1" kern="1200">
                <a:solidFill>
                  <a:schemeClr val="tx1"/>
                </a:solidFill>
                <a:effectLst/>
                <a:latin typeface="Segoe UI" panose="020B0502040204020203" pitchFamily="34" charset="0"/>
                <a:ea typeface="+mn-ea"/>
                <a:cs typeface="+mn-cs"/>
              </a:rPr>
              <a:t>Kysy: </a:t>
            </a:r>
            <a:r>
              <a:rPr lang="fi-fi" sz="882" kern="1200">
                <a:solidFill>
                  <a:schemeClr val="tx1"/>
                </a:solidFill>
                <a:effectLst/>
                <a:latin typeface="Segoe UI" panose="020B0502040204020203" pitchFamily="34" charset="0"/>
                <a:ea typeface="+mn-ea"/>
                <a:cs typeface="+mn-cs"/>
              </a:rPr>
              <a:t>Toimisiko viimeisin ohjelmasi, jos asettaisit agent analysoi -lohkon ennen agent liiku -lohkoa? Miksi toimisi tai miksi ei toimisi? </a:t>
            </a:r>
          </a:p>
          <a:p>
            <a:r>
              <a:rPr lang="fi-fi" sz="882" kern="1200">
                <a:solidFill>
                  <a:schemeClr val="tx1"/>
                </a:solidFill>
                <a:effectLst/>
                <a:latin typeface="Segoe UI" panose="020B0502040204020203" pitchFamily="34" charset="0"/>
                <a:ea typeface="+mn-ea"/>
                <a:cs typeface="+mn-cs"/>
              </a:rPr>
              <a:t>(</a:t>
            </a:r>
            <a:r>
              <a:rPr lang="fi-fi" sz="882" i="1" kern="1200">
                <a:solidFill>
                  <a:schemeClr val="tx1"/>
                </a:solidFill>
                <a:effectLst/>
                <a:latin typeface="Segoe UI" panose="020B0502040204020203" pitchFamily="34" charset="0"/>
                <a:ea typeface="+mn-ea"/>
                <a:cs typeface="+mn-cs"/>
              </a:rPr>
              <a:t>Vastaus</a:t>
            </a:r>
            <a:r>
              <a:rPr lang="fi-fi" sz="882" kern="1200">
                <a:solidFill>
                  <a:schemeClr val="tx1"/>
                </a:solidFill>
                <a:effectLst/>
                <a:latin typeface="Segoe UI" panose="020B0502040204020203" pitchFamily="34" charset="0"/>
                <a:ea typeface="+mn-ea"/>
                <a:cs typeface="+mn-cs"/>
              </a:rPr>
              <a:t>: ei, koska Agentin oli liikuttava eteenpäin päästäkseen kuivan pensaan luokse, ennen kuin Agent pystyi analysoimaan sen.)</a:t>
            </a:r>
          </a:p>
          <a:p>
            <a:endParaRPr lang="en-US" sz="882" b="1" kern="1200">
              <a:solidFill>
                <a:schemeClr val="tx1"/>
              </a:solidFill>
              <a:effectLst/>
              <a:latin typeface="Segoe UI" panose="020B0502040204020203" pitchFamily="34" charset="0"/>
              <a:ea typeface="+mn-ea"/>
              <a:cs typeface="+mn-cs"/>
            </a:endParaRPr>
          </a:p>
          <a:p>
            <a:r>
              <a:rPr lang="fi-fi" sz="882" b="1" kern="1200">
                <a:solidFill>
                  <a:schemeClr val="tx1"/>
                </a:solidFill>
                <a:effectLst/>
                <a:latin typeface="Segoe UI" panose="020B0502040204020203" pitchFamily="34" charset="0"/>
                <a:ea typeface="+mn-ea"/>
                <a:cs typeface="+mn-cs"/>
              </a:rPr>
              <a:t>Tee: </a:t>
            </a:r>
            <a:r>
              <a:rPr lang="fi-fi" sz="882" kern="1200">
                <a:solidFill>
                  <a:schemeClr val="tx1"/>
                </a:solidFill>
                <a:effectLst/>
                <a:latin typeface="Segoe UI" panose="020B0502040204020203" pitchFamily="34" charset="0"/>
                <a:ea typeface="+mn-ea"/>
                <a:cs typeface="+mn-cs"/>
              </a:rPr>
              <a:t>Pyydä vastauksia chatissa tai poista viitanneiden osallistujien mykistys.</a:t>
            </a:r>
          </a:p>
          <a:p>
            <a:endParaRPr lang="en-US" sz="882" b="1" kern="1200">
              <a:solidFill>
                <a:schemeClr val="tx1"/>
              </a:solidFill>
              <a:effectLst/>
              <a:latin typeface="Segoe UI" panose="020B0502040204020203" pitchFamily="34" charset="0"/>
              <a:ea typeface="+mn-ea"/>
              <a:cs typeface="+mn-cs"/>
            </a:endParaRPr>
          </a:p>
          <a:p>
            <a:r>
              <a:rPr lang="fi-fi" sz="882" b="1" kern="1200">
                <a:solidFill>
                  <a:schemeClr val="tx1"/>
                </a:solidFill>
                <a:effectLst/>
                <a:latin typeface="Segoe UI" panose="020B0502040204020203" pitchFamily="34" charset="0"/>
                <a:ea typeface="+mn-ea"/>
                <a:cs typeface="+mn-cs"/>
              </a:rPr>
              <a:t>Sano: </a:t>
            </a:r>
            <a:r>
              <a:rPr lang="fi-fi" sz="882" kern="1200">
                <a:solidFill>
                  <a:schemeClr val="tx1"/>
                </a:solidFill>
                <a:effectLst/>
                <a:latin typeface="Segoe UI" panose="020B0502040204020203" pitchFamily="34" charset="0"/>
                <a:ea typeface="+mn-ea"/>
                <a:cs typeface="+mn-cs"/>
              </a:rPr>
              <a:t>Jos sekvenssi on hieman vaikea suunnitella, hyvä lähestymistapa on kirjoittaa vaiheet paperille. Kirjoita ideasi paperille ja tarkista se. Jos sinulla on parempi idea, kirjoita se. Kun olet tyytyväinen suunnitelmaasi, rakenna koodi. </a:t>
            </a:r>
          </a:p>
          <a:p>
            <a:endParaRPr lang="en-US" sz="900" b="1"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fi-fi"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MIKROSOFT EI ANNA MINKÄÄNLAISIA SUORIA, VÄLILLISIÄ TAI LAKISÄÄTEISIÄ TAKUITA TÄMÄN ESITYKSEN TIEDOISTA.</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32</a:t>
            </a:fld>
            <a:endParaRPr lang="en-US"/>
          </a:p>
        </p:txBody>
      </p:sp>
    </p:spTree>
    <p:extLst>
      <p:ext uri="{BB962C8B-B14F-4D97-AF65-F5344CB8AC3E}">
        <p14:creationId xmlns:p14="http://schemas.microsoft.com/office/powerpoint/2010/main" val="26825871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i-fi" sz="882" b="1" kern="1200">
                <a:solidFill>
                  <a:schemeClr val="tx1"/>
                </a:solidFill>
                <a:effectLst/>
                <a:latin typeface="Segoe UI" panose="020B0502040204020203" pitchFamily="34" charset="0"/>
                <a:ea typeface="+mn-ea"/>
                <a:cs typeface="+mn-cs"/>
              </a:rPr>
              <a:t>Sano: </a:t>
            </a:r>
            <a:r>
              <a:rPr lang="fi-fi" sz="882" kern="1200">
                <a:solidFill>
                  <a:schemeClr val="tx1"/>
                </a:solidFill>
                <a:effectLst/>
                <a:latin typeface="Segoe UI" panose="020B0502040204020203" pitchFamily="34" charset="0"/>
                <a:ea typeface="+mn-ea"/>
                <a:cs typeface="+mn-cs"/>
              </a:rPr>
              <a:t>Hyvää työtä! Suoritit haasteellisen tehtävän ohjata Agent sokkelon läpi! Katsotaanpa, miten se meni, ja käydään läpi vinkkejä koodiongelmien korjaamiseen.</a:t>
            </a:r>
          </a:p>
          <a:p>
            <a:pPr marL="171450" lvl="0" indent="-171450">
              <a:buFont typeface="Arial" panose="020B0604020202020204" pitchFamily="34" charset="0"/>
              <a:buChar char="•"/>
            </a:pPr>
            <a:r>
              <a:rPr lang="fi-fi" sz="882" kern="1200">
                <a:solidFill>
                  <a:schemeClr val="tx1"/>
                </a:solidFill>
                <a:effectLst/>
                <a:latin typeface="Segoe UI" panose="020B0502040204020203" pitchFamily="34" charset="0"/>
                <a:ea typeface="+mn-ea"/>
                <a:cs typeface="+mn-cs"/>
              </a:rPr>
              <a:t>Koodauksessa </a:t>
            </a:r>
            <a:r>
              <a:rPr lang="fi-fi" sz="882" b="1" kern="1200">
                <a:solidFill>
                  <a:schemeClr val="tx1"/>
                </a:solidFill>
                <a:effectLst/>
                <a:latin typeface="Segoe UI" panose="020B0502040204020203" pitchFamily="34" charset="0"/>
                <a:ea typeface="+mn-ea"/>
                <a:cs typeface="+mn-cs"/>
              </a:rPr>
              <a:t>virheenkorjaus </a:t>
            </a:r>
            <a:r>
              <a:rPr lang="fi-fi" sz="882" kern="1200">
                <a:solidFill>
                  <a:schemeClr val="tx1"/>
                </a:solidFill>
                <a:effectLst/>
                <a:latin typeface="Segoe UI" panose="020B0502040204020203" pitchFamily="34" charset="0"/>
                <a:ea typeface="+mn-ea"/>
                <a:cs typeface="+mn-cs"/>
              </a:rPr>
              <a:t>on koodausvirheiden etsimistä ja korjaamista. </a:t>
            </a:r>
          </a:p>
          <a:p>
            <a:pPr marL="171450" lvl="0" indent="-171450">
              <a:buFont typeface="Arial" panose="020B0604020202020204" pitchFamily="34" charset="0"/>
              <a:buChar char="•"/>
            </a:pPr>
            <a:r>
              <a:rPr lang="fi-fi" sz="882" kern="1200">
                <a:solidFill>
                  <a:schemeClr val="tx1"/>
                </a:solidFill>
                <a:effectLst/>
                <a:latin typeface="Segoe UI" panose="020B0502040204020203" pitchFamily="34" charset="0"/>
                <a:ea typeface="+mn-ea"/>
                <a:cs typeface="+mn-cs"/>
              </a:rPr>
              <a:t>Koodausvirheitä kutsutaan myös bugeiksi. </a:t>
            </a:r>
          </a:p>
          <a:p>
            <a:pPr marL="171450" lvl="0" indent="-171450">
              <a:buFont typeface="Arial" panose="020B0604020202020204" pitchFamily="34" charset="0"/>
              <a:buChar char="•"/>
            </a:pPr>
            <a:r>
              <a:rPr lang="fi-fi" sz="882" kern="1200">
                <a:solidFill>
                  <a:schemeClr val="tx1"/>
                </a:solidFill>
                <a:effectLst/>
                <a:latin typeface="Segoe UI" panose="020B0502040204020203" pitchFamily="34" charset="0"/>
                <a:ea typeface="+mn-ea"/>
                <a:cs typeface="+mn-cs"/>
              </a:rPr>
              <a:t>Kaikki ohjelmoijat, olivat he kuinka kokeneita tahansa, tekevät virheitä. Kun koodi ei toimi halutulla tavalla, kannattaa olla utelias eikä turhautua – on nimittäin aika lähteä metsästämään bugeja!</a:t>
            </a:r>
          </a:p>
          <a:p>
            <a:endParaRPr lang="en-US" sz="882" b="1" kern="1200">
              <a:solidFill>
                <a:schemeClr val="tx1"/>
              </a:solidFill>
              <a:effectLst/>
              <a:latin typeface="Segoe UI" panose="020B0502040204020203" pitchFamily="34" charset="0"/>
              <a:ea typeface="+mn-ea"/>
              <a:cs typeface="+mn-cs"/>
            </a:endParaRPr>
          </a:p>
          <a:p>
            <a:r>
              <a:rPr lang="fi-fi" sz="882" b="1" kern="1200">
                <a:solidFill>
                  <a:schemeClr val="tx1"/>
                </a:solidFill>
                <a:effectLst/>
                <a:latin typeface="Segoe UI" panose="020B0502040204020203" pitchFamily="34" charset="0"/>
                <a:ea typeface="+mn-ea"/>
                <a:cs typeface="+mn-cs"/>
              </a:rPr>
              <a:t>Kysy: </a:t>
            </a:r>
            <a:r>
              <a:rPr lang="fi-fi" sz="882" kern="1200">
                <a:solidFill>
                  <a:schemeClr val="tx1"/>
                </a:solidFill>
                <a:effectLst/>
                <a:latin typeface="Segoe UI" panose="020B0502040204020203" pitchFamily="34" charset="0"/>
                <a:ea typeface="+mn-ea"/>
                <a:cs typeface="+mn-cs"/>
              </a:rPr>
              <a:t>Toimivatko koodinne ensiyrittämällä? Miten löysitte ja korjasitte koodin bugeja?</a:t>
            </a:r>
          </a:p>
          <a:p>
            <a:endParaRPr lang="en-US" sz="882" b="1" kern="1200">
              <a:solidFill>
                <a:schemeClr val="tx1"/>
              </a:solidFill>
              <a:effectLst/>
              <a:latin typeface="Segoe UI" panose="020B0502040204020203" pitchFamily="34" charset="0"/>
              <a:ea typeface="+mn-ea"/>
              <a:cs typeface="+mn-cs"/>
            </a:endParaRPr>
          </a:p>
          <a:p>
            <a:r>
              <a:rPr lang="fi-fi" sz="882" b="1" kern="1200">
                <a:solidFill>
                  <a:schemeClr val="tx1"/>
                </a:solidFill>
                <a:effectLst/>
                <a:latin typeface="Segoe UI" panose="020B0502040204020203" pitchFamily="34" charset="0"/>
                <a:ea typeface="+mn-ea"/>
                <a:cs typeface="+mn-cs"/>
              </a:rPr>
              <a:t>Tee: </a:t>
            </a:r>
            <a:r>
              <a:rPr lang="fi-fi" sz="882" kern="1200">
                <a:solidFill>
                  <a:schemeClr val="tx1"/>
                </a:solidFill>
                <a:effectLst/>
                <a:latin typeface="Segoe UI" panose="020B0502040204020203" pitchFamily="34" charset="0"/>
                <a:ea typeface="+mn-ea"/>
                <a:cs typeface="+mn-cs"/>
              </a:rPr>
              <a:t>Pyydä vastauksia chatissa tai poista viitanneiden osallistujien mykistys.</a:t>
            </a:r>
          </a:p>
          <a:p>
            <a:endParaRPr lang="en-US" sz="882" b="1" kern="1200">
              <a:solidFill>
                <a:schemeClr val="tx1"/>
              </a:solidFill>
              <a:effectLst/>
              <a:latin typeface="Segoe UI" panose="020B0502040204020203" pitchFamily="34" charset="0"/>
              <a:ea typeface="+mn-ea"/>
              <a:cs typeface="+mn-cs"/>
            </a:endParaRPr>
          </a:p>
          <a:p>
            <a:r>
              <a:rPr lang="fi-fi" sz="882" b="1" kern="1200">
                <a:solidFill>
                  <a:schemeClr val="tx1"/>
                </a:solidFill>
                <a:effectLst/>
                <a:latin typeface="Segoe UI" panose="020B0502040204020203" pitchFamily="34" charset="0"/>
                <a:ea typeface="+mn-ea"/>
                <a:cs typeface="+mn-cs"/>
              </a:rPr>
              <a:t>Sano: </a:t>
            </a:r>
            <a:r>
              <a:rPr lang="fi-fi" sz="882" kern="1200">
                <a:solidFill>
                  <a:schemeClr val="tx1"/>
                </a:solidFill>
                <a:effectLst/>
                <a:latin typeface="Segoe UI" panose="020B0502040204020203" pitchFamily="34" charset="0"/>
                <a:ea typeface="+mn-ea"/>
                <a:cs typeface="+mn-cs"/>
              </a:rPr>
              <a:t>Yksi tapa löytää bugeja näiden tehtävien aikana on vahdata Agentia hyvin tarkasti, kun suorittaa koodinsa.</a:t>
            </a:r>
          </a:p>
          <a:p>
            <a:pPr marL="171450" lvl="0" indent="-171450">
              <a:buFont typeface="Arial" panose="020B0604020202020204" pitchFamily="34" charset="0"/>
              <a:buChar char="•"/>
            </a:pPr>
            <a:r>
              <a:rPr lang="fi-fi" sz="882" kern="1200">
                <a:solidFill>
                  <a:schemeClr val="tx1"/>
                </a:solidFill>
                <a:effectLst/>
                <a:latin typeface="Segoe UI" panose="020B0502040204020203" pitchFamily="34" charset="0"/>
                <a:ea typeface="+mn-ea"/>
                <a:cs typeface="+mn-cs"/>
              </a:rPr>
              <a:t>Jos Agent esimerkiksi yrittää jatkaa suoraan eikä kääntyä vasemmalle sokkeloa seuraten, tämä kertoo, että koodissa on bugi, ja antaa vihjeen sen olinpaikasta. </a:t>
            </a:r>
          </a:p>
          <a:p>
            <a:pPr marL="171450" lvl="0" indent="-171450">
              <a:buFont typeface="Arial" panose="020B0604020202020204" pitchFamily="34" charset="0"/>
              <a:buChar char="•"/>
            </a:pPr>
            <a:r>
              <a:rPr lang="fi-fi" sz="882" kern="1200">
                <a:solidFill>
                  <a:schemeClr val="tx1"/>
                </a:solidFill>
                <a:effectLst/>
                <a:latin typeface="Segoe UI" panose="020B0502040204020203" pitchFamily="34" charset="0"/>
                <a:ea typeface="+mn-ea"/>
                <a:cs typeface="+mn-cs"/>
              </a:rPr>
              <a:t>Korjaa koodisi virhe etsimällä se kohta, jossa Agent lähti väärään suuntaan.</a:t>
            </a:r>
          </a:p>
          <a:p>
            <a:pPr marL="171450" lvl="0" indent="-171450">
              <a:buFont typeface="Arial" panose="020B0604020202020204" pitchFamily="34" charset="0"/>
              <a:buChar char="•"/>
            </a:pPr>
            <a:r>
              <a:rPr lang="fi-fi" sz="882" kern="1200">
                <a:solidFill>
                  <a:schemeClr val="tx1"/>
                </a:solidFill>
                <a:effectLst/>
                <a:latin typeface="Segoe UI" panose="020B0502040204020203" pitchFamily="34" charset="0"/>
                <a:ea typeface="+mn-ea"/>
                <a:cs typeface="+mn-cs"/>
              </a:rPr>
              <a:t>Kokeile kyseisen agent liiku -lohkon numeron muuttamista. Suorita sitten koodisi uudelleen ja katso, toimiko korjaus. </a:t>
            </a:r>
          </a:p>
          <a:p>
            <a:endParaRPr lang="en-US" sz="900" b="1"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fi-fi"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MIKROSOFT EI ANNA MINKÄÄNLAISIA SUORIA, VÄLILLISIÄ TAI LAKISÄÄTEISIÄ TAKUITA TÄMÄN ESITYKSEN TIEDOISTA.</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59</a:t>
            </a:fld>
            <a:endParaRPr lang="en-US"/>
          </a:p>
        </p:txBody>
      </p:sp>
    </p:spTree>
    <p:extLst>
      <p:ext uri="{BB962C8B-B14F-4D97-AF65-F5344CB8AC3E}">
        <p14:creationId xmlns:p14="http://schemas.microsoft.com/office/powerpoint/2010/main" val="35058616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i-fi" sz="882" b="1" kern="1200">
                <a:solidFill>
                  <a:schemeClr val="tx1"/>
                </a:solidFill>
                <a:effectLst/>
                <a:latin typeface="Segoe UI" panose="020B0502040204020203" pitchFamily="34" charset="0"/>
                <a:ea typeface="+mn-ea"/>
                <a:cs typeface="+mn-cs"/>
              </a:rPr>
              <a:t>Sano: </a:t>
            </a:r>
            <a:r>
              <a:rPr lang="fi-fi" sz="882" kern="1200">
                <a:solidFill>
                  <a:schemeClr val="tx1"/>
                </a:solidFill>
                <a:effectLst/>
                <a:latin typeface="Segoe UI" panose="020B0502040204020203" pitchFamily="34" charset="0"/>
                <a:ea typeface="+mn-ea"/>
                <a:cs typeface="+mn-cs"/>
              </a:rPr>
              <a:t>Hyvää työtä! Suoritit Koodaustunnin ja pelastit kylän!</a:t>
            </a:r>
          </a:p>
          <a:p>
            <a:endParaRPr lang="en-US" sz="882" kern="1200">
              <a:solidFill>
                <a:schemeClr val="tx1"/>
              </a:solidFill>
              <a:effectLst/>
              <a:latin typeface="Segoe UI" panose="020B0502040204020203" pitchFamily="34" charset="0"/>
              <a:ea typeface="+mn-ea"/>
              <a:cs typeface="+mn-cs"/>
            </a:endParaRPr>
          </a:p>
          <a:p>
            <a:r>
              <a:rPr lang="fi-fi" sz="882" b="1" kern="1200">
                <a:solidFill>
                  <a:schemeClr val="tx1"/>
                </a:solidFill>
                <a:effectLst/>
                <a:latin typeface="Segoe UI" panose="020B0502040204020203" pitchFamily="34" charset="0"/>
                <a:ea typeface="+mn-ea"/>
                <a:cs typeface="+mn-cs"/>
              </a:rPr>
              <a:t>Kysy: </a:t>
            </a:r>
            <a:r>
              <a:rPr lang="fi-fi" sz="882" kern="1200">
                <a:solidFill>
                  <a:schemeClr val="tx1"/>
                </a:solidFill>
                <a:effectLst/>
                <a:latin typeface="Segoe UI" panose="020B0502040204020203" pitchFamily="34" charset="0"/>
                <a:ea typeface="+mn-ea"/>
                <a:cs typeface="+mn-cs"/>
              </a:rPr>
              <a:t>Mikä oli suosikkitehtäväsi tai -haasteesi?</a:t>
            </a:r>
          </a:p>
          <a:p>
            <a:endParaRPr lang="en-US" sz="882" kern="1200">
              <a:solidFill>
                <a:schemeClr val="tx1"/>
              </a:solidFill>
              <a:effectLst/>
              <a:latin typeface="Segoe UI" panose="020B0502040204020203" pitchFamily="34" charset="0"/>
              <a:ea typeface="+mn-ea"/>
              <a:cs typeface="+mn-cs"/>
            </a:endParaRPr>
          </a:p>
          <a:p>
            <a:r>
              <a:rPr lang="fi-fi" sz="882" b="1" kern="1200">
                <a:solidFill>
                  <a:schemeClr val="tx1"/>
                </a:solidFill>
                <a:effectLst/>
                <a:latin typeface="Segoe UI" panose="020B0502040204020203" pitchFamily="34" charset="0"/>
                <a:ea typeface="+mn-ea"/>
                <a:cs typeface="+mn-cs"/>
              </a:rPr>
              <a:t>Tee: </a:t>
            </a:r>
            <a:r>
              <a:rPr lang="fi-fi" sz="882" kern="1200">
                <a:solidFill>
                  <a:schemeClr val="tx1"/>
                </a:solidFill>
                <a:effectLst/>
                <a:latin typeface="Segoe UI" panose="020B0502040204020203" pitchFamily="34" charset="0"/>
                <a:ea typeface="+mn-ea"/>
                <a:cs typeface="+mn-cs"/>
              </a:rPr>
              <a:t>Pyydä vastauksia chatissa tai poista viitanneiden osallistujien mykistys.</a:t>
            </a:r>
          </a:p>
          <a:p>
            <a:endParaRPr lang="en-US" sz="882" kern="1200">
              <a:solidFill>
                <a:schemeClr val="tx1"/>
              </a:solidFill>
              <a:effectLst/>
              <a:latin typeface="Segoe UI" panose="020B0502040204020203" pitchFamily="34" charset="0"/>
              <a:ea typeface="+mn-ea"/>
              <a:cs typeface="+mn-cs"/>
            </a:endParaRPr>
          </a:p>
          <a:p>
            <a:r>
              <a:rPr lang="fi-fi" sz="882" b="1" kern="1200">
                <a:solidFill>
                  <a:schemeClr val="tx1"/>
                </a:solidFill>
                <a:effectLst/>
                <a:latin typeface="Segoe UI" panose="020B0502040204020203" pitchFamily="34" charset="0"/>
                <a:ea typeface="+mn-ea"/>
                <a:cs typeface="+mn-cs"/>
              </a:rPr>
              <a:t>Huomautus: </a:t>
            </a:r>
            <a:r>
              <a:rPr lang="fi-fi" sz="882" kern="1200">
                <a:solidFill>
                  <a:schemeClr val="tx1"/>
                </a:solidFill>
                <a:effectLst/>
                <a:latin typeface="Segoe UI" panose="020B0502040204020203" pitchFamily="34" charset="0"/>
                <a:ea typeface="+mn-ea"/>
                <a:cs typeface="+mn-cs"/>
              </a:rPr>
              <a:t>Jos ryhmäsi ei suorittanut kaikkia tehtäviä, onnittele sitä hyvästä edistyksestä.</a:t>
            </a:r>
          </a:p>
          <a:p>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fi-fi"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MIKROSOFT EI ANNA MINKÄÄNLAISIA SUORIA, VÄLILLISIÄ TAI LAKISÄÄTEISIÄ TAKUITA TÄMÄN ESITYKSEN TIEDOISTA.</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10/28/2021 1:07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7698583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i-fi" sz="882" b="1" kern="1200">
                <a:solidFill>
                  <a:schemeClr val="tx1"/>
                </a:solidFill>
                <a:effectLst/>
                <a:latin typeface="Segoe UI" panose="020B0502040204020203" pitchFamily="34" charset="0"/>
                <a:ea typeface="+mn-ea"/>
                <a:cs typeface="+mn-cs"/>
              </a:rPr>
              <a:t>Sano: </a:t>
            </a:r>
            <a:r>
              <a:rPr lang="fi-fi" sz="882" kern="1200">
                <a:solidFill>
                  <a:schemeClr val="tx1"/>
                </a:solidFill>
                <a:effectLst/>
                <a:latin typeface="Segoe UI" panose="020B0502040204020203" pitchFamily="34" charset="0"/>
                <a:ea typeface="+mn-ea"/>
                <a:cs typeface="+mn-cs"/>
              </a:rPr>
              <a:t>Saimme tänään aikaan todella paljon!</a:t>
            </a:r>
          </a:p>
          <a:p>
            <a:pPr marL="171450" lvl="0" indent="-171450">
              <a:buFont typeface="Arial" panose="020B0604020202020204" pitchFamily="34" charset="0"/>
              <a:buChar char="•"/>
            </a:pPr>
            <a:r>
              <a:rPr lang="fi-fi" sz="882" kern="1200">
                <a:solidFill>
                  <a:schemeClr val="tx1"/>
                </a:solidFill>
                <a:effectLst/>
                <a:latin typeface="Segoe UI" panose="020B0502040204020203" pitchFamily="34" charset="0"/>
                <a:ea typeface="+mn-ea"/>
                <a:cs typeface="+mn-cs"/>
              </a:rPr>
              <a:t>Tutustuimme koodauksen käsitteisiin, kuten algoritmeihin, tekoälyyn, sekvensointiin, virheenkorjaukseen ja ehdollisuuksiin.</a:t>
            </a:r>
          </a:p>
          <a:p>
            <a:pPr marL="171450" lvl="0" indent="-171450">
              <a:buFont typeface="Arial" panose="020B0604020202020204" pitchFamily="34" charset="0"/>
              <a:buChar char="•"/>
            </a:pPr>
            <a:r>
              <a:rPr lang="fi-fi" sz="882" kern="1200">
                <a:solidFill>
                  <a:schemeClr val="tx1"/>
                </a:solidFill>
                <a:effectLst/>
                <a:latin typeface="Segoe UI" panose="020B0502040204020203" pitchFamily="34" charset="0"/>
                <a:ea typeface="+mn-ea"/>
                <a:cs typeface="+mn-cs"/>
              </a:rPr>
              <a:t>Ohjelmoimme Minecraftin Agentin ehkäisemään metsäpaloja!</a:t>
            </a:r>
          </a:p>
          <a:p>
            <a:endParaRPr lang="en-US" sz="882" i="1" kern="1200">
              <a:solidFill>
                <a:schemeClr val="tx1"/>
              </a:solidFill>
              <a:effectLst/>
              <a:latin typeface="Segoe UI" panose="020B0502040204020203" pitchFamily="34" charset="0"/>
              <a:ea typeface="+mn-ea"/>
              <a:cs typeface="+mn-cs"/>
            </a:endParaRPr>
          </a:p>
          <a:p>
            <a:r>
              <a:rPr lang="fi-fi" sz="882" i="1" kern="1200">
                <a:solidFill>
                  <a:schemeClr val="tx1"/>
                </a:solidFill>
                <a:effectLst/>
                <a:latin typeface="Segoe UI" panose="020B0502040204020203" pitchFamily="34" charset="0"/>
                <a:ea typeface="+mn-ea"/>
                <a:cs typeface="+mn-cs"/>
              </a:rPr>
              <a:t>Valinnaisia kysymyksiä keskusteltavaksi</a:t>
            </a:r>
            <a:r>
              <a:rPr lang="fi-fi" sz="882" kern="1200">
                <a:solidFill>
                  <a:schemeClr val="tx1"/>
                </a:solidFill>
                <a:effectLst/>
                <a:latin typeface="Segoe UI" panose="020B0502040204020203" pitchFamily="34" charset="0"/>
                <a:ea typeface="+mn-ea"/>
                <a:cs typeface="+mn-cs"/>
              </a:rPr>
              <a:t>:</a:t>
            </a:r>
          </a:p>
          <a:p>
            <a:pPr marL="171450" lvl="0" indent="-171450">
              <a:buFont typeface="Arial" panose="020B0604020202020204" pitchFamily="34" charset="0"/>
              <a:buChar char="•"/>
            </a:pPr>
            <a:r>
              <a:rPr lang="fi-fi" sz="882" kern="1200">
                <a:solidFill>
                  <a:schemeClr val="tx1"/>
                </a:solidFill>
                <a:effectLst/>
                <a:latin typeface="Segoe UI" panose="020B0502040204020203" pitchFamily="34" charset="0"/>
                <a:ea typeface="+mn-ea"/>
                <a:cs typeface="+mn-cs"/>
              </a:rPr>
              <a:t>Mikä rooli tietokoneilla on metsäpalojen ehkäisemisessä?</a:t>
            </a:r>
          </a:p>
          <a:p>
            <a:pPr marL="171450" lvl="0" indent="-171450">
              <a:buFont typeface="Arial" panose="020B0604020202020204" pitchFamily="34" charset="0"/>
              <a:buChar char="•"/>
            </a:pPr>
            <a:r>
              <a:rPr lang="fi-fi" sz="882" kern="1200">
                <a:solidFill>
                  <a:schemeClr val="tx1"/>
                </a:solidFill>
                <a:effectLst/>
                <a:latin typeface="Segoe UI" panose="020B0502040204020203" pitchFamily="34" charset="0"/>
                <a:ea typeface="+mn-ea"/>
                <a:cs typeface="+mn-cs"/>
              </a:rPr>
              <a:t>Mitkä tiedot (data) ovat tärkeitä metsäpalojen torjumisessa?</a:t>
            </a:r>
          </a:p>
          <a:p>
            <a:pPr marL="171450" lvl="0" indent="-171450">
              <a:buFont typeface="Arial" panose="020B0604020202020204" pitchFamily="34" charset="0"/>
              <a:buChar char="•"/>
            </a:pPr>
            <a:r>
              <a:rPr lang="fi-fi" sz="882" kern="1200">
                <a:solidFill>
                  <a:schemeClr val="tx1"/>
                </a:solidFill>
                <a:effectLst/>
                <a:latin typeface="Segoe UI" panose="020B0502040204020203" pitchFamily="34" charset="0"/>
                <a:ea typeface="+mn-ea"/>
                <a:cs typeface="+mn-cs"/>
              </a:rPr>
              <a:t>Miten metsäpalojen syttymistä voidaan ehkäistä? </a:t>
            </a:r>
          </a:p>
          <a:p>
            <a:pPr marL="171450" lvl="0" indent="-171450">
              <a:buFont typeface="Arial" panose="020B0604020202020204" pitchFamily="34" charset="0"/>
              <a:buChar char="•"/>
            </a:pPr>
            <a:r>
              <a:rPr lang="fi-fi" sz="882" kern="1200">
                <a:solidFill>
                  <a:schemeClr val="tx1"/>
                </a:solidFill>
                <a:effectLst/>
                <a:latin typeface="Segoe UI" panose="020B0502040204020203" pitchFamily="34" charset="0"/>
                <a:ea typeface="+mn-ea"/>
                <a:cs typeface="+mn-cs"/>
              </a:rPr>
              <a:t>Mitä metsitys on? Ja miten siihen ryhdytään?</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fi-fi"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MIKROSOFT EI ANNA MINKÄÄNLAISIA SUORIA, VÄLILLISIÄ TAI LAKISÄÄTEISIÄ TAKUITA TÄMÄN ESITYKSEN TIEDOISTA.</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74</a:t>
            </a:fld>
            <a:endParaRPr lang="en-US"/>
          </a:p>
        </p:txBody>
      </p:sp>
    </p:spTree>
    <p:extLst>
      <p:ext uri="{BB962C8B-B14F-4D97-AF65-F5344CB8AC3E}">
        <p14:creationId xmlns:p14="http://schemas.microsoft.com/office/powerpoint/2010/main" val="3030473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i-fi" sz="882" b="1" kern="1200">
                <a:solidFill>
                  <a:schemeClr val="tx1"/>
                </a:solidFill>
                <a:effectLst/>
                <a:latin typeface="Segoe UI" panose="020B0502040204020203" pitchFamily="34" charset="0"/>
                <a:ea typeface="+mn-ea"/>
                <a:cs typeface="+mn-cs"/>
              </a:rPr>
              <a:t>Sano: </a:t>
            </a:r>
            <a:r>
              <a:rPr lang="fi-fi" sz="882" kern="1200">
                <a:solidFill>
                  <a:schemeClr val="tx1"/>
                </a:solidFill>
                <a:effectLst/>
                <a:latin typeface="Segoe UI" panose="020B0502040204020203" pitchFamily="34" charset="0"/>
                <a:ea typeface="+mn-ea"/>
                <a:cs typeface="+mn-cs"/>
              </a:rPr>
              <a:t>Työpajan jälkeenkin riittää tapoja pitää hauskaa tämän päivän koodaustehtävien parissa: </a:t>
            </a:r>
          </a:p>
          <a:p>
            <a:pPr marL="171450" lvl="0" indent="-171450">
              <a:buFont typeface="Arial" panose="020B0604020202020204" pitchFamily="34" charset="0"/>
              <a:buChar char="•"/>
            </a:pPr>
            <a:r>
              <a:rPr lang="fi-fi" sz="882" kern="1200">
                <a:solidFill>
                  <a:schemeClr val="tx1"/>
                </a:solidFill>
                <a:effectLst/>
                <a:latin typeface="Segoe UI" panose="020B0502040204020203" pitchFamily="34" charset="0"/>
                <a:ea typeface="+mn-ea"/>
                <a:cs typeface="+mn-cs"/>
              </a:rPr>
              <a:t>Jatka bonustehtävää, jossa metsä palautetaan loistoonsa ja täytetään eläimillä. Tällä tehtävällä tutustutaan siihen, miten koodilla asetetaan kuutiota, kuten kukkia, ja luodaan olioita, kuten kanoja. Se on huisin hauskaa ja tarjoaa mahdollisuuden olla koodilla vieläkin luovampi.</a:t>
            </a:r>
          </a:p>
          <a:p>
            <a:pPr marL="171450" lvl="0" indent="-171450">
              <a:buFont typeface="Arial" panose="020B0604020202020204" pitchFamily="34" charset="0"/>
              <a:buChar char="•"/>
            </a:pPr>
            <a:r>
              <a:rPr lang="fi-fi" sz="882" kern="1200">
                <a:solidFill>
                  <a:schemeClr val="tx1"/>
                </a:solidFill>
                <a:effectLst/>
                <a:latin typeface="Segoe UI" panose="020B0502040204020203" pitchFamily="34" charset="0"/>
                <a:ea typeface="+mn-ea"/>
                <a:cs typeface="+mn-cs"/>
              </a:rPr>
              <a:t>Kun olet palauttanut metsän loiston, keskustele palomiehen kanssa, jotta saat laitteellesi tallennettavan kuvan luomuksestasi. </a:t>
            </a:r>
          </a:p>
          <a:p>
            <a:pPr marL="171450" lvl="0" indent="-171450">
              <a:buFont typeface="Arial" panose="020B0604020202020204" pitchFamily="34" charset="0"/>
              <a:buChar char="•"/>
            </a:pPr>
            <a:r>
              <a:rPr lang="fi-fi" sz="882" kern="1200">
                <a:solidFill>
                  <a:schemeClr val="tx1"/>
                </a:solidFill>
                <a:effectLst/>
                <a:latin typeface="Segoe UI" panose="020B0502040204020203" pitchFamily="34" charset="0"/>
                <a:ea typeface="+mn-ea"/>
                <a:cs typeface="+mn-cs"/>
              </a:rPr>
              <a:t>Voit myös saada itsellesi todistuksen tämän Koodaustunti-haasteen suorittamisesta! Paina näppäimistön </a:t>
            </a:r>
            <a:r>
              <a:rPr lang="fi-fi" sz="882" b="1" kern="1200">
                <a:solidFill>
                  <a:schemeClr val="tx1"/>
                </a:solidFill>
                <a:effectLst/>
                <a:latin typeface="Segoe UI" panose="020B0502040204020203" pitchFamily="34" charset="0"/>
                <a:ea typeface="+mn-ea"/>
                <a:cs typeface="+mn-cs"/>
              </a:rPr>
              <a:t>Esc</a:t>
            </a:r>
            <a:r>
              <a:rPr lang="fi-fi" sz="882" kern="1200">
                <a:solidFill>
                  <a:schemeClr val="tx1"/>
                </a:solidFill>
                <a:effectLst/>
                <a:latin typeface="Segoe UI" panose="020B0502040204020203" pitchFamily="34" charset="0"/>
                <a:ea typeface="+mn-ea"/>
                <a:cs typeface="+mn-cs"/>
              </a:rPr>
              <a:t>-näppäintä, valitse </a:t>
            </a:r>
            <a:r>
              <a:rPr lang="fi-fi" sz="882" b="1" kern="1200">
                <a:solidFill>
                  <a:schemeClr val="tx1"/>
                </a:solidFill>
                <a:effectLst/>
                <a:latin typeface="Segoe UI" panose="020B0502040204020203" pitchFamily="34" charset="0"/>
                <a:ea typeface="+mn-ea"/>
                <a:cs typeface="+mn-cs"/>
              </a:rPr>
              <a:t>Olen valmis</a:t>
            </a:r>
            <a:r>
              <a:rPr lang="fi-fi" sz="882" kern="1200">
                <a:solidFill>
                  <a:schemeClr val="tx1"/>
                </a:solidFill>
                <a:effectLst/>
                <a:latin typeface="Segoe UI" panose="020B0502040204020203" pitchFamily="34" charset="0"/>
                <a:ea typeface="+mn-ea"/>
                <a:cs typeface="+mn-cs"/>
              </a:rPr>
              <a:t> ja noudata sitten ohjeita. Tähän on hyvä pyytää vanhemman tai muun aikuisen apua.</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fi-fi"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MIKROSOFT EI ANNA MINKÄÄNLAISIA SUORIA, VÄLILLISIÄ TAI LAKISÄÄTEISIÄ TAKUITA TÄMÄN ESITYKSEN TIEDOISTA.</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76</a:t>
            </a:fld>
            <a:endParaRPr lang="en-US"/>
          </a:p>
        </p:txBody>
      </p:sp>
    </p:spTree>
    <p:extLst>
      <p:ext uri="{BB962C8B-B14F-4D97-AF65-F5344CB8AC3E}">
        <p14:creationId xmlns:p14="http://schemas.microsoft.com/office/powerpoint/2010/main" val="19856725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fi-fi" sz="882" b="1" kern="1200">
                <a:solidFill>
                  <a:schemeClr val="tx1"/>
                </a:solidFill>
                <a:effectLst/>
                <a:latin typeface="Segoe UI" panose="020B0502040204020203" pitchFamily="34" charset="0"/>
                <a:ea typeface="+mn-ea"/>
                <a:cs typeface="+mn-cs"/>
              </a:rPr>
              <a:t>Tee: </a:t>
            </a:r>
            <a:r>
              <a:rPr lang="fi-fi" sz="882" kern="1200">
                <a:solidFill>
                  <a:schemeClr val="tx1"/>
                </a:solidFill>
                <a:effectLst/>
                <a:latin typeface="Segoe UI" panose="020B0502040204020203" pitchFamily="34" charset="0"/>
                <a:ea typeface="+mn-ea"/>
                <a:cs typeface="+mn-cs"/>
              </a:rPr>
              <a:t>Esittele tulevia tapahtumia ja sopeuta kommenttisi sopimaan valittuihin markkinointimateriaaleihin.  </a:t>
            </a:r>
          </a:p>
          <a:p>
            <a:endParaRPr lang="en-US"/>
          </a:p>
          <a:p>
            <a:r>
              <a:rPr lang="fi-fi"/>
              <a:t>Opettajat voivat saada räätälöityä laitteita ja ammattikehitystä koskevaa tukea ja muita koulutusresursseja koulutustiimiltämme. Voit ottaa siihen yhteyttä kirjoittamalla Annielle osoitteeseen annie.Goldsnider@microsoft.com</a:t>
            </a:r>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fi-fi"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MIKROSOFT EI ANNA MINKÄÄNLAISIA SUORIA, VÄLILLISIÄ TAI LAKISÄÄTEISIÄ TAKUITA TÄMÄN ESITYKSEN TIEDOISTA.</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10/28/2021 1:07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5558572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e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15.png"/></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3.svg"/></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3.svg"/></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Master" Target="../slideMasters/slideMaster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Master" Target="../slideMasters/slideMaster3.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Master" Target="../slideMasters/slideMaster3.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13.svg"/><Relationship Id="rId4" Type="http://schemas.openxmlformats.org/officeDocument/2006/relationships/image" Target="../media/image1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ee space">
    <p:bg>
      <p:bgRef idx="1001">
        <a:schemeClr val="bg2"/>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EE74A60-9813-4D86-95DF-8EC37E652A8D}"/>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10DEA15B-7B2C-4A38-B43D-80334A1DB543}"/>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5E93569F-E8A1-4717-83E5-04631B80AC4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FE0540EF-38E4-494B-A5D9-154C734E9EFB}"/>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8" name="Text Placeholder 21">
            <a:extLst>
              <a:ext uri="{FF2B5EF4-FFF2-40B4-BE49-F238E27FC236}">
                <a16:creationId xmlns:a16="http://schemas.microsoft.com/office/drawing/2014/main" id="{3D149512-72FE-4DD8-9304-D84CF5555F85}"/>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spTree>
    <p:extLst>
      <p:ext uri="{BB962C8B-B14F-4D97-AF65-F5344CB8AC3E}">
        <p14:creationId xmlns:p14="http://schemas.microsoft.com/office/powerpoint/2010/main" val="285046506"/>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ter Divider 3 - Light">
    <p:bg>
      <p:bgPr>
        <a:solidFill>
          <a:schemeClr val="bg1"/>
        </a:solidFill>
        <a:effectLst/>
      </p:bgPr>
    </p:bg>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3CAF53B0-260D-434B-8AE0-41064BAFB07B}"/>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901E50A2-E2A6-4B2B-8D18-7AAEFDF1D962}"/>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8CEF9D98-0B65-473F-9D1E-518C7D78004F}"/>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1" name="Date Placeholder 20">
            <a:extLst>
              <a:ext uri="{FF2B5EF4-FFF2-40B4-BE49-F238E27FC236}">
                <a16:creationId xmlns:a16="http://schemas.microsoft.com/office/drawing/2014/main" id="{C56D9F0F-53B5-4889-A825-DF47A36B56F0}"/>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9" name="Footer Placeholder 28">
            <a:extLst>
              <a:ext uri="{FF2B5EF4-FFF2-40B4-BE49-F238E27FC236}">
                <a16:creationId xmlns:a16="http://schemas.microsoft.com/office/drawing/2014/main" id="{E9720774-226F-4651-B83E-036495F5F9AD}"/>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ECF8FD15-32D9-4D17-8824-70AE9FB1A9B6}"/>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2" name="Text Placeholder 20">
            <a:extLst>
              <a:ext uri="{FF2B5EF4-FFF2-40B4-BE49-F238E27FC236}">
                <a16:creationId xmlns:a16="http://schemas.microsoft.com/office/drawing/2014/main" id="{80DC6656-1AC4-4B75-81DF-D41CD97B40D8}"/>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3 (40pt)</a:t>
            </a:r>
          </a:p>
        </p:txBody>
      </p:sp>
      <p:sp>
        <p:nvSpPr>
          <p:cNvPr id="13" name="Title 23">
            <a:extLst>
              <a:ext uri="{FF2B5EF4-FFF2-40B4-BE49-F238E27FC236}">
                <a16:creationId xmlns:a16="http://schemas.microsoft.com/office/drawing/2014/main" id="{29F9AE32-B679-490E-8994-BFECD54101A7}"/>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4" name="Text Placeholder 21">
            <a:extLst>
              <a:ext uri="{FF2B5EF4-FFF2-40B4-BE49-F238E27FC236}">
                <a16:creationId xmlns:a16="http://schemas.microsoft.com/office/drawing/2014/main" id="{C4700124-B95F-4019-94A5-A9C3094584A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6" name="Graphic 27">
            <a:extLst>
              <a:ext uri="{FF2B5EF4-FFF2-40B4-BE49-F238E27FC236}">
                <a16:creationId xmlns:a16="http://schemas.microsoft.com/office/drawing/2014/main" id="{09A44377-2C7F-44FC-B31E-C976BE04F5C3}"/>
              </a:ext>
            </a:extLst>
          </p:cNvPr>
          <p:cNvGrpSpPr/>
          <p:nvPr userDrawn="1"/>
        </p:nvGrpSpPr>
        <p:grpSpPr>
          <a:xfrm>
            <a:off x="211138" y="6093845"/>
            <a:ext cx="634650" cy="548640"/>
            <a:chOff x="3214686" y="1004887"/>
            <a:chExt cx="5765431" cy="4850549"/>
          </a:xfrm>
        </p:grpSpPr>
        <p:sp>
          <p:nvSpPr>
            <p:cNvPr id="17" name="Freeform: Shape 16">
              <a:extLst>
                <a:ext uri="{FF2B5EF4-FFF2-40B4-BE49-F238E27FC236}">
                  <a16:creationId xmlns:a16="http://schemas.microsoft.com/office/drawing/2014/main" id="{19793465-52E5-4620-990C-14E5A38D1B6A}"/>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8" name="Graphic 27">
              <a:extLst>
                <a:ext uri="{FF2B5EF4-FFF2-40B4-BE49-F238E27FC236}">
                  <a16:creationId xmlns:a16="http://schemas.microsoft.com/office/drawing/2014/main" id="{449AEE6E-CBBE-496C-ABEC-3A90CCB9635C}"/>
                </a:ext>
              </a:extLst>
            </p:cNvPr>
            <p:cNvGrpSpPr/>
            <p:nvPr/>
          </p:nvGrpSpPr>
          <p:grpSpPr>
            <a:xfrm>
              <a:off x="3588488" y="1366527"/>
              <a:ext cx="5031814" cy="4160789"/>
              <a:chOff x="3588488" y="1366527"/>
              <a:chExt cx="5031814" cy="4160789"/>
            </a:xfrm>
            <a:solidFill>
              <a:srgbClr val="FFFFFF"/>
            </a:solidFill>
          </p:grpSpPr>
          <p:grpSp>
            <p:nvGrpSpPr>
              <p:cNvPr id="19" name="Graphic 27">
                <a:extLst>
                  <a:ext uri="{FF2B5EF4-FFF2-40B4-BE49-F238E27FC236}">
                    <a16:creationId xmlns:a16="http://schemas.microsoft.com/office/drawing/2014/main" id="{2FC47D00-B47E-42BD-858F-A3637A09C87F}"/>
                  </a:ext>
                </a:extLst>
              </p:cNvPr>
              <p:cNvGrpSpPr/>
              <p:nvPr/>
            </p:nvGrpSpPr>
            <p:grpSpPr>
              <a:xfrm>
                <a:off x="3588488" y="4982639"/>
                <a:ext cx="5031814" cy="544677"/>
                <a:chOff x="3588488" y="4982639"/>
                <a:chExt cx="5031814" cy="544677"/>
              </a:xfrm>
              <a:solidFill>
                <a:srgbClr val="FFFFFF"/>
              </a:solidFill>
            </p:grpSpPr>
            <p:sp>
              <p:nvSpPr>
                <p:cNvPr id="33" name="Freeform: Shape 32">
                  <a:extLst>
                    <a:ext uri="{FF2B5EF4-FFF2-40B4-BE49-F238E27FC236}">
                      <a16:creationId xmlns:a16="http://schemas.microsoft.com/office/drawing/2014/main" id="{FDE84E75-04A3-4749-AFDA-FC0DDA41E20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F5D8B860-216B-4810-A79C-AB682117494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6E8CDADA-7FD0-4599-96DE-E736DAD91B2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8CC2DC2D-F91C-4732-9592-9AC1411C4D3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80C43774-3F17-4B76-88D7-222BCF1430C4}"/>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CE3016F4-FD93-4E32-A0EF-9668D1C78757}"/>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F21348C0-0C99-43CB-82FA-A00D19F72D7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0" name="Graphic 27">
                <a:extLst>
                  <a:ext uri="{FF2B5EF4-FFF2-40B4-BE49-F238E27FC236}">
                    <a16:creationId xmlns:a16="http://schemas.microsoft.com/office/drawing/2014/main" id="{F7773EAA-879F-4A19-9267-858ABCA72FC0}"/>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48190582-1307-415B-A04B-25B5F7A28BFC}"/>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939B5229-0837-4909-A8DA-61DF2765FF67}"/>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178D203E-93E0-4161-8250-58D9E0339BD0}"/>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D34D875B-9EF0-4434-A3B9-DBB20219D894}"/>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7C5DB0CA-616E-4531-9F11-0756341774D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6CBCE82-F294-40EA-8803-05BD82BE7F87}"/>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903553723"/>
      </p:ext>
    </p:extLst>
  </p:cSld>
  <p:clrMapOvr>
    <a:masterClrMapping/>
  </p:clrMapOvr>
  <p:extLst>
    <p:ext uri="{DCECCB84-F9BA-43D5-87BE-67443E8EF086}">
      <p15:sldGuideLst xmlns:p15="http://schemas.microsoft.com/office/powerpoint/2012/main"/>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Minecraft Title 3">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ctrTitle" hasCustomPrompt="1"/>
          </p:nvPr>
        </p:nvSpPr>
        <p:spPr>
          <a:xfrm>
            <a:off x="569427" y="2647338"/>
            <a:ext cx="5945147" cy="2168503"/>
          </a:xfrm>
        </p:spPr>
        <p:txBody>
          <a:bodyPr lIns="182880" tIns="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569427" y="4925800"/>
            <a:ext cx="5945147" cy="1192713"/>
          </a:xfrm>
        </p:spPr>
        <p:txBody>
          <a:bodyPr lIns="182880" tIns="0" rIns="91440" bIns="0">
            <a:noAutofit/>
          </a:bodyPr>
          <a:lstStyle>
            <a:lvl1pPr marL="0" indent="0">
              <a:buNone/>
              <a:defRPr lang="en-US" sz="24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0" name="Picture 9">
            <a:extLst>
              <a:ext uri="{FF2B5EF4-FFF2-40B4-BE49-F238E27FC236}">
                <a16:creationId xmlns:a16="http://schemas.microsoft.com/office/drawing/2014/main" id="{C688447A-4690-43FB-AC69-9A18F5EF596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7647182" y="1806945"/>
            <a:ext cx="3890106" cy="4652242"/>
          </a:xfrm>
          <a:prstGeom prst="rect">
            <a:avLst/>
          </a:prstGeom>
        </p:spPr>
      </p:pic>
      <p:pic>
        <p:nvPicPr>
          <p:cNvPr id="11" name="Picture 10">
            <a:extLst>
              <a:ext uri="{FF2B5EF4-FFF2-40B4-BE49-F238E27FC236}">
                <a16:creationId xmlns:a16="http://schemas.microsoft.com/office/drawing/2014/main" id="{2A55BD91-2364-4A34-AFB9-551F14225A3D}"/>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238996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 1">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4959" cy="6858000"/>
          </a:xfrm>
          <a:prstGeom prst="rect">
            <a:avLst/>
          </a:prstGeom>
        </p:spPr>
      </p:pic>
      <p:sp>
        <p:nvSpPr>
          <p:cNvPr id="2" name="Title 1"/>
          <p:cNvSpPr>
            <a:spLocks noGrp="1"/>
          </p:cNvSpPr>
          <p:nvPr>
            <p:ph type="ctrTitle" hasCustomPrompt="1"/>
          </p:nvPr>
        </p:nvSpPr>
        <p:spPr>
          <a:xfrm>
            <a:off x="6295348" y="2435227"/>
            <a:ext cx="5487829" cy="1470025"/>
          </a:xfrm>
        </p:spPr>
        <p:txBody>
          <a:bodyPr anchor="b"/>
          <a:lstStyle>
            <a:lvl1pPr algn="l">
              <a:defRPr sz="48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295347" y="3905251"/>
            <a:ext cx="5487829" cy="545755"/>
          </a:xfrm>
        </p:spPr>
        <p:txBody>
          <a:bodyPr anchor="t">
            <a:noAutofit/>
          </a:bodyPr>
          <a:lstStyle>
            <a:lvl1pPr marL="0" indent="0" algn="l">
              <a:buNone/>
              <a:defRPr sz="2800">
                <a:solidFill>
                  <a:schemeClr val="tx1">
                    <a:alpha val="99000"/>
                  </a:schemeClr>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5993" y="2874096"/>
            <a:ext cx="4584012" cy="1109808"/>
          </a:xfrm>
          <a:prstGeom prst="rect">
            <a:avLst/>
          </a:prstGeom>
        </p:spPr>
      </p:pic>
    </p:spTree>
    <p:extLst>
      <p:ext uri="{BB962C8B-B14F-4D97-AF65-F5344CB8AC3E}">
        <p14:creationId xmlns:p14="http://schemas.microsoft.com/office/powerpoint/2010/main" val="397555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2">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7588" cy="6858000"/>
          </a:xfrm>
          <a:prstGeom prst="rect">
            <a:avLst/>
          </a:prstGeom>
        </p:spPr>
      </p:pic>
      <p:sp>
        <p:nvSpPr>
          <p:cNvPr id="2" name="Title 1"/>
          <p:cNvSpPr>
            <a:spLocks noGrp="1"/>
          </p:cNvSpPr>
          <p:nvPr>
            <p:ph type="ctrTitle" hasCustomPrompt="1"/>
          </p:nvPr>
        </p:nvSpPr>
        <p:spPr>
          <a:xfrm>
            <a:off x="6295348" y="2435227"/>
            <a:ext cx="5487829" cy="1470025"/>
          </a:xfrm>
        </p:spPr>
        <p:txBody>
          <a:bodyPr anchor="b"/>
          <a:lstStyle>
            <a:lvl1pPr algn="l">
              <a:defRPr sz="44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295347" y="3905251"/>
            <a:ext cx="5487829" cy="545755"/>
          </a:xfrm>
        </p:spPr>
        <p:txBody>
          <a:bodyPr anchor="t">
            <a:noAutofit/>
          </a:bodyPr>
          <a:lstStyle>
            <a:lvl1pPr marL="0" indent="0" algn="l" defTabSz="914400" rtl="0" eaLnBrk="1" latinLnBrk="0" hangingPunct="1">
              <a:spcBef>
                <a:spcPts val="0"/>
              </a:spcBef>
              <a:spcAft>
                <a:spcPts val="600"/>
              </a:spcAft>
              <a:buSzPct val="90000"/>
              <a:buFont typeface="Wingdings" pitchFamily="2" charset="2"/>
              <a:buNone/>
              <a:defRPr lang="en-US" sz="2800" kern="1200" dirty="0">
                <a:solidFill>
                  <a:schemeClr val="tx1">
                    <a:alpha val="99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14" name="Picture 1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5993" y="2874096"/>
            <a:ext cx="4584012" cy="1109808"/>
          </a:xfrm>
          <a:prstGeom prst="rect">
            <a:avLst/>
          </a:prstGeom>
        </p:spPr>
      </p:pic>
    </p:spTree>
    <p:extLst>
      <p:ext uri="{BB962C8B-B14F-4D97-AF65-F5344CB8AC3E}">
        <p14:creationId xmlns:p14="http://schemas.microsoft.com/office/powerpoint/2010/main" val="2592733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3">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4248266" cy="6858000"/>
          </a:xfrm>
          <a:prstGeom prst="rect">
            <a:avLst/>
          </a:prstGeom>
        </p:spPr>
      </p:pic>
      <p:sp>
        <p:nvSpPr>
          <p:cNvPr id="2" name="Title 1"/>
          <p:cNvSpPr>
            <a:spLocks noGrp="1"/>
          </p:cNvSpPr>
          <p:nvPr>
            <p:ph type="ctrTitle" hasCustomPrompt="1"/>
          </p:nvPr>
        </p:nvSpPr>
        <p:spPr>
          <a:xfrm>
            <a:off x="4743937" y="2412078"/>
            <a:ext cx="6903228" cy="1470025"/>
          </a:xfrm>
        </p:spPr>
        <p:txBody>
          <a:bodyPr anchor="b"/>
          <a:lstStyle>
            <a:lvl1pPr algn="l">
              <a:defRPr sz="48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4743936" y="3882103"/>
            <a:ext cx="6903228" cy="545755"/>
          </a:xfrm>
        </p:spPr>
        <p:txBody>
          <a:bodyPr anchor="t">
            <a:noAutofit/>
          </a:bodyPr>
          <a:lstStyle>
            <a:lvl1pPr marL="0" indent="0" algn="l" defTabSz="914400" rtl="0" eaLnBrk="1" latinLnBrk="0" hangingPunct="1">
              <a:spcBef>
                <a:spcPts val="0"/>
              </a:spcBef>
              <a:spcAft>
                <a:spcPts val="600"/>
              </a:spcAft>
              <a:buSzPct val="90000"/>
              <a:buFont typeface="Wingdings" pitchFamily="2" charset="2"/>
              <a:buNone/>
              <a:defRPr lang="en-US" sz="3200" kern="1200" dirty="0">
                <a:solidFill>
                  <a:schemeClr val="tx2">
                    <a:alpha val="99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975289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ection Title 2">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A3C3BEB-D3A8-425B-95E7-FBF40FCC444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pic>
        <p:nvPicPr>
          <p:cNvPr id="4" name="Graphic 3">
            <a:extLst>
              <a:ext uri="{FF2B5EF4-FFF2-40B4-BE49-F238E27FC236}">
                <a16:creationId xmlns:a16="http://schemas.microsoft.com/office/drawing/2014/main" id="{B18E5798-EB7A-4788-AB25-A920543B97B1}"/>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561209" y="1456024"/>
            <a:ext cx="5041748" cy="4875849"/>
          </a:xfrm>
          <a:prstGeom prst="rect">
            <a:avLst/>
          </a:prstGeom>
        </p:spPr>
      </p:pic>
    </p:spTree>
    <p:extLst>
      <p:ext uri="{BB962C8B-B14F-4D97-AF65-F5344CB8AC3E}">
        <p14:creationId xmlns:p14="http://schemas.microsoft.com/office/powerpoint/2010/main" val="165742223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Divider 2">
    <p:bg>
      <p:bgPr>
        <a:solidFill>
          <a:schemeClr val="tx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A32A246-281C-4C62-A6C7-4BF192B5078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5" name="Graphic 4">
            <a:extLst>
              <a:ext uri="{FF2B5EF4-FFF2-40B4-BE49-F238E27FC236}">
                <a16:creationId xmlns:a16="http://schemas.microsoft.com/office/drawing/2014/main" id="{C6FF04BC-009E-4EDE-B8F9-3DD728B54F28}"/>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561209" y="1456024"/>
            <a:ext cx="5041748" cy="4875849"/>
          </a:xfrm>
          <a:prstGeom prst="rect">
            <a:avLst/>
          </a:prstGeom>
        </p:spPr>
      </p:pic>
    </p:spTree>
    <p:extLst>
      <p:ext uri="{BB962C8B-B14F-4D97-AF65-F5344CB8AC3E}">
        <p14:creationId xmlns:p14="http://schemas.microsoft.com/office/powerpoint/2010/main" val="4037595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type="secHead" preserve="1">
  <p:cSld name="Divider 1">
    <p:bg>
      <p:bgPr>
        <a:solidFill>
          <a:schemeClr val="tx2"/>
        </a:solidFill>
        <a:effectLst/>
      </p:bgPr>
    </p:bg>
    <p:spTree>
      <p:nvGrpSpPr>
        <p:cNvPr id="1" name=""/>
        <p:cNvGrpSpPr/>
        <p:nvPr/>
      </p:nvGrpSpPr>
      <p:grpSpPr>
        <a:xfrm>
          <a:off x="0" y="0"/>
          <a:ext cx="0" cy="0"/>
          <a:chOff x="0" y="0"/>
          <a:chExt cx="0" cy="0"/>
        </a:xfrm>
      </p:grpSpPr>
      <p:grpSp>
        <p:nvGrpSpPr>
          <p:cNvPr id="6" name="Group 5"/>
          <p:cNvGrpSpPr/>
          <p:nvPr userDrawn="1"/>
        </p:nvGrpSpPr>
        <p:grpSpPr>
          <a:xfrm>
            <a:off x="-1" y="0"/>
            <a:ext cx="12192000" cy="6858000"/>
            <a:chOff x="0" y="0"/>
            <a:chExt cx="12186744" cy="685800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3372" cy="6858000"/>
            </a:xfrm>
            <a:prstGeom prst="rect">
              <a:avLst/>
            </a:prstGeom>
          </p:spPr>
        </p:pic>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3372" y="0"/>
              <a:ext cx="6093372" cy="6858000"/>
            </a:xfrm>
            <a:prstGeom prst="rect">
              <a:avLst/>
            </a:prstGeom>
          </p:spPr>
        </p:pic>
      </p:grpSp>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7" name="Picture 6">
            <a:extLst>
              <a:ext uri="{FF2B5EF4-FFF2-40B4-BE49-F238E27FC236}">
                <a16:creationId xmlns:a16="http://schemas.microsoft.com/office/drawing/2014/main" id="{C0638832-F8AC-4B29-9101-B3E2FE411D3A}"/>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380982" y="1466098"/>
            <a:ext cx="5506218" cy="5391902"/>
          </a:xfrm>
          <a:prstGeom prst="rect">
            <a:avLst/>
          </a:prstGeom>
        </p:spPr>
      </p:pic>
    </p:spTree>
    <p:extLst>
      <p:ext uri="{BB962C8B-B14F-4D97-AF65-F5344CB8AC3E}">
        <p14:creationId xmlns:p14="http://schemas.microsoft.com/office/powerpoint/2010/main" val="4229124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Section Title 3">
    <p:bg>
      <p:bgPr>
        <a:solidFill>
          <a:schemeClr val="accent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B5A20C0-E9B2-46EB-A149-B102AD38C45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2"/>
                </a:solidFill>
              </a:defRPr>
            </a:lvl1pPr>
          </a:lstStyle>
          <a:p>
            <a:r>
              <a:rPr lang="en-US" dirty="0"/>
              <a:t>Section title</a:t>
            </a:r>
          </a:p>
        </p:txBody>
      </p:sp>
      <p:pic>
        <p:nvPicPr>
          <p:cNvPr id="5" name="Picture 4">
            <a:extLst>
              <a:ext uri="{FF2B5EF4-FFF2-40B4-BE49-F238E27FC236}">
                <a16:creationId xmlns:a16="http://schemas.microsoft.com/office/drawing/2014/main" id="{65CA12FB-789B-4546-86AB-479E04291910}"/>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647182" y="1806945"/>
            <a:ext cx="3890106" cy="4652242"/>
          </a:xfrm>
          <a:prstGeom prst="rect">
            <a:avLst/>
          </a:prstGeom>
        </p:spPr>
      </p:pic>
    </p:spTree>
    <p:extLst>
      <p:ext uri="{BB962C8B-B14F-4D97-AF65-F5344CB8AC3E}">
        <p14:creationId xmlns:p14="http://schemas.microsoft.com/office/powerpoint/2010/main" val="366214259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secHead" preserve="1">
  <p:cSld name="Divider 3">
    <p:bg>
      <p:bgPr>
        <a:solidFill>
          <a:schemeClr val="tx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5" name="Picture 4">
            <a:extLst>
              <a:ext uri="{FF2B5EF4-FFF2-40B4-BE49-F238E27FC236}">
                <a16:creationId xmlns:a16="http://schemas.microsoft.com/office/drawing/2014/main" id="{2D42B6E9-B4FC-43DB-AF78-7B68E38CB9A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8115967" y="1274510"/>
            <a:ext cx="3890106" cy="4652242"/>
          </a:xfrm>
          <a:prstGeom prst="rect">
            <a:avLst/>
          </a:prstGeom>
        </p:spPr>
      </p:pic>
    </p:spTree>
    <p:extLst>
      <p:ext uri="{BB962C8B-B14F-4D97-AF65-F5344CB8AC3E}">
        <p14:creationId xmlns:p14="http://schemas.microsoft.com/office/powerpoint/2010/main" val="2111314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ection Title 4">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2" y="1"/>
            <a:ext cx="12192000" cy="6858000"/>
          </a:xfrm>
          <a:prstGeom prst="rect">
            <a:avLst/>
          </a:prstGeom>
        </p:spPr>
      </p:pic>
      <p:sp>
        <p:nvSpPr>
          <p:cNvPr id="5" name="Title 1">
            <a:extLst>
              <a:ext uri="{FF2B5EF4-FFF2-40B4-BE49-F238E27FC236}">
                <a16:creationId xmlns:a16="http://schemas.microsoft.com/office/drawing/2014/main" id="{60CD70FB-FD30-4485-A472-17D7CE895237}"/>
              </a:ext>
            </a:extLst>
          </p:cNvPr>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accent5"/>
                </a:solidFill>
              </a:defRPr>
            </a:lvl1pPr>
          </a:lstStyle>
          <a:p>
            <a:r>
              <a:rPr lang="en-US" dirty="0"/>
              <a:t>Section title</a:t>
            </a:r>
          </a:p>
        </p:txBody>
      </p:sp>
      <p:pic>
        <p:nvPicPr>
          <p:cNvPr id="6" name="Picture 5">
            <a:extLst>
              <a:ext uri="{FF2B5EF4-FFF2-40B4-BE49-F238E27FC236}">
                <a16:creationId xmlns:a16="http://schemas.microsoft.com/office/drawing/2014/main" id="{5FAB052D-10A9-4EC1-8518-3318D893B75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09090" y="1542696"/>
            <a:ext cx="3779166" cy="4358111"/>
          </a:xfrm>
          <a:prstGeom prst="rect">
            <a:avLst/>
          </a:prstGeom>
        </p:spPr>
      </p:pic>
    </p:spTree>
    <p:extLst>
      <p:ext uri="{BB962C8B-B14F-4D97-AF65-F5344CB8AC3E}">
        <p14:creationId xmlns:p14="http://schemas.microsoft.com/office/powerpoint/2010/main" val="3726032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pter Divider 4 - Light">
    <p:bg>
      <p:bgPr>
        <a:solidFill>
          <a:schemeClr val="bg1"/>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AA33B285-D84B-4CB1-B137-8A1DA3EF772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A7C1CBA5-F8FD-4704-85BC-0B50F5EB92C4}"/>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4811F953-BAB9-4B79-B626-01FBF6ED3AC2}"/>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B470BC7E-9983-4998-98B9-C200CF4AC134}"/>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4" name="Date Placeholder 23">
            <a:extLst>
              <a:ext uri="{FF2B5EF4-FFF2-40B4-BE49-F238E27FC236}">
                <a16:creationId xmlns:a16="http://schemas.microsoft.com/office/drawing/2014/main" id="{E70DE20C-3974-4F5E-AB8F-13221F0D6441}"/>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8" name="Footer Placeholder 27">
            <a:extLst>
              <a:ext uri="{FF2B5EF4-FFF2-40B4-BE49-F238E27FC236}">
                <a16:creationId xmlns:a16="http://schemas.microsoft.com/office/drawing/2014/main" id="{280010CB-2396-43CD-8C59-5CBB42352488}"/>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29" name="Slide Number Placeholder 28">
            <a:extLst>
              <a:ext uri="{FF2B5EF4-FFF2-40B4-BE49-F238E27FC236}">
                <a16:creationId xmlns:a16="http://schemas.microsoft.com/office/drawing/2014/main" id="{0FDE3C33-95CC-4DF4-B821-14BDC67EB383}"/>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BE7C8F80-DEAA-4723-BCC8-6A9B6495A5D3}"/>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4 (40pt)</a:t>
            </a:r>
          </a:p>
        </p:txBody>
      </p:sp>
      <p:sp>
        <p:nvSpPr>
          <p:cNvPr id="14" name="Title 23">
            <a:extLst>
              <a:ext uri="{FF2B5EF4-FFF2-40B4-BE49-F238E27FC236}">
                <a16:creationId xmlns:a16="http://schemas.microsoft.com/office/drawing/2014/main" id="{3D50A41E-7473-48EC-BE0B-A237776BC72D}"/>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5" name="Text Placeholder 21">
            <a:extLst>
              <a:ext uri="{FF2B5EF4-FFF2-40B4-BE49-F238E27FC236}">
                <a16:creationId xmlns:a16="http://schemas.microsoft.com/office/drawing/2014/main" id="{CA038BBA-1B6A-41D3-A000-D0ED2A2E4CA7}"/>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6" name="Graphic 27">
            <a:extLst>
              <a:ext uri="{FF2B5EF4-FFF2-40B4-BE49-F238E27FC236}">
                <a16:creationId xmlns:a16="http://schemas.microsoft.com/office/drawing/2014/main" id="{12B5F666-BEDE-478D-9F11-BF26F6AF86FE}"/>
              </a:ext>
            </a:extLst>
          </p:cNvPr>
          <p:cNvGrpSpPr/>
          <p:nvPr userDrawn="1"/>
        </p:nvGrpSpPr>
        <p:grpSpPr>
          <a:xfrm>
            <a:off x="211138" y="6093845"/>
            <a:ext cx="634650" cy="548640"/>
            <a:chOff x="3214686" y="1004887"/>
            <a:chExt cx="5765431" cy="4850549"/>
          </a:xfrm>
        </p:grpSpPr>
        <p:sp>
          <p:nvSpPr>
            <p:cNvPr id="17" name="Freeform: Shape 16">
              <a:extLst>
                <a:ext uri="{FF2B5EF4-FFF2-40B4-BE49-F238E27FC236}">
                  <a16:creationId xmlns:a16="http://schemas.microsoft.com/office/drawing/2014/main" id="{2FE3A1AC-1833-4609-823A-FDA933E9DBAC}"/>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9" name="Graphic 27">
              <a:extLst>
                <a:ext uri="{FF2B5EF4-FFF2-40B4-BE49-F238E27FC236}">
                  <a16:creationId xmlns:a16="http://schemas.microsoft.com/office/drawing/2014/main" id="{BA77DFE3-014F-4041-86B0-CCDED239F667}"/>
                </a:ext>
              </a:extLst>
            </p:cNvPr>
            <p:cNvGrpSpPr/>
            <p:nvPr/>
          </p:nvGrpSpPr>
          <p:grpSpPr>
            <a:xfrm>
              <a:off x="3588488" y="1366527"/>
              <a:ext cx="5031814" cy="4160789"/>
              <a:chOff x="3588488" y="1366527"/>
              <a:chExt cx="5031814" cy="4160789"/>
            </a:xfrm>
            <a:solidFill>
              <a:srgbClr val="FFFFFF"/>
            </a:solidFill>
          </p:grpSpPr>
          <p:grpSp>
            <p:nvGrpSpPr>
              <p:cNvPr id="20" name="Graphic 27">
                <a:extLst>
                  <a:ext uri="{FF2B5EF4-FFF2-40B4-BE49-F238E27FC236}">
                    <a16:creationId xmlns:a16="http://schemas.microsoft.com/office/drawing/2014/main" id="{ABDB0DD3-B9BA-4980-896A-286C9D8AACC0}"/>
                  </a:ext>
                </a:extLst>
              </p:cNvPr>
              <p:cNvGrpSpPr/>
              <p:nvPr/>
            </p:nvGrpSpPr>
            <p:grpSpPr>
              <a:xfrm>
                <a:off x="3588488" y="4982639"/>
                <a:ext cx="5031814" cy="544677"/>
                <a:chOff x="3588488" y="4982639"/>
                <a:chExt cx="5031814" cy="544677"/>
              </a:xfrm>
              <a:solidFill>
                <a:srgbClr val="FFFFFF"/>
              </a:solidFill>
            </p:grpSpPr>
            <p:sp>
              <p:nvSpPr>
                <p:cNvPr id="34" name="Freeform: Shape 33">
                  <a:extLst>
                    <a:ext uri="{FF2B5EF4-FFF2-40B4-BE49-F238E27FC236}">
                      <a16:creationId xmlns:a16="http://schemas.microsoft.com/office/drawing/2014/main" id="{3E7EF19B-AB43-4392-824D-E807750F08CC}"/>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68214FCB-FB30-4DF4-BCFE-F2526D5F5CE3}"/>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55E78F50-B15C-43FE-8692-8580307CFAC6}"/>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4CD02EC1-145C-4837-9541-9EFB90C8D30B}"/>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4971AE08-A2CE-450F-8281-7B25D93A4EB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3CD20E2-6EC6-4297-8D0F-955313E5FC6A}"/>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FFCC7B43-D6A1-4270-A432-44904D4BFB3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1" name="Graphic 27">
                <a:extLst>
                  <a:ext uri="{FF2B5EF4-FFF2-40B4-BE49-F238E27FC236}">
                    <a16:creationId xmlns:a16="http://schemas.microsoft.com/office/drawing/2014/main" id="{81BE72B0-9C1F-43E2-9B8C-50729A81D4DA}"/>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46FD0F15-EF3A-421B-9584-73E4DAC3B2E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2083D787-C6CA-46AE-98BA-FFC82D49244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EA4D8BD2-CFE7-44B3-816C-967121C65354}"/>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240C63F6-43C5-4C9C-8F72-985C0E2AAC65}"/>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594C543-961B-4004-AF9B-468625AA6629}"/>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614F0785-1B3B-4356-BC9E-93EBE9DA7ADD}"/>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743970479"/>
      </p:ext>
    </p:extLst>
  </p:cSld>
  <p:clrMapOvr>
    <a:masterClrMapping/>
  </p:clrMapOvr>
  <p:extLst>
    <p:ext uri="{DCECCB84-F9BA-43D5-87BE-67443E8EF086}">
      <p15:sldGuideLst xmlns:p15="http://schemas.microsoft.com/office/powerpoint/2012/main"/>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Divider 4">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2" y="1"/>
            <a:ext cx="12192000" cy="6858000"/>
          </a:xfrm>
          <a:prstGeom prst="rect">
            <a:avLst/>
          </a:prstGeom>
        </p:spPr>
      </p:pic>
      <p:sp>
        <p:nvSpPr>
          <p:cNvPr id="4" name="Title 1">
            <a:extLst>
              <a:ext uri="{FF2B5EF4-FFF2-40B4-BE49-F238E27FC236}">
                <a16:creationId xmlns:a16="http://schemas.microsoft.com/office/drawing/2014/main" id="{D5A30585-34A7-458F-9C80-D69907CC0188}"/>
              </a:ext>
            </a:extLst>
          </p:cNvPr>
          <p:cNvSpPr>
            <a:spLocks noGrp="1"/>
          </p:cNvSpPr>
          <p:nvPr>
            <p:ph type="title" hasCustomPrompt="1"/>
          </p:nvPr>
        </p:nvSpPr>
        <p:spPr>
          <a:xfrm>
            <a:off x="773561" y="2136811"/>
            <a:ext cx="7004979" cy="1362075"/>
          </a:xfrm>
        </p:spPr>
        <p:txBody>
          <a:bodyPr anchor="b"/>
          <a:lstStyle>
            <a:lvl1pPr algn="l">
              <a:defRPr sz="4800" b="0" cap="none" baseline="0">
                <a:solidFill>
                  <a:schemeClr val="accent5">
                    <a:alpha val="99000"/>
                  </a:schemeClr>
                </a:solidFill>
              </a:defRPr>
            </a:lvl1pPr>
          </a:lstStyle>
          <a:p>
            <a:r>
              <a:rPr lang="en-US" dirty="0"/>
              <a:t>Click to edit </a:t>
            </a:r>
            <a:br>
              <a:rPr lang="en-US" dirty="0"/>
            </a:br>
            <a:r>
              <a:rPr lang="en-US" dirty="0"/>
              <a:t>Master title style</a:t>
            </a:r>
          </a:p>
        </p:txBody>
      </p:sp>
      <p:sp>
        <p:nvSpPr>
          <p:cNvPr id="6" name="Text Placeholder 2">
            <a:extLst>
              <a:ext uri="{FF2B5EF4-FFF2-40B4-BE49-F238E27FC236}">
                <a16:creationId xmlns:a16="http://schemas.microsoft.com/office/drawing/2014/main" id="{67AB8F2D-CCD9-473F-80CC-1C570C913017}"/>
              </a:ext>
            </a:extLst>
          </p:cNvPr>
          <p:cNvSpPr>
            <a:spLocks noGrp="1"/>
          </p:cNvSpPr>
          <p:nvPr>
            <p:ph type="body" idx="1"/>
          </p:nvPr>
        </p:nvSpPr>
        <p:spPr>
          <a:xfrm>
            <a:off x="773561" y="3498886"/>
            <a:ext cx="7004979" cy="1500187"/>
          </a:xfrm>
        </p:spPr>
        <p:txBody>
          <a:bodyPr anchor="t"/>
          <a:lstStyle>
            <a:lvl1pPr marL="0" indent="0">
              <a:buNone/>
              <a:defRPr sz="3200">
                <a:solidFill>
                  <a:schemeClr val="accent5">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F06C7D8A-A673-485B-8CC7-B0B437D8527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338818" y="1698336"/>
            <a:ext cx="3292904" cy="3797356"/>
          </a:xfrm>
          <a:prstGeom prst="rect">
            <a:avLst/>
          </a:prstGeom>
        </p:spPr>
      </p:pic>
    </p:spTree>
    <p:extLst>
      <p:ext uri="{BB962C8B-B14F-4D97-AF65-F5344CB8AC3E}">
        <p14:creationId xmlns:p14="http://schemas.microsoft.com/office/powerpoint/2010/main" val="3732698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ection Title Green - Add Image">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4389FED-8B05-40A9-8046-13AA9B35DBA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56597933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ection Title Blue - Add Image">
    <p:bg>
      <p:bgPr>
        <a:solidFill>
          <a:schemeClr val="accent1"/>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E7645574-1A95-4004-93B6-927DA783884A}"/>
              </a:ext>
            </a:extLst>
          </p:cNvPr>
          <p:cNvGrpSpPr/>
          <p:nvPr userDrawn="1"/>
        </p:nvGrpSpPr>
        <p:grpSpPr>
          <a:xfrm>
            <a:off x="-1" y="0"/>
            <a:ext cx="12192000" cy="6858000"/>
            <a:chOff x="0" y="0"/>
            <a:chExt cx="12186744" cy="6858000"/>
          </a:xfrm>
        </p:grpSpPr>
        <p:pic>
          <p:nvPicPr>
            <p:cNvPr id="6" name="Picture 5">
              <a:extLst>
                <a:ext uri="{FF2B5EF4-FFF2-40B4-BE49-F238E27FC236}">
                  <a16:creationId xmlns:a16="http://schemas.microsoft.com/office/drawing/2014/main" id="{48C0C7D8-0D0A-4A0E-93FF-F7E05F02A23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3372" cy="6858000"/>
            </a:xfrm>
            <a:prstGeom prst="rect">
              <a:avLst/>
            </a:prstGeom>
          </p:spPr>
        </p:pic>
        <p:pic>
          <p:nvPicPr>
            <p:cNvPr id="7" name="Picture 6">
              <a:extLst>
                <a:ext uri="{FF2B5EF4-FFF2-40B4-BE49-F238E27FC236}">
                  <a16:creationId xmlns:a16="http://schemas.microsoft.com/office/drawing/2014/main" id="{84CDF9F3-10CD-4F66-BD5A-406606AD53A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3372" y="0"/>
              <a:ext cx="6093372" cy="6858000"/>
            </a:xfrm>
            <a:prstGeom prst="rect">
              <a:avLst/>
            </a:prstGeom>
          </p:spPr>
        </p:pic>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44155515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ection Title Purple - Add Image">
    <p:bg>
      <p:bgPr>
        <a:solidFill>
          <a:schemeClr val="accent4"/>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27A5F92-C790-4985-890A-0BBAA84EE139}"/>
              </a:ext>
            </a:extLst>
          </p:cNvPr>
          <p:cNvGrpSpPr/>
          <p:nvPr userDrawn="1"/>
        </p:nvGrpSpPr>
        <p:grpSpPr>
          <a:xfrm>
            <a:off x="1" y="0"/>
            <a:ext cx="12192000" cy="6858000"/>
            <a:chOff x="0" y="0"/>
            <a:chExt cx="12192000" cy="6858000"/>
          </a:xfrm>
        </p:grpSpPr>
        <p:pic>
          <p:nvPicPr>
            <p:cNvPr id="6" name="Picture 5">
              <a:extLst>
                <a:ext uri="{FF2B5EF4-FFF2-40B4-BE49-F238E27FC236}">
                  <a16:creationId xmlns:a16="http://schemas.microsoft.com/office/drawing/2014/main" id="{D8D60506-9F44-4BA7-9006-84BD9B2E4218}"/>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7" name="Rectangle 6">
              <a:extLst>
                <a:ext uri="{FF2B5EF4-FFF2-40B4-BE49-F238E27FC236}">
                  <a16:creationId xmlns:a16="http://schemas.microsoft.com/office/drawing/2014/main" id="{14232804-66B0-46E7-AA0E-4A5FDC9BB578}"/>
                </a:ext>
              </a:extLst>
            </p:cNvPr>
            <p:cNvSpPr/>
            <p:nvPr userDrawn="1"/>
          </p:nvSpPr>
          <p:spPr bwMode="auto">
            <a:xfrm>
              <a:off x="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pic>
          <p:nvPicPr>
            <p:cNvPr id="8" name="Picture 7">
              <a:extLst>
                <a:ext uri="{FF2B5EF4-FFF2-40B4-BE49-F238E27FC236}">
                  <a16:creationId xmlns:a16="http://schemas.microsoft.com/office/drawing/2014/main" id="{C123F2F7-617A-4A1F-A00F-6202B398C803}"/>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4339450" y="0"/>
              <a:ext cx="4339450" cy="6858000"/>
            </a:xfrm>
            <a:prstGeom prst="rect">
              <a:avLst/>
            </a:prstGeom>
          </p:spPr>
        </p:pic>
        <p:sp>
          <p:nvSpPr>
            <p:cNvPr id="9" name="Rectangle 8">
              <a:extLst>
                <a:ext uri="{FF2B5EF4-FFF2-40B4-BE49-F238E27FC236}">
                  <a16:creationId xmlns:a16="http://schemas.microsoft.com/office/drawing/2014/main" id="{4ADA624E-6FC7-4814-9109-3F633C1F5022}"/>
                </a:ext>
              </a:extLst>
            </p:cNvPr>
            <p:cNvSpPr/>
            <p:nvPr userDrawn="1"/>
          </p:nvSpPr>
          <p:spPr bwMode="auto">
            <a:xfrm>
              <a:off x="433945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pic>
          <p:nvPicPr>
            <p:cNvPr id="10" name="Picture 9">
              <a:extLst>
                <a:ext uri="{FF2B5EF4-FFF2-40B4-BE49-F238E27FC236}">
                  <a16:creationId xmlns:a16="http://schemas.microsoft.com/office/drawing/2014/main" id="{EA3EE644-4E3E-4C9F-97EE-CCC97AF9B119}"/>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r="19043"/>
            <a:stretch/>
          </p:blipFill>
          <p:spPr>
            <a:xfrm>
              <a:off x="8678900" y="0"/>
              <a:ext cx="3513100" cy="6858000"/>
            </a:xfrm>
            <a:prstGeom prst="rect">
              <a:avLst/>
            </a:prstGeom>
          </p:spPr>
        </p:pic>
        <p:sp>
          <p:nvSpPr>
            <p:cNvPr id="11" name="Rectangle 10">
              <a:extLst>
                <a:ext uri="{FF2B5EF4-FFF2-40B4-BE49-F238E27FC236}">
                  <a16:creationId xmlns:a16="http://schemas.microsoft.com/office/drawing/2014/main" id="{71087E8B-0734-41E5-A87C-CADA945763C8}"/>
                </a:ext>
              </a:extLst>
            </p:cNvPr>
            <p:cNvSpPr/>
            <p:nvPr userDrawn="1"/>
          </p:nvSpPr>
          <p:spPr bwMode="auto">
            <a:xfrm>
              <a:off x="8678900" y="0"/>
              <a:ext cx="351310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gr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8"/>
            <a:ext cx="5565636" cy="4721225"/>
          </a:xfrm>
        </p:spPr>
        <p:txBody>
          <a:bodyPr tIns="1188720"/>
          <a:lstStyle>
            <a:lvl1pPr algn="ctr">
              <a:defRPr/>
            </a:lvl1pPr>
          </a:lstStyle>
          <a:p>
            <a:r>
              <a:rPr lang="en-US" dirty="0"/>
              <a:t>Insert picture</a:t>
            </a:r>
          </a:p>
        </p:txBody>
      </p:sp>
      <p:sp>
        <p:nvSpPr>
          <p:cNvPr id="2" name="Title 1"/>
          <p:cNvSpPr>
            <a:spLocks noGrp="1"/>
          </p:cNvSpPr>
          <p:nvPr>
            <p:ph type="title" hasCustomPrompt="1"/>
          </p:nvPr>
        </p:nvSpPr>
        <p:spPr>
          <a:xfrm>
            <a:off x="269239" y="4002128"/>
            <a:ext cx="6723231" cy="995838"/>
          </a:xfrm>
          <a:noFill/>
        </p:spPr>
        <p:txBody>
          <a:bodyPr wrap="square" tIns="91440" bIns="91440" anchor="b" anchorCtr="0">
            <a:spAutoFit/>
          </a:bodyPr>
          <a:lstStyle>
            <a:lvl1pPr>
              <a:defRPr sz="5878" spc="-98" baseline="0">
                <a:solidFill>
                  <a:schemeClr val="tx1"/>
                </a:solidFill>
              </a:defRPr>
            </a:lvl1pPr>
          </a:lstStyle>
          <a:p>
            <a:r>
              <a:rPr lang="en-US" dirty="0"/>
              <a:t>Section title</a:t>
            </a:r>
          </a:p>
        </p:txBody>
      </p:sp>
    </p:spTree>
    <p:extLst>
      <p:ext uri="{BB962C8B-B14F-4D97-AF65-F5344CB8AC3E}">
        <p14:creationId xmlns:p14="http://schemas.microsoft.com/office/powerpoint/2010/main" val="203835516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ection Title Red - Add Image">
    <p:bg>
      <p:bgPr>
        <a:solidFill>
          <a:schemeClr val="accent3"/>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9656FB04-7D3F-4A28-9E24-39509F404D7C}"/>
              </a:ext>
            </a:extLst>
          </p:cNvPr>
          <p:cNvGrpSpPr/>
          <p:nvPr userDrawn="1"/>
        </p:nvGrpSpPr>
        <p:grpSpPr>
          <a:xfrm>
            <a:off x="0" y="0"/>
            <a:ext cx="12195176" cy="6858000"/>
            <a:chOff x="0" y="0"/>
            <a:chExt cx="12192000" cy="6858000"/>
          </a:xfrm>
        </p:grpSpPr>
        <p:pic>
          <p:nvPicPr>
            <p:cNvPr id="6" name="Picture 5">
              <a:extLst>
                <a:ext uri="{FF2B5EF4-FFF2-40B4-BE49-F238E27FC236}">
                  <a16:creationId xmlns:a16="http://schemas.microsoft.com/office/drawing/2014/main" id="{FF7A9E42-3918-482E-A5FE-785DEC8F9C50}"/>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7" name="Rectangle 6">
              <a:extLst>
                <a:ext uri="{FF2B5EF4-FFF2-40B4-BE49-F238E27FC236}">
                  <a16:creationId xmlns:a16="http://schemas.microsoft.com/office/drawing/2014/main" id="{8EA118BE-876E-4C79-B6EB-2F68736A6F9E}"/>
                </a:ext>
              </a:extLst>
            </p:cNvPr>
            <p:cNvSpPr/>
            <p:nvPr userDrawn="1"/>
          </p:nvSpPr>
          <p:spPr bwMode="auto">
            <a:xfrm>
              <a:off x="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pic>
          <p:nvPicPr>
            <p:cNvPr id="8" name="Picture 7">
              <a:extLst>
                <a:ext uri="{FF2B5EF4-FFF2-40B4-BE49-F238E27FC236}">
                  <a16:creationId xmlns:a16="http://schemas.microsoft.com/office/drawing/2014/main" id="{C4828EB6-1ADA-46B2-9F65-F632E10D451C}"/>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4339450" y="0"/>
              <a:ext cx="4339450" cy="6858000"/>
            </a:xfrm>
            <a:prstGeom prst="rect">
              <a:avLst/>
            </a:prstGeom>
          </p:spPr>
        </p:pic>
        <p:sp>
          <p:nvSpPr>
            <p:cNvPr id="9" name="Rectangle 8">
              <a:extLst>
                <a:ext uri="{FF2B5EF4-FFF2-40B4-BE49-F238E27FC236}">
                  <a16:creationId xmlns:a16="http://schemas.microsoft.com/office/drawing/2014/main" id="{52AAFC0D-8BA4-466B-BC9A-F1F7E048829F}"/>
                </a:ext>
              </a:extLst>
            </p:cNvPr>
            <p:cNvSpPr/>
            <p:nvPr userDrawn="1"/>
          </p:nvSpPr>
          <p:spPr bwMode="auto">
            <a:xfrm>
              <a:off x="433945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pic>
          <p:nvPicPr>
            <p:cNvPr id="10" name="Picture 9">
              <a:extLst>
                <a:ext uri="{FF2B5EF4-FFF2-40B4-BE49-F238E27FC236}">
                  <a16:creationId xmlns:a16="http://schemas.microsoft.com/office/drawing/2014/main" id="{1AD9D0A5-05F3-48F7-9001-72B3EDAA75BA}"/>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r="19043"/>
            <a:stretch/>
          </p:blipFill>
          <p:spPr>
            <a:xfrm>
              <a:off x="8678900" y="0"/>
              <a:ext cx="3513100" cy="6858000"/>
            </a:xfrm>
            <a:prstGeom prst="rect">
              <a:avLst/>
            </a:prstGeom>
          </p:spPr>
        </p:pic>
        <p:sp>
          <p:nvSpPr>
            <p:cNvPr id="11" name="Rectangle 10">
              <a:extLst>
                <a:ext uri="{FF2B5EF4-FFF2-40B4-BE49-F238E27FC236}">
                  <a16:creationId xmlns:a16="http://schemas.microsoft.com/office/drawing/2014/main" id="{BAD9B7DB-E6F4-456F-85BC-D2C40819867C}"/>
                </a:ext>
              </a:extLst>
            </p:cNvPr>
            <p:cNvSpPr/>
            <p:nvPr userDrawn="1"/>
          </p:nvSpPr>
          <p:spPr bwMode="auto">
            <a:xfrm>
              <a:off x="8678900" y="0"/>
              <a:ext cx="351310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92950783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ection Title Gold - Add Image">
    <p:bg>
      <p:bgPr>
        <a:solidFill>
          <a:schemeClr val="accent2"/>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F95A303-4A41-44AB-9F16-5D1E3E00ECE1}"/>
              </a:ext>
            </a:extLst>
          </p:cNvPr>
          <p:cNvGrpSpPr/>
          <p:nvPr userDrawn="1"/>
        </p:nvGrpSpPr>
        <p:grpSpPr>
          <a:xfrm>
            <a:off x="2" y="-4883"/>
            <a:ext cx="12191998" cy="6862883"/>
            <a:chOff x="1" y="-4883"/>
            <a:chExt cx="12188823" cy="6862883"/>
          </a:xfrm>
        </p:grpSpPr>
        <p:pic>
          <p:nvPicPr>
            <p:cNvPr id="5" name="Picture 4">
              <a:extLst>
                <a:ext uri="{FF2B5EF4-FFF2-40B4-BE49-F238E27FC236}">
                  <a16:creationId xmlns:a16="http://schemas.microsoft.com/office/drawing/2014/main" id="{FFC71D28-BD3C-4E5C-9A8B-69E7EA462D2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4338320" cy="6858000"/>
            </a:xfrm>
            <a:prstGeom prst="rect">
              <a:avLst/>
            </a:prstGeom>
          </p:spPr>
        </p:pic>
        <p:pic>
          <p:nvPicPr>
            <p:cNvPr id="6" name="Picture 5">
              <a:extLst>
                <a:ext uri="{FF2B5EF4-FFF2-40B4-BE49-F238E27FC236}">
                  <a16:creationId xmlns:a16="http://schemas.microsoft.com/office/drawing/2014/main" id="{CC276FB8-AF49-413C-9AF0-BB8C0AF9E1C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338321" y="0"/>
              <a:ext cx="4338320" cy="6858000"/>
            </a:xfrm>
            <a:prstGeom prst="rect">
              <a:avLst/>
            </a:prstGeom>
          </p:spPr>
        </p:pic>
        <p:pic>
          <p:nvPicPr>
            <p:cNvPr id="7" name="Picture 6">
              <a:extLst>
                <a:ext uri="{FF2B5EF4-FFF2-40B4-BE49-F238E27FC236}">
                  <a16:creationId xmlns:a16="http://schemas.microsoft.com/office/drawing/2014/main" id="{556C6EEB-DAE5-48EE-8B39-324C90B37A7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9043"/>
            <a:stretch/>
          </p:blipFill>
          <p:spPr>
            <a:xfrm>
              <a:off x="8676641" y="-4883"/>
              <a:ext cx="3512183" cy="6858000"/>
            </a:xfrm>
            <a:prstGeom prst="rect">
              <a:avLst/>
            </a:prstGeom>
          </p:spPr>
        </p:pic>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02450365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a:ext>
            </a:extLst>
          </a:blip>
          <a:srcRect t="-1"/>
          <a:stretch/>
        </p:blipFill>
        <p:spPr>
          <a:xfrm>
            <a:off x="1" y="1"/>
            <a:ext cx="12192000" cy="6858000"/>
          </a:xfrm>
          <a:prstGeom prst="rect">
            <a:avLst/>
          </a:prstGeom>
        </p:spPr>
      </p:pic>
      <p:grpSp>
        <p:nvGrpSpPr>
          <p:cNvPr id="6" name="Group 5" hidden="1"/>
          <p:cNvGrpSpPr/>
          <p:nvPr userDrawn="1"/>
        </p:nvGrpSpPr>
        <p:grpSpPr>
          <a:xfrm>
            <a:off x="644141" y="5329145"/>
            <a:ext cx="849901" cy="850022"/>
            <a:chOff x="596096" y="5359033"/>
            <a:chExt cx="1057007" cy="1057007"/>
          </a:xfrm>
        </p:grpSpPr>
        <p:sp>
          <p:nvSpPr>
            <p:cNvPr id="7" name="Freeform 58"/>
            <p:cNvSpPr>
              <a:spLocks/>
            </p:cNvSpPr>
            <p:nvPr/>
          </p:nvSpPr>
          <p:spPr bwMode="auto">
            <a:xfrm>
              <a:off x="942115" y="5636428"/>
              <a:ext cx="444725" cy="513904"/>
            </a:xfrm>
            <a:custGeom>
              <a:avLst/>
              <a:gdLst>
                <a:gd name="T0" fmla="*/ 38 w 38"/>
                <a:gd name="T1" fmla="*/ 22 h 44"/>
                <a:gd name="T2" fmla="*/ 37 w 38"/>
                <a:gd name="T3" fmla="*/ 24 h 44"/>
                <a:gd name="T4" fmla="*/ 4 w 38"/>
                <a:gd name="T5" fmla="*/ 44 h 44"/>
                <a:gd name="T6" fmla="*/ 2 w 38"/>
                <a:gd name="T7" fmla="*/ 44 h 44"/>
                <a:gd name="T8" fmla="*/ 1 w 38"/>
                <a:gd name="T9" fmla="*/ 44 h 44"/>
                <a:gd name="T10" fmla="*/ 0 w 38"/>
                <a:gd name="T11" fmla="*/ 41 h 44"/>
                <a:gd name="T12" fmla="*/ 0 w 38"/>
                <a:gd name="T13" fmla="*/ 3 h 44"/>
                <a:gd name="T14" fmla="*/ 1 w 38"/>
                <a:gd name="T15" fmla="*/ 0 h 44"/>
                <a:gd name="T16" fmla="*/ 2 w 38"/>
                <a:gd name="T17" fmla="*/ 0 h 44"/>
                <a:gd name="T18" fmla="*/ 4 w 38"/>
                <a:gd name="T19" fmla="*/ 0 h 44"/>
                <a:gd name="T20" fmla="*/ 37 w 38"/>
                <a:gd name="T21" fmla="*/ 20 h 44"/>
                <a:gd name="T22" fmla="*/ 38 w 38"/>
                <a:gd name="T2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44">
                  <a:moveTo>
                    <a:pt x="38" y="22"/>
                  </a:moveTo>
                  <a:cubicBezTo>
                    <a:pt x="38" y="23"/>
                    <a:pt x="37" y="24"/>
                    <a:pt x="37" y="24"/>
                  </a:cubicBezTo>
                  <a:cubicBezTo>
                    <a:pt x="4" y="44"/>
                    <a:pt x="4" y="44"/>
                    <a:pt x="4" y="44"/>
                  </a:cubicBezTo>
                  <a:cubicBezTo>
                    <a:pt x="3" y="44"/>
                    <a:pt x="3" y="44"/>
                    <a:pt x="2" y="44"/>
                  </a:cubicBezTo>
                  <a:cubicBezTo>
                    <a:pt x="2" y="44"/>
                    <a:pt x="1" y="44"/>
                    <a:pt x="1" y="44"/>
                  </a:cubicBezTo>
                  <a:cubicBezTo>
                    <a:pt x="0" y="43"/>
                    <a:pt x="0" y="42"/>
                    <a:pt x="0" y="41"/>
                  </a:cubicBezTo>
                  <a:cubicBezTo>
                    <a:pt x="0" y="3"/>
                    <a:pt x="0" y="3"/>
                    <a:pt x="0" y="3"/>
                  </a:cubicBezTo>
                  <a:cubicBezTo>
                    <a:pt x="0" y="2"/>
                    <a:pt x="0" y="1"/>
                    <a:pt x="1" y="0"/>
                  </a:cubicBezTo>
                  <a:cubicBezTo>
                    <a:pt x="1" y="0"/>
                    <a:pt x="2" y="0"/>
                    <a:pt x="2" y="0"/>
                  </a:cubicBezTo>
                  <a:cubicBezTo>
                    <a:pt x="3" y="0"/>
                    <a:pt x="3" y="0"/>
                    <a:pt x="4" y="0"/>
                  </a:cubicBezTo>
                  <a:cubicBezTo>
                    <a:pt x="37" y="20"/>
                    <a:pt x="37" y="20"/>
                    <a:pt x="37" y="20"/>
                  </a:cubicBezTo>
                  <a:cubicBezTo>
                    <a:pt x="37" y="20"/>
                    <a:pt x="38" y="21"/>
                    <a:pt x="38" y="22"/>
                  </a:cubicBez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a:p>
          </p:txBody>
        </p:sp>
        <p:sp>
          <p:nvSpPr>
            <p:cNvPr id="8" name="Oval 7"/>
            <p:cNvSpPr/>
            <p:nvPr/>
          </p:nvSpPr>
          <p:spPr bwMode="auto">
            <a:xfrm>
              <a:off x="596096" y="5359033"/>
              <a:ext cx="1057007" cy="1057007"/>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dirty="0" err="1">
                <a:solidFill>
                  <a:schemeClr val="tx1"/>
                </a:solidFill>
              </a:endParaRPr>
            </a:p>
          </p:txBody>
        </p:sp>
      </p:grpSp>
      <p:sp>
        <p:nvSpPr>
          <p:cNvPr id="10" name="Rectangle 9">
            <a:extLst>
              <a:ext uri="{FF2B5EF4-FFF2-40B4-BE49-F238E27FC236}">
                <a16:creationId xmlns:a16="http://schemas.microsoft.com/office/drawing/2014/main" id="{0DF5A6BB-0A85-4913-BB4D-04EB29959B79}"/>
              </a:ext>
            </a:extLst>
          </p:cNvPr>
          <p:cNvSpPr/>
          <p:nvPr userDrawn="1"/>
        </p:nvSpPr>
        <p:spPr bwMode="auto">
          <a:xfrm>
            <a:off x="-1" y="4784436"/>
            <a:ext cx="12192001" cy="2073564"/>
          </a:xfrm>
          <a:prstGeom prst="rect">
            <a:avLst/>
          </a:prstGeom>
          <a:solidFill>
            <a:schemeClr val="bg2">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lvl="0" algn="ctr" defTabSz="913916"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11" name="Group 10">
            <a:extLst>
              <a:ext uri="{FF2B5EF4-FFF2-40B4-BE49-F238E27FC236}">
                <a16:creationId xmlns:a16="http://schemas.microsoft.com/office/drawing/2014/main" id="{AF721DBE-6733-40F2-91ED-AB2D9E64F227}"/>
              </a:ext>
            </a:extLst>
          </p:cNvPr>
          <p:cNvGrpSpPr/>
          <p:nvPr userDrawn="1"/>
        </p:nvGrpSpPr>
        <p:grpSpPr>
          <a:xfrm>
            <a:off x="644141" y="5329145"/>
            <a:ext cx="849901" cy="850022"/>
            <a:chOff x="596096" y="5359033"/>
            <a:chExt cx="1057007" cy="1057007"/>
          </a:xfrm>
        </p:grpSpPr>
        <p:sp>
          <p:nvSpPr>
            <p:cNvPr id="12" name="Freeform 58">
              <a:extLst>
                <a:ext uri="{FF2B5EF4-FFF2-40B4-BE49-F238E27FC236}">
                  <a16:creationId xmlns:a16="http://schemas.microsoft.com/office/drawing/2014/main" id="{7A48A26F-0F1A-458F-82FE-7A5BB3F314B3}"/>
                </a:ext>
              </a:extLst>
            </p:cNvPr>
            <p:cNvSpPr>
              <a:spLocks/>
            </p:cNvSpPr>
            <p:nvPr/>
          </p:nvSpPr>
          <p:spPr bwMode="auto">
            <a:xfrm>
              <a:off x="942115" y="5636428"/>
              <a:ext cx="444725" cy="513904"/>
            </a:xfrm>
            <a:custGeom>
              <a:avLst/>
              <a:gdLst>
                <a:gd name="T0" fmla="*/ 38 w 38"/>
                <a:gd name="T1" fmla="*/ 22 h 44"/>
                <a:gd name="T2" fmla="*/ 37 w 38"/>
                <a:gd name="T3" fmla="*/ 24 h 44"/>
                <a:gd name="T4" fmla="*/ 4 w 38"/>
                <a:gd name="T5" fmla="*/ 44 h 44"/>
                <a:gd name="T6" fmla="*/ 2 w 38"/>
                <a:gd name="T7" fmla="*/ 44 h 44"/>
                <a:gd name="T8" fmla="*/ 1 w 38"/>
                <a:gd name="T9" fmla="*/ 44 h 44"/>
                <a:gd name="T10" fmla="*/ 0 w 38"/>
                <a:gd name="T11" fmla="*/ 41 h 44"/>
                <a:gd name="T12" fmla="*/ 0 w 38"/>
                <a:gd name="T13" fmla="*/ 3 h 44"/>
                <a:gd name="T14" fmla="*/ 1 w 38"/>
                <a:gd name="T15" fmla="*/ 0 h 44"/>
                <a:gd name="T16" fmla="*/ 2 w 38"/>
                <a:gd name="T17" fmla="*/ 0 h 44"/>
                <a:gd name="T18" fmla="*/ 4 w 38"/>
                <a:gd name="T19" fmla="*/ 0 h 44"/>
                <a:gd name="T20" fmla="*/ 37 w 38"/>
                <a:gd name="T21" fmla="*/ 20 h 44"/>
                <a:gd name="T22" fmla="*/ 38 w 38"/>
                <a:gd name="T2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44">
                  <a:moveTo>
                    <a:pt x="38" y="22"/>
                  </a:moveTo>
                  <a:cubicBezTo>
                    <a:pt x="38" y="23"/>
                    <a:pt x="37" y="24"/>
                    <a:pt x="37" y="24"/>
                  </a:cubicBezTo>
                  <a:cubicBezTo>
                    <a:pt x="4" y="44"/>
                    <a:pt x="4" y="44"/>
                    <a:pt x="4" y="44"/>
                  </a:cubicBezTo>
                  <a:cubicBezTo>
                    <a:pt x="3" y="44"/>
                    <a:pt x="3" y="44"/>
                    <a:pt x="2" y="44"/>
                  </a:cubicBezTo>
                  <a:cubicBezTo>
                    <a:pt x="2" y="44"/>
                    <a:pt x="1" y="44"/>
                    <a:pt x="1" y="44"/>
                  </a:cubicBezTo>
                  <a:cubicBezTo>
                    <a:pt x="0" y="43"/>
                    <a:pt x="0" y="42"/>
                    <a:pt x="0" y="41"/>
                  </a:cubicBezTo>
                  <a:cubicBezTo>
                    <a:pt x="0" y="3"/>
                    <a:pt x="0" y="3"/>
                    <a:pt x="0" y="3"/>
                  </a:cubicBezTo>
                  <a:cubicBezTo>
                    <a:pt x="0" y="2"/>
                    <a:pt x="0" y="1"/>
                    <a:pt x="1" y="0"/>
                  </a:cubicBezTo>
                  <a:cubicBezTo>
                    <a:pt x="1" y="0"/>
                    <a:pt x="2" y="0"/>
                    <a:pt x="2" y="0"/>
                  </a:cubicBezTo>
                  <a:cubicBezTo>
                    <a:pt x="3" y="0"/>
                    <a:pt x="3" y="0"/>
                    <a:pt x="4" y="0"/>
                  </a:cubicBezTo>
                  <a:cubicBezTo>
                    <a:pt x="37" y="20"/>
                    <a:pt x="37" y="20"/>
                    <a:pt x="37" y="20"/>
                  </a:cubicBezTo>
                  <a:cubicBezTo>
                    <a:pt x="37" y="20"/>
                    <a:pt x="38" y="21"/>
                    <a:pt x="38" y="22"/>
                  </a:cubicBez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a:p>
          </p:txBody>
        </p:sp>
        <p:sp>
          <p:nvSpPr>
            <p:cNvPr id="13" name="Oval 12">
              <a:extLst>
                <a:ext uri="{FF2B5EF4-FFF2-40B4-BE49-F238E27FC236}">
                  <a16:creationId xmlns:a16="http://schemas.microsoft.com/office/drawing/2014/main" id="{826C475E-AB37-4EE3-AAA0-E01062D73415}"/>
                </a:ext>
              </a:extLst>
            </p:cNvPr>
            <p:cNvSpPr/>
            <p:nvPr/>
          </p:nvSpPr>
          <p:spPr bwMode="auto">
            <a:xfrm>
              <a:off x="596096" y="5359033"/>
              <a:ext cx="1057007" cy="1057007"/>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dirty="0" err="1">
                <a:solidFill>
                  <a:schemeClr val="tx1"/>
                </a:solidFill>
              </a:endParaRPr>
            </a:p>
          </p:txBody>
        </p:sp>
      </p:grpSp>
      <p:sp>
        <p:nvSpPr>
          <p:cNvPr id="14" name="Title 1">
            <a:extLst>
              <a:ext uri="{FF2B5EF4-FFF2-40B4-BE49-F238E27FC236}">
                <a16:creationId xmlns:a16="http://schemas.microsoft.com/office/drawing/2014/main" id="{986C3FEF-1C9D-4084-9497-558C77991F69}"/>
              </a:ext>
            </a:extLst>
          </p:cNvPr>
          <p:cNvSpPr>
            <a:spLocks noGrp="1"/>
          </p:cNvSpPr>
          <p:nvPr>
            <p:ph type="title" hasCustomPrompt="1"/>
          </p:nvPr>
        </p:nvSpPr>
        <p:spPr>
          <a:xfrm>
            <a:off x="1772264" y="5337715"/>
            <a:ext cx="9859116" cy="832882"/>
          </a:xfrm>
        </p:spPr>
        <p:txBody>
          <a:bodyPr vert="horz" wrap="square" lIns="146304" tIns="91440" rIns="146304" bIns="91440" rtlCol="0" anchor="ctr">
            <a:noAutofit/>
          </a:bodyPr>
          <a:lstStyle>
            <a:lvl1pPr>
              <a:defRPr lang="en-US" dirty="0"/>
            </a:lvl1pPr>
          </a:lstStyle>
          <a:p>
            <a:pPr marL="0" lvl="0"/>
            <a:r>
              <a:rPr lang="en-US" dirty="0"/>
              <a:t>Video title</a:t>
            </a:r>
          </a:p>
        </p:txBody>
      </p:sp>
    </p:spTree>
    <p:extLst>
      <p:ext uri="{BB962C8B-B14F-4D97-AF65-F5344CB8AC3E}">
        <p14:creationId xmlns:p14="http://schemas.microsoft.com/office/powerpoint/2010/main" val="407976754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a:ext>
            </a:extLst>
          </a:blip>
          <a:srcRect t="-1"/>
          <a:stretch/>
        </p:blipFill>
        <p:spPr>
          <a:xfrm>
            <a:off x="1" y="1"/>
            <a:ext cx="12192000" cy="6858000"/>
          </a:xfrm>
          <a:prstGeom prst="rect">
            <a:avLst/>
          </a:prstGeom>
        </p:spPr>
      </p:pic>
      <p:sp>
        <p:nvSpPr>
          <p:cNvPr id="15" name="Freeform 39" hidden="1"/>
          <p:cNvSpPr>
            <a:spLocks/>
          </p:cNvSpPr>
          <p:nvPr userDrawn="1"/>
        </p:nvSpPr>
        <p:spPr bwMode="auto">
          <a:xfrm flipH="1">
            <a:off x="856481" y="5541517"/>
            <a:ext cx="425222" cy="425281"/>
          </a:xfrm>
          <a:custGeom>
            <a:avLst/>
            <a:gdLst>
              <a:gd name="T0" fmla="*/ 0 w 2203"/>
              <a:gd name="T1" fmla="*/ 0 h 2202"/>
              <a:gd name="T2" fmla="*/ 1855 w 2203"/>
              <a:gd name="T3" fmla="*/ 497 h 2202"/>
              <a:gd name="T4" fmla="*/ 1422 w 2203"/>
              <a:gd name="T5" fmla="*/ 929 h 2202"/>
              <a:gd name="T6" fmla="*/ 1521 w 2203"/>
              <a:gd name="T7" fmla="*/ 1030 h 2202"/>
              <a:gd name="T8" fmla="*/ 2203 w 2203"/>
              <a:gd name="T9" fmla="*/ 1711 h 2202"/>
              <a:gd name="T10" fmla="*/ 1711 w 2203"/>
              <a:gd name="T11" fmla="*/ 2202 h 2202"/>
              <a:gd name="T12" fmla="*/ 1029 w 2203"/>
              <a:gd name="T13" fmla="*/ 1521 h 2202"/>
              <a:gd name="T14" fmla="*/ 930 w 2203"/>
              <a:gd name="T15" fmla="*/ 1421 h 2202"/>
              <a:gd name="T16" fmla="*/ 497 w 2203"/>
              <a:gd name="T17" fmla="*/ 1855 h 2202"/>
              <a:gd name="T18" fmla="*/ 0 w 2203"/>
              <a:gd name="T19" fmla="*/ 0 h 2202"/>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4222 w 10000"/>
              <a:gd name="connsiteY8" fmla="*/ 6453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428 w 10000"/>
              <a:gd name="connsiteY2" fmla="*/ 3158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0000">
                <a:moveTo>
                  <a:pt x="0" y="0"/>
                </a:moveTo>
                <a:lnTo>
                  <a:pt x="8420" y="2257"/>
                </a:lnTo>
                <a:lnTo>
                  <a:pt x="5428" y="3158"/>
                </a:lnTo>
                <a:lnTo>
                  <a:pt x="6904" y="4678"/>
                </a:lnTo>
                <a:lnTo>
                  <a:pt x="10000" y="7770"/>
                </a:lnTo>
                <a:lnTo>
                  <a:pt x="8941" y="8830"/>
                </a:lnTo>
                <a:lnTo>
                  <a:pt x="7767" y="10000"/>
                </a:lnTo>
                <a:lnTo>
                  <a:pt x="4671" y="6907"/>
                </a:lnTo>
                <a:lnTo>
                  <a:pt x="3332" y="5598"/>
                </a:lnTo>
                <a:lnTo>
                  <a:pt x="2256" y="8424"/>
                </a:lnTo>
                <a:lnTo>
                  <a:pt x="0" y="0"/>
                </a:ln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GB" sz="1764"/>
          </a:p>
        </p:txBody>
      </p:sp>
      <p:sp>
        <p:nvSpPr>
          <p:cNvPr id="18" name="Oval 17" hidden="1"/>
          <p:cNvSpPr/>
          <p:nvPr/>
        </p:nvSpPr>
        <p:spPr bwMode="auto">
          <a:xfrm>
            <a:off x="644141" y="5329145"/>
            <a:ext cx="849901" cy="850022"/>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764" dirty="0" err="1"/>
          </a:p>
        </p:txBody>
      </p:sp>
      <p:sp>
        <p:nvSpPr>
          <p:cNvPr id="14" name="Rectangle 13">
            <a:extLst>
              <a:ext uri="{FF2B5EF4-FFF2-40B4-BE49-F238E27FC236}">
                <a16:creationId xmlns:a16="http://schemas.microsoft.com/office/drawing/2014/main" id="{A266C790-8893-412D-8C9C-B7E6A6949581}"/>
              </a:ext>
            </a:extLst>
          </p:cNvPr>
          <p:cNvSpPr/>
          <p:nvPr userDrawn="1"/>
        </p:nvSpPr>
        <p:spPr bwMode="auto">
          <a:xfrm>
            <a:off x="0" y="4784436"/>
            <a:ext cx="12192001" cy="2073564"/>
          </a:xfrm>
          <a:prstGeom prst="rect">
            <a:avLst/>
          </a:prstGeom>
          <a:solidFill>
            <a:schemeClr val="accent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lvl="0" algn="ctr" defTabSz="913916"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16" name="Title 1">
            <a:extLst>
              <a:ext uri="{FF2B5EF4-FFF2-40B4-BE49-F238E27FC236}">
                <a16:creationId xmlns:a16="http://schemas.microsoft.com/office/drawing/2014/main" id="{F3D04DA8-3EF8-4F39-89C3-4E7C5345DAB5}"/>
              </a:ext>
            </a:extLst>
          </p:cNvPr>
          <p:cNvSpPr>
            <a:spLocks noGrp="1"/>
          </p:cNvSpPr>
          <p:nvPr>
            <p:ph type="title" hasCustomPrompt="1"/>
          </p:nvPr>
        </p:nvSpPr>
        <p:spPr>
          <a:xfrm>
            <a:off x="1772265" y="4897269"/>
            <a:ext cx="9859116" cy="832882"/>
          </a:xfrm>
        </p:spPr>
        <p:txBody>
          <a:bodyPr vert="horz" wrap="square" lIns="146304" tIns="91440" rIns="146304" bIns="91440" rtlCol="0" anchor="ctr">
            <a:noAutofit/>
          </a:bodyPr>
          <a:lstStyle>
            <a:lvl1pPr>
              <a:defRPr lang="en-US" dirty="0"/>
            </a:lvl1pPr>
          </a:lstStyle>
          <a:p>
            <a:pPr marL="0" lvl="0"/>
            <a:r>
              <a:rPr lang="en-US" dirty="0"/>
              <a:t>Demo title</a:t>
            </a:r>
          </a:p>
        </p:txBody>
      </p:sp>
      <p:sp>
        <p:nvSpPr>
          <p:cNvPr id="17" name="Text Placeholder 4">
            <a:extLst>
              <a:ext uri="{FF2B5EF4-FFF2-40B4-BE49-F238E27FC236}">
                <a16:creationId xmlns:a16="http://schemas.microsoft.com/office/drawing/2014/main" id="{4A5AA55A-8961-4736-B60A-F6A536E8AA16}"/>
              </a:ext>
            </a:extLst>
          </p:cNvPr>
          <p:cNvSpPr>
            <a:spLocks noGrp="1"/>
          </p:cNvSpPr>
          <p:nvPr>
            <p:ph type="body" sz="quarter" idx="12" hasCustomPrompt="1"/>
          </p:nvPr>
        </p:nvSpPr>
        <p:spPr>
          <a:xfrm>
            <a:off x="1770707" y="5737707"/>
            <a:ext cx="9860674" cy="778034"/>
          </a:xfrm>
          <a:noFill/>
        </p:spPr>
        <p:txBody>
          <a:bodyPr lIns="182880" tIns="146304" rIns="182880" bIns="146304">
            <a:spAutoFit/>
          </a:bodyPr>
          <a:lstStyle>
            <a:lvl1pPr marL="0" indent="0">
              <a:spcBef>
                <a:spcPts val="0"/>
              </a:spcBef>
              <a:buNone/>
              <a:defRPr sz="3136" spc="0" baseline="0">
                <a:gradFill>
                  <a:gsLst>
                    <a:gs pos="0">
                      <a:schemeClr val="tx1"/>
                    </a:gs>
                    <a:gs pos="100000">
                      <a:schemeClr val="tx1"/>
                    </a:gs>
                  </a:gsLst>
                  <a:lin ang="5400000" scaled="0"/>
                </a:gradFill>
                <a:latin typeface="+mn-lt"/>
              </a:defRPr>
            </a:lvl1pPr>
          </a:lstStyle>
          <a:p>
            <a:pPr lvl="0"/>
            <a:r>
              <a:rPr lang="en-US" dirty="0"/>
              <a:t>Speaker Name</a:t>
            </a:r>
          </a:p>
        </p:txBody>
      </p:sp>
      <p:sp>
        <p:nvSpPr>
          <p:cNvPr id="19" name="Freeform 39">
            <a:extLst>
              <a:ext uri="{FF2B5EF4-FFF2-40B4-BE49-F238E27FC236}">
                <a16:creationId xmlns:a16="http://schemas.microsoft.com/office/drawing/2014/main" id="{12220794-EEE1-4979-B812-015671581FEA}"/>
              </a:ext>
            </a:extLst>
          </p:cNvPr>
          <p:cNvSpPr>
            <a:spLocks/>
          </p:cNvSpPr>
          <p:nvPr userDrawn="1"/>
        </p:nvSpPr>
        <p:spPr bwMode="auto">
          <a:xfrm flipH="1">
            <a:off x="856482" y="5541517"/>
            <a:ext cx="425222" cy="425281"/>
          </a:xfrm>
          <a:custGeom>
            <a:avLst/>
            <a:gdLst>
              <a:gd name="T0" fmla="*/ 0 w 2203"/>
              <a:gd name="T1" fmla="*/ 0 h 2202"/>
              <a:gd name="T2" fmla="*/ 1855 w 2203"/>
              <a:gd name="T3" fmla="*/ 497 h 2202"/>
              <a:gd name="T4" fmla="*/ 1422 w 2203"/>
              <a:gd name="T5" fmla="*/ 929 h 2202"/>
              <a:gd name="T6" fmla="*/ 1521 w 2203"/>
              <a:gd name="T7" fmla="*/ 1030 h 2202"/>
              <a:gd name="T8" fmla="*/ 2203 w 2203"/>
              <a:gd name="T9" fmla="*/ 1711 h 2202"/>
              <a:gd name="T10" fmla="*/ 1711 w 2203"/>
              <a:gd name="T11" fmla="*/ 2202 h 2202"/>
              <a:gd name="T12" fmla="*/ 1029 w 2203"/>
              <a:gd name="T13" fmla="*/ 1521 h 2202"/>
              <a:gd name="T14" fmla="*/ 930 w 2203"/>
              <a:gd name="T15" fmla="*/ 1421 h 2202"/>
              <a:gd name="T16" fmla="*/ 497 w 2203"/>
              <a:gd name="T17" fmla="*/ 1855 h 2202"/>
              <a:gd name="T18" fmla="*/ 0 w 2203"/>
              <a:gd name="T19" fmla="*/ 0 h 2202"/>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4222 w 10000"/>
              <a:gd name="connsiteY8" fmla="*/ 6453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428 w 10000"/>
              <a:gd name="connsiteY2" fmla="*/ 3158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0000">
                <a:moveTo>
                  <a:pt x="0" y="0"/>
                </a:moveTo>
                <a:lnTo>
                  <a:pt x="8420" y="2257"/>
                </a:lnTo>
                <a:lnTo>
                  <a:pt x="5428" y="3158"/>
                </a:lnTo>
                <a:lnTo>
                  <a:pt x="6904" y="4678"/>
                </a:lnTo>
                <a:lnTo>
                  <a:pt x="10000" y="7770"/>
                </a:lnTo>
                <a:lnTo>
                  <a:pt x="8941" y="8830"/>
                </a:lnTo>
                <a:lnTo>
                  <a:pt x="7767" y="10000"/>
                </a:lnTo>
                <a:lnTo>
                  <a:pt x="4671" y="6907"/>
                </a:lnTo>
                <a:lnTo>
                  <a:pt x="3332" y="5598"/>
                </a:lnTo>
                <a:lnTo>
                  <a:pt x="2256" y="8424"/>
                </a:lnTo>
                <a:lnTo>
                  <a:pt x="0" y="0"/>
                </a:ln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GB" sz="1764"/>
          </a:p>
        </p:txBody>
      </p:sp>
      <p:sp>
        <p:nvSpPr>
          <p:cNvPr id="20" name="Oval 19">
            <a:extLst>
              <a:ext uri="{FF2B5EF4-FFF2-40B4-BE49-F238E27FC236}">
                <a16:creationId xmlns:a16="http://schemas.microsoft.com/office/drawing/2014/main" id="{3728AFA8-AD8F-4B9D-A322-11A15DEFCE99}"/>
              </a:ext>
            </a:extLst>
          </p:cNvPr>
          <p:cNvSpPr/>
          <p:nvPr userDrawn="1"/>
        </p:nvSpPr>
        <p:spPr bwMode="auto">
          <a:xfrm>
            <a:off x="644142" y="5329145"/>
            <a:ext cx="849901" cy="850022"/>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764" dirty="0" err="1"/>
          </a:p>
        </p:txBody>
      </p:sp>
    </p:spTree>
    <p:extLst>
      <p:ext uri="{BB962C8B-B14F-4D97-AF65-F5344CB8AC3E}">
        <p14:creationId xmlns:p14="http://schemas.microsoft.com/office/powerpoint/2010/main" val="147836458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type="obj" preserve="1">
  <p:cSld name="Title and Content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latin typeface="+mn-lt"/>
              </a:defRPr>
            </a:lvl1pPr>
            <a:lvl2pPr marL="0" indent="0">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spTree>
    <p:extLst>
      <p:ext uri="{BB962C8B-B14F-4D97-AF65-F5344CB8AC3E}">
        <p14:creationId xmlns:p14="http://schemas.microsoft.com/office/powerpoint/2010/main" val="1325026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type="obj" preserve="1">
  <p:cSld name="1_Title and Content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521344" y="1290321"/>
            <a:ext cx="11149439" cy="4565535"/>
          </a:xfrm>
        </p:spPr>
        <p:txBody>
          <a:bodyPr/>
          <a:lstStyle>
            <a:lvl1pPr>
              <a:defRPr>
                <a:latin typeface="+mn-lt"/>
              </a:defRPr>
            </a:lvl1pPr>
            <a:lvl2pPr marL="0" indent="0">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pic>
        <p:nvPicPr>
          <p:cNvPr id="9" name="Picture 8"/>
          <p:cNvPicPr>
            <a:picLocks noChangeAspect="1"/>
          </p:cNvPicPr>
          <p:nvPr userDrawn="1"/>
        </p:nvPicPr>
        <p:blipFill rotWithShape="1">
          <a:blip r:embed="rId2" cstate="screen">
            <a:extLst>
              <a:ext uri="{28A0092B-C50C-407E-A947-70E740481C1C}">
                <a14:useLocalDpi xmlns:a14="http://schemas.microsoft.com/office/drawing/2010/main"/>
              </a:ext>
            </a:extLst>
          </a:blip>
          <a:srcRect t="68892"/>
          <a:stretch/>
        </p:blipFill>
        <p:spPr>
          <a:xfrm>
            <a:off x="932" y="6146800"/>
            <a:ext cx="12190135" cy="711200"/>
          </a:xfrm>
          <a:prstGeom prst="rect">
            <a:avLst/>
          </a:prstGeom>
        </p:spPr>
      </p:pic>
      <p:pic>
        <p:nvPicPr>
          <p:cNvPr id="10" name="Picture 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1344" y="6317008"/>
            <a:ext cx="1531511" cy="370785"/>
          </a:xfrm>
          <a:prstGeom prst="rect">
            <a:avLst/>
          </a:prstGeom>
        </p:spPr>
      </p:pic>
    </p:spTree>
    <p:extLst>
      <p:ext uri="{BB962C8B-B14F-4D97-AF65-F5344CB8AC3E}">
        <p14:creationId xmlns:p14="http://schemas.microsoft.com/office/powerpoint/2010/main" val="4036232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ter Divider 5 - Light">
    <p:bg>
      <p:bgPr>
        <a:solidFill>
          <a:schemeClr val="bg1"/>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7AE02D42-4087-4346-9497-3D8009C7E266}"/>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0D57C62E-3CF1-48AC-9219-BF36B02820C9}"/>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60209BDC-573A-46A7-9271-2204C8997ED9}"/>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99990A60-9C6E-4857-8A59-A051AB66B1B7}"/>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E0B6F4C0-45DE-4CEF-8E9B-57A62EDDFC19}"/>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5" name="Date Placeholder 24">
            <a:extLst>
              <a:ext uri="{FF2B5EF4-FFF2-40B4-BE49-F238E27FC236}">
                <a16:creationId xmlns:a16="http://schemas.microsoft.com/office/drawing/2014/main" id="{5B150C53-C72C-4E64-ADEE-F14686868ECE}"/>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9" name="Footer Placeholder 28">
            <a:extLst>
              <a:ext uri="{FF2B5EF4-FFF2-40B4-BE49-F238E27FC236}">
                <a16:creationId xmlns:a16="http://schemas.microsoft.com/office/drawing/2014/main" id="{73BF78A2-BAC7-42F4-B003-DD7B32AAFC19}"/>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57B6AEA4-B398-496E-952B-667A62D380CC}"/>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4" name="Text Placeholder 20">
            <a:extLst>
              <a:ext uri="{FF2B5EF4-FFF2-40B4-BE49-F238E27FC236}">
                <a16:creationId xmlns:a16="http://schemas.microsoft.com/office/drawing/2014/main" id="{1B42CCDB-ABED-4306-B04E-91BADDACB97C}"/>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5 (40pt)</a:t>
            </a:r>
          </a:p>
        </p:txBody>
      </p:sp>
      <p:sp>
        <p:nvSpPr>
          <p:cNvPr id="15" name="Title 23">
            <a:extLst>
              <a:ext uri="{FF2B5EF4-FFF2-40B4-BE49-F238E27FC236}">
                <a16:creationId xmlns:a16="http://schemas.microsoft.com/office/drawing/2014/main" id="{B0554D09-C220-42BF-8D56-984125C37FB8}"/>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7F68A305-ECD9-46E3-A1A1-EF33830CC195}"/>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8" name="Graphic 27">
            <a:extLst>
              <a:ext uri="{FF2B5EF4-FFF2-40B4-BE49-F238E27FC236}">
                <a16:creationId xmlns:a16="http://schemas.microsoft.com/office/drawing/2014/main" id="{FAC14FE6-CD8C-4A21-8519-48C991C345FE}"/>
              </a:ext>
            </a:extLst>
          </p:cNvPr>
          <p:cNvGrpSpPr/>
          <p:nvPr userDrawn="1"/>
        </p:nvGrpSpPr>
        <p:grpSpPr>
          <a:xfrm>
            <a:off x="211138" y="6093845"/>
            <a:ext cx="634650" cy="548640"/>
            <a:chOff x="3214686" y="1004887"/>
            <a:chExt cx="5765431" cy="4850549"/>
          </a:xfrm>
        </p:grpSpPr>
        <p:sp>
          <p:nvSpPr>
            <p:cNvPr id="20" name="Freeform: Shape 19">
              <a:extLst>
                <a:ext uri="{FF2B5EF4-FFF2-40B4-BE49-F238E27FC236}">
                  <a16:creationId xmlns:a16="http://schemas.microsoft.com/office/drawing/2014/main" id="{ED143587-50CA-4151-B0DC-E5F5B9AD10D6}"/>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1" name="Graphic 27">
              <a:extLst>
                <a:ext uri="{FF2B5EF4-FFF2-40B4-BE49-F238E27FC236}">
                  <a16:creationId xmlns:a16="http://schemas.microsoft.com/office/drawing/2014/main" id="{FE19F65F-4192-423A-8A20-F75125B3C228}"/>
                </a:ext>
              </a:extLst>
            </p:cNvPr>
            <p:cNvGrpSpPr/>
            <p:nvPr/>
          </p:nvGrpSpPr>
          <p:grpSpPr>
            <a:xfrm>
              <a:off x="3588488" y="1366527"/>
              <a:ext cx="5031814" cy="4160789"/>
              <a:chOff x="3588488" y="1366527"/>
              <a:chExt cx="5031814" cy="4160789"/>
            </a:xfrm>
            <a:solidFill>
              <a:srgbClr val="FFFFFF"/>
            </a:solidFill>
          </p:grpSpPr>
          <p:grpSp>
            <p:nvGrpSpPr>
              <p:cNvPr id="22" name="Graphic 27">
                <a:extLst>
                  <a:ext uri="{FF2B5EF4-FFF2-40B4-BE49-F238E27FC236}">
                    <a16:creationId xmlns:a16="http://schemas.microsoft.com/office/drawing/2014/main" id="{64BEAE23-AD21-46BE-8CB8-E104AE1CFE17}"/>
                  </a:ext>
                </a:extLst>
              </p:cNvPr>
              <p:cNvGrpSpPr/>
              <p:nvPr/>
            </p:nvGrpSpPr>
            <p:grpSpPr>
              <a:xfrm>
                <a:off x="3588488" y="4982639"/>
                <a:ext cx="5031814" cy="544677"/>
                <a:chOff x="3588488" y="4982639"/>
                <a:chExt cx="5031814" cy="544677"/>
              </a:xfrm>
              <a:solidFill>
                <a:srgbClr val="FFFFFF"/>
              </a:solidFill>
            </p:grpSpPr>
            <p:sp>
              <p:nvSpPr>
                <p:cNvPr id="36" name="Freeform: Shape 35">
                  <a:extLst>
                    <a:ext uri="{FF2B5EF4-FFF2-40B4-BE49-F238E27FC236}">
                      <a16:creationId xmlns:a16="http://schemas.microsoft.com/office/drawing/2014/main" id="{01F20406-BDA0-4EEB-884A-22816843668D}"/>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BFC4692F-580E-4338-B77B-F33A54EB5E7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8B53A412-E2C7-433F-94D6-FC36733D647D}"/>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BBD33C88-90BD-4E40-AA8B-77666C790B66}"/>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37AC0FB8-7818-42DD-94B9-010A6D9C3A2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46C01266-0B6C-4D39-B93F-DD8D3887C8C4}"/>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A26CC99E-5AD0-43B5-8BB0-EB393CC7CDEF}"/>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3" name="Graphic 27">
                <a:extLst>
                  <a:ext uri="{FF2B5EF4-FFF2-40B4-BE49-F238E27FC236}">
                    <a16:creationId xmlns:a16="http://schemas.microsoft.com/office/drawing/2014/main" id="{9C72410C-FADB-4504-92C7-DFFD23FC0B39}"/>
                  </a:ext>
                </a:extLst>
              </p:cNvPr>
              <p:cNvGrpSpPr/>
              <p:nvPr/>
            </p:nvGrpSpPr>
            <p:grpSpPr>
              <a:xfrm>
                <a:off x="3603806" y="1366527"/>
                <a:ext cx="4995343" cy="3257719"/>
                <a:chOff x="3603806" y="1366527"/>
                <a:chExt cx="4995343" cy="3257719"/>
              </a:xfrm>
              <a:solidFill>
                <a:srgbClr val="FFFFFF"/>
              </a:solidFill>
            </p:grpSpPr>
            <p:sp>
              <p:nvSpPr>
                <p:cNvPr id="24" name="Freeform: Shape 23">
                  <a:extLst>
                    <a:ext uri="{FF2B5EF4-FFF2-40B4-BE49-F238E27FC236}">
                      <a16:creationId xmlns:a16="http://schemas.microsoft.com/office/drawing/2014/main" id="{FF81C5FF-CDEC-43D7-97FA-E7BACDCACF2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15E0024E-B74C-4E69-828F-44CCB6BCB078}"/>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3A776073-E555-4917-8F76-CFB3106AF919}"/>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36D07F1-E29B-48FC-A874-537CF4ADC515}"/>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5F5C5972-03DC-49E7-AA65-4F5D9FF0FD3B}"/>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EF071008-E929-4933-889B-BF0322F216F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460193179"/>
      </p:ext>
    </p:extLst>
  </p:cSld>
  <p:clrMapOvr>
    <a:masterClrMapping/>
  </p:clrMapOvr>
  <p:extLst>
    <p:ext uri="{DCECCB84-F9BA-43D5-87BE-67443E8EF086}">
      <p15:sldGuideLst xmlns:p15="http://schemas.microsoft.com/office/powerpoint/2012/main"/>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solidFill>
                  <a:schemeClr val="tx1"/>
                </a:solidFill>
                <a:latin typeface="+mn-lt"/>
              </a:defRPr>
            </a:lvl1pPr>
            <a:lvl2pPr marL="0" indent="0">
              <a:defRPr>
                <a:solidFill>
                  <a:schemeClr val="tx1"/>
                </a:solidFill>
                <a:latin typeface="+mn-lt"/>
              </a:defRPr>
            </a:lvl2pPr>
            <a:lvl3pPr>
              <a:defRPr>
                <a:solidFill>
                  <a:schemeClr val="tx1"/>
                </a:solidFill>
                <a:latin typeface="+mn-lt"/>
              </a:defRPr>
            </a:lvl3pPr>
            <a:lvl4pPr>
              <a:defRPr>
                <a:solidFill>
                  <a:schemeClr val="tx1"/>
                </a:solidFill>
                <a:latin typeface="+mn-lt"/>
              </a:defRPr>
            </a:lvl4pPr>
            <a:lvl5pPr>
              <a:defRPr>
                <a:solidFill>
                  <a:schemeClr val="tx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spTree>
    <p:extLst>
      <p:ext uri="{BB962C8B-B14F-4D97-AF65-F5344CB8AC3E}">
        <p14:creationId xmlns:p14="http://schemas.microsoft.com/office/powerpoint/2010/main" val="3890818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4" name="Text Placeholder 3"/>
          <p:cNvSpPr>
            <a:spLocks noGrp="1"/>
          </p:cNvSpPr>
          <p:nvPr>
            <p:ph type="body" sz="quarter" idx="10"/>
          </p:nvPr>
        </p:nvSpPr>
        <p:spPr>
          <a:xfrm>
            <a:off x="265984" y="1189175"/>
            <a:ext cx="5378548" cy="1861920"/>
          </a:xfrm>
        </p:spPr>
        <p:txBody>
          <a:bodyPr wrap="square">
            <a:spAutoFit/>
          </a:bodyPr>
          <a:lstStyle>
            <a:lvl1pPr marL="0" indent="0">
              <a:spcBef>
                <a:spcPts val="1200"/>
              </a:spcBef>
              <a:buClr>
                <a:schemeClr val="tx1"/>
              </a:buClr>
              <a:buFont typeface="Wingdings" pitchFamily="2" charset="2"/>
              <a:buNone/>
              <a:defRPr sz="2399">
                <a:solidFill>
                  <a:schemeClr val="tx2"/>
                </a:solidFill>
              </a:defRPr>
            </a:lvl1pPr>
            <a:lvl2pPr marL="0" indent="0">
              <a:buNone/>
              <a:defRPr sz="1400">
                <a:solidFill>
                  <a:schemeClr val="accent5"/>
                </a:solidFill>
              </a:defRPr>
            </a:lvl2pPr>
            <a:lvl3pPr marL="227097" indent="0">
              <a:buNone/>
              <a:tabLst/>
              <a:defRPr sz="1400">
                <a:solidFill>
                  <a:schemeClr val="accent5"/>
                </a:solidFill>
              </a:defRPr>
            </a:lvl3pPr>
            <a:lvl4pPr marL="451084" indent="0">
              <a:buNone/>
              <a:defRPr sz="1400">
                <a:solidFill>
                  <a:schemeClr val="accent5"/>
                </a:solidFill>
              </a:defRPr>
            </a:lvl4pPr>
            <a:lvl5pPr marL="671959" indent="0">
              <a:buNone/>
              <a:tabLst/>
              <a:defRPr sz="1400">
                <a:solidFill>
                  <a:schemeClr val="accent5"/>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544215" y="1189175"/>
            <a:ext cx="5378548" cy="1861920"/>
          </a:xfrm>
        </p:spPr>
        <p:txBody>
          <a:bodyPr wrap="square">
            <a:spAutoFit/>
          </a:bodyPr>
          <a:lstStyle>
            <a:lvl1pPr marL="0" indent="0">
              <a:spcBef>
                <a:spcPts val="1200"/>
              </a:spcBef>
              <a:buClr>
                <a:schemeClr val="tx1"/>
              </a:buClr>
              <a:buFont typeface="Wingdings" pitchFamily="2" charset="2"/>
              <a:buNone/>
              <a:defRPr sz="2399">
                <a:solidFill>
                  <a:schemeClr val="tx2"/>
                </a:solidFill>
              </a:defRPr>
            </a:lvl1pPr>
            <a:lvl2pPr marL="0" indent="0">
              <a:buNone/>
              <a:defRPr sz="1400">
                <a:solidFill>
                  <a:schemeClr val="tx1"/>
                </a:solidFill>
              </a:defRPr>
            </a:lvl2pPr>
            <a:lvl3pPr marL="227097" indent="0">
              <a:buNone/>
              <a:tabLst/>
              <a:defRPr sz="1400">
                <a:solidFill>
                  <a:schemeClr val="tx1"/>
                </a:solidFill>
              </a:defRPr>
            </a:lvl3pPr>
            <a:lvl4pPr marL="451084" indent="0">
              <a:buNone/>
              <a:defRPr sz="1400">
                <a:solidFill>
                  <a:schemeClr val="tx1"/>
                </a:solidFill>
              </a:defRPr>
            </a:lvl4pPr>
            <a:lvl5pPr marL="671959" indent="0">
              <a:buNone/>
              <a:tabLst/>
              <a:defRPr sz="14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4"/>
          <p:cNvSpPr>
            <a:spLocks noGrp="1"/>
          </p:cNvSpPr>
          <p:nvPr>
            <p:ph type="sldNum" sz="quarter" idx="4"/>
          </p:nvPr>
        </p:nvSpPr>
        <p:spPr>
          <a:xfrm>
            <a:off x="343941" y="6471673"/>
            <a:ext cx="2844904" cy="364224"/>
          </a:xfrm>
          <a:prstGeom prst="rect">
            <a:avLst/>
          </a:prstGeom>
        </p:spPr>
        <p:txBody>
          <a:bodyPr vert="horz" lIns="91440" tIns="45720" rIns="91440" bIns="45720" rtlCol="0" anchor="ctr"/>
          <a:lstStyle>
            <a:lvl1pPr algn="l">
              <a:defRPr sz="1175">
                <a:solidFill>
                  <a:schemeClr val="tx1">
                    <a:tint val="75000"/>
                  </a:schemeClr>
                </a:solidFill>
              </a:defRPr>
            </a:lvl1pPr>
          </a:lstStyle>
          <a:p>
            <a:fld id="{0E05EA2D-13DB-4BA1-9DA1-8ED54A2EECC2}" type="slidenum">
              <a:rPr lang="en-US" smtClean="0"/>
              <a:pPr/>
              <a:t>‹#›</a:t>
            </a:fld>
            <a:endParaRPr lang="en-US"/>
          </a:p>
        </p:txBody>
      </p:sp>
    </p:spTree>
    <p:extLst>
      <p:ext uri="{BB962C8B-B14F-4D97-AF65-F5344CB8AC3E}">
        <p14:creationId xmlns:p14="http://schemas.microsoft.com/office/powerpoint/2010/main" val="3707200433"/>
      </p:ext>
    </p:extLst>
  </p:cSld>
  <p:clrMapOvr>
    <a:masterClrMapping/>
  </p:clrMapOvr>
  <p:transition>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6" name="Text Placeholder 5"/>
          <p:cNvSpPr>
            <a:spLocks noGrp="1"/>
          </p:cNvSpPr>
          <p:nvPr>
            <p:ph type="body" sz="quarter" idx="10"/>
          </p:nvPr>
        </p:nvSpPr>
        <p:spPr>
          <a:xfrm>
            <a:off x="264895" y="1189176"/>
            <a:ext cx="11653523" cy="2447348"/>
          </a:xfrm>
        </p:spPr>
        <p:txBody>
          <a:bodyPr/>
          <a:lstStyle>
            <a:lvl1pPr marL="0" indent="0">
              <a:lnSpc>
                <a:spcPct val="100000"/>
              </a:lnSpc>
              <a:buNone/>
              <a:defRPr>
                <a:solidFill>
                  <a:schemeClr val="tx2"/>
                </a:solidFill>
              </a:defRPr>
            </a:lvl1pPr>
            <a:lvl2pPr marL="0" indent="0">
              <a:lnSpc>
                <a:spcPct val="100000"/>
              </a:lnSpc>
              <a:buFontTx/>
              <a:buNone/>
              <a:defRPr sz="1400">
                <a:solidFill>
                  <a:schemeClr val="tx1"/>
                </a:solidFill>
              </a:defRPr>
            </a:lvl2pPr>
            <a:lvl3pPr marL="223987" indent="0">
              <a:lnSpc>
                <a:spcPct val="100000"/>
              </a:lnSpc>
              <a:buNone/>
              <a:defRPr sz="1400">
                <a:solidFill>
                  <a:schemeClr val="tx1"/>
                </a:solidFill>
              </a:defRPr>
            </a:lvl3pPr>
            <a:lvl4pPr marL="447973" indent="0">
              <a:lnSpc>
                <a:spcPct val="100000"/>
              </a:lnSpc>
              <a:buNone/>
              <a:defRPr sz="1400">
                <a:solidFill>
                  <a:schemeClr val="tx1"/>
                </a:solidFill>
              </a:defRPr>
            </a:lvl4pPr>
            <a:lvl5pPr marL="671959" indent="0">
              <a:lnSpc>
                <a:spcPct val="100000"/>
              </a:lnSpc>
              <a:buNone/>
              <a:defRPr sz="14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4"/>
          <p:cNvSpPr>
            <a:spLocks noGrp="1"/>
          </p:cNvSpPr>
          <p:nvPr>
            <p:ph type="sldNum" sz="quarter" idx="4"/>
          </p:nvPr>
        </p:nvSpPr>
        <p:spPr>
          <a:xfrm>
            <a:off x="343941" y="6471673"/>
            <a:ext cx="2844904" cy="364224"/>
          </a:xfrm>
          <a:prstGeom prst="rect">
            <a:avLst/>
          </a:prstGeom>
        </p:spPr>
        <p:txBody>
          <a:bodyPr vert="horz" lIns="91440" tIns="45720" rIns="91440" bIns="45720" rtlCol="0" anchor="ctr"/>
          <a:lstStyle>
            <a:lvl1pPr algn="l">
              <a:defRPr sz="1175">
                <a:solidFill>
                  <a:schemeClr val="tx1">
                    <a:tint val="75000"/>
                  </a:schemeClr>
                </a:solidFill>
              </a:defRPr>
            </a:lvl1pPr>
          </a:lstStyle>
          <a:p>
            <a:fld id="{0E05EA2D-13DB-4BA1-9DA1-8ED54A2EECC2}" type="slidenum">
              <a:rPr lang="en-US" smtClean="0"/>
              <a:pPr/>
              <a:t>‹#›</a:t>
            </a:fld>
            <a:endParaRPr lang="en-US"/>
          </a:p>
        </p:txBody>
      </p:sp>
    </p:spTree>
    <p:extLst>
      <p:ext uri="{BB962C8B-B14F-4D97-AF65-F5344CB8AC3E}">
        <p14:creationId xmlns:p14="http://schemas.microsoft.com/office/powerpoint/2010/main" val="19316117"/>
      </p:ext>
    </p:extLst>
  </p:cSld>
  <p:clrMapOvr>
    <a:masterClrMapping/>
  </p:clrMapOvr>
  <p:transition>
    <p:fad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50-50 Green">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00491151"/>
      </p:ext>
    </p:extLst>
  </p:cSld>
  <p:clrMapOvr>
    <a:masterClrMapping/>
  </p:clrMapOvr>
  <p:transition>
    <p:fad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50-50 Gol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90670013"/>
      </p:ext>
    </p:extLst>
  </p:cSld>
  <p:clrMapOvr>
    <a:masterClrMapping/>
  </p:clrMapOvr>
  <p:transition>
    <p:fad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50-50 Blue">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67763419"/>
      </p:ext>
    </p:extLst>
  </p:cSld>
  <p:clrMapOvr>
    <a:masterClrMapping/>
  </p:clrMapOvr>
  <p:transition>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50-50 Re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13920897"/>
      </p:ext>
    </p:extLst>
  </p:cSld>
  <p:clrMapOvr>
    <a:masterClrMapping/>
  </p:clrMapOvr>
  <p:transition>
    <p:fad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50-50 Lavender">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34112705"/>
      </p:ext>
    </p:extLst>
  </p:cSld>
  <p:clrMapOvr>
    <a:masterClrMapping/>
  </p:clrMapOvr>
  <p:transition>
    <p:fad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3 Ston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BBE3AF8-84F0-44AD-A9FD-3727983B4FD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2242250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3 Green">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8955E2A-427A-47B5-814C-D99E7510260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8600"/>
            <a:ext cx="4339449" cy="6866599"/>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349561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pter Divider 6 - Light">
    <p:bg>
      <p:bgPr>
        <a:solidFill>
          <a:schemeClr val="bg1"/>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DB965248-5504-47A7-9728-9A3509EC7AF9}"/>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F1681AD-7B23-4709-B0E1-60D97FFBDC1C}"/>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EC74EE3A-0224-4B76-A600-B68539FCF6E6}"/>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E1DA5805-02B2-475B-B794-F84BB155947F}"/>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337A78D9-3AFB-4437-9996-057EDB9AB698}"/>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24E8230B-E1F0-443C-8927-02F3D7CDA9D3}"/>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4" name="Date Placeholder 23">
            <a:extLst>
              <a:ext uri="{FF2B5EF4-FFF2-40B4-BE49-F238E27FC236}">
                <a16:creationId xmlns:a16="http://schemas.microsoft.com/office/drawing/2014/main" id="{DAD59E28-8B92-46A3-9968-3DEF572804B8}"/>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6" name="Footer Placeholder 25">
            <a:extLst>
              <a:ext uri="{FF2B5EF4-FFF2-40B4-BE49-F238E27FC236}">
                <a16:creationId xmlns:a16="http://schemas.microsoft.com/office/drawing/2014/main" id="{37739F3B-BEE7-467E-BBB7-35EAC0A2D6C3}"/>
              </a:ext>
            </a:extLst>
          </p:cNvPr>
          <p:cNvSpPr>
            <a:spLocks noGrp="1"/>
          </p:cNvSpPr>
          <p:nvPr>
            <p:ph type="ftr" sz="quarter" idx="18"/>
          </p:nvPr>
        </p:nvSpPr>
        <p:spPr>
          <a:xfrm>
            <a:off x="173284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5F66F245-9311-4934-B57C-519D5C8179BF}"/>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5" name="Text Placeholder 20">
            <a:extLst>
              <a:ext uri="{FF2B5EF4-FFF2-40B4-BE49-F238E27FC236}">
                <a16:creationId xmlns:a16="http://schemas.microsoft.com/office/drawing/2014/main" id="{7959A860-4B2C-4EC9-B2F6-605C7C692CDC}"/>
              </a:ext>
            </a:extLst>
          </p:cNvPr>
          <p:cNvSpPr>
            <a:spLocks noGrp="1"/>
          </p:cNvSpPr>
          <p:nvPr>
            <p:ph type="body" sz="quarter" idx="16" hasCustomPrompt="1"/>
          </p:nvPr>
        </p:nvSpPr>
        <p:spPr>
          <a:xfrm>
            <a:off x="3195638" y="1327150"/>
            <a:ext cx="8743950" cy="982663"/>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6 (40pt)</a:t>
            </a:r>
          </a:p>
        </p:txBody>
      </p:sp>
      <p:sp>
        <p:nvSpPr>
          <p:cNvPr id="16" name="Title 23">
            <a:extLst>
              <a:ext uri="{FF2B5EF4-FFF2-40B4-BE49-F238E27FC236}">
                <a16:creationId xmlns:a16="http://schemas.microsoft.com/office/drawing/2014/main" id="{789365B9-2EF8-422E-8833-1BB383A4E447}"/>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7" name="Text Placeholder 21">
            <a:extLst>
              <a:ext uri="{FF2B5EF4-FFF2-40B4-BE49-F238E27FC236}">
                <a16:creationId xmlns:a16="http://schemas.microsoft.com/office/drawing/2014/main" id="{96C54221-703F-4CBB-913A-594D85FE1CB0}"/>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9" name="Graphic 27">
            <a:extLst>
              <a:ext uri="{FF2B5EF4-FFF2-40B4-BE49-F238E27FC236}">
                <a16:creationId xmlns:a16="http://schemas.microsoft.com/office/drawing/2014/main" id="{FFB995E6-4D7E-4CA2-A447-A5A0389BEFE2}"/>
              </a:ext>
            </a:extLst>
          </p:cNvPr>
          <p:cNvGrpSpPr/>
          <p:nvPr userDrawn="1"/>
        </p:nvGrpSpPr>
        <p:grpSpPr>
          <a:xfrm>
            <a:off x="211138" y="6093845"/>
            <a:ext cx="634650" cy="548640"/>
            <a:chOff x="3214686" y="1004887"/>
            <a:chExt cx="5765431" cy="4850549"/>
          </a:xfrm>
        </p:grpSpPr>
        <p:sp>
          <p:nvSpPr>
            <p:cNvPr id="21" name="Freeform: Shape 20">
              <a:extLst>
                <a:ext uri="{FF2B5EF4-FFF2-40B4-BE49-F238E27FC236}">
                  <a16:creationId xmlns:a16="http://schemas.microsoft.com/office/drawing/2014/main" id="{89266651-D9D3-4E48-920C-24F553CDAC6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2" name="Graphic 27">
              <a:extLst>
                <a:ext uri="{FF2B5EF4-FFF2-40B4-BE49-F238E27FC236}">
                  <a16:creationId xmlns:a16="http://schemas.microsoft.com/office/drawing/2014/main" id="{199C2143-CF14-45ED-A47C-0E8B5B2267D6}"/>
                </a:ext>
              </a:extLst>
            </p:cNvPr>
            <p:cNvGrpSpPr/>
            <p:nvPr/>
          </p:nvGrpSpPr>
          <p:grpSpPr>
            <a:xfrm>
              <a:off x="3588488" y="1366527"/>
              <a:ext cx="5031814" cy="4160789"/>
              <a:chOff x="3588488" y="1366527"/>
              <a:chExt cx="5031814" cy="4160789"/>
            </a:xfrm>
            <a:solidFill>
              <a:srgbClr val="FFFFFF"/>
            </a:solidFill>
          </p:grpSpPr>
          <p:grpSp>
            <p:nvGrpSpPr>
              <p:cNvPr id="23" name="Graphic 27">
                <a:extLst>
                  <a:ext uri="{FF2B5EF4-FFF2-40B4-BE49-F238E27FC236}">
                    <a16:creationId xmlns:a16="http://schemas.microsoft.com/office/drawing/2014/main" id="{BEBF7321-E944-4939-9703-A5C36708C209}"/>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D34B8B33-4293-40E2-826F-4E6CE6F8B07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B9C39EA8-8EDA-4751-A72D-B25CE084FEDA}"/>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2415D5B-9F6C-4CA3-9CD4-52D2C569F244}"/>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021B06B7-BA9B-4722-B81B-40449FA044D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F7C858EB-BE6B-4A8F-AD77-D746E01CD441}"/>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C1882FB-9B82-4FDB-BA35-56CE014FEF2A}"/>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B4C01358-DB2F-4EA6-BA3B-41B40D943726}"/>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5" name="Graphic 27">
                <a:extLst>
                  <a:ext uri="{FF2B5EF4-FFF2-40B4-BE49-F238E27FC236}">
                    <a16:creationId xmlns:a16="http://schemas.microsoft.com/office/drawing/2014/main" id="{34780C23-3E6E-42F1-BBA0-727D66CEF6A2}"/>
                  </a:ext>
                </a:extLst>
              </p:cNvPr>
              <p:cNvGrpSpPr/>
              <p:nvPr/>
            </p:nvGrpSpPr>
            <p:grpSpPr>
              <a:xfrm>
                <a:off x="3603806" y="1366527"/>
                <a:ext cx="4995343" cy="3257719"/>
                <a:chOff x="3603806" y="1366527"/>
                <a:chExt cx="4995343" cy="3257719"/>
              </a:xfrm>
              <a:solidFill>
                <a:srgbClr val="FFFFFF"/>
              </a:solidFill>
            </p:grpSpPr>
            <p:sp>
              <p:nvSpPr>
                <p:cNvPr id="31" name="Freeform: Shape 30">
                  <a:extLst>
                    <a:ext uri="{FF2B5EF4-FFF2-40B4-BE49-F238E27FC236}">
                      <a16:creationId xmlns:a16="http://schemas.microsoft.com/office/drawing/2014/main" id="{6F6174F7-079D-40CA-B487-1D939B47BEC0}"/>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778C7D7B-6E93-47A3-B7C4-BB3C691FECCA}"/>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A828632D-2C47-462F-B1F8-5285BBC57E3A}"/>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633F05D-0278-47C5-A51F-66CCCF09D971}"/>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53513401-61BA-417E-AB54-02CBF3C5B5BD}"/>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2BBBD84D-D8EF-4FE1-94AF-DB3ED4BA0EE6}"/>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1423392183"/>
      </p:ext>
    </p:extLst>
  </p:cSld>
  <p:clrMapOvr>
    <a:masterClrMapping/>
  </p:clrMapOvr>
  <p:extLst>
    <p:ext uri="{DCECCB84-F9BA-43D5-87BE-67443E8EF086}">
      <p15:sldGuideLst xmlns:p15="http://schemas.microsoft.com/office/powerpoint/2012/main"/>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3 Blue">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190586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3 Purp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17E1DF8-4F0B-4730-A65D-E9A1FBB13BF4}"/>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4" name="Rectangle 3">
            <a:extLst>
              <a:ext uri="{FF2B5EF4-FFF2-40B4-BE49-F238E27FC236}">
                <a16:creationId xmlns:a16="http://schemas.microsoft.com/office/drawing/2014/main" id="{F3DD25F7-CA5C-4812-8595-D0CB1685A452}"/>
              </a:ext>
            </a:extLst>
          </p:cNvPr>
          <p:cNvSpPr/>
          <p:nvPr userDrawn="1"/>
        </p:nvSpPr>
        <p:spPr bwMode="auto">
          <a:xfrm>
            <a:off x="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4" tIns="146228" rIns="182784" bIns="146228"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sp>
        <p:nvSpPr>
          <p:cNvPr id="2" name="Title 1"/>
          <p:cNvSpPr>
            <a:spLocks noGrp="1"/>
          </p:cNvSpPr>
          <p:nvPr>
            <p:ph type="title" hasCustomPrompt="1"/>
          </p:nvPr>
        </p:nvSpPr>
        <p:spPr>
          <a:xfrm>
            <a:off x="0" y="2817443"/>
            <a:ext cx="4339450" cy="1223121"/>
          </a:xfrm>
        </p:spPr>
        <p:txBody>
          <a:bodyPr lIns="182880" rIns="182880" anchor="ctr"/>
          <a:lstStyle>
            <a:lvl1pPr marL="0" marR="0" indent="0" algn="ctr" defTabSz="914126" rtl="0" eaLnBrk="1" fontAlgn="auto" latinLnBrk="0" hangingPunct="1">
              <a:lnSpc>
                <a:spcPct val="90000"/>
              </a:lnSpc>
              <a:spcBef>
                <a:spcPts val="0"/>
              </a:spcBef>
              <a:spcAft>
                <a:spcPts val="600"/>
              </a:spcAft>
              <a:buClrTx/>
              <a:buSzPct val="90000"/>
              <a:buFont typeface="Wingdings" pitchFamily="2" charset="2"/>
              <a:buNone/>
              <a:tabLst/>
              <a:defRPr lang="en-US" sz="5398"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2539021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3 Go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3D69C42-D207-4E4D-9BB7-475F596C5E9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3244032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1/3 Re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17E1DF8-4F0B-4730-A65D-E9A1FBB13BF4}"/>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4" name="Rectangle 3">
            <a:extLst>
              <a:ext uri="{FF2B5EF4-FFF2-40B4-BE49-F238E27FC236}">
                <a16:creationId xmlns:a16="http://schemas.microsoft.com/office/drawing/2014/main" id="{F3DD25F7-CA5C-4812-8595-D0CB1685A452}"/>
              </a:ext>
            </a:extLst>
          </p:cNvPr>
          <p:cNvSpPr/>
          <p:nvPr userDrawn="1"/>
        </p:nvSpPr>
        <p:spPr bwMode="auto">
          <a:xfrm>
            <a:off x="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500102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8620" y="1417578"/>
            <a:ext cx="5109169" cy="2780185"/>
          </a:xfrm>
        </p:spPr>
        <p:txBody>
          <a:bodyPr wrap="square">
            <a:spAutoFit/>
          </a:bodyPr>
          <a:lstStyle>
            <a:lvl1pPr>
              <a:defRPr sz="6469"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097556" y="0"/>
            <a:ext cx="6094444" cy="6856100"/>
          </a:xfrm>
          <a:blipFill dpi="0" rotWithShape="1">
            <a:blip r:embed="rId2">
              <a:extLst>
                <a:ext uri="{28A0092B-C50C-407E-A947-70E740481C1C}">
                  <a14:useLocalDpi xmlns:a14="http://schemas.microsoft.com/office/drawing/2010/main"/>
                </a:ext>
              </a:extLst>
            </a:blip>
            <a:srcRect/>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637120955"/>
      </p:ext>
    </p:extLst>
  </p:cSld>
  <p:clrMapOvr>
    <a:masterClrMapping/>
  </p:clrMapOvr>
  <p:transition>
    <p:fad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695251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8546201"/>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Microsoft">
    <p:bg>
      <p:bgPr>
        <a:solidFill>
          <a:schemeClr val="bg1"/>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2373" y="3113532"/>
            <a:ext cx="2952332" cy="630936"/>
          </a:xfrm>
          <a:prstGeom prst="rect">
            <a:avLst/>
          </a:prstGeom>
        </p:spPr>
      </p:pic>
      <p:sp>
        <p:nvSpPr>
          <p:cNvPr id="7" name="Text Box 3"/>
          <p:cNvSpPr txBox="1">
            <a:spLocks noChangeArrowheads="1"/>
          </p:cNvSpPr>
          <p:nvPr userDrawn="1"/>
        </p:nvSpPr>
        <p:spPr bwMode="blackWhite">
          <a:xfrm>
            <a:off x="274710" y="6294477"/>
            <a:ext cx="11890295"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fi-fi" sz="700" dirty="0">
                <a:gradFill>
                  <a:gsLst>
                    <a:gs pos="0">
                      <a:schemeClr val="tx1"/>
                    </a:gs>
                    <a:gs pos="100000">
                      <a:schemeClr val="tx1"/>
                    </a:gs>
                  </a:gsLst>
                  <a:lin ang="5400000" scaled="0"/>
                </a:gradFill>
                <a:latin typeface="Segoe UI" panose="020B0502040204020203" pitchFamily="34" charset="0"/>
                <a:cs typeface="Segoe UI" panose="020B0502040204020203" pitchFamily="34" charset="0"/>
              </a:rPr>
              <a:t>© Copyright Microsoft Corporation. All rights reserved. </a:t>
            </a:r>
          </a:p>
        </p:txBody>
      </p:sp>
    </p:spTree>
    <p:extLst>
      <p:ext uri="{BB962C8B-B14F-4D97-AF65-F5344CB8AC3E}">
        <p14:creationId xmlns:p14="http://schemas.microsoft.com/office/powerpoint/2010/main" val="2287811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1" y="1"/>
            <a:ext cx="12192000" cy="6858000"/>
          </a:xfrm>
          <a:prstGeom prst="rect">
            <a:avLst/>
          </a:prstGeom>
        </p:spPr>
      </p:pic>
    </p:spTree>
    <p:extLst>
      <p:ext uri="{BB962C8B-B14F-4D97-AF65-F5344CB8AC3E}">
        <p14:creationId xmlns:p14="http://schemas.microsoft.com/office/powerpoint/2010/main" val="699547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3561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588263" y="585788"/>
            <a:ext cx="3183637" cy="5683250"/>
          </a:xfrm>
        </p:spPr>
        <p:txBody>
          <a:bodyPr anchor="ctr"/>
          <a:lstStyle>
            <a:lvl1pPr>
              <a:defRPr>
                <a:solidFill>
                  <a:srgbClr val="D59DFF"/>
                </a:solidFill>
              </a:defRPr>
            </a:lvl1pPr>
          </a:lstStyle>
          <a:p>
            <a:r>
              <a:rPr lang="en-US"/>
              <a:t>Title</a:t>
            </a: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4938315" y="585788"/>
            <a:ext cx="6669658" cy="5683250"/>
          </a:xfrm>
        </p:spPr>
        <p:txBody>
          <a:bodyPr anchor="ctr" anchorCtr="0"/>
          <a:lstStyle>
            <a:lvl1pPr marL="0" indent="0">
              <a:spcAft>
                <a:spcPts val="1200"/>
              </a:spcAft>
              <a:buNone/>
              <a:defRPr sz="2800"/>
            </a:lvl1pPr>
            <a:lvl2pPr marL="228600" indent="0">
              <a:buNone/>
              <a:defRPr/>
            </a:lvl2pPr>
          </a:lstStyle>
          <a:p>
            <a:pPr lvl="0"/>
            <a:r>
              <a:rPr lang="en-US"/>
              <a:t>Edit Master text styles</a:t>
            </a:r>
          </a:p>
        </p:txBody>
      </p:sp>
    </p:spTree>
    <p:extLst>
      <p:ext uri="{BB962C8B-B14F-4D97-AF65-F5344CB8AC3E}">
        <p14:creationId xmlns:p14="http://schemas.microsoft.com/office/powerpoint/2010/main" val="536570303"/>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pter Divider 1 - Dark">
    <p:bg>
      <p:bgPr>
        <a:solidFill>
          <a:schemeClr val="bg1"/>
        </a:solid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DF22C1D-5F68-4AD1-AF62-B92661EAC47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B4D11049-8734-4FAF-884A-19FA58BEF52F}"/>
              </a:ext>
            </a:extLst>
          </p:cNvPr>
          <p:cNvSpPr>
            <a:spLocks noGrp="1"/>
          </p:cNvSpPr>
          <p:nvPr>
            <p:ph type="ftr" sz="quarter" idx="11"/>
          </p:nvPr>
        </p:nvSpPr>
        <p:spPr>
          <a:xfrm>
            <a:off x="1725618" y="6512719"/>
            <a:ext cx="1377945" cy="87751"/>
          </a:xfrm>
        </p:spPr>
        <p:txBody>
          <a:bodyPr/>
          <a:lstStyle>
            <a:lvl1pPr>
              <a:defRPr>
                <a:solidFill>
                  <a:schemeClr val="bg1"/>
                </a:solidFill>
              </a:defRPr>
            </a:lvl1pPr>
          </a:lstStyle>
          <a:p>
            <a:r>
              <a:rPr lang="en-US"/>
              <a:t>Mojang Studios</a:t>
            </a:r>
          </a:p>
        </p:txBody>
      </p:sp>
      <p:sp>
        <p:nvSpPr>
          <p:cNvPr id="7" name="Freeform: Shape 6">
            <a:extLst>
              <a:ext uri="{FF2B5EF4-FFF2-40B4-BE49-F238E27FC236}">
                <a16:creationId xmlns:a16="http://schemas.microsoft.com/office/drawing/2014/main" id="{3A0249A5-0772-4B2A-88AB-C779DCF9DD27}"/>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8" name="Slide Number Placeholder 7">
            <a:extLst>
              <a:ext uri="{FF2B5EF4-FFF2-40B4-BE49-F238E27FC236}">
                <a16:creationId xmlns:a16="http://schemas.microsoft.com/office/drawing/2014/main" id="{0CC6FDED-05AC-41F4-8F15-EEFB9855ED1F}"/>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9" name="Text Placeholder 20">
            <a:extLst>
              <a:ext uri="{FF2B5EF4-FFF2-40B4-BE49-F238E27FC236}">
                <a16:creationId xmlns:a16="http://schemas.microsoft.com/office/drawing/2014/main" id="{CFEE0837-58BD-48B9-9DA1-A3B295C43E07}"/>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1 (40pt)</a:t>
            </a:r>
          </a:p>
        </p:txBody>
      </p:sp>
      <p:sp>
        <p:nvSpPr>
          <p:cNvPr id="10" name="Title 23">
            <a:extLst>
              <a:ext uri="{FF2B5EF4-FFF2-40B4-BE49-F238E27FC236}">
                <a16:creationId xmlns:a16="http://schemas.microsoft.com/office/drawing/2014/main" id="{BBA3F944-A7A2-4E68-871C-BCD150580242}"/>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1" name="Text Placeholder 21">
            <a:extLst>
              <a:ext uri="{FF2B5EF4-FFF2-40B4-BE49-F238E27FC236}">
                <a16:creationId xmlns:a16="http://schemas.microsoft.com/office/drawing/2014/main" id="{CF7C2D6C-AC30-41D0-8482-EF9B7903080E}"/>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4" name="Graphic 27">
            <a:extLst>
              <a:ext uri="{FF2B5EF4-FFF2-40B4-BE49-F238E27FC236}">
                <a16:creationId xmlns:a16="http://schemas.microsoft.com/office/drawing/2014/main" id="{B0E46478-A6B5-4BF8-A0AC-2519A4B24092}"/>
              </a:ext>
            </a:extLst>
          </p:cNvPr>
          <p:cNvGrpSpPr/>
          <p:nvPr userDrawn="1"/>
        </p:nvGrpSpPr>
        <p:grpSpPr>
          <a:xfrm>
            <a:off x="211138" y="6093845"/>
            <a:ext cx="634650" cy="548640"/>
            <a:chOff x="3214686" y="1004887"/>
            <a:chExt cx="5765431" cy="4850549"/>
          </a:xfrm>
        </p:grpSpPr>
        <p:sp>
          <p:nvSpPr>
            <p:cNvPr id="15" name="Freeform: Shape 14">
              <a:extLst>
                <a:ext uri="{FF2B5EF4-FFF2-40B4-BE49-F238E27FC236}">
                  <a16:creationId xmlns:a16="http://schemas.microsoft.com/office/drawing/2014/main" id="{36A844CA-1D0D-4F89-906E-2BF1A332F20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7" name="Graphic 27">
              <a:extLst>
                <a:ext uri="{FF2B5EF4-FFF2-40B4-BE49-F238E27FC236}">
                  <a16:creationId xmlns:a16="http://schemas.microsoft.com/office/drawing/2014/main" id="{DABA000E-D83B-48E9-B0F3-4DE098DBC298}"/>
                </a:ext>
              </a:extLst>
            </p:cNvPr>
            <p:cNvGrpSpPr/>
            <p:nvPr/>
          </p:nvGrpSpPr>
          <p:grpSpPr>
            <a:xfrm>
              <a:off x="3588488" y="1366527"/>
              <a:ext cx="5031814" cy="4160789"/>
              <a:chOff x="3588488" y="1366527"/>
              <a:chExt cx="5031814" cy="4160789"/>
            </a:xfrm>
            <a:solidFill>
              <a:srgbClr val="FFFFFF"/>
            </a:solidFill>
          </p:grpSpPr>
          <p:grpSp>
            <p:nvGrpSpPr>
              <p:cNvPr id="18" name="Graphic 27">
                <a:extLst>
                  <a:ext uri="{FF2B5EF4-FFF2-40B4-BE49-F238E27FC236}">
                    <a16:creationId xmlns:a16="http://schemas.microsoft.com/office/drawing/2014/main" id="{D101A84C-84DE-4FAF-A552-39FB228BB2CB}"/>
                  </a:ext>
                </a:extLst>
              </p:cNvPr>
              <p:cNvGrpSpPr/>
              <p:nvPr/>
            </p:nvGrpSpPr>
            <p:grpSpPr>
              <a:xfrm>
                <a:off x="3588488" y="4982639"/>
                <a:ext cx="5031814" cy="544677"/>
                <a:chOff x="3588488" y="4982639"/>
                <a:chExt cx="5031814" cy="544677"/>
              </a:xfrm>
              <a:solidFill>
                <a:srgbClr val="FFFFFF"/>
              </a:solidFill>
            </p:grpSpPr>
            <p:sp>
              <p:nvSpPr>
                <p:cNvPr id="26" name="Freeform: Shape 25">
                  <a:extLst>
                    <a:ext uri="{FF2B5EF4-FFF2-40B4-BE49-F238E27FC236}">
                      <a16:creationId xmlns:a16="http://schemas.microsoft.com/office/drawing/2014/main" id="{65EE6595-ECBB-4CE4-8282-2F8E119E984F}"/>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AC1049ED-B5AA-4F08-BF2B-85F8793F17A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B36C17F5-D14F-4220-9A46-901B95FB12CC}"/>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3073AAFA-EA95-4BC6-9472-28D29F88AB2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F93E54E5-8DD7-4708-8694-13079D605B6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31877C33-FCE5-400F-BF5B-6554C7E42F5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BCEA18A-8F65-41C5-B3E0-90CD8484F216}"/>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9" name="Graphic 27">
                <a:extLst>
                  <a:ext uri="{FF2B5EF4-FFF2-40B4-BE49-F238E27FC236}">
                    <a16:creationId xmlns:a16="http://schemas.microsoft.com/office/drawing/2014/main" id="{582ECDB6-D12F-42A2-81FE-39BC12DE6B9B}"/>
                  </a:ext>
                </a:extLst>
              </p:cNvPr>
              <p:cNvGrpSpPr/>
              <p:nvPr/>
            </p:nvGrpSpPr>
            <p:grpSpPr>
              <a:xfrm>
                <a:off x="3603806" y="1366527"/>
                <a:ext cx="4995343" cy="3257719"/>
                <a:chOff x="3603806" y="1366527"/>
                <a:chExt cx="4995343" cy="3257719"/>
              </a:xfrm>
              <a:solidFill>
                <a:srgbClr val="FFFFFF"/>
              </a:solidFill>
            </p:grpSpPr>
            <p:sp>
              <p:nvSpPr>
                <p:cNvPr id="20" name="Freeform: Shape 19">
                  <a:extLst>
                    <a:ext uri="{FF2B5EF4-FFF2-40B4-BE49-F238E27FC236}">
                      <a16:creationId xmlns:a16="http://schemas.microsoft.com/office/drawing/2014/main" id="{3ECF1B4D-76DD-4D68-AEDC-CBADC81F945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4E3554B2-A654-4C76-87D6-075587EC5731}"/>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DB592672-7488-47BE-B932-AEE3BF61A38D}"/>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87F669B4-5B1B-4A54-BACA-040D5CFB23EE}"/>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6A934262-F392-4EB1-BD72-93B7DCE0DDF8}"/>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3EB8D5AC-4812-4D0B-A215-376D639733F6}"/>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21422034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2381" y="2286000"/>
            <a:ext cx="12192000" cy="4572000"/>
          </a:xfrm>
          <a:blipFill>
            <a:blip r:embed="rId2">
              <a:extLst>
                <a:ext uri="{28A0092B-C50C-407E-A947-70E740481C1C}">
                  <a14:useLocalDpi xmlns:a14="http://schemas.microsoft.com/office/drawing/2010/main"/>
                </a:ext>
              </a:extLst>
            </a:blip>
            <a:stretch>
              <a:fillRect/>
            </a:stretch>
          </a:blipFill>
        </p:spPr>
        <p:txBody>
          <a:bodyPr vert="horz" wrap="square" lIns="0" tIns="1097280" rIns="0" bIns="0" rtlCol="0" anchor="t" anchorCtr="0">
            <a:noAutofit/>
          </a:bodyPr>
          <a:lstStyle>
            <a:lvl1pPr marL="0" indent="0" algn="ctr">
              <a:buNone/>
              <a:defRPr lang="en-US" sz="14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380355327"/>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FBAE40"/>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gray">
          <a:xfrm>
            <a:off x="5334000" y="0"/>
            <a:ext cx="6858000" cy="6858000"/>
          </a:xfrm>
          <a:blipFill>
            <a:blip r:embed="rId2">
              <a:extLst>
                <a:ext uri="{28A0092B-C50C-407E-A947-70E740481C1C}">
                  <a14:useLocalDpi xmlns:a14="http://schemas.microsoft.com/office/drawing/2010/main"/>
                </a:ext>
              </a:extLst>
            </a:blip>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422152709"/>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6" orient="horz" pos="904">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ctr">
              <a:spcBef>
                <a:spcPts val="0"/>
              </a:spcBef>
              <a:buNone/>
              <a:defRPr sz="2000"/>
            </a:lvl1pPr>
          </a:lstStyle>
          <a:p>
            <a:pPr lvl="0"/>
            <a:r>
              <a:rPr lang="en-US"/>
              <a:t>Edit Master text</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5367528" cy="3474720"/>
          </a:xfrm>
          <a:blipFill>
            <a:blip r:embed="rId2">
              <a:extLst>
                <a:ext uri="{28A0092B-C50C-407E-A947-70E740481C1C}">
                  <a14:useLocalDpi xmlns:a14="http://schemas.microsoft.com/office/drawing/2010/main"/>
                </a:ext>
              </a:extLst>
            </a:blip>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ctr">
              <a:spcBef>
                <a:spcPts val="0"/>
              </a:spcBef>
              <a:buNone/>
              <a:defRPr sz="2000"/>
            </a:lvl1pPr>
          </a:lstStyle>
          <a:p>
            <a:pPr lvl="0"/>
            <a:r>
              <a:rPr lang="en-US"/>
              <a:t>Edit Master text</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6239255" y="2025650"/>
            <a:ext cx="5367528" cy="3474720"/>
          </a:xfrm>
          <a:blipFill>
            <a:blip r:embed="rId2">
              <a:extLst>
                <a:ext uri="{28A0092B-C50C-407E-A947-70E740481C1C}">
                  <a14:useLocalDpi xmlns:a14="http://schemas.microsoft.com/office/drawing/2010/main"/>
                </a:ext>
              </a:extLst>
            </a:blip>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71795248"/>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sldGuideLst>
    </p:ext>
  </p:extLs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Title square photo">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rgbClr val="D59DFF"/>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7" name="Picture 6" descr="Henkilö käyttämässä tietokonetta pöydän äärellä&#10;&#10;Automaattisesti luotu kuvaus">
            <a:extLst>
              <a:ext uri="{FF2B5EF4-FFF2-40B4-BE49-F238E27FC236}">
                <a16:creationId xmlns:a16="http://schemas.microsoft.com/office/drawing/2014/main" id="{CC8E8413-FBF3-49EB-855C-688A14E6D68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326063" y="0"/>
            <a:ext cx="6865937" cy="6865937"/>
          </a:xfrm>
          <a:prstGeom prst="rect">
            <a:avLst/>
          </a:prstGeom>
        </p:spPr>
      </p:pic>
    </p:spTree>
    <p:extLst>
      <p:ext uri="{BB962C8B-B14F-4D97-AF65-F5344CB8AC3E}">
        <p14:creationId xmlns:p14="http://schemas.microsoft.com/office/powerpoint/2010/main" val="234249003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apter Divider 2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9C4E4EB-38C7-4DF4-A1F8-2FC1BB83BF54}"/>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BECE651-3402-4441-B780-820F46B0EE22}"/>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8" name="Freeform: Shape 7">
            <a:extLst>
              <a:ext uri="{FF2B5EF4-FFF2-40B4-BE49-F238E27FC236}">
                <a16:creationId xmlns:a16="http://schemas.microsoft.com/office/drawing/2014/main" id="{7BEA1827-8928-43A6-A399-502E772BD520}"/>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33ECAE45-1A6B-4339-AF76-360C63EF9085}"/>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0" name="Slide Number Placeholder 9">
            <a:extLst>
              <a:ext uri="{FF2B5EF4-FFF2-40B4-BE49-F238E27FC236}">
                <a16:creationId xmlns:a16="http://schemas.microsoft.com/office/drawing/2014/main" id="{836E7A9A-A68E-4C64-815F-2C49A969C9C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1" name="Text Placeholder 20">
            <a:extLst>
              <a:ext uri="{FF2B5EF4-FFF2-40B4-BE49-F238E27FC236}">
                <a16:creationId xmlns:a16="http://schemas.microsoft.com/office/drawing/2014/main" id="{890BF533-0266-4B55-8395-A0D224733609}"/>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2 (40pt)</a:t>
            </a:r>
          </a:p>
        </p:txBody>
      </p:sp>
      <p:sp>
        <p:nvSpPr>
          <p:cNvPr id="15" name="Title 23">
            <a:extLst>
              <a:ext uri="{FF2B5EF4-FFF2-40B4-BE49-F238E27FC236}">
                <a16:creationId xmlns:a16="http://schemas.microsoft.com/office/drawing/2014/main" id="{0E5F1C3F-9BF9-494C-BE47-4FA10A3AB3F6}"/>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77E52985-7A98-4BA9-A0E4-E2C32491AFC3}"/>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5C0C2AD1-0C31-4B6B-BD3D-C0AB151F95A8}"/>
              </a:ext>
            </a:extLst>
          </p:cNvPr>
          <p:cNvGrpSpPr/>
          <p:nvPr userDrawn="1"/>
        </p:nvGrpSpPr>
        <p:grpSpPr>
          <a:xfrm>
            <a:off x="211138" y="6093845"/>
            <a:ext cx="634650" cy="548640"/>
            <a:chOff x="3214686" y="1004887"/>
            <a:chExt cx="5765431" cy="4850549"/>
          </a:xfrm>
        </p:grpSpPr>
        <p:sp>
          <p:nvSpPr>
            <p:cNvPr id="18" name="Freeform: Shape 17">
              <a:extLst>
                <a:ext uri="{FF2B5EF4-FFF2-40B4-BE49-F238E27FC236}">
                  <a16:creationId xmlns:a16="http://schemas.microsoft.com/office/drawing/2014/main" id="{9B14D604-2173-4399-A26B-6DD044B59E8B}"/>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9" name="Graphic 27">
              <a:extLst>
                <a:ext uri="{FF2B5EF4-FFF2-40B4-BE49-F238E27FC236}">
                  <a16:creationId xmlns:a16="http://schemas.microsoft.com/office/drawing/2014/main" id="{D5E8EA99-BEAA-4FAB-A0CC-72F9326E6733}"/>
                </a:ext>
              </a:extLst>
            </p:cNvPr>
            <p:cNvGrpSpPr/>
            <p:nvPr/>
          </p:nvGrpSpPr>
          <p:grpSpPr>
            <a:xfrm>
              <a:off x="3588488" y="1366527"/>
              <a:ext cx="5031814" cy="4160789"/>
              <a:chOff x="3588488" y="1366527"/>
              <a:chExt cx="5031814" cy="4160789"/>
            </a:xfrm>
            <a:solidFill>
              <a:srgbClr val="FFFFFF"/>
            </a:solidFill>
          </p:grpSpPr>
          <p:grpSp>
            <p:nvGrpSpPr>
              <p:cNvPr id="20" name="Graphic 27">
                <a:extLst>
                  <a:ext uri="{FF2B5EF4-FFF2-40B4-BE49-F238E27FC236}">
                    <a16:creationId xmlns:a16="http://schemas.microsoft.com/office/drawing/2014/main" id="{387391BA-B2B5-4351-99D0-68A10DDC6F40}"/>
                  </a:ext>
                </a:extLst>
              </p:cNvPr>
              <p:cNvGrpSpPr/>
              <p:nvPr/>
            </p:nvGrpSpPr>
            <p:grpSpPr>
              <a:xfrm>
                <a:off x="3588488" y="4982639"/>
                <a:ext cx="5031814" cy="544677"/>
                <a:chOff x="3588488" y="4982639"/>
                <a:chExt cx="5031814" cy="544677"/>
              </a:xfrm>
              <a:solidFill>
                <a:srgbClr val="FFFFFF"/>
              </a:solidFill>
            </p:grpSpPr>
            <p:sp>
              <p:nvSpPr>
                <p:cNvPr id="28" name="Freeform: Shape 27">
                  <a:extLst>
                    <a:ext uri="{FF2B5EF4-FFF2-40B4-BE49-F238E27FC236}">
                      <a16:creationId xmlns:a16="http://schemas.microsoft.com/office/drawing/2014/main" id="{9259FF8F-901E-4CE6-A5BD-C8EC7E70FE86}"/>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B8C19C6F-037A-4CE3-AAC0-D4BF60C8C4B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7A341077-8191-4A26-9B84-886C5D9B741A}"/>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479A2C6A-A99A-4A1A-B669-5736F9A3B1E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AFDC670-FEDE-412E-B1A8-A66BF7995D7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AE0BDE46-9196-4309-8D75-C5488C889E1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9316A21-3628-4993-9A6D-AD7B860205F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1" name="Graphic 27">
                <a:extLst>
                  <a:ext uri="{FF2B5EF4-FFF2-40B4-BE49-F238E27FC236}">
                    <a16:creationId xmlns:a16="http://schemas.microsoft.com/office/drawing/2014/main" id="{5BF24755-2FF8-4052-A134-40647ADF00B8}"/>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8316DDD8-9AC4-4754-934C-69B92A08F2E2}"/>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B5F40E37-7C2C-4B23-9D98-770CCF69C575}"/>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54843C6D-E9C9-45B0-89D3-0C6EBA99D0E7}"/>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5C10EE42-C2B9-4A09-BAE2-90478AE3576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33E3A7FD-F070-408B-9544-CCC502533876}"/>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71C96293-DB23-48BA-AA2E-2BEE0A6B118F}"/>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402423431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apter Divider 3 - Dark">
    <p:bg>
      <p:bgPr>
        <a:solidFill>
          <a:schemeClr val="bg1"/>
        </a:solidFill>
        <a:effectLst/>
      </p:bgPr>
    </p:bg>
    <p:spTree>
      <p:nvGrpSpPr>
        <p:cNvPr id="1" name=""/>
        <p:cNvGrpSpPr/>
        <p:nvPr/>
      </p:nvGrpSpPr>
      <p:grpSpPr>
        <a:xfrm>
          <a:off x="0" y="0"/>
          <a:ext cx="0" cy="0"/>
          <a:chOff x="0" y="0"/>
          <a:chExt cx="0" cy="0"/>
        </a:xfrm>
      </p:grpSpPr>
      <p:sp>
        <p:nvSpPr>
          <p:cNvPr id="9" name="Date Placeholder 8">
            <a:extLst>
              <a:ext uri="{FF2B5EF4-FFF2-40B4-BE49-F238E27FC236}">
                <a16:creationId xmlns:a16="http://schemas.microsoft.com/office/drawing/2014/main" id="{1CBFA583-1CA4-4DDA-A520-F9779ACB3B90}"/>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0" name="Footer Placeholder 9">
            <a:extLst>
              <a:ext uri="{FF2B5EF4-FFF2-40B4-BE49-F238E27FC236}">
                <a16:creationId xmlns:a16="http://schemas.microsoft.com/office/drawing/2014/main" id="{A2D09970-AF14-4946-9C5F-AA756074A611}"/>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25" name="Freeform: Shape 24">
            <a:extLst>
              <a:ext uri="{FF2B5EF4-FFF2-40B4-BE49-F238E27FC236}">
                <a16:creationId xmlns:a16="http://schemas.microsoft.com/office/drawing/2014/main" id="{67038F3F-BD27-4602-8C8B-5AB57CBADEB3}"/>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744B0920-47B3-4930-BECE-2666CA2E075F}"/>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926F5671-20CF-4F86-8CCD-BCCF338DCA7D}"/>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2" name="Slide Number Placeholder 11">
            <a:extLst>
              <a:ext uri="{FF2B5EF4-FFF2-40B4-BE49-F238E27FC236}">
                <a16:creationId xmlns:a16="http://schemas.microsoft.com/office/drawing/2014/main" id="{5267DDF1-969D-4347-881D-EA2C12618B1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1" name="Text Placeholder 20">
            <a:extLst>
              <a:ext uri="{FF2B5EF4-FFF2-40B4-BE49-F238E27FC236}">
                <a16:creationId xmlns:a16="http://schemas.microsoft.com/office/drawing/2014/main" id="{F3E84C62-E89D-42B4-85E0-A369ED7FE38D}"/>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3 (40pt)</a:t>
            </a:r>
          </a:p>
        </p:txBody>
      </p:sp>
      <p:sp>
        <p:nvSpPr>
          <p:cNvPr id="13" name="Title 23">
            <a:extLst>
              <a:ext uri="{FF2B5EF4-FFF2-40B4-BE49-F238E27FC236}">
                <a16:creationId xmlns:a16="http://schemas.microsoft.com/office/drawing/2014/main" id="{DC91BFDB-054A-46C3-B8DB-5C6CC22DA40F}"/>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4" name="Text Placeholder 21">
            <a:extLst>
              <a:ext uri="{FF2B5EF4-FFF2-40B4-BE49-F238E27FC236}">
                <a16:creationId xmlns:a16="http://schemas.microsoft.com/office/drawing/2014/main" id="{A0EC9BAC-AB8D-42D0-A869-2478BE3B8CFD}"/>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5" name="Graphic 27">
            <a:extLst>
              <a:ext uri="{FF2B5EF4-FFF2-40B4-BE49-F238E27FC236}">
                <a16:creationId xmlns:a16="http://schemas.microsoft.com/office/drawing/2014/main" id="{65C6063C-94BC-48F7-A7E7-BA6250A1FC33}"/>
              </a:ext>
            </a:extLst>
          </p:cNvPr>
          <p:cNvGrpSpPr/>
          <p:nvPr userDrawn="1"/>
        </p:nvGrpSpPr>
        <p:grpSpPr>
          <a:xfrm>
            <a:off x="211138" y="6093845"/>
            <a:ext cx="634650" cy="548640"/>
            <a:chOff x="3214686" y="1004887"/>
            <a:chExt cx="5765431" cy="4850549"/>
          </a:xfrm>
        </p:grpSpPr>
        <p:sp>
          <p:nvSpPr>
            <p:cNvPr id="16" name="Freeform: Shape 15">
              <a:extLst>
                <a:ext uri="{FF2B5EF4-FFF2-40B4-BE49-F238E27FC236}">
                  <a16:creationId xmlns:a16="http://schemas.microsoft.com/office/drawing/2014/main" id="{F3C39CF6-46A6-4B17-B87B-94CD6AAEBAB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7" name="Graphic 27">
              <a:extLst>
                <a:ext uri="{FF2B5EF4-FFF2-40B4-BE49-F238E27FC236}">
                  <a16:creationId xmlns:a16="http://schemas.microsoft.com/office/drawing/2014/main" id="{4469B7F3-5257-492F-B511-B9CE0DA7CD16}"/>
                </a:ext>
              </a:extLst>
            </p:cNvPr>
            <p:cNvGrpSpPr/>
            <p:nvPr/>
          </p:nvGrpSpPr>
          <p:grpSpPr>
            <a:xfrm>
              <a:off x="3588488" y="1366527"/>
              <a:ext cx="5031814" cy="4160789"/>
              <a:chOff x="3588488" y="1366527"/>
              <a:chExt cx="5031814" cy="4160789"/>
            </a:xfrm>
            <a:solidFill>
              <a:srgbClr val="FFFFFF"/>
            </a:solidFill>
          </p:grpSpPr>
          <p:grpSp>
            <p:nvGrpSpPr>
              <p:cNvPr id="18" name="Graphic 27">
                <a:extLst>
                  <a:ext uri="{FF2B5EF4-FFF2-40B4-BE49-F238E27FC236}">
                    <a16:creationId xmlns:a16="http://schemas.microsoft.com/office/drawing/2014/main" id="{F877ED53-BB8A-48EF-B99E-4258E996D26C}"/>
                  </a:ext>
                </a:extLst>
              </p:cNvPr>
              <p:cNvGrpSpPr/>
              <p:nvPr/>
            </p:nvGrpSpPr>
            <p:grpSpPr>
              <a:xfrm>
                <a:off x="3588488" y="4982639"/>
                <a:ext cx="5031814" cy="544677"/>
                <a:chOff x="3588488" y="4982639"/>
                <a:chExt cx="5031814" cy="544677"/>
              </a:xfrm>
              <a:solidFill>
                <a:srgbClr val="FFFFFF"/>
              </a:solidFill>
            </p:grpSpPr>
            <p:sp>
              <p:nvSpPr>
                <p:cNvPr id="32" name="Freeform: Shape 31">
                  <a:extLst>
                    <a:ext uri="{FF2B5EF4-FFF2-40B4-BE49-F238E27FC236}">
                      <a16:creationId xmlns:a16="http://schemas.microsoft.com/office/drawing/2014/main" id="{C2BBBB13-5D43-416A-A08E-60950555375E}"/>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B301F806-CB5E-42E9-AE0B-7B5CACAF69B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16B00E88-31DE-40DE-84F9-49AC68B874B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F4B5959B-CE3E-49D2-B381-95DCCF0F7EDF}"/>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5553908A-2580-43FF-9B38-814FF3F4AAF6}"/>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958B5445-9C74-4DC7-A32A-ED78FDE2F137}"/>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48D2359E-2AAC-4191-914A-3663613649E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9" name="Graphic 27">
                <a:extLst>
                  <a:ext uri="{FF2B5EF4-FFF2-40B4-BE49-F238E27FC236}">
                    <a16:creationId xmlns:a16="http://schemas.microsoft.com/office/drawing/2014/main" id="{3BBC3065-52A2-496F-A374-652A8C3C4BC5}"/>
                  </a:ext>
                </a:extLst>
              </p:cNvPr>
              <p:cNvGrpSpPr/>
              <p:nvPr/>
            </p:nvGrpSpPr>
            <p:grpSpPr>
              <a:xfrm>
                <a:off x="3603806" y="1366527"/>
                <a:ext cx="4995343" cy="3257719"/>
                <a:chOff x="3603806" y="1366527"/>
                <a:chExt cx="4995343" cy="3257719"/>
              </a:xfrm>
              <a:solidFill>
                <a:srgbClr val="FFFFFF"/>
              </a:solidFill>
            </p:grpSpPr>
            <p:sp>
              <p:nvSpPr>
                <p:cNvPr id="20" name="Freeform: Shape 19">
                  <a:extLst>
                    <a:ext uri="{FF2B5EF4-FFF2-40B4-BE49-F238E27FC236}">
                      <a16:creationId xmlns:a16="http://schemas.microsoft.com/office/drawing/2014/main" id="{DF19A26E-9348-481E-86AD-B2B9A0E96773}"/>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27346C9D-624A-4E94-8F22-5983857B8C0B}"/>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47BAFF2C-A8EA-410A-97D3-8EFC6A62CC77}"/>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F8832725-C791-4251-91AF-1F5E8CA7496D}"/>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E8555135-6C89-4B36-8BC3-2E8338A33CDB}"/>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4B4B1815-CAEA-4193-85D2-65CEA4C4023E}"/>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51752368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apter Divider 4 - Dark">
    <p:bg>
      <p:bgPr>
        <a:solidFill>
          <a:schemeClr val="bg1"/>
        </a:solidFill>
        <a:effectLst/>
      </p:bgPr>
    </p:bg>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A715828B-00D0-42B0-A8E8-FA6086D7E581}"/>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2" name="Footer Placeholder 11">
            <a:extLst>
              <a:ext uri="{FF2B5EF4-FFF2-40B4-BE49-F238E27FC236}">
                <a16:creationId xmlns:a16="http://schemas.microsoft.com/office/drawing/2014/main" id="{591BB30B-A38F-496A-9A51-0C22F0B6AF0D}"/>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8" name="Freeform: Shape 17">
            <a:extLst>
              <a:ext uri="{FF2B5EF4-FFF2-40B4-BE49-F238E27FC236}">
                <a16:creationId xmlns:a16="http://schemas.microsoft.com/office/drawing/2014/main" id="{3F6FFF0F-BAB9-40DC-BAF9-35B2A5228D84}"/>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6F38674F-4C91-4494-B465-12C2060F4FC3}"/>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B7CE058E-4C5B-4AE6-8AEE-4627F18EBB29}"/>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DF5B0C93-0FFA-4F79-A254-F9360D6A55B5}"/>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5" name="Slide Number Placeholder 14">
            <a:extLst>
              <a:ext uri="{FF2B5EF4-FFF2-40B4-BE49-F238E27FC236}">
                <a16:creationId xmlns:a16="http://schemas.microsoft.com/office/drawing/2014/main" id="{0E0C5E03-C7F6-4079-AFC4-04FC71F6767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98A646E0-7B78-4B13-9EB3-CCE2A53BB9AA}"/>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4 (40pt)</a:t>
            </a:r>
          </a:p>
        </p:txBody>
      </p:sp>
      <p:sp>
        <p:nvSpPr>
          <p:cNvPr id="14" name="Title 23">
            <a:extLst>
              <a:ext uri="{FF2B5EF4-FFF2-40B4-BE49-F238E27FC236}">
                <a16:creationId xmlns:a16="http://schemas.microsoft.com/office/drawing/2014/main" id="{8A6130D2-AD01-4E58-93F0-7548DBC576F3}"/>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8DF3D902-4F37-4AC7-9EF8-9A492022491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6B76752D-2524-425E-ACEF-FCA4683315EA}"/>
              </a:ext>
            </a:extLst>
          </p:cNvPr>
          <p:cNvGrpSpPr/>
          <p:nvPr userDrawn="1"/>
        </p:nvGrpSpPr>
        <p:grpSpPr>
          <a:xfrm>
            <a:off x="211138" y="6093845"/>
            <a:ext cx="634650" cy="548640"/>
            <a:chOff x="3214686" y="1004887"/>
            <a:chExt cx="5765431" cy="4850549"/>
          </a:xfrm>
        </p:grpSpPr>
        <p:sp>
          <p:nvSpPr>
            <p:cNvPr id="22" name="Freeform: Shape 21">
              <a:extLst>
                <a:ext uri="{FF2B5EF4-FFF2-40B4-BE49-F238E27FC236}">
                  <a16:creationId xmlns:a16="http://schemas.microsoft.com/office/drawing/2014/main" id="{8EAAAC8D-CBE4-4A94-AA97-148AB2203C8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5" name="Graphic 27">
              <a:extLst>
                <a:ext uri="{FF2B5EF4-FFF2-40B4-BE49-F238E27FC236}">
                  <a16:creationId xmlns:a16="http://schemas.microsoft.com/office/drawing/2014/main" id="{5785AE98-B932-46CA-822E-880EAC6CB3BF}"/>
                </a:ext>
              </a:extLst>
            </p:cNvPr>
            <p:cNvGrpSpPr/>
            <p:nvPr/>
          </p:nvGrpSpPr>
          <p:grpSpPr>
            <a:xfrm>
              <a:off x="3588488" y="1366527"/>
              <a:ext cx="5031814" cy="4160789"/>
              <a:chOff x="3588488" y="1366527"/>
              <a:chExt cx="5031814" cy="4160789"/>
            </a:xfrm>
            <a:solidFill>
              <a:srgbClr val="FFFFFF"/>
            </a:solidFill>
          </p:grpSpPr>
          <p:grpSp>
            <p:nvGrpSpPr>
              <p:cNvPr id="26" name="Graphic 27">
                <a:extLst>
                  <a:ext uri="{FF2B5EF4-FFF2-40B4-BE49-F238E27FC236}">
                    <a16:creationId xmlns:a16="http://schemas.microsoft.com/office/drawing/2014/main" id="{6699E6A7-2CAB-450B-BF63-78E752442E07}"/>
                  </a:ext>
                </a:extLst>
              </p:cNvPr>
              <p:cNvGrpSpPr/>
              <p:nvPr/>
            </p:nvGrpSpPr>
            <p:grpSpPr>
              <a:xfrm>
                <a:off x="3588488" y="4982639"/>
                <a:ext cx="5031814" cy="544677"/>
                <a:chOff x="3588488" y="4982639"/>
                <a:chExt cx="5031814" cy="544677"/>
              </a:xfrm>
              <a:solidFill>
                <a:srgbClr val="FFFFFF"/>
              </a:solidFill>
            </p:grpSpPr>
            <p:sp>
              <p:nvSpPr>
                <p:cNvPr id="35" name="Freeform: Shape 34">
                  <a:extLst>
                    <a:ext uri="{FF2B5EF4-FFF2-40B4-BE49-F238E27FC236}">
                      <a16:creationId xmlns:a16="http://schemas.microsoft.com/office/drawing/2014/main" id="{65DB8113-A084-4D98-9CCB-FD317DE6A2A9}"/>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910C7388-D40F-42F6-A95F-E41E3C73552E}"/>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E4AA78AB-9D5A-43AB-AB36-9D4479C412A9}"/>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2DA0EE01-22BA-47BC-9C96-0913BB9844BA}"/>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13482840-D2DD-41BB-8E02-F2FA6557E24B}"/>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8DFC5601-D29A-4F3D-8C00-7EADE971D459}"/>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C42A0641-81A5-463A-B982-CB24D2A1AE9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8" name="Graphic 27">
                <a:extLst>
                  <a:ext uri="{FF2B5EF4-FFF2-40B4-BE49-F238E27FC236}">
                    <a16:creationId xmlns:a16="http://schemas.microsoft.com/office/drawing/2014/main" id="{428290EC-B2EE-40A2-B079-FB1C89C78E83}"/>
                  </a:ext>
                </a:extLst>
              </p:cNvPr>
              <p:cNvGrpSpPr/>
              <p:nvPr/>
            </p:nvGrpSpPr>
            <p:grpSpPr>
              <a:xfrm>
                <a:off x="3603806" y="1366527"/>
                <a:ext cx="4995343" cy="3257719"/>
                <a:chOff x="3603806" y="1366527"/>
                <a:chExt cx="4995343" cy="3257719"/>
              </a:xfrm>
              <a:solidFill>
                <a:srgbClr val="FFFFFF"/>
              </a:solidFill>
            </p:grpSpPr>
            <p:sp>
              <p:nvSpPr>
                <p:cNvPr id="29" name="Freeform: Shape 28">
                  <a:extLst>
                    <a:ext uri="{FF2B5EF4-FFF2-40B4-BE49-F238E27FC236}">
                      <a16:creationId xmlns:a16="http://schemas.microsoft.com/office/drawing/2014/main" id="{3DB72217-FC04-4206-A595-EEC804AF250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28F9D996-3ACB-4B93-9B16-C8306E0A2B3E}"/>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1ADDC0F5-065E-4F9E-BD0F-5DAAFB5B1979}"/>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289BFCF7-05D4-43F4-BFC5-88E725168FA8}"/>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514935F-C1AF-4137-9ADE-4DAE50F1348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B05E4E39-E64F-4672-8709-624E1B67E8DF}"/>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50750627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apter Divider 5 - Dark">
    <p:bg>
      <p:bgPr>
        <a:solidFill>
          <a:schemeClr val="bg1"/>
        </a:solidFill>
        <a:effectLst/>
      </p:bgPr>
    </p:bg>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F03A551-6A85-4FA5-97E2-9F9DF3ECBF2C}"/>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 name="Footer Placeholder 2">
            <a:extLst>
              <a:ext uri="{FF2B5EF4-FFF2-40B4-BE49-F238E27FC236}">
                <a16:creationId xmlns:a16="http://schemas.microsoft.com/office/drawing/2014/main" id="{1B454FED-4B24-4888-8398-05AE05B99FCE}"/>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5" name="Freeform: Shape 14">
            <a:extLst>
              <a:ext uri="{FF2B5EF4-FFF2-40B4-BE49-F238E27FC236}">
                <a16:creationId xmlns:a16="http://schemas.microsoft.com/office/drawing/2014/main" id="{FD9CEE68-9A51-423B-A133-657ED8044F0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9533C267-3FFC-44B9-BA75-6F5376677A9B}"/>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F3FA56E5-1510-4C96-BF9E-1AAA79474661}"/>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633C2CAA-E9C9-493B-92AC-185C3414E50A}"/>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B6D37C69-C3BA-4130-BBB8-D6BAFB53E117}"/>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5" name="Slide Number Placeholder 4">
            <a:extLst>
              <a:ext uri="{FF2B5EF4-FFF2-40B4-BE49-F238E27FC236}">
                <a16:creationId xmlns:a16="http://schemas.microsoft.com/office/drawing/2014/main" id="{037EE0A2-B242-41BB-8E60-D56BF1F440AD}"/>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1B58D665-7BD7-464A-8F51-C4D97676BBCC}"/>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5 (40pt)</a:t>
            </a:r>
          </a:p>
        </p:txBody>
      </p:sp>
      <p:sp>
        <p:nvSpPr>
          <p:cNvPr id="14" name="Title 23">
            <a:extLst>
              <a:ext uri="{FF2B5EF4-FFF2-40B4-BE49-F238E27FC236}">
                <a16:creationId xmlns:a16="http://schemas.microsoft.com/office/drawing/2014/main" id="{140CD038-AC24-4F40-A536-7E639CE89863}"/>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4381796E-D2F9-487E-BCEB-4A8329541AF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8" name="Graphic 27">
            <a:extLst>
              <a:ext uri="{FF2B5EF4-FFF2-40B4-BE49-F238E27FC236}">
                <a16:creationId xmlns:a16="http://schemas.microsoft.com/office/drawing/2014/main" id="{918BABC4-8D17-43F8-8E7B-4F026BD070A4}"/>
              </a:ext>
            </a:extLst>
          </p:cNvPr>
          <p:cNvGrpSpPr/>
          <p:nvPr userDrawn="1"/>
        </p:nvGrpSpPr>
        <p:grpSpPr>
          <a:xfrm>
            <a:off x="211138" y="6093845"/>
            <a:ext cx="634650" cy="548640"/>
            <a:chOff x="3214686" y="1004887"/>
            <a:chExt cx="5765431" cy="4850549"/>
          </a:xfrm>
        </p:grpSpPr>
        <p:sp>
          <p:nvSpPr>
            <p:cNvPr id="25" name="Freeform: Shape 24">
              <a:extLst>
                <a:ext uri="{FF2B5EF4-FFF2-40B4-BE49-F238E27FC236}">
                  <a16:creationId xmlns:a16="http://schemas.microsoft.com/office/drawing/2014/main" id="{5DF1279C-7E93-44C0-812C-52FD09DCBA4A}"/>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6" name="Graphic 27">
              <a:extLst>
                <a:ext uri="{FF2B5EF4-FFF2-40B4-BE49-F238E27FC236}">
                  <a16:creationId xmlns:a16="http://schemas.microsoft.com/office/drawing/2014/main" id="{459DCC7F-A96E-4FC7-BE29-B12E4C0359C8}"/>
                </a:ext>
              </a:extLst>
            </p:cNvPr>
            <p:cNvGrpSpPr/>
            <p:nvPr/>
          </p:nvGrpSpPr>
          <p:grpSpPr>
            <a:xfrm>
              <a:off x="3588488" y="1366527"/>
              <a:ext cx="5031814" cy="4160789"/>
              <a:chOff x="3588488" y="1366527"/>
              <a:chExt cx="5031814" cy="4160789"/>
            </a:xfrm>
            <a:solidFill>
              <a:srgbClr val="FFFFFF"/>
            </a:solidFill>
          </p:grpSpPr>
          <p:grpSp>
            <p:nvGrpSpPr>
              <p:cNvPr id="27" name="Graphic 27">
                <a:extLst>
                  <a:ext uri="{FF2B5EF4-FFF2-40B4-BE49-F238E27FC236}">
                    <a16:creationId xmlns:a16="http://schemas.microsoft.com/office/drawing/2014/main" id="{B3325CEE-6FAE-493D-8DC6-8D7337BA0D5D}"/>
                  </a:ext>
                </a:extLst>
              </p:cNvPr>
              <p:cNvGrpSpPr/>
              <p:nvPr/>
            </p:nvGrpSpPr>
            <p:grpSpPr>
              <a:xfrm>
                <a:off x="3588488" y="4982639"/>
                <a:ext cx="5031814" cy="544677"/>
                <a:chOff x="3588488" y="4982639"/>
                <a:chExt cx="5031814" cy="544677"/>
              </a:xfrm>
              <a:solidFill>
                <a:srgbClr val="FFFFFF"/>
              </a:solidFill>
            </p:grpSpPr>
            <p:sp>
              <p:nvSpPr>
                <p:cNvPr id="35" name="Freeform: Shape 34">
                  <a:extLst>
                    <a:ext uri="{FF2B5EF4-FFF2-40B4-BE49-F238E27FC236}">
                      <a16:creationId xmlns:a16="http://schemas.microsoft.com/office/drawing/2014/main" id="{0DDE7AD8-AAB0-41F7-AF18-61B5A940142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6674966E-0AE2-4397-9146-01049C32A917}"/>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B158AA59-C7A7-4D12-87B2-6963C7E9259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0E85C0DA-4800-4416-A352-208DE0CAD4F1}"/>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5D7DA29B-7CC1-45F7-A5B2-DD5DE8B5465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0D2E8E75-3224-40B1-8B4C-9158124BEDE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B6180EEA-7FCF-4835-AAE7-D1DD76657CB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8" name="Graphic 27">
                <a:extLst>
                  <a:ext uri="{FF2B5EF4-FFF2-40B4-BE49-F238E27FC236}">
                    <a16:creationId xmlns:a16="http://schemas.microsoft.com/office/drawing/2014/main" id="{1308E7F4-7392-49E9-B446-375D4008B0E0}"/>
                  </a:ext>
                </a:extLst>
              </p:cNvPr>
              <p:cNvGrpSpPr/>
              <p:nvPr/>
            </p:nvGrpSpPr>
            <p:grpSpPr>
              <a:xfrm>
                <a:off x="3603806" y="1366527"/>
                <a:ext cx="4995343" cy="3257719"/>
                <a:chOff x="3603806" y="1366527"/>
                <a:chExt cx="4995343" cy="3257719"/>
              </a:xfrm>
              <a:solidFill>
                <a:srgbClr val="FFFFFF"/>
              </a:solidFill>
            </p:grpSpPr>
            <p:sp>
              <p:nvSpPr>
                <p:cNvPr id="29" name="Freeform: Shape 28">
                  <a:extLst>
                    <a:ext uri="{FF2B5EF4-FFF2-40B4-BE49-F238E27FC236}">
                      <a16:creationId xmlns:a16="http://schemas.microsoft.com/office/drawing/2014/main" id="{DD4A48E6-28CC-4CC7-B140-57D740BC18B3}"/>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3ABCAC2D-0739-4B84-A893-D8DE6AE9D8B0}"/>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D0799141-FA55-4D17-8B37-62485A48E9BB}"/>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DA738652-2BAC-4527-A9A2-009AF41B8798}"/>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7E0C2D6F-E658-47D3-8ECE-EB12D30B2EFD}"/>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05B2C717-15DA-4390-AD5F-E83972857B29}"/>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46805993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apter Divider 6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B3B5D223-6D51-4CB4-8213-043FD1D70762}"/>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AD36824-2B25-4369-A9E2-C5B520BCCFCC}"/>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8" name="Freeform: Shape 17">
            <a:extLst>
              <a:ext uri="{FF2B5EF4-FFF2-40B4-BE49-F238E27FC236}">
                <a16:creationId xmlns:a16="http://schemas.microsoft.com/office/drawing/2014/main" id="{A434F616-933D-42E0-8372-F9FCA262F75F}"/>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1D63E233-B79A-4CFE-B80A-4B58921E204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84BECD26-FA91-4824-99E1-742ECA6DBD58}"/>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2876C07D-95BA-4743-9DC1-8F5DE8166328}"/>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89F421E9-BB84-4562-9786-8794A63CE5A9}"/>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B53EDB82-DA8F-4C30-9E9D-09742376C72E}"/>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6" name="Slide Number Placeholder 5">
            <a:extLst>
              <a:ext uri="{FF2B5EF4-FFF2-40B4-BE49-F238E27FC236}">
                <a16:creationId xmlns:a16="http://schemas.microsoft.com/office/drawing/2014/main" id="{72890D98-FC4A-46D0-B344-A05238790071}"/>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4" name="Text Placeholder 20">
            <a:extLst>
              <a:ext uri="{FF2B5EF4-FFF2-40B4-BE49-F238E27FC236}">
                <a16:creationId xmlns:a16="http://schemas.microsoft.com/office/drawing/2014/main" id="{25F9CBDB-87F6-4A0E-BE9E-38C13CA61EDD}"/>
              </a:ext>
            </a:extLst>
          </p:cNvPr>
          <p:cNvSpPr>
            <a:spLocks noGrp="1"/>
          </p:cNvSpPr>
          <p:nvPr>
            <p:ph type="body" sz="quarter" idx="16" hasCustomPrompt="1"/>
          </p:nvPr>
        </p:nvSpPr>
        <p:spPr>
          <a:xfrm>
            <a:off x="3195638" y="1327150"/>
            <a:ext cx="8743950" cy="982663"/>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6 (40pt)</a:t>
            </a:r>
          </a:p>
        </p:txBody>
      </p:sp>
      <p:sp>
        <p:nvSpPr>
          <p:cNvPr id="15" name="Title 23">
            <a:extLst>
              <a:ext uri="{FF2B5EF4-FFF2-40B4-BE49-F238E27FC236}">
                <a16:creationId xmlns:a16="http://schemas.microsoft.com/office/drawing/2014/main" id="{3B464F79-0279-4FA4-BD8B-D00564BD6498}"/>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6F8CA905-20EE-4CA2-BFF7-C847D9AAAEE2}"/>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7DE718B5-5F22-4487-A022-521E70DA5899}"/>
              </a:ext>
            </a:extLst>
          </p:cNvPr>
          <p:cNvGrpSpPr/>
          <p:nvPr userDrawn="1"/>
        </p:nvGrpSpPr>
        <p:grpSpPr>
          <a:xfrm>
            <a:off x="211138" y="6093845"/>
            <a:ext cx="634650" cy="548640"/>
            <a:chOff x="3214686" y="1004887"/>
            <a:chExt cx="5765431" cy="4850549"/>
          </a:xfrm>
        </p:grpSpPr>
        <p:sp>
          <p:nvSpPr>
            <p:cNvPr id="20" name="Freeform: Shape 19">
              <a:extLst>
                <a:ext uri="{FF2B5EF4-FFF2-40B4-BE49-F238E27FC236}">
                  <a16:creationId xmlns:a16="http://schemas.microsoft.com/office/drawing/2014/main" id="{D1403F2F-92D6-476C-82DA-573FC69208AD}"/>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5" name="Graphic 27">
              <a:extLst>
                <a:ext uri="{FF2B5EF4-FFF2-40B4-BE49-F238E27FC236}">
                  <a16:creationId xmlns:a16="http://schemas.microsoft.com/office/drawing/2014/main" id="{10A29F16-3A02-4D02-B880-653D105D82DC}"/>
                </a:ext>
              </a:extLst>
            </p:cNvPr>
            <p:cNvGrpSpPr/>
            <p:nvPr/>
          </p:nvGrpSpPr>
          <p:grpSpPr>
            <a:xfrm>
              <a:off x="3588488" y="1366527"/>
              <a:ext cx="5031814" cy="4160789"/>
              <a:chOff x="3588488" y="1366527"/>
              <a:chExt cx="5031814" cy="4160789"/>
            </a:xfrm>
            <a:solidFill>
              <a:srgbClr val="FFFFFF"/>
            </a:solidFill>
          </p:grpSpPr>
          <p:grpSp>
            <p:nvGrpSpPr>
              <p:cNvPr id="29" name="Graphic 27">
                <a:extLst>
                  <a:ext uri="{FF2B5EF4-FFF2-40B4-BE49-F238E27FC236}">
                    <a16:creationId xmlns:a16="http://schemas.microsoft.com/office/drawing/2014/main" id="{7627AA79-5AF6-4512-8B33-D90D9D04BADC}"/>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A848A88D-A8BF-409E-9026-502B43141FE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E0BAAA8C-341C-4A33-96BA-8FB8EAC9A6D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08303C50-537D-4130-86E3-606502A7EDFE}"/>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5BF10141-311B-48AD-B570-7DB780C4FFAE}"/>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DD1B8832-046D-47AC-AE1A-E1B14E636D74}"/>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C4BC6BD5-D0C0-4849-9B97-F93CAAA198F3}"/>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99B7C719-B922-4B8A-97AB-066D6F0FB95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0" name="Graphic 27">
                <a:extLst>
                  <a:ext uri="{FF2B5EF4-FFF2-40B4-BE49-F238E27FC236}">
                    <a16:creationId xmlns:a16="http://schemas.microsoft.com/office/drawing/2014/main" id="{92D105A9-E3D5-48EA-BEF2-6CEB30EE1ED1}"/>
                  </a:ext>
                </a:extLst>
              </p:cNvPr>
              <p:cNvGrpSpPr/>
              <p:nvPr/>
            </p:nvGrpSpPr>
            <p:grpSpPr>
              <a:xfrm>
                <a:off x="3603806" y="1366527"/>
                <a:ext cx="4995343" cy="3257719"/>
                <a:chOff x="3603806" y="1366527"/>
                <a:chExt cx="4995343" cy="3257719"/>
              </a:xfrm>
              <a:solidFill>
                <a:srgbClr val="FFFFFF"/>
              </a:solidFill>
            </p:grpSpPr>
            <p:sp>
              <p:nvSpPr>
                <p:cNvPr id="31" name="Freeform: Shape 30">
                  <a:extLst>
                    <a:ext uri="{FF2B5EF4-FFF2-40B4-BE49-F238E27FC236}">
                      <a16:creationId xmlns:a16="http://schemas.microsoft.com/office/drawing/2014/main" id="{7ABC5B15-B566-4B3F-A8E1-DFE93A613CB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ABBE744-3B78-4F84-9BEB-B8271360BC16}"/>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8627D3D-743B-4DC8-A6E1-D4218CE78551}"/>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1C07E098-E3B5-4C43-8100-C3561EB8A8E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CC9398B6-C9AA-4208-92AC-07727AA9F591}"/>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22F45310-C05F-4D3C-BCFA-E2D7E221A2A4}"/>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3245508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p:bg>
      <p:bgPr>
        <a:solidFill>
          <a:schemeClr val="accent1"/>
        </a:solidFill>
        <a:effectLst/>
      </p:bgPr>
    </p:bg>
    <p:spTree>
      <p:nvGrpSpPr>
        <p:cNvPr id="1" name=""/>
        <p:cNvGrpSpPr/>
        <p:nvPr/>
      </p:nvGrpSpPr>
      <p:grpSpPr>
        <a:xfrm>
          <a:off x="0" y="0"/>
          <a:ext cx="0" cy="0"/>
          <a:chOff x="0" y="0"/>
          <a:chExt cx="0" cy="0"/>
        </a:xfrm>
      </p:grpSpPr>
      <p:grpSp>
        <p:nvGrpSpPr>
          <p:cNvPr id="25" name="Graphic 9">
            <a:extLst>
              <a:ext uri="{FF2B5EF4-FFF2-40B4-BE49-F238E27FC236}">
                <a16:creationId xmlns:a16="http://schemas.microsoft.com/office/drawing/2014/main" id="{DE2BBB4F-58E4-4BA9-AA53-3B1A409144F8}"/>
              </a:ext>
            </a:extLst>
          </p:cNvPr>
          <p:cNvGrpSpPr/>
          <p:nvPr userDrawn="1"/>
        </p:nvGrpSpPr>
        <p:grpSpPr>
          <a:xfrm>
            <a:off x="2667746" y="2619723"/>
            <a:ext cx="6856508" cy="1618554"/>
            <a:chOff x="966787" y="1938997"/>
            <a:chExt cx="10253698" cy="2420498"/>
          </a:xfrm>
          <a:solidFill>
            <a:schemeClr val="tx1"/>
          </a:solidFill>
        </p:grpSpPr>
        <p:grpSp>
          <p:nvGrpSpPr>
            <p:cNvPr id="26" name="Graphic 9">
              <a:extLst>
                <a:ext uri="{FF2B5EF4-FFF2-40B4-BE49-F238E27FC236}">
                  <a16:creationId xmlns:a16="http://schemas.microsoft.com/office/drawing/2014/main" id="{AB0F489C-CDB8-4CD6-B41E-0BE1CB7E1ACC}"/>
                </a:ext>
              </a:extLst>
            </p:cNvPr>
            <p:cNvGrpSpPr/>
            <p:nvPr/>
          </p:nvGrpSpPr>
          <p:grpSpPr>
            <a:xfrm>
              <a:off x="3700614" y="3838985"/>
              <a:ext cx="4808558" cy="520510"/>
              <a:chOff x="3700614" y="3838985"/>
              <a:chExt cx="4808558" cy="520510"/>
            </a:xfrm>
            <a:grpFill/>
          </p:grpSpPr>
          <p:sp>
            <p:nvSpPr>
              <p:cNvPr id="34" name="Freeform: Shape 33">
                <a:extLst>
                  <a:ext uri="{FF2B5EF4-FFF2-40B4-BE49-F238E27FC236}">
                    <a16:creationId xmlns:a16="http://schemas.microsoft.com/office/drawing/2014/main" id="{46DEAEB0-A790-4769-A507-3B8540FBEB57}"/>
                  </a:ext>
                </a:extLst>
              </p:cNvPr>
              <p:cNvSpPr/>
              <p:nvPr/>
            </p:nvSpPr>
            <p:spPr>
              <a:xfrm>
                <a:off x="4411962" y="3852225"/>
                <a:ext cx="438287" cy="493336"/>
              </a:xfrm>
              <a:custGeom>
                <a:avLst/>
                <a:gdLst>
                  <a:gd name="connsiteX0" fmla="*/ 419428 w 438287"/>
                  <a:gd name="connsiteY0" fmla="*/ -419 h 493336"/>
                  <a:gd name="connsiteX1" fmla="*/ 18010 w 438287"/>
                  <a:gd name="connsiteY1" fmla="*/ -419 h 493336"/>
                  <a:gd name="connsiteX2" fmla="*/ -424 w 438287"/>
                  <a:gd name="connsiteY2" fmla="*/ 18015 h 493336"/>
                  <a:gd name="connsiteX3" fmla="*/ -424 w 438287"/>
                  <a:gd name="connsiteY3" fmla="*/ 18016 h 493336"/>
                  <a:gd name="connsiteX4" fmla="*/ -424 w 438287"/>
                  <a:gd name="connsiteY4" fmla="*/ 110055 h 493336"/>
                  <a:gd name="connsiteX5" fmla="*/ 18009 w 438287"/>
                  <a:gd name="connsiteY5" fmla="*/ 128489 h 493336"/>
                  <a:gd name="connsiteX6" fmla="*/ 18010 w 438287"/>
                  <a:gd name="connsiteY6" fmla="*/ 128489 h 493336"/>
                  <a:gd name="connsiteX7" fmla="*/ 128167 w 438287"/>
                  <a:gd name="connsiteY7" fmla="*/ 128489 h 493336"/>
                  <a:gd name="connsiteX8" fmla="*/ 146601 w 438287"/>
                  <a:gd name="connsiteY8" fmla="*/ 146923 h 493336"/>
                  <a:gd name="connsiteX9" fmla="*/ 146601 w 438287"/>
                  <a:gd name="connsiteY9" fmla="*/ 146924 h 493336"/>
                  <a:gd name="connsiteX10" fmla="*/ 146602 w 438287"/>
                  <a:gd name="connsiteY10" fmla="*/ 474482 h 493336"/>
                  <a:gd name="connsiteX11" fmla="*/ 165037 w 438287"/>
                  <a:gd name="connsiteY11" fmla="*/ 492917 h 493336"/>
                  <a:gd name="connsiteX12" fmla="*/ 272407 w 438287"/>
                  <a:gd name="connsiteY12" fmla="*/ 492917 h 493336"/>
                  <a:gd name="connsiteX13" fmla="*/ 290841 w 438287"/>
                  <a:gd name="connsiteY13" fmla="*/ 474482 h 493336"/>
                  <a:gd name="connsiteX14" fmla="*/ 290841 w 438287"/>
                  <a:gd name="connsiteY14" fmla="*/ 474482 h 493336"/>
                  <a:gd name="connsiteX15" fmla="*/ 290841 w 438287"/>
                  <a:gd name="connsiteY15" fmla="*/ 146923 h 493336"/>
                  <a:gd name="connsiteX16" fmla="*/ 309276 w 438287"/>
                  <a:gd name="connsiteY16" fmla="*/ 128489 h 493336"/>
                  <a:gd name="connsiteX17" fmla="*/ 419429 w 438287"/>
                  <a:gd name="connsiteY17" fmla="*/ 128489 h 493336"/>
                  <a:gd name="connsiteX18" fmla="*/ 437864 w 438287"/>
                  <a:gd name="connsiteY18" fmla="*/ 110055 h 493336"/>
                  <a:gd name="connsiteX19" fmla="*/ 437864 w 438287"/>
                  <a:gd name="connsiteY19" fmla="*/ 110054 h 493336"/>
                  <a:gd name="connsiteX20" fmla="*/ 437863 w 438287"/>
                  <a:gd name="connsiteY20" fmla="*/ 18015 h 493336"/>
                  <a:gd name="connsiteX21" fmla="*/ 419429 w 438287"/>
                  <a:gd name="connsiteY21" fmla="*/ -419 h 493336"/>
                  <a:gd name="connsiteX22" fmla="*/ 419428 w 438287"/>
                  <a:gd name="connsiteY22" fmla="*/ -419 h 49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38287" h="493336">
                    <a:moveTo>
                      <a:pt x="419428" y="-419"/>
                    </a:moveTo>
                    <a:lnTo>
                      <a:pt x="18010" y="-419"/>
                    </a:lnTo>
                    <a:cubicBezTo>
                      <a:pt x="7829" y="-419"/>
                      <a:pt x="-424" y="7834"/>
                      <a:pt x="-424" y="18015"/>
                    </a:cubicBezTo>
                    <a:cubicBezTo>
                      <a:pt x="-424" y="18015"/>
                      <a:pt x="-424" y="18015"/>
                      <a:pt x="-424" y="18016"/>
                    </a:cubicBezTo>
                    <a:lnTo>
                      <a:pt x="-424" y="110055"/>
                    </a:lnTo>
                    <a:cubicBezTo>
                      <a:pt x="-425" y="120235"/>
                      <a:pt x="7828" y="128489"/>
                      <a:pt x="18009" y="128489"/>
                    </a:cubicBezTo>
                    <a:cubicBezTo>
                      <a:pt x="18010" y="128489"/>
                      <a:pt x="18010" y="128489"/>
                      <a:pt x="18010" y="128489"/>
                    </a:cubicBezTo>
                    <a:lnTo>
                      <a:pt x="128167" y="128489"/>
                    </a:lnTo>
                    <a:cubicBezTo>
                      <a:pt x="138348" y="128489"/>
                      <a:pt x="146601" y="136742"/>
                      <a:pt x="146601" y="146923"/>
                    </a:cubicBezTo>
                    <a:cubicBezTo>
                      <a:pt x="146601" y="146923"/>
                      <a:pt x="146601" y="146923"/>
                      <a:pt x="146601" y="146924"/>
                    </a:cubicBezTo>
                    <a:lnTo>
                      <a:pt x="146602" y="474482"/>
                    </a:lnTo>
                    <a:cubicBezTo>
                      <a:pt x="146602" y="484663"/>
                      <a:pt x="154855" y="492916"/>
                      <a:pt x="165037" y="492917"/>
                    </a:cubicBezTo>
                    <a:lnTo>
                      <a:pt x="272407" y="492917"/>
                    </a:lnTo>
                    <a:cubicBezTo>
                      <a:pt x="282588" y="492917"/>
                      <a:pt x="290841" y="484664"/>
                      <a:pt x="290841" y="474482"/>
                    </a:cubicBezTo>
                    <a:cubicBezTo>
                      <a:pt x="290841" y="474482"/>
                      <a:pt x="290841" y="474482"/>
                      <a:pt x="290841" y="474482"/>
                    </a:cubicBezTo>
                    <a:lnTo>
                      <a:pt x="290841" y="146923"/>
                    </a:lnTo>
                    <a:cubicBezTo>
                      <a:pt x="290841" y="136742"/>
                      <a:pt x="299095" y="128489"/>
                      <a:pt x="309276" y="128489"/>
                    </a:cubicBezTo>
                    <a:lnTo>
                      <a:pt x="419429" y="128489"/>
                    </a:lnTo>
                    <a:cubicBezTo>
                      <a:pt x="429610" y="128490"/>
                      <a:pt x="437863" y="120237"/>
                      <a:pt x="437864" y="110055"/>
                    </a:cubicBezTo>
                    <a:cubicBezTo>
                      <a:pt x="437864" y="110055"/>
                      <a:pt x="437864" y="110055"/>
                      <a:pt x="437864" y="110054"/>
                    </a:cubicBezTo>
                    <a:lnTo>
                      <a:pt x="437863" y="18015"/>
                    </a:lnTo>
                    <a:cubicBezTo>
                      <a:pt x="437864" y="7835"/>
                      <a:pt x="429611" y="-419"/>
                      <a:pt x="419429" y="-419"/>
                    </a:cubicBezTo>
                    <a:cubicBezTo>
                      <a:pt x="419429" y="-419"/>
                      <a:pt x="419428" y="-419"/>
                      <a:pt x="419428" y="-419"/>
                    </a:cubicBezTo>
                    <a:close/>
                  </a:path>
                </a:pathLst>
              </a:custGeom>
              <a:grp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2A0A7AF3-5192-45C6-89F0-719F38C2FF7B}"/>
                  </a:ext>
                </a:extLst>
              </p:cNvPr>
              <p:cNvSpPr/>
              <p:nvPr/>
            </p:nvSpPr>
            <p:spPr>
              <a:xfrm>
                <a:off x="5987336" y="3852226"/>
                <a:ext cx="454311" cy="493336"/>
              </a:xfrm>
              <a:custGeom>
                <a:avLst/>
                <a:gdLst>
                  <a:gd name="connsiteX0" fmla="*/ 171683 w 454311"/>
                  <a:gd name="connsiteY0" fmla="*/ -419 h 493336"/>
                  <a:gd name="connsiteX1" fmla="*/ 18011 w 454311"/>
                  <a:gd name="connsiteY1" fmla="*/ -419 h 493336"/>
                  <a:gd name="connsiteX2" fmla="*/ -424 w 454311"/>
                  <a:gd name="connsiteY2" fmla="*/ 18014 h 493336"/>
                  <a:gd name="connsiteX3" fmla="*/ -424 w 454311"/>
                  <a:gd name="connsiteY3" fmla="*/ 18015 h 493336"/>
                  <a:gd name="connsiteX4" fmla="*/ -424 w 454311"/>
                  <a:gd name="connsiteY4" fmla="*/ 474482 h 493336"/>
                  <a:gd name="connsiteX5" fmla="*/ 18010 w 454311"/>
                  <a:gd name="connsiteY5" fmla="*/ 492917 h 493336"/>
                  <a:gd name="connsiteX6" fmla="*/ 18011 w 454311"/>
                  <a:gd name="connsiteY6" fmla="*/ 492917 h 493336"/>
                  <a:gd name="connsiteX7" fmla="*/ 170990 w 454311"/>
                  <a:gd name="connsiteY7" fmla="*/ 492917 h 493336"/>
                  <a:gd name="connsiteX8" fmla="*/ 453887 w 454311"/>
                  <a:gd name="connsiteY8" fmla="*/ 244855 h 493336"/>
                  <a:gd name="connsiteX9" fmla="*/ 171683 w 454311"/>
                  <a:gd name="connsiteY9" fmla="*/ -419 h 493336"/>
                  <a:gd name="connsiteX10" fmla="*/ 164526 w 454311"/>
                  <a:gd name="connsiteY10" fmla="*/ 366795 h 493336"/>
                  <a:gd name="connsiteX11" fmla="*/ 157767 w 454311"/>
                  <a:gd name="connsiteY11" fmla="*/ 366795 h 493336"/>
                  <a:gd name="connsiteX12" fmla="*/ 139032 w 454311"/>
                  <a:gd name="connsiteY12" fmla="*/ 348361 h 493336"/>
                  <a:gd name="connsiteX13" fmla="*/ 139033 w 454311"/>
                  <a:gd name="connsiteY13" fmla="*/ 144136 h 493336"/>
                  <a:gd name="connsiteX14" fmla="*/ 157768 w 454311"/>
                  <a:gd name="connsiteY14" fmla="*/ 125701 h 493336"/>
                  <a:gd name="connsiteX15" fmla="*/ 165945 w 454311"/>
                  <a:gd name="connsiteY15" fmla="*/ 125701 h 493336"/>
                  <a:gd name="connsiteX16" fmla="*/ 306865 w 454311"/>
                  <a:gd name="connsiteY16" fmla="*/ 244855 h 493336"/>
                  <a:gd name="connsiteX17" fmla="*/ 164527 w 454311"/>
                  <a:gd name="connsiteY17" fmla="*/ 366795 h 49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4311" h="493336">
                    <a:moveTo>
                      <a:pt x="171683" y="-419"/>
                    </a:moveTo>
                    <a:lnTo>
                      <a:pt x="18011" y="-419"/>
                    </a:lnTo>
                    <a:cubicBezTo>
                      <a:pt x="7830" y="-419"/>
                      <a:pt x="-424" y="7834"/>
                      <a:pt x="-424" y="18014"/>
                    </a:cubicBezTo>
                    <a:cubicBezTo>
                      <a:pt x="-424" y="18015"/>
                      <a:pt x="-424" y="18015"/>
                      <a:pt x="-424" y="18015"/>
                    </a:cubicBezTo>
                    <a:lnTo>
                      <a:pt x="-424" y="474482"/>
                    </a:lnTo>
                    <a:cubicBezTo>
                      <a:pt x="-424" y="484663"/>
                      <a:pt x="7829" y="492916"/>
                      <a:pt x="18010" y="492917"/>
                    </a:cubicBezTo>
                    <a:cubicBezTo>
                      <a:pt x="18010" y="492917"/>
                      <a:pt x="18011" y="492917"/>
                      <a:pt x="18011" y="492917"/>
                    </a:cubicBezTo>
                    <a:lnTo>
                      <a:pt x="170990" y="492917"/>
                    </a:lnTo>
                    <a:cubicBezTo>
                      <a:pt x="345187" y="492917"/>
                      <a:pt x="453887" y="398150"/>
                      <a:pt x="453887" y="244855"/>
                    </a:cubicBezTo>
                    <a:cubicBezTo>
                      <a:pt x="453887" y="94346"/>
                      <a:pt x="349371" y="-419"/>
                      <a:pt x="171683" y="-419"/>
                    </a:cubicBezTo>
                    <a:close/>
                    <a:moveTo>
                      <a:pt x="164526" y="366795"/>
                    </a:moveTo>
                    <a:lnTo>
                      <a:pt x="157767" y="366795"/>
                    </a:lnTo>
                    <a:cubicBezTo>
                      <a:pt x="147503" y="366878"/>
                      <a:pt x="139116" y="358624"/>
                      <a:pt x="139032" y="348361"/>
                    </a:cubicBezTo>
                    <a:lnTo>
                      <a:pt x="139033" y="144136"/>
                    </a:lnTo>
                    <a:cubicBezTo>
                      <a:pt x="139116" y="133872"/>
                      <a:pt x="147504" y="125619"/>
                      <a:pt x="157768" y="125701"/>
                    </a:cubicBezTo>
                    <a:lnTo>
                      <a:pt x="165945" y="125701"/>
                    </a:lnTo>
                    <a:cubicBezTo>
                      <a:pt x="259420" y="125701"/>
                      <a:pt x="306865" y="161937"/>
                      <a:pt x="306865" y="244855"/>
                    </a:cubicBezTo>
                    <a:cubicBezTo>
                      <a:pt x="306865" y="330564"/>
                      <a:pt x="259420" y="366795"/>
                      <a:pt x="164527" y="366795"/>
                    </a:cubicBezTo>
                    <a:close/>
                  </a:path>
                </a:pathLst>
              </a:custGeom>
              <a:grp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0357652C-D8E9-42E5-A984-D1A13FEBE539}"/>
                  </a:ext>
                </a:extLst>
              </p:cNvPr>
              <p:cNvSpPr/>
              <p:nvPr/>
            </p:nvSpPr>
            <p:spPr>
              <a:xfrm>
                <a:off x="6800939" y="3852226"/>
                <a:ext cx="147544" cy="493335"/>
              </a:xfrm>
              <a:custGeom>
                <a:avLst/>
                <a:gdLst>
                  <a:gd name="connsiteX0" fmla="*/ 129110 w 147544"/>
                  <a:gd name="connsiteY0" fmla="*/ 0 h 493335"/>
                  <a:gd name="connsiteX1" fmla="*/ 147544 w 147544"/>
                  <a:gd name="connsiteY1" fmla="*/ 0 h 493335"/>
                  <a:gd name="connsiteX2" fmla="*/ 147544 w 147544"/>
                  <a:gd name="connsiteY2" fmla="*/ 493336 h 493335"/>
                  <a:gd name="connsiteX3" fmla="*/ 129110 w 147544"/>
                  <a:gd name="connsiteY3" fmla="*/ 493336 h 493335"/>
                  <a:gd name="connsiteX4" fmla="*/ 18435 w 147544"/>
                  <a:gd name="connsiteY4" fmla="*/ 493336 h 493335"/>
                  <a:gd name="connsiteX5" fmla="*/ 18435 w 147544"/>
                  <a:gd name="connsiteY5" fmla="*/ 0 h 493335"/>
                  <a:gd name="connsiteX6" fmla="*/ 0 w 147544"/>
                  <a:gd name="connsiteY6" fmla="*/ 0 h 493335"/>
                  <a:gd name="connsiteX7" fmla="*/ 18435 w 147544"/>
                  <a:gd name="connsiteY7" fmla="*/ 0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544" h="493335">
                    <a:moveTo>
                      <a:pt x="129110" y="0"/>
                    </a:moveTo>
                    <a:cubicBezTo>
                      <a:pt x="139291" y="0"/>
                      <a:pt x="147544" y="0"/>
                      <a:pt x="147544" y="0"/>
                    </a:cubicBezTo>
                    <a:lnTo>
                      <a:pt x="147544" y="493336"/>
                    </a:lnTo>
                    <a:cubicBezTo>
                      <a:pt x="147544" y="493336"/>
                      <a:pt x="139291" y="493336"/>
                      <a:pt x="129110" y="493336"/>
                    </a:cubicBezTo>
                    <a:lnTo>
                      <a:pt x="18435" y="493336"/>
                    </a:lnTo>
                    <a:lnTo>
                      <a:pt x="18435" y="0"/>
                    </a:lnTo>
                    <a:cubicBezTo>
                      <a:pt x="8253" y="0"/>
                      <a:pt x="0" y="0"/>
                      <a:pt x="0" y="0"/>
                    </a:cubicBezTo>
                    <a:cubicBezTo>
                      <a:pt x="0" y="0"/>
                      <a:pt x="8254" y="0"/>
                      <a:pt x="18435" y="0"/>
                    </a:cubicBezTo>
                    <a:close/>
                  </a:path>
                </a:pathLst>
              </a:custGeom>
              <a:grp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E0406BA9-3B5B-4919-9A0B-7E09D6CA5D30}"/>
                  </a:ext>
                </a:extLst>
              </p:cNvPr>
              <p:cNvSpPr/>
              <p:nvPr/>
            </p:nvSpPr>
            <p:spPr>
              <a:xfrm>
                <a:off x="5188868" y="3852225"/>
                <a:ext cx="438985" cy="506576"/>
              </a:xfrm>
              <a:custGeom>
                <a:avLst/>
                <a:gdLst>
                  <a:gd name="connsiteX0" fmla="*/ 420126 w 438985"/>
                  <a:gd name="connsiteY0" fmla="*/ -419 h 506576"/>
                  <a:gd name="connsiteX1" fmla="*/ 314847 w 438985"/>
                  <a:gd name="connsiteY1" fmla="*/ -419 h 506576"/>
                  <a:gd name="connsiteX2" fmla="*/ 296412 w 438985"/>
                  <a:gd name="connsiteY2" fmla="*/ 18015 h 506576"/>
                  <a:gd name="connsiteX3" fmla="*/ 296412 w 438985"/>
                  <a:gd name="connsiteY3" fmla="*/ 18016 h 506576"/>
                  <a:gd name="connsiteX4" fmla="*/ 296412 w 438985"/>
                  <a:gd name="connsiteY4" fmla="*/ 262973 h 506576"/>
                  <a:gd name="connsiteX5" fmla="*/ 219071 w 438985"/>
                  <a:gd name="connsiteY5" fmla="*/ 373763 h 506576"/>
                  <a:gd name="connsiteX6" fmla="*/ 141725 w 438985"/>
                  <a:gd name="connsiteY6" fmla="*/ 262973 h 506576"/>
                  <a:gd name="connsiteX7" fmla="*/ 141725 w 438985"/>
                  <a:gd name="connsiteY7" fmla="*/ 18015 h 506576"/>
                  <a:gd name="connsiteX8" fmla="*/ 123291 w 438985"/>
                  <a:gd name="connsiteY8" fmla="*/ -419 h 506576"/>
                  <a:gd name="connsiteX9" fmla="*/ 123290 w 438985"/>
                  <a:gd name="connsiteY9" fmla="*/ -419 h 506576"/>
                  <a:gd name="connsiteX10" fmla="*/ 18011 w 438985"/>
                  <a:gd name="connsiteY10" fmla="*/ -419 h 506576"/>
                  <a:gd name="connsiteX11" fmla="*/ -424 w 438985"/>
                  <a:gd name="connsiteY11" fmla="*/ 18015 h 506576"/>
                  <a:gd name="connsiteX12" fmla="*/ -424 w 438985"/>
                  <a:gd name="connsiteY12" fmla="*/ 18016 h 506576"/>
                  <a:gd name="connsiteX13" fmla="*/ -424 w 438985"/>
                  <a:gd name="connsiteY13" fmla="*/ 276907 h 506576"/>
                  <a:gd name="connsiteX14" fmla="*/ 219071 w 438985"/>
                  <a:gd name="connsiteY14" fmla="*/ 506157 h 506576"/>
                  <a:gd name="connsiteX15" fmla="*/ 438562 w 438985"/>
                  <a:gd name="connsiteY15" fmla="*/ 276209 h 506576"/>
                  <a:gd name="connsiteX16" fmla="*/ 438562 w 438985"/>
                  <a:gd name="connsiteY16" fmla="*/ 18015 h 506576"/>
                  <a:gd name="connsiteX17" fmla="*/ 420128 w 438985"/>
                  <a:gd name="connsiteY17" fmla="*/ -419 h 506576"/>
                  <a:gd name="connsiteX18" fmla="*/ 420126 w 438985"/>
                  <a:gd name="connsiteY18" fmla="*/ -419 h 506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8985" h="506576">
                    <a:moveTo>
                      <a:pt x="420126" y="-419"/>
                    </a:moveTo>
                    <a:lnTo>
                      <a:pt x="314847" y="-419"/>
                    </a:lnTo>
                    <a:cubicBezTo>
                      <a:pt x="304666" y="-419"/>
                      <a:pt x="296412" y="7834"/>
                      <a:pt x="296412" y="18015"/>
                    </a:cubicBezTo>
                    <a:cubicBezTo>
                      <a:pt x="296412" y="18015"/>
                      <a:pt x="296412" y="18016"/>
                      <a:pt x="296412" y="18016"/>
                    </a:cubicBezTo>
                    <a:lnTo>
                      <a:pt x="296412" y="262973"/>
                    </a:lnTo>
                    <a:cubicBezTo>
                      <a:pt x="296412" y="345197"/>
                      <a:pt x="274114" y="373763"/>
                      <a:pt x="219071" y="373763"/>
                    </a:cubicBezTo>
                    <a:cubicBezTo>
                      <a:pt x="164022" y="373763"/>
                      <a:pt x="141725" y="345197"/>
                      <a:pt x="141725" y="262973"/>
                    </a:cubicBezTo>
                    <a:lnTo>
                      <a:pt x="141725" y="18015"/>
                    </a:lnTo>
                    <a:cubicBezTo>
                      <a:pt x="141725" y="7835"/>
                      <a:pt x="133472" y="-419"/>
                      <a:pt x="123291" y="-419"/>
                    </a:cubicBezTo>
                    <a:cubicBezTo>
                      <a:pt x="123291" y="-419"/>
                      <a:pt x="123290" y="-419"/>
                      <a:pt x="123290" y="-419"/>
                    </a:cubicBezTo>
                    <a:lnTo>
                      <a:pt x="18011" y="-419"/>
                    </a:lnTo>
                    <a:cubicBezTo>
                      <a:pt x="7830" y="-419"/>
                      <a:pt x="-424" y="7834"/>
                      <a:pt x="-424" y="18015"/>
                    </a:cubicBezTo>
                    <a:cubicBezTo>
                      <a:pt x="-424" y="18015"/>
                      <a:pt x="-424" y="18016"/>
                      <a:pt x="-424" y="18016"/>
                    </a:cubicBezTo>
                    <a:lnTo>
                      <a:pt x="-424" y="276907"/>
                    </a:lnTo>
                    <a:cubicBezTo>
                      <a:pt x="-424" y="428114"/>
                      <a:pt x="67167" y="506157"/>
                      <a:pt x="219071" y="506157"/>
                    </a:cubicBezTo>
                    <a:cubicBezTo>
                      <a:pt x="366791" y="506157"/>
                      <a:pt x="438562" y="423934"/>
                      <a:pt x="438562" y="276209"/>
                    </a:cubicBezTo>
                    <a:lnTo>
                      <a:pt x="438562" y="18015"/>
                    </a:lnTo>
                    <a:cubicBezTo>
                      <a:pt x="438562" y="7835"/>
                      <a:pt x="430309" y="-419"/>
                      <a:pt x="420128" y="-419"/>
                    </a:cubicBezTo>
                    <a:cubicBezTo>
                      <a:pt x="420127" y="-419"/>
                      <a:pt x="420127" y="-419"/>
                      <a:pt x="420126" y="-419"/>
                    </a:cubicBezTo>
                    <a:close/>
                  </a:path>
                </a:pathLst>
              </a:custGeom>
              <a:grp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28488F3D-0E22-4C88-8FEE-8492812A985F}"/>
                  </a:ext>
                </a:extLst>
              </p:cNvPr>
              <p:cNvSpPr/>
              <p:nvPr/>
            </p:nvSpPr>
            <p:spPr>
              <a:xfrm>
                <a:off x="3700614" y="3838985"/>
                <a:ext cx="384228" cy="520510"/>
              </a:xfrm>
              <a:custGeom>
                <a:avLst/>
                <a:gdLst>
                  <a:gd name="connsiteX0" fmla="*/ 257683 w 384228"/>
                  <a:gd name="connsiteY0" fmla="*/ 207924 h 520510"/>
                  <a:gd name="connsiteX1" fmla="*/ 194792 w 384228"/>
                  <a:gd name="connsiteY1" fmla="*/ 182133 h 520510"/>
                  <a:gd name="connsiteX2" fmla="*/ 158890 w 384228"/>
                  <a:gd name="connsiteY2" fmla="*/ 130876 h 520510"/>
                  <a:gd name="connsiteX3" fmla="*/ 219315 w 384228"/>
                  <a:gd name="connsiteY3" fmla="*/ 114598 h 520510"/>
                  <a:gd name="connsiteX4" fmla="*/ 272109 w 384228"/>
                  <a:gd name="connsiteY4" fmla="*/ 155694 h 520510"/>
                  <a:gd name="connsiteX5" fmla="*/ 281746 w 384228"/>
                  <a:gd name="connsiteY5" fmla="*/ 161794 h 520510"/>
                  <a:gd name="connsiteX6" fmla="*/ 281746 w 384228"/>
                  <a:gd name="connsiteY6" fmla="*/ 161794 h 520510"/>
                  <a:gd name="connsiteX7" fmla="*/ 295008 w 384228"/>
                  <a:gd name="connsiteY7" fmla="*/ 158873 h 520510"/>
                  <a:gd name="connsiteX8" fmla="*/ 371773 w 384228"/>
                  <a:gd name="connsiteY8" fmla="*/ 101577 h 520510"/>
                  <a:gd name="connsiteX9" fmla="*/ 375118 w 384228"/>
                  <a:gd name="connsiteY9" fmla="*/ 78362 h 520510"/>
                  <a:gd name="connsiteX10" fmla="*/ 374637 w 384228"/>
                  <a:gd name="connsiteY10" fmla="*/ 77750 h 520510"/>
                  <a:gd name="connsiteX11" fmla="*/ 200545 w 384228"/>
                  <a:gd name="connsiteY11" fmla="*/ -419 h 520510"/>
                  <a:gd name="connsiteX12" fmla="*/ 15890 w 384228"/>
                  <a:gd name="connsiteY12" fmla="*/ 146607 h 520510"/>
                  <a:gd name="connsiteX13" fmla="*/ 133134 w 384228"/>
                  <a:gd name="connsiteY13" fmla="*/ 298725 h 520510"/>
                  <a:gd name="connsiteX14" fmla="*/ 194636 w 384228"/>
                  <a:gd name="connsiteY14" fmla="*/ 321332 h 520510"/>
                  <a:gd name="connsiteX15" fmla="*/ 237831 w 384228"/>
                  <a:gd name="connsiteY15" fmla="*/ 383001 h 520510"/>
                  <a:gd name="connsiteX16" fmla="*/ 165131 w 384228"/>
                  <a:gd name="connsiteY16" fmla="*/ 402586 h 520510"/>
                  <a:gd name="connsiteX17" fmla="*/ 105988 w 384228"/>
                  <a:gd name="connsiteY17" fmla="*/ 357071 h 520510"/>
                  <a:gd name="connsiteX18" fmla="*/ 96981 w 384228"/>
                  <a:gd name="connsiteY18" fmla="*/ 351596 h 520510"/>
                  <a:gd name="connsiteX19" fmla="*/ 96734 w 384228"/>
                  <a:gd name="connsiteY19" fmla="*/ 351544 h 520510"/>
                  <a:gd name="connsiteX20" fmla="*/ 83898 w 384228"/>
                  <a:gd name="connsiteY20" fmla="*/ 354158 h 520510"/>
                  <a:gd name="connsiteX21" fmla="*/ 6652 w 384228"/>
                  <a:gd name="connsiteY21" fmla="*/ 408064 h 520510"/>
                  <a:gd name="connsiteX22" fmla="*/ 2573 w 384228"/>
                  <a:gd name="connsiteY22" fmla="*/ 431154 h 520510"/>
                  <a:gd name="connsiteX23" fmla="*/ 3021 w 384228"/>
                  <a:gd name="connsiteY23" fmla="*/ 431764 h 520510"/>
                  <a:gd name="connsiteX24" fmla="*/ 189394 w 384228"/>
                  <a:gd name="connsiteY24" fmla="*/ 520091 h 520510"/>
                  <a:gd name="connsiteX25" fmla="*/ 383804 w 384228"/>
                  <a:gd name="connsiteY25" fmla="*/ 354253 h 520510"/>
                  <a:gd name="connsiteX26" fmla="*/ 257683 w 384228"/>
                  <a:gd name="connsiteY26" fmla="*/ 207924 h 52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228" h="520510">
                    <a:moveTo>
                      <a:pt x="257683" y="207924"/>
                    </a:moveTo>
                    <a:cubicBezTo>
                      <a:pt x="242441" y="201393"/>
                      <a:pt x="200535" y="183998"/>
                      <a:pt x="194792" y="182133"/>
                    </a:cubicBezTo>
                    <a:cubicBezTo>
                      <a:pt x="154046" y="168899"/>
                      <a:pt x="152117" y="149525"/>
                      <a:pt x="158890" y="130876"/>
                    </a:cubicBezTo>
                    <a:cubicBezTo>
                      <a:pt x="165662" y="112227"/>
                      <a:pt x="193099" y="103941"/>
                      <a:pt x="219315" y="114598"/>
                    </a:cubicBezTo>
                    <a:cubicBezTo>
                      <a:pt x="233388" y="120319"/>
                      <a:pt x="268309" y="151985"/>
                      <a:pt x="272109" y="155694"/>
                    </a:cubicBezTo>
                    <a:cubicBezTo>
                      <a:pt x="274637" y="158646"/>
                      <a:pt x="277995" y="160772"/>
                      <a:pt x="281746" y="161794"/>
                    </a:cubicBezTo>
                    <a:lnTo>
                      <a:pt x="281746" y="161794"/>
                    </a:lnTo>
                    <a:cubicBezTo>
                      <a:pt x="286381" y="162770"/>
                      <a:pt x="291212" y="161706"/>
                      <a:pt x="295008" y="158873"/>
                    </a:cubicBezTo>
                    <a:lnTo>
                      <a:pt x="371773" y="101577"/>
                    </a:lnTo>
                    <a:cubicBezTo>
                      <a:pt x="379107" y="96090"/>
                      <a:pt x="380605" y="85696"/>
                      <a:pt x="375118" y="78362"/>
                    </a:cubicBezTo>
                    <a:cubicBezTo>
                      <a:pt x="374963" y="78155"/>
                      <a:pt x="374802" y="77951"/>
                      <a:pt x="374637" y="77750"/>
                    </a:cubicBezTo>
                    <a:cubicBezTo>
                      <a:pt x="332850" y="27262"/>
                      <a:pt x="272291" y="-419"/>
                      <a:pt x="200545" y="-419"/>
                    </a:cubicBezTo>
                    <a:cubicBezTo>
                      <a:pt x="94627" y="-419"/>
                      <a:pt x="15890" y="63691"/>
                      <a:pt x="15890" y="146607"/>
                    </a:cubicBezTo>
                    <a:cubicBezTo>
                      <a:pt x="15890" y="219029"/>
                      <a:pt x="48265" y="261848"/>
                      <a:pt x="133134" y="298725"/>
                    </a:cubicBezTo>
                    <a:cubicBezTo>
                      <a:pt x="155080" y="306472"/>
                      <a:pt x="183335" y="318007"/>
                      <a:pt x="194636" y="321332"/>
                    </a:cubicBezTo>
                    <a:cubicBezTo>
                      <a:pt x="244083" y="335880"/>
                      <a:pt x="245979" y="360563"/>
                      <a:pt x="237831" y="383001"/>
                    </a:cubicBezTo>
                    <a:cubicBezTo>
                      <a:pt x="229684" y="405438"/>
                      <a:pt x="196807" y="415071"/>
                      <a:pt x="165131" y="402586"/>
                    </a:cubicBezTo>
                    <a:cubicBezTo>
                      <a:pt x="143024" y="393872"/>
                      <a:pt x="108402" y="360423"/>
                      <a:pt x="105988" y="357071"/>
                    </a:cubicBezTo>
                    <a:cubicBezTo>
                      <a:pt x="103663" y="354313"/>
                      <a:pt x="100500" y="352390"/>
                      <a:pt x="96981" y="351596"/>
                    </a:cubicBezTo>
                    <a:lnTo>
                      <a:pt x="96734" y="351544"/>
                    </a:lnTo>
                    <a:cubicBezTo>
                      <a:pt x="92278" y="350606"/>
                      <a:pt x="87632" y="351552"/>
                      <a:pt x="83898" y="354158"/>
                    </a:cubicBezTo>
                    <a:lnTo>
                      <a:pt x="6652" y="408064"/>
                    </a:lnTo>
                    <a:cubicBezTo>
                      <a:pt x="-851" y="413313"/>
                      <a:pt x="-2677" y="423651"/>
                      <a:pt x="2573" y="431154"/>
                    </a:cubicBezTo>
                    <a:cubicBezTo>
                      <a:pt x="2717" y="431361"/>
                      <a:pt x="2867" y="431564"/>
                      <a:pt x="3021" y="431764"/>
                    </a:cubicBezTo>
                    <a:cubicBezTo>
                      <a:pt x="47694" y="489540"/>
                      <a:pt x="113152" y="520091"/>
                      <a:pt x="189394" y="520091"/>
                    </a:cubicBezTo>
                    <a:cubicBezTo>
                      <a:pt x="302972" y="520091"/>
                      <a:pt x="383804" y="449718"/>
                      <a:pt x="383804" y="354253"/>
                    </a:cubicBezTo>
                    <a:cubicBezTo>
                      <a:pt x="383804" y="291544"/>
                      <a:pt x="349657" y="246949"/>
                      <a:pt x="257683" y="207924"/>
                    </a:cubicBezTo>
                    <a:close/>
                  </a:path>
                </a:pathLst>
              </a:custGeom>
              <a:grp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B0DF54B6-762C-4C13-9615-4B957EB91AA2}"/>
                  </a:ext>
                </a:extLst>
              </p:cNvPr>
              <p:cNvSpPr/>
              <p:nvPr/>
            </p:nvSpPr>
            <p:spPr>
              <a:xfrm>
                <a:off x="7299544" y="3838985"/>
                <a:ext cx="519803" cy="519804"/>
              </a:xfrm>
              <a:custGeom>
                <a:avLst/>
                <a:gdLst>
                  <a:gd name="connsiteX0" fmla="*/ 259477 w 519803"/>
                  <a:gd name="connsiteY0" fmla="*/ -419 h 519804"/>
                  <a:gd name="connsiteX1" fmla="*/ -424 w 519803"/>
                  <a:gd name="connsiteY1" fmla="*/ 259483 h 519804"/>
                  <a:gd name="connsiteX2" fmla="*/ 259477 w 519803"/>
                  <a:gd name="connsiteY2" fmla="*/ 519385 h 519804"/>
                  <a:gd name="connsiteX3" fmla="*/ 519379 w 519803"/>
                  <a:gd name="connsiteY3" fmla="*/ 259483 h 519804"/>
                  <a:gd name="connsiteX4" fmla="*/ 259477 w 519803"/>
                  <a:gd name="connsiteY4" fmla="*/ -419 h 519804"/>
                  <a:gd name="connsiteX5" fmla="*/ 259477 w 519803"/>
                  <a:gd name="connsiteY5" fmla="*/ 375468 h 519804"/>
                  <a:gd name="connsiteX6" fmla="*/ 143492 w 519803"/>
                  <a:gd name="connsiteY6" fmla="*/ 259482 h 519804"/>
                  <a:gd name="connsiteX7" fmla="*/ 259477 w 519803"/>
                  <a:gd name="connsiteY7" fmla="*/ 143496 h 519804"/>
                  <a:gd name="connsiteX8" fmla="*/ 375463 w 519803"/>
                  <a:gd name="connsiteY8" fmla="*/ 259482 h 519804"/>
                  <a:gd name="connsiteX9" fmla="*/ 259477 w 519803"/>
                  <a:gd name="connsiteY9" fmla="*/ 375468 h 519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9803" h="519804">
                    <a:moveTo>
                      <a:pt x="259477" y="-419"/>
                    </a:moveTo>
                    <a:cubicBezTo>
                      <a:pt x="115937" y="-419"/>
                      <a:pt x="-424" y="115943"/>
                      <a:pt x="-424" y="259483"/>
                    </a:cubicBezTo>
                    <a:cubicBezTo>
                      <a:pt x="-424" y="403023"/>
                      <a:pt x="115939" y="519385"/>
                      <a:pt x="259477" y="519385"/>
                    </a:cubicBezTo>
                    <a:cubicBezTo>
                      <a:pt x="403018" y="519385"/>
                      <a:pt x="519379" y="403023"/>
                      <a:pt x="519379" y="259483"/>
                    </a:cubicBezTo>
                    <a:cubicBezTo>
                      <a:pt x="519379" y="115943"/>
                      <a:pt x="403016" y="-419"/>
                      <a:pt x="259477" y="-419"/>
                    </a:cubicBezTo>
                    <a:close/>
                    <a:moveTo>
                      <a:pt x="259477" y="375468"/>
                    </a:moveTo>
                    <a:cubicBezTo>
                      <a:pt x="195420" y="375468"/>
                      <a:pt x="143492" y="323539"/>
                      <a:pt x="143492" y="259482"/>
                    </a:cubicBezTo>
                    <a:cubicBezTo>
                      <a:pt x="143492" y="195425"/>
                      <a:pt x="195420" y="143496"/>
                      <a:pt x="259477" y="143496"/>
                    </a:cubicBezTo>
                    <a:cubicBezTo>
                      <a:pt x="323535" y="143496"/>
                      <a:pt x="375463" y="195425"/>
                      <a:pt x="375463" y="259482"/>
                    </a:cubicBezTo>
                    <a:cubicBezTo>
                      <a:pt x="375391" y="323510"/>
                      <a:pt x="323505" y="375396"/>
                      <a:pt x="259477" y="375468"/>
                    </a:cubicBezTo>
                    <a:close/>
                  </a:path>
                </a:pathLst>
              </a:custGeom>
              <a:grp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317D8939-D2B1-4223-B3AE-26ECAF239F65}"/>
                  </a:ext>
                </a:extLst>
              </p:cNvPr>
              <p:cNvSpPr/>
              <p:nvPr/>
            </p:nvSpPr>
            <p:spPr>
              <a:xfrm>
                <a:off x="8124944" y="3838985"/>
                <a:ext cx="384228" cy="520510"/>
              </a:xfrm>
              <a:custGeom>
                <a:avLst/>
                <a:gdLst>
                  <a:gd name="connsiteX0" fmla="*/ 257683 w 384228"/>
                  <a:gd name="connsiteY0" fmla="*/ 207924 h 520510"/>
                  <a:gd name="connsiteX1" fmla="*/ 194791 w 384228"/>
                  <a:gd name="connsiteY1" fmla="*/ 182133 h 520510"/>
                  <a:gd name="connsiteX2" fmla="*/ 158890 w 384228"/>
                  <a:gd name="connsiteY2" fmla="*/ 130876 h 520510"/>
                  <a:gd name="connsiteX3" fmla="*/ 219314 w 384228"/>
                  <a:gd name="connsiteY3" fmla="*/ 114598 h 520510"/>
                  <a:gd name="connsiteX4" fmla="*/ 272109 w 384228"/>
                  <a:gd name="connsiteY4" fmla="*/ 155694 h 520510"/>
                  <a:gd name="connsiteX5" fmla="*/ 281745 w 384228"/>
                  <a:gd name="connsiteY5" fmla="*/ 161794 h 520510"/>
                  <a:gd name="connsiteX6" fmla="*/ 281747 w 384228"/>
                  <a:gd name="connsiteY6" fmla="*/ 161794 h 520510"/>
                  <a:gd name="connsiteX7" fmla="*/ 295009 w 384228"/>
                  <a:gd name="connsiteY7" fmla="*/ 158873 h 520510"/>
                  <a:gd name="connsiteX8" fmla="*/ 371774 w 384228"/>
                  <a:gd name="connsiteY8" fmla="*/ 101577 h 520510"/>
                  <a:gd name="connsiteX9" fmla="*/ 375118 w 384228"/>
                  <a:gd name="connsiteY9" fmla="*/ 78362 h 520510"/>
                  <a:gd name="connsiteX10" fmla="*/ 374637 w 384228"/>
                  <a:gd name="connsiteY10" fmla="*/ 77750 h 520510"/>
                  <a:gd name="connsiteX11" fmla="*/ 200545 w 384228"/>
                  <a:gd name="connsiteY11" fmla="*/ -419 h 520510"/>
                  <a:gd name="connsiteX12" fmla="*/ 15891 w 384228"/>
                  <a:gd name="connsiteY12" fmla="*/ 146607 h 520510"/>
                  <a:gd name="connsiteX13" fmla="*/ 133134 w 384228"/>
                  <a:gd name="connsiteY13" fmla="*/ 298725 h 520510"/>
                  <a:gd name="connsiteX14" fmla="*/ 194637 w 384228"/>
                  <a:gd name="connsiteY14" fmla="*/ 321332 h 520510"/>
                  <a:gd name="connsiteX15" fmla="*/ 237832 w 384228"/>
                  <a:gd name="connsiteY15" fmla="*/ 383001 h 520510"/>
                  <a:gd name="connsiteX16" fmla="*/ 165132 w 384228"/>
                  <a:gd name="connsiteY16" fmla="*/ 402586 h 520510"/>
                  <a:gd name="connsiteX17" fmla="*/ 105989 w 384228"/>
                  <a:gd name="connsiteY17" fmla="*/ 357071 h 520510"/>
                  <a:gd name="connsiteX18" fmla="*/ 96981 w 384228"/>
                  <a:gd name="connsiteY18" fmla="*/ 351596 h 520510"/>
                  <a:gd name="connsiteX19" fmla="*/ 96735 w 384228"/>
                  <a:gd name="connsiteY19" fmla="*/ 351544 h 520510"/>
                  <a:gd name="connsiteX20" fmla="*/ 83899 w 384228"/>
                  <a:gd name="connsiteY20" fmla="*/ 354158 h 520510"/>
                  <a:gd name="connsiteX21" fmla="*/ 6652 w 384228"/>
                  <a:gd name="connsiteY21" fmla="*/ 408064 h 520510"/>
                  <a:gd name="connsiteX22" fmla="*/ 2573 w 384228"/>
                  <a:gd name="connsiteY22" fmla="*/ 431154 h 520510"/>
                  <a:gd name="connsiteX23" fmla="*/ 3021 w 384228"/>
                  <a:gd name="connsiteY23" fmla="*/ 431764 h 520510"/>
                  <a:gd name="connsiteX24" fmla="*/ 189394 w 384228"/>
                  <a:gd name="connsiteY24" fmla="*/ 520091 h 520510"/>
                  <a:gd name="connsiteX25" fmla="*/ 383804 w 384228"/>
                  <a:gd name="connsiteY25" fmla="*/ 354253 h 520510"/>
                  <a:gd name="connsiteX26" fmla="*/ 257683 w 384228"/>
                  <a:gd name="connsiteY26" fmla="*/ 207924 h 52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228" h="520510">
                    <a:moveTo>
                      <a:pt x="257683" y="207924"/>
                    </a:moveTo>
                    <a:cubicBezTo>
                      <a:pt x="242441" y="201393"/>
                      <a:pt x="200535" y="183998"/>
                      <a:pt x="194791" y="182133"/>
                    </a:cubicBezTo>
                    <a:cubicBezTo>
                      <a:pt x="154046" y="168899"/>
                      <a:pt x="152117" y="149525"/>
                      <a:pt x="158890" y="130876"/>
                    </a:cubicBezTo>
                    <a:cubicBezTo>
                      <a:pt x="165662" y="112227"/>
                      <a:pt x="193098" y="103941"/>
                      <a:pt x="219314" y="114598"/>
                    </a:cubicBezTo>
                    <a:cubicBezTo>
                      <a:pt x="233388" y="120319"/>
                      <a:pt x="268309" y="151985"/>
                      <a:pt x="272109" y="155694"/>
                    </a:cubicBezTo>
                    <a:cubicBezTo>
                      <a:pt x="274638" y="158646"/>
                      <a:pt x="277994" y="160772"/>
                      <a:pt x="281745" y="161794"/>
                    </a:cubicBezTo>
                    <a:lnTo>
                      <a:pt x="281747" y="161794"/>
                    </a:lnTo>
                    <a:cubicBezTo>
                      <a:pt x="286381" y="162770"/>
                      <a:pt x="291212" y="161706"/>
                      <a:pt x="295009" y="158873"/>
                    </a:cubicBezTo>
                    <a:lnTo>
                      <a:pt x="371774" y="101577"/>
                    </a:lnTo>
                    <a:cubicBezTo>
                      <a:pt x="379108" y="96090"/>
                      <a:pt x="380604" y="85696"/>
                      <a:pt x="375118" y="78362"/>
                    </a:cubicBezTo>
                    <a:cubicBezTo>
                      <a:pt x="374962" y="78155"/>
                      <a:pt x="374802" y="77951"/>
                      <a:pt x="374637" y="77750"/>
                    </a:cubicBezTo>
                    <a:cubicBezTo>
                      <a:pt x="332850" y="27262"/>
                      <a:pt x="272291" y="-419"/>
                      <a:pt x="200545" y="-419"/>
                    </a:cubicBezTo>
                    <a:cubicBezTo>
                      <a:pt x="94628" y="-419"/>
                      <a:pt x="15891" y="63691"/>
                      <a:pt x="15891" y="146607"/>
                    </a:cubicBezTo>
                    <a:cubicBezTo>
                      <a:pt x="15891" y="219029"/>
                      <a:pt x="48265" y="261848"/>
                      <a:pt x="133134" y="298725"/>
                    </a:cubicBezTo>
                    <a:cubicBezTo>
                      <a:pt x="155080" y="306472"/>
                      <a:pt x="183335" y="318007"/>
                      <a:pt x="194637" y="321332"/>
                    </a:cubicBezTo>
                    <a:cubicBezTo>
                      <a:pt x="244084" y="335880"/>
                      <a:pt x="245979" y="360563"/>
                      <a:pt x="237832" y="383001"/>
                    </a:cubicBezTo>
                    <a:cubicBezTo>
                      <a:pt x="229685" y="405438"/>
                      <a:pt x="196808" y="415071"/>
                      <a:pt x="165132" y="402586"/>
                    </a:cubicBezTo>
                    <a:cubicBezTo>
                      <a:pt x="143024" y="393872"/>
                      <a:pt x="108401" y="360423"/>
                      <a:pt x="105989" y="357071"/>
                    </a:cubicBezTo>
                    <a:cubicBezTo>
                      <a:pt x="103663" y="354313"/>
                      <a:pt x="100499" y="352390"/>
                      <a:pt x="96981" y="351596"/>
                    </a:cubicBezTo>
                    <a:lnTo>
                      <a:pt x="96735" y="351544"/>
                    </a:lnTo>
                    <a:cubicBezTo>
                      <a:pt x="92279" y="350606"/>
                      <a:pt x="87633" y="351552"/>
                      <a:pt x="83899" y="354158"/>
                    </a:cubicBezTo>
                    <a:lnTo>
                      <a:pt x="6652" y="408064"/>
                    </a:lnTo>
                    <a:cubicBezTo>
                      <a:pt x="-851" y="413313"/>
                      <a:pt x="-2677" y="423651"/>
                      <a:pt x="2573" y="431154"/>
                    </a:cubicBezTo>
                    <a:cubicBezTo>
                      <a:pt x="2717" y="431361"/>
                      <a:pt x="2867" y="431564"/>
                      <a:pt x="3021" y="431764"/>
                    </a:cubicBezTo>
                    <a:cubicBezTo>
                      <a:pt x="47695" y="489540"/>
                      <a:pt x="113152" y="520091"/>
                      <a:pt x="189394" y="520091"/>
                    </a:cubicBezTo>
                    <a:cubicBezTo>
                      <a:pt x="302972" y="520091"/>
                      <a:pt x="383804" y="449718"/>
                      <a:pt x="383804" y="354253"/>
                    </a:cubicBezTo>
                    <a:cubicBezTo>
                      <a:pt x="383803" y="291544"/>
                      <a:pt x="349656" y="246949"/>
                      <a:pt x="257683" y="207924"/>
                    </a:cubicBezTo>
                    <a:close/>
                  </a:path>
                </a:pathLst>
              </a:custGeom>
              <a:grpFill/>
              <a:ln w="9525" cap="flat">
                <a:noFill/>
                <a:prstDash val="solid"/>
                <a:miter/>
              </a:ln>
            </p:spPr>
            <p:txBody>
              <a:bodyPr rtlCol="0" anchor="ctr"/>
              <a:lstStyle/>
              <a:p>
                <a:endParaRPr lang="en-US"/>
              </a:p>
            </p:txBody>
          </p:sp>
        </p:grpSp>
        <p:grpSp>
          <p:nvGrpSpPr>
            <p:cNvPr id="27" name="Graphic 9">
              <a:extLst>
                <a:ext uri="{FF2B5EF4-FFF2-40B4-BE49-F238E27FC236}">
                  <a16:creationId xmlns:a16="http://schemas.microsoft.com/office/drawing/2014/main" id="{AE57C190-D928-476B-908A-FFDD36E3A69D}"/>
                </a:ext>
              </a:extLst>
            </p:cNvPr>
            <p:cNvGrpSpPr/>
            <p:nvPr/>
          </p:nvGrpSpPr>
          <p:grpSpPr>
            <a:xfrm>
              <a:off x="966787" y="1938997"/>
              <a:ext cx="10253698" cy="1562101"/>
              <a:chOff x="966787" y="1938997"/>
              <a:chExt cx="10253698" cy="1562101"/>
            </a:xfrm>
            <a:grpFill/>
          </p:grpSpPr>
          <p:sp>
            <p:nvSpPr>
              <p:cNvPr id="28" name="Freeform: Shape 27">
                <a:extLst>
                  <a:ext uri="{FF2B5EF4-FFF2-40B4-BE49-F238E27FC236}">
                    <a16:creationId xmlns:a16="http://schemas.microsoft.com/office/drawing/2014/main" id="{54016E56-761B-4204-BD2E-4267956100EF}"/>
                  </a:ext>
                </a:extLst>
              </p:cNvPr>
              <p:cNvSpPr/>
              <p:nvPr/>
            </p:nvSpPr>
            <p:spPr>
              <a:xfrm>
                <a:off x="2852739" y="1938997"/>
                <a:ext cx="1562101" cy="1562101"/>
              </a:xfrm>
              <a:custGeom>
                <a:avLst/>
                <a:gdLst>
                  <a:gd name="connsiteX0" fmla="*/ 780626 w 1562101"/>
                  <a:gd name="connsiteY0" fmla="*/ -419 h 1562101"/>
                  <a:gd name="connsiteX1" fmla="*/ -424 w 1562101"/>
                  <a:gd name="connsiteY1" fmla="*/ 780632 h 1562101"/>
                  <a:gd name="connsiteX2" fmla="*/ 780626 w 1562101"/>
                  <a:gd name="connsiteY2" fmla="*/ 1561682 h 1562101"/>
                  <a:gd name="connsiteX3" fmla="*/ 1561677 w 1562101"/>
                  <a:gd name="connsiteY3" fmla="*/ 780631 h 1562101"/>
                  <a:gd name="connsiteX4" fmla="*/ 780626 w 1562101"/>
                  <a:gd name="connsiteY4" fmla="*/ -419 h 1562101"/>
                  <a:gd name="connsiteX5" fmla="*/ 780626 w 1562101"/>
                  <a:gd name="connsiteY5" fmla="*/ 1161632 h 1562101"/>
                  <a:gd name="connsiteX6" fmla="*/ 399625 w 1562101"/>
                  <a:gd name="connsiteY6" fmla="*/ 780632 h 1562101"/>
                  <a:gd name="connsiteX7" fmla="*/ 780625 w 1562101"/>
                  <a:gd name="connsiteY7" fmla="*/ 399631 h 1562101"/>
                  <a:gd name="connsiteX8" fmla="*/ 1161627 w 1562101"/>
                  <a:gd name="connsiteY8" fmla="*/ 780631 h 1562101"/>
                  <a:gd name="connsiteX9" fmla="*/ 780626 w 1562101"/>
                  <a:gd name="connsiteY9" fmla="*/ 1161632 h 156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101" h="1562101">
                    <a:moveTo>
                      <a:pt x="780626" y="-419"/>
                    </a:moveTo>
                    <a:cubicBezTo>
                      <a:pt x="349264" y="-419"/>
                      <a:pt x="-424" y="349269"/>
                      <a:pt x="-424" y="780632"/>
                    </a:cubicBezTo>
                    <a:cubicBezTo>
                      <a:pt x="-424" y="1211994"/>
                      <a:pt x="349264" y="1561682"/>
                      <a:pt x="780626" y="1561682"/>
                    </a:cubicBezTo>
                    <a:cubicBezTo>
                      <a:pt x="1211989" y="1561682"/>
                      <a:pt x="1561677" y="1211994"/>
                      <a:pt x="1561677" y="780631"/>
                    </a:cubicBezTo>
                    <a:cubicBezTo>
                      <a:pt x="1561677" y="349269"/>
                      <a:pt x="1211989" y="-419"/>
                      <a:pt x="780626" y="-419"/>
                    </a:cubicBezTo>
                    <a:close/>
                    <a:moveTo>
                      <a:pt x="780626" y="1161632"/>
                    </a:moveTo>
                    <a:cubicBezTo>
                      <a:pt x="570206" y="1161632"/>
                      <a:pt x="399626" y="991053"/>
                      <a:pt x="399625" y="780632"/>
                    </a:cubicBezTo>
                    <a:cubicBezTo>
                      <a:pt x="399625" y="570211"/>
                      <a:pt x="570204" y="399632"/>
                      <a:pt x="780625" y="399631"/>
                    </a:cubicBezTo>
                    <a:cubicBezTo>
                      <a:pt x="991046" y="399631"/>
                      <a:pt x="1161626" y="570211"/>
                      <a:pt x="1161627" y="780631"/>
                    </a:cubicBezTo>
                    <a:cubicBezTo>
                      <a:pt x="1161389" y="990953"/>
                      <a:pt x="990949" y="1161394"/>
                      <a:pt x="780626" y="1161632"/>
                    </a:cubicBezTo>
                    <a:close/>
                  </a:path>
                </a:pathLst>
              </a:custGeom>
              <a:grp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B6BC34AE-C081-4845-B1E2-DB952257DC01}"/>
                  </a:ext>
                </a:extLst>
              </p:cNvPr>
              <p:cNvSpPr/>
              <p:nvPr/>
            </p:nvSpPr>
            <p:spPr>
              <a:xfrm>
                <a:off x="4571063" y="1958048"/>
                <a:ext cx="1523028" cy="1524000"/>
              </a:xfrm>
              <a:custGeom>
                <a:avLst/>
                <a:gdLst>
                  <a:gd name="connsiteX0" fmla="*/ 1484505 w 1523028"/>
                  <a:gd name="connsiteY0" fmla="*/ -419 h 1524000"/>
                  <a:gd name="connsiteX1" fmla="*/ 417704 w 1523028"/>
                  <a:gd name="connsiteY1" fmla="*/ -419 h 1524000"/>
                  <a:gd name="connsiteX2" fmla="*/ 379604 w 1523028"/>
                  <a:gd name="connsiteY2" fmla="*/ 37681 h 1524000"/>
                  <a:gd name="connsiteX3" fmla="*/ 379604 w 1523028"/>
                  <a:gd name="connsiteY3" fmla="*/ 342481 h 1524000"/>
                  <a:gd name="connsiteX4" fmla="*/ 417704 w 1523028"/>
                  <a:gd name="connsiteY4" fmla="*/ 380581 h 1524000"/>
                  <a:gd name="connsiteX5" fmla="*/ 1141605 w 1523028"/>
                  <a:gd name="connsiteY5" fmla="*/ 380581 h 1524000"/>
                  <a:gd name="connsiteX6" fmla="*/ 1141605 w 1523028"/>
                  <a:gd name="connsiteY6" fmla="*/ 1047326 h 1524000"/>
                  <a:gd name="connsiteX7" fmla="*/ 1046355 w 1523028"/>
                  <a:gd name="connsiteY7" fmla="*/ 1142576 h 1524000"/>
                  <a:gd name="connsiteX8" fmla="*/ 1046355 w 1523028"/>
                  <a:gd name="connsiteY8" fmla="*/ 1142581 h 1524000"/>
                  <a:gd name="connsiteX9" fmla="*/ 760604 w 1523028"/>
                  <a:gd name="connsiteY9" fmla="*/ 1142581 h 1524000"/>
                  <a:gd name="connsiteX10" fmla="*/ 381121 w 1523028"/>
                  <a:gd name="connsiteY10" fmla="*/ 795730 h 1524000"/>
                  <a:gd name="connsiteX11" fmla="*/ 343380 w 1523028"/>
                  <a:gd name="connsiteY11" fmla="*/ 761581 h 1524000"/>
                  <a:gd name="connsiteX12" fmla="*/ 37816 w 1523028"/>
                  <a:gd name="connsiteY12" fmla="*/ 761581 h 1524000"/>
                  <a:gd name="connsiteX13" fmla="*/ -423 w 1523028"/>
                  <a:gd name="connsiteY13" fmla="*/ 799126 h 1524000"/>
                  <a:gd name="connsiteX14" fmla="*/ -374 w 1523028"/>
                  <a:gd name="connsiteY14" fmla="*/ 801422 h 1524000"/>
                  <a:gd name="connsiteX15" fmla="*/ 760604 w 1523028"/>
                  <a:gd name="connsiteY15" fmla="*/ 1523581 h 1524000"/>
                  <a:gd name="connsiteX16" fmla="*/ 1103504 w 1523028"/>
                  <a:gd name="connsiteY16" fmla="*/ 1523581 h 1524000"/>
                  <a:gd name="connsiteX17" fmla="*/ 1141604 w 1523028"/>
                  <a:gd name="connsiteY17" fmla="*/ 1485481 h 1524000"/>
                  <a:gd name="connsiteX18" fmla="*/ 1141604 w 1523028"/>
                  <a:gd name="connsiteY18" fmla="*/ 1333079 h 1524000"/>
                  <a:gd name="connsiteX19" fmla="*/ 1332104 w 1523028"/>
                  <a:gd name="connsiteY19" fmla="*/ 1142579 h 1524000"/>
                  <a:gd name="connsiteX20" fmla="*/ 1332108 w 1523028"/>
                  <a:gd name="connsiteY20" fmla="*/ 1142579 h 1524000"/>
                  <a:gd name="connsiteX21" fmla="*/ 1484505 w 1523028"/>
                  <a:gd name="connsiteY21" fmla="*/ 1142582 h 1524000"/>
                  <a:gd name="connsiteX22" fmla="*/ 1522605 w 1523028"/>
                  <a:gd name="connsiteY22" fmla="*/ 1104483 h 1524000"/>
                  <a:gd name="connsiteX23" fmla="*/ 1522605 w 1523028"/>
                  <a:gd name="connsiteY23" fmla="*/ 1104483 h 1524000"/>
                  <a:gd name="connsiteX24" fmla="*/ 1522605 w 1523028"/>
                  <a:gd name="connsiteY24" fmla="*/ 37681 h 1524000"/>
                  <a:gd name="connsiteX25" fmla="*/ 1484505 w 1523028"/>
                  <a:gd name="connsiteY25" fmla="*/ -419 h 152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23028" h="1524000">
                    <a:moveTo>
                      <a:pt x="1484505" y="-419"/>
                    </a:moveTo>
                    <a:lnTo>
                      <a:pt x="417704" y="-419"/>
                    </a:lnTo>
                    <a:cubicBezTo>
                      <a:pt x="396661" y="-419"/>
                      <a:pt x="379604" y="16639"/>
                      <a:pt x="379604" y="37681"/>
                    </a:cubicBezTo>
                    <a:lnTo>
                      <a:pt x="379604" y="342481"/>
                    </a:lnTo>
                    <a:cubicBezTo>
                      <a:pt x="379604" y="363523"/>
                      <a:pt x="396661" y="380581"/>
                      <a:pt x="417704" y="380581"/>
                    </a:cubicBezTo>
                    <a:lnTo>
                      <a:pt x="1141605" y="380581"/>
                    </a:lnTo>
                    <a:lnTo>
                      <a:pt x="1141605" y="1047326"/>
                    </a:lnTo>
                    <a:cubicBezTo>
                      <a:pt x="1141605" y="1099931"/>
                      <a:pt x="1098960" y="1142576"/>
                      <a:pt x="1046355" y="1142576"/>
                    </a:cubicBezTo>
                    <a:lnTo>
                      <a:pt x="1046355" y="1142581"/>
                    </a:lnTo>
                    <a:lnTo>
                      <a:pt x="760604" y="1142581"/>
                    </a:lnTo>
                    <a:cubicBezTo>
                      <a:pt x="563507" y="1142341"/>
                      <a:pt x="399034" y="992012"/>
                      <a:pt x="381121" y="795730"/>
                    </a:cubicBezTo>
                    <a:cubicBezTo>
                      <a:pt x="379256" y="776304"/>
                      <a:pt x="362895" y="761500"/>
                      <a:pt x="343380" y="761581"/>
                    </a:cubicBezTo>
                    <a:lnTo>
                      <a:pt x="37816" y="761581"/>
                    </a:lnTo>
                    <a:cubicBezTo>
                      <a:pt x="16889" y="761389"/>
                      <a:pt x="-231" y="778199"/>
                      <a:pt x="-423" y="799126"/>
                    </a:cubicBezTo>
                    <a:cubicBezTo>
                      <a:pt x="-430" y="799891"/>
                      <a:pt x="-413" y="800657"/>
                      <a:pt x="-374" y="801422"/>
                    </a:cubicBezTo>
                    <a:cubicBezTo>
                      <a:pt x="20837" y="1206226"/>
                      <a:pt x="355245" y="1523576"/>
                      <a:pt x="760604" y="1523581"/>
                    </a:cubicBezTo>
                    <a:lnTo>
                      <a:pt x="1103504" y="1523581"/>
                    </a:lnTo>
                    <a:cubicBezTo>
                      <a:pt x="1124547" y="1523581"/>
                      <a:pt x="1141604" y="1506524"/>
                      <a:pt x="1141604" y="1485481"/>
                    </a:cubicBezTo>
                    <a:lnTo>
                      <a:pt x="1141604" y="1333079"/>
                    </a:lnTo>
                    <a:cubicBezTo>
                      <a:pt x="1141604" y="1227869"/>
                      <a:pt x="1226894" y="1142579"/>
                      <a:pt x="1332104" y="1142579"/>
                    </a:cubicBezTo>
                    <a:cubicBezTo>
                      <a:pt x="1332105" y="1142579"/>
                      <a:pt x="1332107" y="1142579"/>
                      <a:pt x="1332108" y="1142579"/>
                    </a:cubicBezTo>
                    <a:lnTo>
                      <a:pt x="1484505" y="1142582"/>
                    </a:lnTo>
                    <a:cubicBezTo>
                      <a:pt x="1505547" y="1142583"/>
                      <a:pt x="1522604" y="1125525"/>
                      <a:pt x="1522605" y="1104483"/>
                    </a:cubicBezTo>
                    <a:cubicBezTo>
                      <a:pt x="1522605" y="1104483"/>
                      <a:pt x="1522605" y="1104483"/>
                      <a:pt x="1522605" y="1104483"/>
                    </a:cubicBezTo>
                    <a:lnTo>
                      <a:pt x="1522605" y="37681"/>
                    </a:lnTo>
                    <a:cubicBezTo>
                      <a:pt x="1522605" y="16639"/>
                      <a:pt x="1505547" y="-419"/>
                      <a:pt x="1484505" y="-419"/>
                    </a:cubicBez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1A44A28D-204F-403B-ABCA-71191FDC1602}"/>
                  </a:ext>
                </a:extLst>
              </p:cNvPr>
              <p:cNvSpPr/>
              <p:nvPr/>
            </p:nvSpPr>
            <p:spPr>
              <a:xfrm>
                <a:off x="7999096" y="1958048"/>
                <a:ext cx="1524000" cy="1524001"/>
              </a:xfrm>
              <a:custGeom>
                <a:avLst/>
                <a:gdLst>
                  <a:gd name="connsiteX0" fmla="*/ 37675 w 1524000"/>
                  <a:gd name="connsiteY0" fmla="*/ -419 h 1524001"/>
                  <a:gd name="connsiteX1" fmla="*/ 1104476 w 1524000"/>
                  <a:gd name="connsiteY1" fmla="*/ -419 h 1524001"/>
                  <a:gd name="connsiteX2" fmla="*/ 1142576 w 1524000"/>
                  <a:gd name="connsiteY2" fmla="*/ 37681 h 1524001"/>
                  <a:gd name="connsiteX3" fmla="*/ 1142576 w 1524000"/>
                  <a:gd name="connsiteY3" fmla="*/ 189877 h 1524001"/>
                  <a:gd name="connsiteX4" fmla="*/ 1332821 w 1524000"/>
                  <a:gd name="connsiteY4" fmla="*/ 380377 h 1524001"/>
                  <a:gd name="connsiteX5" fmla="*/ 1485476 w 1524000"/>
                  <a:gd name="connsiteY5" fmla="*/ 380581 h 1524001"/>
                  <a:gd name="connsiteX6" fmla="*/ 1523576 w 1524000"/>
                  <a:gd name="connsiteY6" fmla="*/ 418681 h 1524001"/>
                  <a:gd name="connsiteX7" fmla="*/ 1523576 w 1524000"/>
                  <a:gd name="connsiteY7" fmla="*/ 1485482 h 1524001"/>
                  <a:gd name="connsiteX8" fmla="*/ 1485476 w 1524000"/>
                  <a:gd name="connsiteY8" fmla="*/ 1523582 h 1524001"/>
                  <a:gd name="connsiteX9" fmla="*/ 1180676 w 1524000"/>
                  <a:gd name="connsiteY9" fmla="*/ 1523582 h 1524001"/>
                  <a:gd name="connsiteX10" fmla="*/ 1142576 w 1524000"/>
                  <a:gd name="connsiteY10" fmla="*/ 1485482 h 1524001"/>
                  <a:gd name="connsiteX11" fmla="*/ 1142576 w 1524000"/>
                  <a:gd name="connsiteY11" fmla="*/ 475825 h 1524001"/>
                  <a:gd name="connsiteX12" fmla="*/ 1047384 w 1524000"/>
                  <a:gd name="connsiteY12" fmla="*/ 380581 h 1524001"/>
                  <a:gd name="connsiteX13" fmla="*/ 475768 w 1524000"/>
                  <a:gd name="connsiteY13" fmla="*/ 380581 h 1524001"/>
                  <a:gd name="connsiteX14" fmla="*/ 380576 w 1524000"/>
                  <a:gd name="connsiteY14" fmla="*/ 475825 h 1524001"/>
                  <a:gd name="connsiteX15" fmla="*/ 380576 w 1524000"/>
                  <a:gd name="connsiteY15" fmla="*/ 1485482 h 1524001"/>
                  <a:gd name="connsiteX16" fmla="*/ 342476 w 1524000"/>
                  <a:gd name="connsiteY16" fmla="*/ 1523582 h 1524001"/>
                  <a:gd name="connsiteX17" fmla="*/ 37676 w 1524000"/>
                  <a:gd name="connsiteY17" fmla="*/ 1523582 h 1524001"/>
                  <a:gd name="connsiteX18" fmla="*/ -424 w 1524000"/>
                  <a:gd name="connsiteY18" fmla="*/ 1485482 h 1524001"/>
                  <a:gd name="connsiteX19" fmla="*/ -424 w 1524000"/>
                  <a:gd name="connsiteY19" fmla="*/ 37681 h 1524001"/>
                  <a:gd name="connsiteX20" fmla="*/ 37675 w 1524000"/>
                  <a:gd name="connsiteY20" fmla="*/ -419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24000" h="1524001">
                    <a:moveTo>
                      <a:pt x="37675" y="-419"/>
                    </a:moveTo>
                    <a:lnTo>
                      <a:pt x="1104476" y="-419"/>
                    </a:lnTo>
                    <a:cubicBezTo>
                      <a:pt x="1125518" y="-419"/>
                      <a:pt x="1142576" y="16639"/>
                      <a:pt x="1142576" y="37681"/>
                    </a:cubicBezTo>
                    <a:lnTo>
                      <a:pt x="1142576" y="189877"/>
                    </a:lnTo>
                    <a:cubicBezTo>
                      <a:pt x="1142576" y="294988"/>
                      <a:pt x="1227710" y="380237"/>
                      <a:pt x="1332821" y="380377"/>
                    </a:cubicBezTo>
                    <a:lnTo>
                      <a:pt x="1485476" y="380581"/>
                    </a:lnTo>
                    <a:cubicBezTo>
                      <a:pt x="1506518" y="380581"/>
                      <a:pt x="1523576" y="397639"/>
                      <a:pt x="1523576" y="418681"/>
                    </a:cubicBezTo>
                    <a:lnTo>
                      <a:pt x="1523576" y="1485482"/>
                    </a:lnTo>
                    <a:cubicBezTo>
                      <a:pt x="1523576" y="1506524"/>
                      <a:pt x="1506518" y="1523582"/>
                      <a:pt x="1485476" y="1523582"/>
                    </a:cubicBezTo>
                    <a:lnTo>
                      <a:pt x="1180676" y="1523582"/>
                    </a:lnTo>
                    <a:cubicBezTo>
                      <a:pt x="1159634" y="1523582"/>
                      <a:pt x="1142576" y="1506524"/>
                      <a:pt x="1142576" y="1485482"/>
                    </a:cubicBezTo>
                    <a:lnTo>
                      <a:pt x="1142576" y="475825"/>
                    </a:lnTo>
                    <a:cubicBezTo>
                      <a:pt x="1142575" y="423244"/>
                      <a:pt x="1099965" y="380611"/>
                      <a:pt x="1047384" y="380581"/>
                    </a:cubicBezTo>
                    <a:lnTo>
                      <a:pt x="475768" y="380581"/>
                    </a:lnTo>
                    <a:cubicBezTo>
                      <a:pt x="423187" y="380611"/>
                      <a:pt x="380577" y="423244"/>
                      <a:pt x="380576" y="475825"/>
                    </a:cubicBezTo>
                    <a:lnTo>
                      <a:pt x="380576" y="1485482"/>
                    </a:lnTo>
                    <a:cubicBezTo>
                      <a:pt x="380576" y="1506524"/>
                      <a:pt x="363518" y="1523582"/>
                      <a:pt x="342476" y="1523582"/>
                    </a:cubicBezTo>
                    <a:lnTo>
                      <a:pt x="37676" y="1523582"/>
                    </a:lnTo>
                    <a:cubicBezTo>
                      <a:pt x="16634" y="1523582"/>
                      <a:pt x="-424" y="1506524"/>
                      <a:pt x="-424" y="1485482"/>
                    </a:cubicBezTo>
                    <a:lnTo>
                      <a:pt x="-424" y="37681"/>
                    </a:lnTo>
                    <a:cubicBezTo>
                      <a:pt x="-424" y="16639"/>
                      <a:pt x="16633" y="-419"/>
                      <a:pt x="37675" y="-419"/>
                    </a:cubicBez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F8022F18-FA61-43F7-88ED-583DA423114E}"/>
                  </a:ext>
                </a:extLst>
              </p:cNvPr>
              <p:cNvSpPr/>
              <p:nvPr/>
            </p:nvSpPr>
            <p:spPr>
              <a:xfrm>
                <a:off x="6279193" y="1958048"/>
                <a:ext cx="1524000" cy="1524001"/>
              </a:xfrm>
              <a:custGeom>
                <a:avLst/>
                <a:gdLst>
                  <a:gd name="connsiteX0" fmla="*/ 1485478 w 1524000"/>
                  <a:gd name="connsiteY0" fmla="*/ 380581 h 1524001"/>
                  <a:gd name="connsiteX1" fmla="*/ 1332330 w 1524000"/>
                  <a:gd name="connsiteY1" fmla="*/ 379981 h 1524001"/>
                  <a:gd name="connsiteX2" fmla="*/ 1142577 w 1524000"/>
                  <a:gd name="connsiteY2" fmla="*/ 189482 h 1524001"/>
                  <a:gd name="connsiteX3" fmla="*/ 1142577 w 1524000"/>
                  <a:gd name="connsiteY3" fmla="*/ 37681 h 1524001"/>
                  <a:gd name="connsiteX4" fmla="*/ 1104477 w 1524000"/>
                  <a:gd name="connsiteY4" fmla="*/ -419 h 1524001"/>
                  <a:gd name="connsiteX5" fmla="*/ 761576 w 1524000"/>
                  <a:gd name="connsiteY5" fmla="*/ -419 h 1524001"/>
                  <a:gd name="connsiteX6" fmla="*/ -424 w 1524000"/>
                  <a:gd name="connsiteY6" fmla="*/ 761581 h 1524001"/>
                  <a:gd name="connsiteX7" fmla="*/ -424 w 1524000"/>
                  <a:gd name="connsiteY7" fmla="*/ 1485482 h 1524001"/>
                  <a:gd name="connsiteX8" fmla="*/ 37676 w 1524000"/>
                  <a:gd name="connsiteY8" fmla="*/ 1523582 h 1524001"/>
                  <a:gd name="connsiteX9" fmla="*/ 342476 w 1524000"/>
                  <a:gd name="connsiteY9" fmla="*/ 1523582 h 1524001"/>
                  <a:gd name="connsiteX10" fmla="*/ 380576 w 1524000"/>
                  <a:gd name="connsiteY10" fmla="*/ 1485482 h 1524001"/>
                  <a:gd name="connsiteX11" fmla="*/ 380576 w 1524000"/>
                  <a:gd name="connsiteY11" fmla="*/ 761581 h 1524001"/>
                  <a:gd name="connsiteX12" fmla="*/ 761576 w 1524000"/>
                  <a:gd name="connsiteY12" fmla="*/ 380581 h 1524001"/>
                  <a:gd name="connsiteX13" fmla="*/ 1047385 w 1524000"/>
                  <a:gd name="connsiteY13" fmla="*/ 380581 h 1524001"/>
                  <a:gd name="connsiteX14" fmla="*/ 1142577 w 1524000"/>
                  <a:gd name="connsiteY14" fmla="*/ 475826 h 1524001"/>
                  <a:gd name="connsiteX15" fmla="*/ 1142577 w 1524000"/>
                  <a:gd name="connsiteY15" fmla="*/ 666326 h 1524001"/>
                  <a:gd name="connsiteX16" fmla="*/ 1047326 w 1524000"/>
                  <a:gd name="connsiteY16" fmla="*/ 761576 h 1524001"/>
                  <a:gd name="connsiteX17" fmla="*/ 1047328 w 1524000"/>
                  <a:gd name="connsiteY17" fmla="*/ 761581 h 1524001"/>
                  <a:gd name="connsiteX18" fmla="*/ 628225 w 1524000"/>
                  <a:gd name="connsiteY18" fmla="*/ 761581 h 1524001"/>
                  <a:gd name="connsiteX19" fmla="*/ 590125 w 1524000"/>
                  <a:gd name="connsiteY19" fmla="*/ 799681 h 1524001"/>
                  <a:gd name="connsiteX20" fmla="*/ 590125 w 1524000"/>
                  <a:gd name="connsiteY20" fmla="*/ 1104481 h 1524001"/>
                  <a:gd name="connsiteX21" fmla="*/ 628225 w 1524000"/>
                  <a:gd name="connsiteY21" fmla="*/ 1142581 h 1524001"/>
                  <a:gd name="connsiteX22" fmla="*/ 1047385 w 1524000"/>
                  <a:gd name="connsiteY22" fmla="*/ 1142581 h 1524001"/>
                  <a:gd name="connsiteX23" fmla="*/ 1142577 w 1524000"/>
                  <a:gd name="connsiteY23" fmla="*/ 1237826 h 1524001"/>
                  <a:gd name="connsiteX24" fmla="*/ 1142577 w 1524000"/>
                  <a:gd name="connsiteY24" fmla="*/ 1485482 h 1524001"/>
                  <a:gd name="connsiteX25" fmla="*/ 1180677 w 1524000"/>
                  <a:gd name="connsiteY25" fmla="*/ 1523582 h 1524001"/>
                  <a:gd name="connsiteX26" fmla="*/ 1485477 w 1524000"/>
                  <a:gd name="connsiteY26" fmla="*/ 1523582 h 1524001"/>
                  <a:gd name="connsiteX27" fmla="*/ 1523577 w 1524000"/>
                  <a:gd name="connsiteY27" fmla="*/ 1485482 h 1524001"/>
                  <a:gd name="connsiteX28" fmla="*/ 1523577 w 1524000"/>
                  <a:gd name="connsiteY28" fmla="*/ 418681 h 1524001"/>
                  <a:gd name="connsiteX29" fmla="*/ 1485478 w 1524000"/>
                  <a:gd name="connsiteY29" fmla="*/ 380581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4000" h="1524001">
                    <a:moveTo>
                      <a:pt x="1485478" y="380581"/>
                    </a:moveTo>
                    <a:lnTo>
                      <a:pt x="1332330" y="379981"/>
                    </a:lnTo>
                    <a:cubicBezTo>
                      <a:pt x="1227412" y="379570"/>
                      <a:pt x="1142577" y="294401"/>
                      <a:pt x="1142577" y="189482"/>
                    </a:cubicBezTo>
                    <a:lnTo>
                      <a:pt x="1142577" y="37681"/>
                    </a:lnTo>
                    <a:cubicBezTo>
                      <a:pt x="1142577" y="16639"/>
                      <a:pt x="1125518" y="-419"/>
                      <a:pt x="1104477" y="-419"/>
                    </a:cubicBezTo>
                    <a:lnTo>
                      <a:pt x="761576" y="-419"/>
                    </a:lnTo>
                    <a:cubicBezTo>
                      <a:pt x="340735" y="-419"/>
                      <a:pt x="-424" y="340740"/>
                      <a:pt x="-424" y="761581"/>
                    </a:cubicBezTo>
                    <a:lnTo>
                      <a:pt x="-424" y="1485482"/>
                    </a:lnTo>
                    <a:cubicBezTo>
                      <a:pt x="-424" y="1506524"/>
                      <a:pt x="16634" y="1523582"/>
                      <a:pt x="37676" y="1523582"/>
                    </a:cubicBezTo>
                    <a:lnTo>
                      <a:pt x="342476" y="1523582"/>
                    </a:lnTo>
                    <a:cubicBezTo>
                      <a:pt x="363518" y="1523582"/>
                      <a:pt x="380576" y="1506524"/>
                      <a:pt x="380576" y="1485482"/>
                    </a:cubicBezTo>
                    <a:lnTo>
                      <a:pt x="380576" y="761581"/>
                    </a:lnTo>
                    <a:cubicBezTo>
                      <a:pt x="380576" y="551161"/>
                      <a:pt x="551156" y="380581"/>
                      <a:pt x="761576" y="380581"/>
                    </a:cubicBezTo>
                    <a:lnTo>
                      <a:pt x="1047385" y="380581"/>
                    </a:lnTo>
                    <a:cubicBezTo>
                      <a:pt x="1099965" y="380611"/>
                      <a:pt x="1142575" y="423245"/>
                      <a:pt x="1142577" y="475826"/>
                    </a:cubicBezTo>
                    <a:lnTo>
                      <a:pt x="1142577" y="666326"/>
                    </a:lnTo>
                    <a:cubicBezTo>
                      <a:pt x="1142577" y="718931"/>
                      <a:pt x="1099931" y="761576"/>
                      <a:pt x="1047326" y="761576"/>
                    </a:cubicBezTo>
                    <a:lnTo>
                      <a:pt x="1047328" y="761581"/>
                    </a:lnTo>
                    <a:lnTo>
                      <a:pt x="628225" y="761581"/>
                    </a:lnTo>
                    <a:cubicBezTo>
                      <a:pt x="607184" y="761581"/>
                      <a:pt x="590125" y="778639"/>
                      <a:pt x="590125" y="799681"/>
                    </a:cubicBezTo>
                    <a:lnTo>
                      <a:pt x="590125" y="1104481"/>
                    </a:lnTo>
                    <a:cubicBezTo>
                      <a:pt x="590125" y="1125524"/>
                      <a:pt x="607184" y="1142581"/>
                      <a:pt x="628225" y="1142581"/>
                    </a:cubicBezTo>
                    <a:lnTo>
                      <a:pt x="1047385" y="1142581"/>
                    </a:lnTo>
                    <a:cubicBezTo>
                      <a:pt x="1099965" y="1142612"/>
                      <a:pt x="1142575" y="1185245"/>
                      <a:pt x="1142577" y="1237826"/>
                    </a:cubicBezTo>
                    <a:lnTo>
                      <a:pt x="1142577" y="1485482"/>
                    </a:lnTo>
                    <a:cubicBezTo>
                      <a:pt x="1142577" y="1506524"/>
                      <a:pt x="1159635" y="1523582"/>
                      <a:pt x="1180677" y="1523582"/>
                    </a:cubicBezTo>
                    <a:lnTo>
                      <a:pt x="1485477" y="1523582"/>
                    </a:lnTo>
                    <a:cubicBezTo>
                      <a:pt x="1506518" y="1523582"/>
                      <a:pt x="1523577" y="1506524"/>
                      <a:pt x="1523577" y="1485482"/>
                    </a:cubicBezTo>
                    <a:lnTo>
                      <a:pt x="1523577" y="418681"/>
                    </a:lnTo>
                    <a:cubicBezTo>
                      <a:pt x="1523577" y="397639"/>
                      <a:pt x="1506519" y="380581"/>
                      <a:pt x="1485478" y="380581"/>
                    </a:cubicBez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48F9FCE-9733-404C-8DA7-A91AE94E13EE}"/>
                  </a:ext>
                </a:extLst>
              </p:cNvPr>
              <p:cNvSpPr/>
              <p:nvPr/>
            </p:nvSpPr>
            <p:spPr>
              <a:xfrm>
                <a:off x="966787" y="1958047"/>
                <a:ext cx="1714500" cy="1524001"/>
              </a:xfrm>
              <a:custGeom>
                <a:avLst/>
                <a:gdLst>
                  <a:gd name="connsiteX0" fmla="*/ 1523277 w 1714500"/>
                  <a:gd name="connsiteY0" fmla="*/ 380581 h 1524001"/>
                  <a:gd name="connsiteX1" fmla="*/ 1332776 w 1714500"/>
                  <a:gd name="connsiteY1" fmla="*/ 190081 h 1524001"/>
                  <a:gd name="connsiteX2" fmla="*/ 1332777 w 1714500"/>
                  <a:gd name="connsiteY2" fmla="*/ 189704 h 1524001"/>
                  <a:gd name="connsiteX3" fmla="*/ 1333077 w 1714500"/>
                  <a:gd name="connsiteY3" fmla="*/ 37681 h 1524001"/>
                  <a:gd name="connsiteX4" fmla="*/ 1294977 w 1714500"/>
                  <a:gd name="connsiteY4" fmla="*/ -419 h 1524001"/>
                  <a:gd name="connsiteX5" fmla="*/ 37676 w 1714500"/>
                  <a:gd name="connsiteY5" fmla="*/ -419 h 1524001"/>
                  <a:gd name="connsiteX6" fmla="*/ -424 w 1714500"/>
                  <a:gd name="connsiteY6" fmla="*/ 37681 h 1524001"/>
                  <a:gd name="connsiteX7" fmla="*/ -424 w 1714500"/>
                  <a:gd name="connsiteY7" fmla="*/ 1485482 h 1524001"/>
                  <a:gd name="connsiteX8" fmla="*/ 37676 w 1714500"/>
                  <a:gd name="connsiteY8" fmla="*/ 1523582 h 1524001"/>
                  <a:gd name="connsiteX9" fmla="*/ 342476 w 1714500"/>
                  <a:gd name="connsiteY9" fmla="*/ 1523582 h 1524001"/>
                  <a:gd name="connsiteX10" fmla="*/ 380576 w 1714500"/>
                  <a:gd name="connsiteY10" fmla="*/ 1485482 h 1524001"/>
                  <a:gd name="connsiteX11" fmla="*/ 380576 w 1714500"/>
                  <a:gd name="connsiteY11" fmla="*/ 475784 h 1524001"/>
                  <a:gd name="connsiteX12" fmla="*/ 475826 w 1714500"/>
                  <a:gd name="connsiteY12" fmla="*/ 380534 h 1524001"/>
                  <a:gd name="connsiteX13" fmla="*/ 571076 w 1714500"/>
                  <a:gd name="connsiteY13" fmla="*/ 380534 h 1524001"/>
                  <a:gd name="connsiteX14" fmla="*/ 666326 w 1714500"/>
                  <a:gd name="connsiteY14" fmla="*/ 475784 h 1524001"/>
                  <a:gd name="connsiteX15" fmla="*/ 666326 w 1714500"/>
                  <a:gd name="connsiteY15" fmla="*/ 1103510 h 1524001"/>
                  <a:gd name="connsiteX16" fmla="*/ 704426 w 1714500"/>
                  <a:gd name="connsiteY16" fmla="*/ 1141610 h 1524001"/>
                  <a:gd name="connsiteX17" fmla="*/ 1009226 w 1714500"/>
                  <a:gd name="connsiteY17" fmla="*/ 1141610 h 1524001"/>
                  <a:gd name="connsiteX18" fmla="*/ 1047326 w 1714500"/>
                  <a:gd name="connsiteY18" fmla="*/ 1103510 h 1524001"/>
                  <a:gd name="connsiteX19" fmla="*/ 1047326 w 1714500"/>
                  <a:gd name="connsiteY19" fmla="*/ 475784 h 1524001"/>
                  <a:gd name="connsiteX20" fmla="*/ 1142576 w 1714500"/>
                  <a:gd name="connsiteY20" fmla="*/ 380534 h 1524001"/>
                  <a:gd name="connsiteX21" fmla="*/ 1237400 w 1714500"/>
                  <a:gd name="connsiteY21" fmla="*/ 380534 h 1524001"/>
                  <a:gd name="connsiteX22" fmla="*/ 1332650 w 1714500"/>
                  <a:gd name="connsiteY22" fmla="*/ 475744 h 1524001"/>
                  <a:gd name="connsiteX23" fmla="*/ 1333077 w 1714500"/>
                  <a:gd name="connsiteY23" fmla="*/ 1485482 h 1524001"/>
                  <a:gd name="connsiteX24" fmla="*/ 1371177 w 1714500"/>
                  <a:gd name="connsiteY24" fmla="*/ 1523582 h 1524001"/>
                  <a:gd name="connsiteX25" fmla="*/ 1675977 w 1714500"/>
                  <a:gd name="connsiteY25" fmla="*/ 1523582 h 1524001"/>
                  <a:gd name="connsiteX26" fmla="*/ 1714077 w 1714500"/>
                  <a:gd name="connsiteY26" fmla="*/ 1485482 h 1524001"/>
                  <a:gd name="connsiteX27" fmla="*/ 1714077 w 1714500"/>
                  <a:gd name="connsiteY27" fmla="*/ 418681 h 1524001"/>
                  <a:gd name="connsiteX28" fmla="*/ 1675977 w 1714500"/>
                  <a:gd name="connsiteY28" fmla="*/ 380581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500" h="1524001">
                    <a:moveTo>
                      <a:pt x="1523277" y="380581"/>
                    </a:moveTo>
                    <a:cubicBezTo>
                      <a:pt x="1418066" y="380581"/>
                      <a:pt x="1332777" y="295292"/>
                      <a:pt x="1332776" y="190081"/>
                    </a:cubicBezTo>
                    <a:cubicBezTo>
                      <a:pt x="1332776" y="189955"/>
                      <a:pt x="1332776" y="189830"/>
                      <a:pt x="1332777" y="189704"/>
                    </a:cubicBezTo>
                    <a:lnTo>
                      <a:pt x="1333077" y="37681"/>
                    </a:lnTo>
                    <a:cubicBezTo>
                      <a:pt x="1333077" y="16639"/>
                      <a:pt x="1316019" y="-419"/>
                      <a:pt x="1294977" y="-419"/>
                    </a:cubicBezTo>
                    <a:lnTo>
                      <a:pt x="37676" y="-419"/>
                    </a:lnTo>
                    <a:cubicBezTo>
                      <a:pt x="16634" y="-419"/>
                      <a:pt x="-424" y="16639"/>
                      <a:pt x="-424" y="37681"/>
                    </a:cubicBezTo>
                    <a:lnTo>
                      <a:pt x="-424" y="1485482"/>
                    </a:lnTo>
                    <a:cubicBezTo>
                      <a:pt x="-424" y="1506525"/>
                      <a:pt x="16634" y="1523582"/>
                      <a:pt x="37676" y="1523582"/>
                    </a:cubicBezTo>
                    <a:lnTo>
                      <a:pt x="342476" y="1523582"/>
                    </a:lnTo>
                    <a:cubicBezTo>
                      <a:pt x="363518" y="1523582"/>
                      <a:pt x="380576" y="1506525"/>
                      <a:pt x="380576" y="1485482"/>
                    </a:cubicBezTo>
                    <a:lnTo>
                      <a:pt x="380576" y="475784"/>
                    </a:lnTo>
                    <a:cubicBezTo>
                      <a:pt x="380576" y="423179"/>
                      <a:pt x="423221" y="380534"/>
                      <a:pt x="475826" y="380534"/>
                    </a:cubicBezTo>
                    <a:lnTo>
                      <a:pt x="571076" y="380534"/>
                    </a:lnTo>
                    <a:cubicBezTo>
                      <a:pt x="623681" y="380534"/>
                      <a:pt x="666326" y="423179"/>
                      <a:pt x="666326" y="475784"/>
                    </a:cubicBezTo>
                    <a:lnTo>
                      <a:pt x="666326" y="1103510"/>
                    </a:lnTo>
                    <a:cubicBezTo>
                      <a:pt x="666326" y="1124553"/>
                      <a:pt x="683384" y="1141610"/>
                      <a:pt x="704426" y="1141610"/>
                    </a:cubicBezTo>
                    <a:lnTo>
                      <a:pt x="1009226" y="1141610"/>
                    </a:lnTo>
                    <a:cubicBezTo>
                      <a:pt x="1030268" y="1141610"/>
                      <a:pt x="1047326" y="1124553"/>
                      <a:pt x="1047326" y="1103510"/>
                    </a:cubicBezTo>
                    <a:lnTo>
                      <a:pt x="1047326" y="475784"/>
                    </a:lnTo>
                    <a:cubicBezTo>
                      <a:pt x="1047326" y="423179"/>
                      <a:pt x="1089971" y="380534"/>
                      <a:pt x="1142576" y="380534"/>
                    </a:cubicBezTo>
                    <a:lnTo>
                      <a:pt x="1237400" y="380534"/>
                    </a:lnTo>
                    <a:cubicBezTo>
                      <a:pt x="1289990" y="380534"/>
                      <a:pt x="1332628" y="423155"/>
                      <a:pt x="1332650" y="475744"/>
                    </a:cubicBezTo>
                    <a:lnTo>
                      <a:pt x="1333077" y="1485482"/>
                    </a:lnTo>
                    <a:cubicBezTo>
                      <a:pt x="1333077" y="1506525"/>
                      <a:pt x="1350134" y="1523582"/>
                      <a:pt x="1371177" y="1523582"/>
                    </a:cubicBezTo>
                    <a:lnTo>
                      <a:pt x="1675977" y="1523582"/>
                    </a:lnTo>
                    <a:cubicBezTo>
                      <a:pt x="1697019" y="1523582"/>
                      <a:pt x="1714077" y="1506525"/>
                      <a:pt x="1714077" y="1485482"/>
                    </a:cubicBezTo>
                    <a:lnTo>
                      <a:pt x="1714077" y="418681"/>
                    </a:lnTo>
                    <a:cubicBezTo>
                      <a:pt x="1714077" y="397639"/>
                      <a:pt x="1697019" y="380581"/>
                      <a:pt x="1675977" y="380581"/>
                    </a:cubicBez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BE1D7F2-A32E-4E59-A378-057F788D7412}"/>
                  </a:ext>
                </a:extLst>
              </p:cNvPr>
              <p:cNvSpPr/>
              <p:nvPr/>
            </p:nvSpPr>
            <p:spPr>
              <a:xfrm>
                <a:off x="9696616" y="1958047"/>
                <a:ext cx="1523869" cy="1523872"/>
              </a:xfrm>
              <a:custGeom>
                <a:avLst/>
                <a:gdLst>
                  <a:gd name="connsiteX0" fmla="*/ 750798 w 1523869"/>
                  <a:gd name="connsiteY0" fmla="*/ 380546 h 1523872"/>
                  <a:gd name="connsiteX1" fmla="*/ 1485348 w 1523869"/>
                  <a:gd name="connsiteY1" fmla="*/ 380546 h 1523872"/>
                  <a:gd name="connsiteX2" fmla="*/ 1523444 w 1523869"/>
                  <a:gd name="connsiteY2" fmla="*/ 342458 h 1523872"/>
                  <a:gd name="connsiteX3" fmla="*/ 1523444 w 1523869"/>
                  <a:gd name="connsiteY3" fmla="*/ 342449 h 1523872"/>
                  <a:gd name="connsiteX4" fmla="*/ 1523444 w 1523869"/>
                  <a:gd name="connsiteY4" fmla="*/ 37677 h 1523872"/>
                  <a:gd name="connsiteX5" fmla="*/ 1485348 w 1523869"/>
                  <a:gd name="connsiteY5" fmla="*/ -419 h 1523872"/>
                  <a:gd name="connsiteX6" fmla="*/ 751475 w 1523869"/>
                  <a:gd name="connsiteY6" fmla="*/ -419 h 1523872"/>
                  <a:gd name="connsiteX7" fmla="*/ 36336 w 1523869"/>
                  <a:gd name="connsiteY7" fmla="*/ 521180 h 1523872"/>
                  <a:gd name="connsiteX8" fmla="*/ 721779 w 1523869"/>
                  <a:gd name="connsiteY8" fmla="*/ 1522434 h 1523872"/>
                  <a:gd name="connsiteX9" fmla="*/ 761470 w 1523869"/>
                  <a:gd name="connsiteY9" fmla="*/ 1486465 h 1523872"/>
                  <a:gd name="connsiteX10" fmla="*/ 761514 w 1523869"/>
                  <a:gd name="connsiteY10" fmla="*/ 1484242 h 1523872"/>
                  <a:gd name="connsiteX11" fmla="*/ 761514 w 1523869"/>
                  <a:gd name="connsiteY11" fmla="*/ 1237719 h 1523872"/>
                  <a:gd name="connsiteX12" fmla="*/ 856699 w 1523869"/>
                  <a:gd name="connsiteY12" fmla="*/ 1142478 h 1523872"/>
                  <a:gd name="connsiteX13" fmla="*/ 1047294 w 1523869"/>
                  <a:gd name="connsiteY13" fmla="*/ 1142478 h 1523872"/>
                  <a:gd name="connsiteX14" fmla="*/ 1142479 w 1523869"/>
                  <a:gd name="connsiteY14" fmla="*/ 1237719 h 1523872"/>
                  <a:gd name="connsiteX15" fmla="*/ 1142479 w 1523869"/>
                  <a:gd name="connsiteY15" fmla="*/ 1485356 h 1523872"/>
                  <a:gd name="connsiteX16" fmla="*/ 1180575 w 1523869"/>
                  <a:gd name="connsiteY16" fmla="*/ 1523452 h 1523872"/>
                  <a:gd name="connsiteX17" fmla="*/ 1485349 w 1523869"/>
                  <a:gd name="connsiteY17" fmla="*/ 1523453 h 1523872"/>
                  <a:gd name="connsiteX18" fmla="*/ 1523445 w 1523869"/>
                  <a:gd name="connsiteY18" fmla="*/ 1485356 h 1523872"/>
                  <a:gd name="connsiteX19" fmla="*/ 1523445 w 1523869"/>
                  <a:gd name="connsiteY19" fmla="*/ 799608 h 1523872"/>
                  <a:gd name="connsiteX20" fmla="*/ 1485349 w 1523869"/>
                  <a:gd name="connsiteY20" fmla="*/ 761512 h 1523872"/>
                  <a:gd name="connsiteX21" fmla="*/ 799610 w 1523869"/>
                  <a:gd name="connsiteY21" fmla="*/ 761512 h 1523872"/>
                  <a:gd name="connsiteX22" fmla="*/ 761514 w 1523869"/>
                  <a:gd name="connsiteY22" fmla="*/ 799608 h 1523872"/>
                  <a:gd name="connsiteX23" fmla="*/ 761514 w 1523869"/>
                  <a:gd name="connsiteY23" fmla="*/ 1000835 h 1523872"/>
                  <a:gd name="connsiteX24" fmla="*/ 653415 w 1523869"/>
                  <a:gd name="connsiteY24" fmla="*/ 1109279 h 1523872"/>
                  <a:gd name="connsiteX25" fmla="*/ 634519 w 1523869"/>
                  <a:gd name="connsiteY25" fmla="*/ 1107648 h 1523872"/>
                  <a:gd name="connsiteX26" fmla="*/ 525707 w 1523869"/>
                  <a:gd name="connsiteY26" fmla="*/ 1060377 h 1523872"/>
                  <a:gd name="connsiteX27" fmla="*/ 408863 w 1523869"/>
                  <a:gd name="connsiteY27" fmla="*/ 613021 h 1523872"/>
                  <a:gd name="connsiteX28" fmla="*/ 750798 w 1523869"/>
                  <a:gd name="connsiteY28" fmla="*/ 380547 h 1523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869" h="1523872">
                    <a:moveTo>
                      <a:pt x="750798" y="380546"/>
                    </a:moveTo>
                    <a:lnTo>
                      <a:pt x="1485348" y="380546"/>
                    </a:lnTo>
                    <a:cubicBezTo>
                      <a:pt x="1506386" y="380548"/>
                      <a:pt x="1523442" y="363496"/>
                      <a:pt x="1523444" y="342458"/>
                    </a:cubicBezTo>
                    <a:cubicBezTo>
                      <a:pt x="1523444" y="342455"/>
                      <a:pt x="1523444" y="342452"/>
                      <a:pt x="1523444" y="342449"/>
                    </a:cubicBezTo>
                    <a:lnTo>
                      <a:pt x="1523444" y="37677"/>
                    </a:lnTo>
                    <a:cubicBezTo>
                      <a:pt x="1523443" y="16637"/>
                      <a:pt x="1506387" y="-419"/>
                      <a:pt x="1485348" y="-419"/>
                    </a:cubicBezTo>
                    <a:lnTo>
                      <a:pt x="751475" y="-419"/>
                    </a:lnTo>
                    <a:cubicBezTo>
                      <a:pt x="425083" y="-419"/>
                      <a:pt x="132015" y="209131"/>
                      <a:pt x="36336" y="521180"/>
                    </a:cubicBezTo>
                    <a:cubicBezTo>
                      <a:pt x="-119756" y="1030293"/>
                      <a:pt x="242486" y="1497814"/>
                      <a:pt x="721779" y="1522434"/>
                    </a:cubicBezTo>
                    <a:cubicBezTo>
                      <a:pt x="742672" y="1523461"/>
                      <a:pt x="760442" y="1507358"/>
                      <a:pt x="761470" y="1486465"/>
                    </a:cubicBezTo>
                    <a:cubicBezTo>
                      <a:pt x="761506" y="1485724"/>
                      <a:pt x="761521" y="1484983"/>
                      <a:pt x="761514" y="1484242"/>
                    </a:cubicBezTo>
                    <a:lnTo>
                      <a:pt x="761514" y="1237719"/>
                    </a:lnTo>
                    <a:cubicBezTo>
                      <a:pt x="761516" y="1185142"/>
                      <a:pt x="804122" y="1142511"/>
                      <a:pt x="856699" y="1142478"/>
                    </a:cubicBezTo>
                    <a:lnTo>
                      <a:pt x="1047294" y="1142478"/>
                    </a:lnTo>
                    <a:cubicBezTo>
                      <a:pt x="1099871" y="1142511"/>
                      <a:pt x="1142477" y="1185142"/>
                      <a:pt x="1142479" y="1237719"/>
                    </a:cubicBezTo>
                    <a:lnTo>
                      <a:pt x="1142479" y="1485356"/>
                    </a:lnTo>
                    <a:cubicBezTo>
                      <a:pt x="1142480" y="1506396"/>
                      <a:pt x="1159536" y="1523451"/>
                      <a:pt x="1180575" y="1523452"/>
                    </a:cubicBezTo>
                    <a:lnTo>
                      <a:pt x="1485349" y="1523453"/>
                    </a:lnTo>
                    <a:cubicBezTo>
                      <a:pt x="1506388" y="1523452"/>
                      <a:pt x="1523444" y="1506396"/>
                      <a:pt x="1523445" y="1485356"/>
                    </a:cubicBezTo>
                    <a:lnTo>
                      <a:pt x="1523445" y="799608"/>
                    </a:lnTo>
                    <a:cubicBezTo>
                      <a:pt x="1523444" y="778568"/>
                      <a:pt x="1506388" y="761513"/>
                      <a:pt x="1485349" y="761512"/>
                    </a:cubicBezTo>
                    <a:lnTo>
                      <a:pt x="799610" y="761512"/>
                    </a:lnTo>
                    <a:cubicBezTo>
                      <a:pt x="778571" y="761513"/>
                      <a:pt x="761515" y="778568"/>
                      <a:pt x="761514" y="799608"/>
                    </a:cubicBezTo>
                    <a:lnTo>
                      <a:pt x="761514" y="1000835"/>
                    </a:lnTo>
                    <a:cubicBezTo>
                      <a:pt x="761609" y="1060632"/>
                      <a:pt x="713211" y="1109184"/>
                      <a:pt x="653415" y="1109279"/>
                    </a:cubicBezTo>
                    <a:cubicBezTo>
                      <a:pt x="647080" y="1109289"/>
                      <a:pt x="640758" y="1108744"/>
                      <a:pt x="634519" y="1107648"/>
                    </a:cubicBezTo>
                    <a:cubicBezTo>
                      <a:pt x="594938" y="1100994"/>
                      <a:pt x="557583" y="1084767"/>
                      <a:pt x="525707" y="1060377"/>
                    </a:cubicBezTo>
                    <a:cubicBezTo>
                      <a:pt x="402444" y="962787"/>
                      <a:pt x="340493" y="790987"/>
                      <a:pt x="408863" y="613021"/>
                    </a:cubicBezTo>
                    <a:cubicBezTo>
                      <a:pt x="463857" y="472321"/>
                      <a:pt x="599734" y="379942"/>
                      <a:pt x="750798" y="380547"/>
                    </a:cubicBezTo>
                  </a:path>
                </a:pathLst>
              </a:custGeom>
              <a:grpFill/>
              <a:ln w="9525" cap="flat">
                <a:noFill/>
                <a:prstDash val="solid"/>
                <a:miter/>
              </a:ln>
            </p:spPr>
            <p:txBody>
              <a:bodyPr rtlCol="0" anchor="ctr"/>
              <a:lstStyle/>
              <a:p>
                <a:endParaRPr lang="en-US"/>
              </a:p>
            </p:txBody>
          </p:sp>
        </p:grpSp>
      </p:grpSp>
      <p:sp>
        <p:nvSpPr>
          <p:cNvPr id="15" name="Date Placeholder 14">
            <a:extLst>
              <a:ext uri="{FF2B5EF4-FFF2-40B4-BE49-F238E27FC236}">
                <a16:creationId xmlns:a16="http://schemas.microsoft.com/office/drawing/2014/main" id="{B7F603D5-7B10-42BE-9768-0B1C212E3CA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6" name="Footer Placeholder 15">
            <a:extLst>
              <a:ext uri="{FF2B5EF4-FFF2-40B4-BE49-F238E27FC236}">
                <a16:creationId xmlns:a16="http://schemas.microsoft.com/office/drawing/2014/main" id="{5FC8C91E-704F-41CB-B334-D58D23D7F8DD}"/>
              </a:ext>
            </a:extLst>
          </p:cNvPr>
          <p:cNvSpPr>
            <a:spLocks noGrp="1"/>
          </p:cNvSpPr>
          <p:nvPr>
            <p:ph type="ftr" sz="quarter" idx="11"/>
          </p:nvPr>
        </p:nvSpPr>
        <p:spPr/>
        <p:txBody>
          <a:bodyPr/>
          <a:lstStyle/>
          <a:p>
            <a:r>
              <a:rPr lang="en-US"/>
              <a:t>Mojang Studios</a:t>
            </a:r>
          </a:p>
        </p:txBody>
      </p:sp>
      <p:sp>
        <p:nvSpPr>
          <p:cNvPr id="17" name="Slide Number Placeholder 16">
            <a:extLst>
              <a:ext uri="{FF2B5EF4-FFF2-40B4-BE49-F238E27FC236}">
                <a16:creationId xmlns:a16="http://schemas.microsoft.com/office/drawing/2014/main" id="{7FE6D8B9-B4A6-43E2-8C56-DA073BDDD91D}"/>
              </a:ext>
            </a:extLst>
          </p:cNvPr>
          <p:cNvSpPr>
            <a:spLocks noGrp="1"/>
          </p:cNvSpPr>
          <p:nvPr>
            <p:ph type="sldNum" sz="quarter" idx="1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9845234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Page 1 Column">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88D4C9D-9022-4B06-B3C2-707D30931F81}"/>
              </a:ext>
            </a:extLst>
          </p:cNvPr>
          <p:cNvSpPr>
            <a:spLocks noGrp="1"/>
          </p:cNvSpPr>
          <p:nvPr>
            <p:ph type="body" sz="quarter" idx="25" hasCustomPrompt="1"/>
          </p:nvPr>
        </p:nvSpPr>
        <p:spPr>
          <a:xfrm>
            <a:off x="3195637" y="1327150"/>
            <a:ext cx="5802313" cy="4768850"/>
          </a:xfrm>
          <a:prstGeom prst="rect">
            <a:avLst/>
          </a:prstGeom>
        </p:spPr>
        <p:txBody>
          <a:bodyPr lIns="0" tIns="0" rIns="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9" name="Title 23">
            <a:extLst>
              <a:ext uri="{FF2B5EF4-FFF2-40B4-BE49-F238E27FC236}">
                <a16:creationId xmlns:a16="http://schemas.microsoft.com/office/drawing/2014/main" id="{E30B54BE-DFCD-4F67-A521-8B52D4BCEE5F}"/>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136726BB-3727-4A3D-AD56-F59DD11E4604}"/>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6" name="Date Placeholder 5">
            <a:extLst>
              <a:ext uri="{FF2B5EF4-FFF2-40B4-BE49-F238E27FC236}">
                <a16:creationId xmlns:a16="http://schemas.microsoft.com/office/drawing/2014/main" id="{D7398A58-91AE-46C5-9AB9-852CC2D0B403}"/>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Footer Placeholder 6">
            <a:extLst>
              <a:ext uri="{FF2B5EF4-FFF2-40B4-BE49-F238E27FC236}">
                <a16:creationId xmlns:a16="http://schemas.microsoft.com/office/drawing/2014/main" id="{C97077EB-0472-4BB2-87EF-8827E1FD9AC3}"/>
              </a:ext>
            </a:extLst>
          </p:cNvPr>
          <p:cNvSpPr>
            <a:spLocks noGrp="1"/>
          </p:cNvSpPr>
          <p:nvPr>
            <p:ph type="ftr" sz="quarter" idx="27"/>
          </p:nvPr>
        </p:nvSpPr>
        <p:spPr/>
        <p:txBody>
          <a:bodyPr/>
          <a:lstStyle/>
          <a:p>
            <a:r>
              <a:rPr lang="en-US"/>
              <a:t>Mojang Studios</a:t>
            </a:r>
          </a:p>
        </p:txBody>
      </p:sp>
      <p:sp>
        <p:nvSpPr>
          <p:cNvPr id="11" name="Slide Number Placeholder 10">
            <a:extLst>
              <a:ext uri="{FF2B5EF4-FFF2-40B4-BE49-F238E27FC236}">
                <a16:creationId xmlns:a16="http://schemas.microsoft.com/office/drawing/2014/main" id="{9963AA4D-07D0-4772-9D89-F6CB69E54B88}"/>
              </a:ext>
            </a:extLst>
          </p:cNvPr>
          <p:cNvSpPr>
            <a:spLocks noGrp="1"/>
          </p:cNvSpPr>
          <p:nvPr>
            <p:ph type="sldNum" sz="quarter" idx="28"/>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941428366"/>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Page 2 Column">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AE803699-BD67-4AE7-A0C6-07A9874B07A9}"/>
              </a:ext>
            </a:extLst>
          </p:cNvPr>
          <p:cNvSpPr>
            <a:spLocks noGrp="1"/>
          </p:cNvSpPr>
          <p:nvPr>
            <p:ph type="body" sz="quarter" idx="25" hasCustomPrompt="1"/>
          </p:nvPr>
        </p:nvSpPr>
        <p:spPr>
          <a:xfrm>
            <a:off x="3195637" y="1550194"/>
            <a:ext cx="4329114"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2" name="Text Placeholder 3">
            <a:extLst>
              <a:ext uri="{FF2B5EF4-FFF2-40B4-BE49-F238E27FC236}">
                <a16:creationId xmlns:a16="http://schemas.microsoft.com/office/drawing/2014/main" id="{71A8B1F6-0EBC-4BFE-A667-1E34E0DC719C}"/>
              </a:ext>
            </a:extLst>
          </p:cNvPr>
          <p:cNvSpPr>
            <a:spLocks noGrp="1"/>
          </p:cNvSpPr>
          <p:nvPr>
            <p:ph type="body" sz="quarter" idx="26" hasCustomPrompt="1"/>
          </p:nvPr>
        </p:nvSpPr>
        <p:spPr>
          <a:xfrm>
            <a:off x="3195637" y="1327150"/>
            <a:ext cx="4329114"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 name="Date Placeholder 2">
            <a:extLst>
              <a:ext uri="{FF2B5EF4-FFF2-40B4-BE49-F238E27FC236}">
                <a16:creationId xmlns:a16="http://schemas.microsoft.com/office/drawing/2014/main" id="{6761B474-F9B3-4248-A40E-F57EE1CF5FC8}"/>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09D7D07-795A-4049-924B-9C3A4B65ED17}"/>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93E1E334-7FC0-4018-B43A-96E7CE536FB4}"/>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25" name="Text Placeholder 3">
            <a:extLst>
              <a:ext uri="{FF2B5EF4-FFF2-40B4-BE49-F238E27FC236}">
                <a16:creationId xmlns:a16="http://schemas.microsoft.com/office/drawing/2014/main" id="{8FD8FF08-DDE8-4C25-AED2-A447CE9FA85E}"/>
              </a:ext>
            </a:extLst>
          </p:cNvPr>
          <p:cNvSpPr>
            <a:spLocks noGrp="1"/>
          </p:cNvSpPr>
          <p:nvPr>
            <p:ph type="body" sz="quarter" idx="27" hasCustomPrompt="1"/>
          </p:nvPr>
        </p:nvSpPr>
        <p:spPr>
          <a:xfrm>
            <a:off x="7616824" y="1550194"/>
            <a:ext cx="4329113"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E961BD9F-E41C-4BE7-8361-210F7BAABCD7}"/>
              </a:ext>
            </a:extLst>
          </p:cNvPr>
          <p:cNvSpPr>
            <a:spLocks noGrp="1"/>
          </p:cNvSpPr>
          <p:nvPr>
            <p:ph type="body" sz="quarter" idx="28" hasCustomPrompt="1"/>
          </p:nvPr>
        </p:nvSpPr>
        <p:spPr>
          <a:xfrm>
            <a:off x="7616824" y="1327150"/>
            <a:ext cx="4329113"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1" name="Title 23">
            <a:extLst>
              <a:ext uri="{FF2B5EF4-FFF2-40B4-BE49-F238E27FC236}">
                <a16:creationId xmlns:a16="http://schemas.microsoft.com/office/drawing/2014/main" id="{4A486BD7-8FD7-4109-A413-4B732FE56190}"/>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C3C57FA3-82B6-4092-8209-E56F5A789051}"/>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014869289"/>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Page 3 Column">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D7A49ABA-D4BD-4121-ABDA-3D0F5BCBFBFE}"/>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1CBF564B-CD4D-47D2-81D9-E16F04005B12}"/>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E9A409B6-DA83-43FA-A748-DCBA10B74937}"/>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7FEF1005-068B-45B5-B8DB-C802CF2D4AA2}"/>
              </a:ext>
            </a:extLst>
          </p:cNvPr>
          <p:cNvSpPr>
            <a:spLocks noGrp="1"/>
          </p:cNvSpPr>
          <p:nvPr>
            <p:ph type="body" sz="quarter" idx="25" hasCustomPrompt="1"/>
          </p:nvPr>
        </p:nvSpPr>
        <p:spPr>
          <a:xfrm>
            <a:off x="3195637" y="1550194"/>
            <a:ext cx="2851150"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6" name="Text Placeholder 3">
            <a:extLst>
              <a:ext uri="{FF2B5EF4-FFF2-40B4-BE49-F238E27FC236}">
                <a16:creationId xmlns:a16="http://schemas.microsoft.com/office/drawing/2014/main" id="{972064E1-FE68-476E-9EF4-DBF1C42165D6}"/>
              </a:ext>
            </a:extLst>
          </p:cNvPr>
          <p:cNvSpPr>
            <a:spLocks noGrp="1"/>
          </p:cNvSpPr>
          <p:nvPr>
            <p:ph type="body" sz="quarter" idx="26" hasCustomPrompt="1"/>
          </p:nvPr>
        </p:nvSpPr>
        <p:spPr>
          <a:xfrm>
            <a:off x="3195637" y="1327150"/>
            <a:ext cx="2851150"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F537B3DC-41BA-4260-9F8B-138B1FD1D065}"/>
              </a:ext>
            </a:extLst>
          </p:cNvPr>
          <p:cNvSpPr>
            <a:spLocks noGrp="1"/>
          </p:cNvSpPr>
          <p:nvPr>
            <p:ph type="body" sz="quarter" idx="27" hasCustomPrompt="1"/>
          </p:nvPr>
        </p:nvSpPr>
        <p:spPr>
          <a:xfrm>
            <a:off x="6145215" y="1550194"/>
            <a:ext cx="2852735"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9" name="Text Placeholder 3">
            <a:extLst>
              <a:ext uri="{FF2B5EF4-FFF2-40B4-BE49-F238E27FC236}">
                <a16:creationId xmlns:a16="http://schemas.microsoft.com/office/drawing/2014/main" id="{4A18E0C9-A572-47D0-894D-50D88FA4CDC7}"/>
              </a:ext>
            </a:extLst>
          </p:cNvPr>
          <p:cNvSpPr>
            <a:spLocks noGrp="1"/>
          </p:cNvSpPr>
          <p:nvPr>
            <p:ph type="body" sz="quarter" idx="28" hasCustomPrompt="1"/>
          </p:nvPr>
        </p:nvSpPr>
        <p:spPr>
          <a:xfrm>
            <a:off x="6145215" y="1327150"/>
            <a:ext cx="2852735"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CF735860-B5AE-4C3E-8D67-8B2C08511CA6}"/>
              </a:ext>
            </a:extLst>
          </p:cNvPr>
          <p:cNvSpPr>
            <a:spLocks noGrp="1"/>
          </p:cNvSpPr>
          <p:nvPr>
            <p:ph type="body" sz="quarter" idx="29" hasCustomPrompt="1"/>
          </p:nvPr>
        </p:nvSpPr>
        <p:spPr>
          <a:xfrm>
            <a:off x="9086852" y="1550194"/>
            <a:ext cx="2852735"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01C786CF-F73A-4BC0-BC24-07345F468B66}"/>
              </a:ext>
            </a:extLst>
          </p:cNvPr>
          <p:cNvSpPr>
            <a:spLocks noGrp="1"/>
          </p:cNvSpPr>
          <p:nvPr>
            <p:ph type="body" sz="quarter" idx="30" hasCustomPrompt="1"/>
          </p:nvPr>
        </p:nvSpPr>
        <p:spPr>
          <a:xfrm>
            <a:off x="9086852" y="1327150"/>
            <a:ext cx="2852735"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3" name="Title 23">
            <a:extLst>
              <a:ext uri="{FF2B5EF4-FFF2-40B4-BE49-F238E27FC236}">
                <a16:creationId xmlns:a16="http://schemas.microsoft.com/office/drawing/2014/main" id="{48D02963-ACDE-457E-863C-1158E585A549}"/>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BD2C2E3C-1D13-40B6-AFBC-8493A313625F}"/>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23957536"/>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Page 4 Column">
    <p:spTree>
      <p:nvGrpSpPr>
        <p:cNvPr id="1" name=""/>
        <p:cNvGrpSpPr/>
        <p:nvPr/>
      </p:nvGrpSpPr>
      <p:grpSpPr>
        <a:xfrm>
          <a:off x="0" y="0"/>
          <a:ext cx="0" cy="0"/>
          <a:chOff x="0" y="0"/>
          <a:chExt cx="0" cy="0"/>
        </a:xfrm>
      </p:grpSpPr>
      <p:sp>
        <p:nvSpPr>
          <p:cNvPr id="27" name="Text Placeholder 3">
            <a:extLst>
              <a:ext uri="{FF2B5EF4-FFF2-40B4-BE49-F238E27FC236}">
                <a16:creationId xmlns:a16="http://schemas.microsoft.com/office/drawing/2014/main" id="{1F269FC3-69DB-43E4-BDB3-9BDAFEA82518}"/>
              </a:ext>
            </a:extLst>
          </p:cNvPr>
          <p:cNvSpPr>
            <a:spLocks noGrp="1"/>
          </p:cNvSpPr>
          <p:nvPr>
            <p:ph type="body" sz="quarter" idx="27" hasCustomPrompt="1"/>
          </p:nvPr>
        </p:nvSpPr>
        <p:spPr>
          <a:xfrm>
            <a:off x="6145215"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8" name="Text Placeholder 3">
            <a:extLst>
              <a:ext uri="{FF2B5EF4-FFF2-40B4-BE49-F238E27FC236}">
                <a16:creationId xmlns:a16="http://schemas.microsoft.com/office/drawing/2014/main" id="{C288533A-BDA5-4B13-B915-8A392F274940}"/>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ext Placeholder 3">
            <a:extLst>
              <a:ext uri="{FF2B5EF4-FFF2-40B4-BE49-F238E27FC236}">
                <a16:creationId xmlns:a16="http://schemas.microsoft.com/office/drawing/2014/main" id="{E9122D9D-DE3C-431A-8631-C943B2D808DD}"/>
              </a:ext>
            </a:extLst>
          </p:cNvPr>
          <p:cNvSpPr>
            <a:spLocks noGrp="1"/>
          </p:cNvSpPr>
          <p:nvPr>
            <p:ph type="body" sz="quarter" idx="29" hasCustomPrompt="1"/>
          </p:nvPr>
        </p:nvSpPr>
        <p:spPr>
          <a:xfrm>
            <a:off x="9086852"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2AA91287-C80F-46C5-87BE-151D1DA7DF5F}"/>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1" name="Text Placeholder 3">
            <a:extLst>
              <a:ext uri="{FF2B5EF4-FFF2-40B4-BE49-F238E27FC236}">
                <a16:creationId xmlns:a16="http://schemas.microsoft.com/office/drawing/2014/main" id="{BE081351-746C-4B41-B61A-67C2EF1AA007}"/>
              </a:ext>
            </a:extLst>
          </p:cNvPr>
          <p:cNvSpPr>
            <a:spLocks noGrp="1"/>
          </p:cNvSpPr>
          <p:nvPr>
            <p:ph type="body" sz="quarter" idx="31"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2" name="Text Placeholder 3">
            <a:extLst>
              <a:ext uri="{FF2B5EF4-FFF2-40B4-BE49-F238E27FC236}">
                <a16:creationId xmlns:a16="http://schemas.microsoft.com/office/drawing/2014/main" id="{9AEC5389-E534-4BAF-99C2-958E3B52F58A}"/>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 name="Date Placeholder 2">
            <a:extLst>
              <a:ext uri="{FF2B5EF4-FFF2-40B4-BE49-F238E27FC236}">
                <a16:creationId xmlns:a16="http://schemas.microsoft.com/office/drawing/2014/main" id="{55F52BA1-70F3-40B6-A62F-305D18AF8E2D}"/>
              </a:ext>
            </a:extLst>
          </p:cNvPr>
          <p:cNvSpPr>
            <a:spLocks noGrp="1"/>
          </p:cNvSpPr>
          <p:nvPr>
            <p:ph type="dt" sz="half" idx="33"/>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DCCFD989-044B-4FBB-BCF0-599DB6D474BA}"/>
              </a:ext>
            </a:extLst>
          </p:cNvPr>
          <p:cNvSpPr>
            <a:spLocks noGrp="1"/>
          </p:cNvSpPr>
          <p:nvPr>
            <p:ph type="ftr" sz="quarter" idx="34"/>
          </p:nvPr>
        </p:nvSpPr>
        <p:spPr/>
        <p:txBody>
          <a:bodyPr/>
          <a:lstStyle/>
          <a:p>
            <a:r>
              <a:rPr lang="en-US"/>
              <a:t>Mojang Studios</a:t>
            </a:r>
          </a:p>
        </p:txBody>
      </p:sp>
      <p:sp>
        <p:nvSpPr>
          <p:cNvPr id="7" name="Slide Number Placeholder 6">
            <a:extLst>
              <a:ext uri="{FF2B5EF4-FFF2-40B4-BE49-F238E27FC236}">
                <a16:creationId xmlns:a16="http://schemas.microsoft.com/office/drawing/2014/main" id="{1C2E70BC-39FB-476A-861F-7A0E40D69B52}"/>
              </a:ext>
            </a:extLst>
          </p:cNvPr>
          <p:cNvSpPr>
            <a:spLocks noGrp="1"/>
          </p:cNvSpPr>
          <p:nvPr>
            <p:ph type="sldNum" sz="quarter" idx="35"/>
          </p:nvPr>
        </p:nvSpPr>
        <p:spPr/>
        <p:txBody>
          <a:bodyPr/>
          <a:lstStyle/>
          <a:p>
            <a:fld id="{7C84D469-983E-45D1-83D0-D0A54F8F126E}" type="slidenum">
              <a:rPr lang="en-US" smtClean="0"/>
              <a:pPr/>
              <a:t>‹#›</a:t>
            </a:fld>
            <a:endParaRPr lang="en-US"/>
          </a:p>
        </p:txBody>
      </p:sp>
      <p:sp>
        <p:nvSpPr>
          <p:cNvPr id="17" name="Text Placeholder 3">
            <a:extLst>
              <a:ext uri="{FF2B5EF4-FFF2-40B4-BE49-F238E27FC236}">
                <a16:creationId xmlns:a16="http://schemas.microsoft.com/office/drawing/2014/main" id="{E1776B33-DB16-4228-9EDD-4C8F50EA7B20}"/>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8" name="Text Placeholder 3">
            <a:extLst>
              <a:ext uri="{FF2B5EF4-FFF2-40B4-BE49-F238E27FC236}">
                <a16:creationId xmlns:a16="http://schemas.microsoft.com/office/drawing/2014/main" id="{AFC5E8D6-B8A1-4FAC-AD86-2A18C67F1853}"/>
              </a:ext>
            </a:extLst>
          </p:cNvPr>
          <p:cNvSpPr>
            <a:spLocks noGrp="1"/>
          </p:cNvSpPr>
          <p:nvPr>
            <p:ph type="body" sz="quarter" idx="25" hasCustomPrompt="1"/>
          </p:nvPr>
        </p:nvSpPr>
        <p:spPr>
          <a:xfrm>
            <a:off x="3195637" y="1550194"/>
            <a:ext cx="2851150"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9" name="Title 23">
            <a:extLst>
              <a:ext uri="{FF2B5EF4-FFF2-40B4-BE49-F238E27FC236}">
                <a16:creationId xmlns:a16="http://schemas.microsoft.com/office/drawing/2014/main" id="{9EC305D8-99F5-4D62-A01F-6B7B8D0B3E1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0" name="Text Placeholder 21">
            <a:extLst>
              <a:ext uri="{FF2B5EF4-FFF2-40B4-BE49-F238E27FC236}">
                <a16:creationId xmlns:a16="http://schemas.microsoft.com/office/drawing/2014/main" id="{4C6CA838-5EB3-43BC-ACB0-E60EF9FA88B8}"/>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191571120"/>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Page Timeline 4 Column">
    <p:spTree>
      <p:nvGrpSpPr>
        <p:cNvPr id="1" name=""/>
        <p:cNvGrpSpPr/>
        <p:nvPr/>
      </p:nvGrpSpPr>
      <p:grpSpPr>
        <a:xfrm>
          <a:off x="0" y="0"/>
          <a:ext cx="0" cy="0"/>
          <a:chOff x="0" y="0"/>
          <a:chExt cx="0" cy="0"/>
        </a:xfrm>
      </p:grpSpPr>
      <p:sp>
        <p:nvSpPr>
          <p:cNvPr id="16" name="Text Placeholder 21">
            <a:extLst>
              <a:ext uri="{FF2B5EF4-FFF2-40B4-BE49-F238E27FC236}">
                <a16:creationId xmlns:a16="http://schemas.microsoft.com/office/drawing/2014/main" id="{1020FF19-64EC-4997-8810-BCEF07763A4E}"/>
              </a:ext>
            </a:extLst>
          </p:cNvPr>
          <p:cNvSpPr>
            <a:spLocks noGrp="1"/>
          </p:cNvSpPr>
          <p:nvPr>
            <p:ph type="body" sz="quarter" idx="23" hasCustomPrompt="1"/>
          </p:nvPr>
        </p:nvSpPr>
        <p:spPr>
          <a:xfrm>
            <a:off x="252413"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23" name="Text Placeholder 3">
            <a:extLst>
              <a:ext uri="{FF2B5EF4-FFF2-40B4-BE49-F238E27FC236}">
                <a16:creationId xmlns:a16="http://schemas.microsoft.com/office/drawing/2014/main" id="{D9AB4E66-E1A5-4BC7-ABD0-2D9761331AF8}"/>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6F34205D-5CCD-472E-984C-015885DF805A}"/>
              </a:ext>
            </a:extLst>
          </p:cNvPr>
          <p:cNvSpPr>
            <a:spLocks noGrp="1"/>
          </p:cNvSpPr>
          <p:nvPr>
            <p:ph type="body" sz="quarter" idx="32" hasCustomPrompt="1"/>
          </p:nvPr>
        </p:nvSpPr>
        <p:spPr>
          <a:xfrm>
            <a:off x="6145215"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852B04B8-A200-4845-995C-684E577296D1}"/>
              </a:ext>
            </a:extLst>
          </p:cNvPr>
          <p:cNvSpPr>
            <a:spLocks noGrp="1"/>
          </p:cNvSpPr>
          <p:nvPr>
            <p:ph type="body" sz="quarter" idx="34" hasCustomPrompt="1"/>
          </p:nvPr>
        </p:nvSpPr>
        <p:spPr>
          <a:xfrm>
            <a:off x="9086852"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2" name="Text Placeholder 3">
            <a:extLst>
              <a:ext uri="{FF2B5EF4-FFF2-40B4-BE49-F238E27FC236}">
                <a16:creationId xmlns:a16="http://schemas.microsoft.com/office/drawing/2014/main" id="{58370793-C639-46B7-818D-AFE19B2B7853}"/>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0" name="Text Placeholder 21">
            <a:extLst>
              <a:ext uri="{FF2B5EF4-FFF2-40B4-BE49-F238E27FC236}">
                <a16:creationId xmlns:a16="http://schemas.microsoft.com/office/drawing/2014/main" id="{2CCB73BE-8A25-40B2-AACE-9ADF86281A65}"/>
              </a:ext>
            </a:extLst>
          </p:cNvPr>
          <p:cNvSpPr>
            <a:spLocks noGrp="1"/>
          </p:cNvSpPr>
          <p:nvPr>
            <p:ph type="body" sz="quarter" idx="38" hasCustomPrompt="1"/>
          </p:nvPr>
        </p:nvSpPr>
        <p:spPr>
          <a:xfrm>
            <a:off x="3197226"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41" name="Text Placeholder 21">
            <a:extLst>
              <a:ext uri="{FF2B5EF4-FFF2-40B4-BE49-F238E27FC236}">
                <a16:creationId xmlns:a16="http://schemas.microsoft.com/office/drawing/2014/main" id="{3D5AAD2B-9E2B-4C82-9EBF-3DC173426B89}"/>
              </a:ext>
            </a:extLst>
          </p:cNvPr>
          <p:cNvSpPr>
            <a:spLocks noGrp="1"/>
          </p:cNvSpPr>
          <p:nvPr>
            <p:ph type="body" sz="quarter" idx="39" hasCustomPrompt="1"/>
          </p:nvPr>
        </p:nvSpPr>
        <p:spPr>
          <a:xfrm>
            <a:off x="6142039"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42" name="Text Placeholder 21">
            <a:extLst>
              <a:ext uri="{FF2B5EF4-FFF2-40B4-BE49-F238E27FC236}">
                <a16:creationId xmlns:a16="http://schemas.microsoft.com/office/drawing/2014/main" id="{868EC492-7545-42A9-A3E0-CB35DF37544F}"/>
              </a:ext>
            </a:extLst>
          </p:cNvPr>
          <p:cNvSpPr>
            <a:spLocks noGrp="1"/>
          </p:cNvSpPr>
          <p:nvPr>
            <p:ph type="body" sz="quarter" idx="40" hasCustomPrompt="1"/>
          </p:nvPr>
        </p:nvSpPr>
        <p:spPr>
          <a:xfrm>
            <a:off x="9083675"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6" name="Date Placeholder 5">
            <a:extLst>
              <a:ext uri="{FF2B5EF4-FFF2-40B4-BE49-F238E27FC236}">
                <a16:creationId xmlns:a16="http://schemas.microsoft.com/office/drawing/2014/main" id="{73950630-E9DE-42A8-A376-6F38F2909A7D}"/>
              </a:ext>
            </a:extLst>
          </p:cNvPr>
          <p:cNvSpPr>
            <a:spLocks noGrp="1"/>
          </p:cNvSpPr>
          <p:nvPr>
            <p:ph type="dt" sz="half" idx="4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Footer Placeholder 6">
            <a:extLst>
              <a:ext uri="{FF2B5EF4-FFF2-40B4-BE49-F238E27FC236}">
                <a16:creationId xmlns:a16="http://schemas.microsoft.com/office/drawing/2014/main" id="{C91FD656-22AF-455D-8F88-4B7F506F9638}"/>
              </a:ext>
            </a:extLst>
          </p:cNvPr>
          <p:cNvSpPr>
            <a:spLocks noGrp="1"/>
          </p:cNvSpPr>
          <p:nvPr>
            <p:ph type="ftr" sz="quarter" idx="42"/>
          </p:nvPr>
        </p:nvSpPr>
        <p:spPr/>
        <p:txBody>
          <a:bodyPr/>
          <a:lstStyle/>
          <a:p>
            <a:r>
              <a:rPr lang="en-US"/>
              <a:t>Mojang Studios</a:t>
            </a:r>
          </a:p>
        </p:txBody>
      </p:sp>
      <p:sp>
        <p:nvSpPr>
          <p:cNvPr id="9" name="Slide Number Placeholder 8">
            <a:extLst>
              <a:ext uri="{FF2B5EF4-FFF2-40B4-BE49-F238E27FC236}">
                <a16:creationId xmlns:a16="http://schemas.microsoft.com/office/drawing/2014/main" id="{93C3733A-23FB-4C5E-81E5-F63D67DBBCC0}"/>
              </a:ext>
            </a:extLst>
          </p:cNvPr>
          <p:cNvSpPr>
            <a:spLocks noGrp="1"/>
          </p:cNvSpPr>
          <p:nvPr>
            <p:ph type="sldNum" sz="quarter" idx="43"/>
          </p:nvPr>
        </p:nvSpPr>
        <p:spPr/>
        <p:txBody>
          <a:bodyPr/>
          <a:lstStyle/>
          <a:p>
            <a:fld id="{7C84D469-983E-45D1-83D0-D0A54F8F126E}" type="slidenum">
              <a:rPr lang="en-US" smtClean="0"/>
              <a:pPr/>
              <a:t>‹#›</a:t>
            </a:fld>
            <a:endParaRPr lang="en-US"/>
          </a:p>
        </p:txBody>
      </p:sp>
      <p:sp>
        <p:nvSpPr>
          <p:cNvPr id="19" name="Text Placeholder 3">
            <a:extLst>
              <a:ext uri="{FF2B5EF4-FFF2-40B4-BE49-F238E27FC236}">
                <a16:creationId xmlns:a16="http://schemas.microsoft.com/office/drawing/2014/main" id="{5403988F-73C7-490A-BA1C-6FF0068AA7E4}"/>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0" name="Text Placeholder 3">
            <a:extLst>
              <a:ext uri="{FF2B5EF4-FFF2-40B4-BE49-F238E27FC236}">
                <a16:creationId xmlns:a16="http://schemas.microsoft.com/office/drawing/2014/main" id="{DCF24185-8F82-4A4B-A250-AE4A4F3A57E1}"/>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1" name="Text Placeholder 3">
            <a:extLst>
              <a:ext uri="{FF2B5EF4-FFF2-40B4-BE49-F238E27FC236}">
                <a16:creationId xmlns:a16="http://schemas.microsoft.com/office/drawing/2014/main" id="{888FB33D-C060-49EE-B38B-DBB796AC4E0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3CACD907-8E06-4ED2-BC39-EAC1E916E92D}"/>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itle 23">
            <a:extLst>
              <a:ext uri="{FF2B5EF4-FFF2-40B4-BE49-F238E27FC236}">
                <a16:creationId xmlns:a16="http://schemas.microsoft.com/office/drawing/2014/main" id="{CCE18077-32FA-41BE-9F47-D9F1137C2D5E}"/>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34" name="Text Placeholder 21">
            <a:extLst>
              <a:ext uri="{FF2B5EF4-FFF2-40B4-BE49-F238E27FC236}">
                <a16:creationId xmlns:a16="http://schemas.microsoft.com/office/drawing/2014/main" id="{DC2D727F-9FB9-49F1-B276-3A510D34EA7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275516705"/>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Page 4 Column Bullet - L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EBCA681-ECCA-4DC5-B3FB-3FAB9C704D89}"/>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B6F46CE9-CE87-4064-BD50-C45187EB67C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52560DA8-CF27-4532-A194-5EF234E580F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6" name="Text Placeholder 15">
            <a:extLst>
              <a:ext uri="{FF2B5EF4-FFF2-40B4-BE49-F238E27FC236}">
                <a16:creationId xmlns:a16="http://schemas.microsoft.com/office/drawing/2014/main" id="{1D0F2F64-410B-4B72-B159-A1837355EE13}"/>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ext Placeholder 15">
            <a:extLst>
              <a:ext uri="{FF2B5EF4-FFF2-40B4-BE49-F238E27FC236}">
                <a16:creationId xmlns:a16="http://schemas.microsoft.com/office/drawing/2014/main" id="{1B7DFCA7-78EF-4F48-988F-CFDA1A221075}"/>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8" name="Text Placeholder 15">
            <a:extLst>
              <a:ext uri="{FF2B5EF4-FFF2-40B4-BE49-F238E27FC236}">
                <a16:creationId xmlns:a16="http://schemas.microsoft.com/office/drawing/2014/main" id="{E4B5C783-6FF6-498F-854A-35647DAC3800}"/>
              </a:ext>
            </a:extLst>
          </p:cNvPr>
          <p:cNvSpPr>
            <a:spLocks noGrp="1"/>
          </p:cNvSpPr>
          <p:nvPr>
            <p:ph type="body" sz="quarter" idx="35" hasCustomPrompt="1"/>
          </p:nvPr>
        </p:nvSpPr>
        <p:spPr>
          <a:xfrm>
            <a:off x="6142038"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9" name="Text Placeholder 15">
            <a:extLst>
              <a:ext uri="{FF2B5EF4-FFF2-40B4-BE49-F238E27FC236}">
                <a16:creationId xmlns:a16="http://schemas.microsoft.com/office/drawing/2014/main" id="{ADA655E6-7F02-47DA-8B80-2F6E9A8B8EB4}"/>
              </a:ext>
            </a:extLst>
          </p:cNvPr>
          <p:cNvSpPr>
            <a:spLocks noGrp="1"/>
          </p:cNvSpPr>
          <p:nvPr>
            <p:ph type="body" sz="quarter" idx="36" hasCustomPrompt="1"/>
          </p:nvPr>
        </p:nvSpPr>
        <p:spPr>
          <a:xfrm>
            <a:off x="9089136"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1" name="Text Placeholder 3">
            <a:extLst>
              <a:ext uri="{FF2B5EF4-FFF2-40B4-BE49-F238E27FC236}">
                <a16:creationId xmlns:a16="http://schemas.microsoft.com/office/drawing/2014/main" id="{768EE299-EBF2-43F3-B967-B50433BD8986}"/>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6792C8E8-19F1-49CC-9EE8-C55789D6E77E}"/>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3" name="Text Placeholder 3">
            <a:extLst>
              <a:ext uri="{FF2B5EF4-FFF2-40B4-BE49-F238E27FC236}">
                <a16:creationId xmlns:a16="http://schemas.microsoft.com/office/drawing/2014/main" id="{DC377A34-2598-4FD3-AA0E-3D63EAE32D1E}"/>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4" name="Text Placeholder 3">
            <a:extLst>
              <a:ext uri="{FF2B5EF4-FFF2-40B4-BE49-F238E27FC236}">
                <a16:creationId xmlns:a16="http://schemas.microsoft.com/office/drawing/2014/main" id="{A30AB321-F9A9-4270-BD89-F20720958649}"/>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5" name="Title 23">
            <a:extLst>
              <a:ext uri="{FF2B5EF4-FFF2-40B4-BE49-F238E27FC236}">
                <a16:creationId xmlns:a16="http://schemas.microsoft.com/office/drawing/2014/main" id="{BD611F08-CA7D-4780-923B-27E65FBD1CC7}"/>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6" name="Text Placeholder 21">
            <a:extLst>
              <a:ext uri="{FF2B5EF4-FFF2-40B4-BE49-F238E27FC236}">
                <a16:creationId xmlns:a16="http://schemas.microsoft.com/office/drawing/2014/main" id="{79BC3EE7-DED0-44AB-8546-FEB59D5BF909}"/>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47563649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Page 4 Column Bullet - Dark">
    <p:bg>
      <p:bgRef idx="1001">
        <a:schemeClr val="bg1"/>
      </p:bgRef>
    </p:bg>
    <p:spTree>
      <p:nvGrpSpPr>
        <p:cNvPr id="1" name=""/>
        <p:cNvGrpSpPr/>
        <p:nvPr/>
      </p:nvGrpSpPr>
      <p:grpSpPr>
        <a:xfrm>
          <a:off x="0" y="0"/>
          <a:ext cx="0" cy="0"/>
          <a:chOff x="0" y="0"/>
          <a:chExt cx="0" cy="0"/>
        </a:xfrm>
      </p:grpSpPr>
      <p:sp>
        <p:nvSpPr>
          <p:cNvPr id="9" name="Date Placeholder 8">
            <a:extLst>
              <a:ext uri="{FF2B5EF4-FFF2-40B4-BE49-F238E27FC236}">
                <a16:creationId xmlns:a16="http://schemas.microsoft.com/office/drawing/2014/main" id="{B1F9DBBE-B7C7-4F78-933F-9D87B8D885A2}"/>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0" name="Footer Placeholder 9">
            <a:extLst>
              <a:ext uri="{FF2B5EF4-FFF2-40B4-BE49-F238E27FC236}">
                <a16:creationId xmlns:a16="http://schemas.microsoft.com/office/drawing/2014/main" id="{244D7FF6-76A5-403F-A82E-D94173F58D2F}"/>
              </a:ext>
            </a:extLst>
          </p:cNvPr>
          <p:cNvSpPr>
            <a:spLocks noGrp="1"/>
          </p:cNvSpPr>
          <p:nvPr>
            <p:ph type="ftr" sz="quarter" idx="11"/>
          </p:nvPr>
        </p:nvSpPr>
        <p:spPr/>
        <p:txBody>
          <a:bodyPr/>
          <a:lstStyle/>
          <a:p>
            <a:r>
              <a:rPr lang="en-US"/>
              <a:t>Mojang Studios</a:t>
            </a:r>
          </a:p>
        </p:txBody>
      </p:sp>
      <p:sp>
        <p:nvSpPr>
          <p:cNvPr id="11" name="Slide Number Placeholder 10">
            <a:extLst>
              <a:ext uri="{FF2B5EF4-FFF2-40B4-BE49-F238E27FC236}">
                <a16:creationId xmlns:a16="http://schemas.microsoft.com/office/drawing/2014/main" id="{0B8D4480-7570-4A4D-8728-07E88FB82A18}"/>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25" name="Text Placeholder 15">
            <a:extLst>
              <a:ext uri="{FF2B5EF4-FFF2-40B4-BE49-F238E27FC236}">
                <a16:creationId xmlns:a16="http://schemas.microsoft.com/office/drawing/2014/main" id="{05A23242-8110-4FC6-AF09-ECF7D4C574DA}"/>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6" name="Text Placeholder 15">
            <a:extLst>
              <a:ext uri="{FF2B5EF4-FFF2-40B4-BE49-F238E27FC236}">
                <a16:creationId xmlns:a16="http://schemas.microsoft.com/office/drawing/2014/main" id="{860B9330-271E-45C6-8779-88B28874E9ED}"/>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7" name="Text Placeholder 15">
            <a:extLst>
              <a:ext uri="{FF2B5EF4-FFF2-40B4-BE49-F238E27FC236}">
                <a16:creationId xmlns:a16="http://schemas.microsoft.com/office/drawing/2014/main" id="{94E99715-03E6-4EC5-A0BC-CF7F81BD3F6D}"/>
              </a:ext>
            </a:extLst>
          </p:cNvPr>
          <p:cNvSpPr>
            <a:spLocks noGrp="1"/>
          </p:cNvSpPr>
          <p:nvPr>
            <p:ph type="body" sz="quarter" idx="35" hasCustomPrompt="1"/>
          </p:nvPr>
        </p:nvSpPr>
        <p:spPr>
          <a:xfrm>
            <a:off x="6142038" y="1546605"/>
            <a:ext cx="2851150" cy="4549395"/>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8" name="Text Placeholder 15">
            <a:extLst>
              <a:ext uri="{FF2B5EF4-FFF2-40B4-BE49-F238E27FC236}">
                <a16:creationId xmlns:a16="http://schemas.microsoft.com/office/drawing/2014/main" id="{FE13EDD1-4369-4090-A611-158886608CCC}"/>
              </a:ext>
            </a:extLst>
          </p:cNvPr>
          <p:cNvSpPr>
            <a:spLocks noGrp="1"/>
          </p:cNvSpPr>
          <p:nvPr>
            <p:ph type="body" sz="quarter" idx="36" hasCustomPrompt="1"/>
          </p:nvPr>
        </p:nvSpPr>
        <p:spPr>
          <a:xfrm>
            <a:off x="9089136" y="1546605"/>
            <a:ext cx="2851150" cy="4549395"/>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ext Placeholder 3">
            <a:extLst>
              <a:ext uri="{FF2B5EF4-FFF2-40B4-BE49-F238E27FC236}">
                <a16:creationId xmlns:a16="http://schemas.microsoft.com/office/drawing/2014/main" id="{CB967907-5ECF-4C2A-9BB5-1AB2E388C98D}"/>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8" name="Text Placeholder 3">
            <a:extLst>
              <a:ext uri="{FF2B5EF4-FFF2-40B4-BE49-F238E27FC236}">
                <a16:creationId xmlns:a16="http://schemas.microsoft.com/office/drawing/2014/main" id="{F131AA88-3582-43DB-9CE1-628E97467786}"/>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ext Placeholder 3">
            <a:extLst>
              <a:ext uri="{FF2B5EF4-FFF2-40B4-BE49-F238E27FC236}">
                <a16:creationId xmlns:a16="http://schemas.microsoft.com/office/drawing/2014/main" id="{37AB1731-6C23-4DC1-A274-88C951EDAEC8}"/>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0" name="Text Placeholder 3">
            <a:extLst>
              <a:ext uri="{FF2B5EF4-FFF2-40B4-BE49-F238E27FC236}">
                <a16:creationId xmlns:a16="http://schemas.microsoft.com/office/drawing/2014/main" id="{610748E9-4D36-413D-863A-F45079827EBF}"/>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1" name="Title 23">
            <a:extLst>
              <a:ext uri="{FF2B5EF4-FFF2-40B4-BE49-F238E27FC236}">
                <a16:creationId xmlns:a16="http://schemas.microsoft.com/office/drawing/2014/main" id="{8B720C46-FCA0-43CC-9710-0B8F067BB701}"/>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32" name="Text Placeholder 21">
            <a:extLst>
              <a:ext uri="{FF2B5EF4-FFF2-40B4-BE49-F238E27FC236}">
                <a16:creationId xmlns:a16="http://schemas.microsoft.com/office/drawing/2014/main" id="{8408C8A5-89D2-424E-B4C5-4FD2660728AF}"/>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79195742"/>
      </p:ext>
    </p:extLst>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Page 3 Column Image - Light">
    <p:spTree>
      <p:nvGrpSpPr>
        <p:cNvPr id="1" name=""/>
        <p:cNvGrpSpPr/>
        <p:nvPr/>
      </p:nvGrpSpPr>
      <p:grpSpPr>
        <a:xfrm>
          <a:off x="0" y="0"/>
          <a:ext cx="0" cy="0"/>
          <a:chOff x="0" y="0"/>
          <a:chExt cx="0" cy="0"/>
        </a:xfrm>
      </p:grpSpPr>
      <p:sp>
        <p:nvSpPr>
          <p:cNvPr id="28" name="Text Placeholder 3">
            <a:extLst>
              <a:ext uri="{FF2B5EF4-FFF2-40B4-BE49-F238E27FC236}">
                <a16:creationId xmlns:a16="http://schemas.microsoft.com/office/drawing/2014/main" id="{36CD7EA0-B4D3-4A98-9D62-CF585E183333}"/>
              </a:ext>
            </a:extLst>
          </p:cNvPr>
          <p:cNvSpPr>
            <a:spLocks noGrp="1"/>
          </p:cNvSpPr>
          <p:nvPr>
            <p:ph type="body" sz="quarter" idx="30" hasCustomPrompt="1"/>
          </p:nvPr>
        </p:nvSpPr>
        <p:spPr>
          <a:xfrm>
            <a:off x="3195637" y="3567682"/>
            <a:ext cx="2851150" cy="252831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9" name="Text Placeholder 3">
            <a:extLst>
              <a:ext uri="{FF2B5EF4-FFF2-40B4-BE49-F238E27FC236}">
                <a16:creationId xmlns:a16="http://schemas.microsoft.com/office/drawing/2014/main" id="{4CDFCA0E-C3FA-4006-8F20-BF32981A4524}"/>
              </a:ext>
            </a:extLst>
          </p:cNvPr>
          <p:cNvSpPr>
            <a:spLocks noGrp="1"/>
          </p:cNvSpPr>
          <p:nvPr>
            <p:ph type="body" sz="quarter" idx="32" hasCustomPrompt="1"/>
          </p:nvPr>
        </p:nvSpPr>
        <p:spPr>
          <a:xfrm>
            <a:off x="6145215"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55A3D200-AA14-4B69-98E0-7E22B08F2C8F}"/>
              </a:ext>
            </a:extLst>
          </p:cNvPr>
          <p:cNvSpPr>
            <a:spLocks noGrp="1"/>
          </p:cNvSpPr>
          <p:nvPr>
            <p:ph type="body" sz="quarter" idx="34" hasCustomPrompt="1"/>
          </p:nvPr>
        </p:nvSpPr>
        <p:spPr>
          <a:xfrm>
            <a:off x="9086852"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 name="Date Placeholder 2">
            <a:extLst>
              <a:ext uri="{FF2B5EF4-FFF2-40B4-BE49-F238E27FC236}">
                <a16:creationId xmlns:a16="http://schemas.microsoft.com/office/drawing/2014/main" id="{BBF69637-E16D-4ED1-85D9-C74E12EAB310}"/>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9B5064C-BD6A-435E-B78D-4B695EA0A4CB}"/>
              </a:ext>
            </a:extLst>
          </p:cNvPr>
          <p:cNvSpPr>
            <a:spLocks noGrp="1"/>
          </p:cNvSpPr>
          <p:nvPr>
            <p:ph type="ftr" sz="quarter" idx="39"/>
          </p:nvPr>
        </p:nvSpPr>
        <p:spPr/>
        <p:txBody>
          <a:bodyPr/>
          <a:lstStyle/>
          <a:p>
            <a:r>
              <a:rPr lang="en-US"/>
              <a:t>Mojang Studios</a:t>
            </a:r>
          </a:p>
        </p:txBody>
      </p:sp>
      <p:sp>
        <p:nvSpPr>
          <p:cNvPr id="5" name="Slide Number Placeholder 4">
            <a:extLst>
              <a:ext uri="{FF2B5EF4-FFF2-40B4-BE49-F238E27FC236}">
                <a16:creationId xmlns:a16="http://schemas.microsoft.com/office/drawing/2014/main" id="{3A22E13F-F36B-4925-AC51-041877CB1827}"/>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16" name="Title 23">
            <a:extLst>
              <a:ext uri="{FF2B5EF4-FFF2-40B4-BE49-F238E27FC236}">
                <a16:creationId xmlns:a16="http://schemas.microsoft.com/office/drawing/2014/main" id="{2B4CDE2A-8D38-4E09-90FF-6CAA6689762B}"/>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7" name="Text Placeholder 21">
            <a:extLst>
              <a:ext uri="{FF2B5EF4-FFF2-40B4-BE49-F238E27FC236}">
                <a16:creationId xmlns:a16="http://schemas.microsoft.com/office/drawing/2014/main" id="{05D19981-6FD5-4B9D-AD6F-113EE9C737B0}"/>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8" name="Text Placeholder 3">
            <a:extLst>
              <a:ext uri="{FF2B5EF4-FFF2-40B4-BE49-F238E27FC236}">
                <a16:creationId xmlns:a16="http://schemas.microsoft.com/office/drawing/2014/main" id="{A2EED76C-F984-4194-B3DC-05EAAA06360F}"/>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9" name="Text Placeholder 3">
            <a:extLst>
              <a:ext uri="{FF2B5EF4-FFF2-40B4-BE49-F238E27FC236}">
                <a16:creationId xmlns:a16="http://schemas.microsoft.com/office/drawing/2014/main" id="{C8B181BF-ED01-4065-A340-E02B4ACA405B}"/>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1" name="Text Placeholder 3">
            <a:extLst>
              <a:ext uri="{FF2B5EF4-FFF2-40B4-BE49-F238E27FC236}">
                <a16:creationId xmlns:a16="http://schemas.microsoft.com/office/drawing/2014/main" id="{F0B23B5C-4DD3-4ABB-871A-7357AF72250E}"/>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6" name="Picture Placeholder 5">
            <a:extLst>
              <a:ext uri="{FF2B5EF4-FFF2-40B4-BE49-F238E27FC236}">
                <a16:creationId xmlns:a16="http://schemas.microsoft.com/office/drawing/2014/main" id="{1FA26DF7-1988-4A11-B1ED-C65DB6217450}"/>
              </a:ext>
            </a:extLst>
          </p:cNvPr>
          <p:cNvSpPr>
            <a:spLocks noGrp="1"/>
          </p:cNvSpPr>
          <p:nvPr>
            <p:ph type="pic" sz="quarter" idx="45" hasCustomPrompt="1"/>
          </p:nvPr>
        </p:nvSpPr>
        <p:spPr>
          <a:xfrm>
            <a:off x="3195637"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
        <p:nvSpPr>
          <p:cNvPr id="24" name="Picture Placeholder 5">
            <a:extLst>
              <a:ext uri="{FF2B5EF4-FFF2-40B4-BE49-F238E27FC236}">
                <a16:creationId xmlns:a16="http://schemas.microsoft.com/office/drawing/2014/main" id="{030E526E-CF72-4FD7-8F01-F8BD57A89004}"/>
              </a:ext>
            </a:extLst>
          </p:cNvPr>
          <p:cNvSpPr>
            <a:spLocks noGrp="1"/>
          </p:cNvSpPr>
          <p:nvPr>
            <p:ph type="pic" sz="quarter" idx="46" hasCustomPrompt="1"/>
          </p:nvPr>
        </p:nvSpPr>
        <p:spPr>
          <a:xfrm>
            <a:off x="6145213"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
        <p:nvSpPr>
          <p:cNvPr id="33" name="Picture Placeholder 5">
            <a:extLst>
              <a:ext uri="{FF2B5EF4-FFF2-40B4-BE49-F238E27FC236}">
                <a16:creationId xmlns:a16="http://schemas.microsoft.com/office/drawing/2014/main" id="{768C24A9-A5DF-4956-931B-B07ED2F92EEF}"/>
              </a:ext>
            </a:extLst>
          </p:cNvPr>
          <p:cNvSpPr>
            <a:spLocks noGrp="1"/>
          </p:cNvSpPr>
          <p:nvPr>
            <p:ph type="pic" sz="quarter" idx="47" hasCustomPrompt="1"/>
          </p:nvPr>
        </p:nvSpPr>
        <p:spPr>
          <a:xfrm>
            <a:off x="9083675"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Tree>
    <p:extLst>
      <p:ext uri="{BB962C8B-B14F-4D97-AF65-F5344CB8AC3E}">
        <p14:creationId xmlns:p14="http://schemas.microsoft.com/office/powerpoint/2010/main" val="1667499908"/>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Page 3 Column Image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A06A87D-07F0-477B-949D-3BDBFAD32459}"/>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5F9A153D-7919-46BC-965D-4DDAEA2BE7FC}"/>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3E0BFB38-24E2-40E7-8185-9EEA52B7F47E}"/>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34" name="Text Placeholder 3">
            <a:extLst>
              <a:ext uri="{FF2B5EF4-FFF2-40B4-BE49-F238E27FC236}">
                <a16:creationId xmlns:a16="http://schemas.microsoft.com/office/drawing/2014/main" id="{2DCBCBEE-4C75-4B83-B4B4-9D4271F94316}"/>
              </a:ext>
            </a:extLst>
          </p:cNvPr>
          <p:cNvSpPr>
            <a:spLocks noGrp="1"/>
          </p:cNvSpPr>
          <p:nvPr>
            <p:ph type="body" sz="quarter" idx="30" hasCustomPrompt="1"/>
          </p:nvPr>
        </p:nvSpPr>
        <p:spPr>
          <a:xfrm>
            <a:off x="3195637" y="3567682"/>
            <a:ext cx="2851150" cy="252831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5" name="Text Placeholder 3">
            <a:extLst>
              <a:ext uri="{FF2B5EF4-FFF2-40B4-BE49-F238E27FC236}">
                <a16:creationId xmlns:a16="http://schemas.microsoft.com/office/drawing/2014/main" id="{0C2E30C2-7787-415E-8327-1D81DBE7D2E3}"/>
              </a:ext>
            </a:extLst>
          </p:cNvPr>
          <p:cNvSpPr>
            <a:spLocks noGrp="1"/>
          </p:cNvSpPr>
          <p:nvPr>
            <p:ph type="body" sz="quarter" idx="32" hasCustomPrompt="1"/>
          </p:nvPr>
        </p:nvSpPr>
        <p:spPr>
          <a:xfrm>
            <a:off x="6145215"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8" name="Text Placeholder 3">
            <a:extLst>
              <a:ext uri="{FF2B5EF4-FFF2-40B4-BE49-F238E27FC236}">
                <a16:creationId xmlns:a16="http://schemas.microsoft.com/office/drawing/2014/main" id="{E540F7DA-E726-4949-9E54-DA5B175DD491}"/>
              </a:ext>
            </a:extLst>
          </p:cNvPr>
          <p:cNvSpPr>
            <a:spLocks noGrp="1"/>
          </p:cNvSpPr>
          <p:nvPr>
            <p:ph type="body" sz="quarter" idx="34" hasCustomPrompt="1"/>
          </p:nvPr>
        </p:nvSpPr>
        <p:spPr>
          <a:xfrm>
            <a:off x="9086852"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6" name="Title 23">
            <a:extLst>
              <a:ext uri="{FF2B5EF4-FFF2-40B4-BE49-F238E27FC236}">
                <a16:creationId xmlns:a16="http://schemas.microsoft.com/office/drawing/2014/main" id="{525787D4-69C2-4A87-B756-1B831230712D}"/>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7" name="Text Placeholder 21">
            <a:extLst>
              <a:ext uri="{FF2B5EF4-FFF2-40B4-BE49-F238E27FC236}">
                <a16:creationId xmlns:a16="http://schemas.microsoft.com/office/drawing/2014/main" id="{E27EC9D1-90EF-4090-BD69-2DA70D9DB777}"/>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8" name="Text Placeholder 3">
            <a:extLst>
              <a:ext uri="{FF2B5EF4-FFF2-40B4-BE49-F238E27FC236}">
                <a16:creationId xmlns:a16="http://schemas.microsoft.com/office/drawing/2014/main" id="{B5A23144-6944-4CFF-9A8C-35D41619B1E1}"/>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9" name="Text Placeholder 3">
            <a:extLst>
              <a:ext uri="{FF2B5EF4-FFF2-40B4-BE49-F238E27FC236}">
                <a16:creationId xmlns:a16="http://schemas.microsoft.com/office/drawing/2014/main" id="{74A672EA-5C42-42B1-B31C-DA79B8CE36B2}"/>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0" name="Text Placeholder 3">
            <a:extLst>
              <a:ext uri="{FF2B5EF4-FFF2-40B4-BE49-F238E27FC236}">
                <a16:creationId xmlns:a16="http://schemas.microsoft.com/office/drawing/2014/main" id="{A78E9293-8BAD-467D-86BB-73149C5EA9D9}"/>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4" name="Picture Placeholder 5">
            <a:extLst>
              <a:ext uri="{FF2B5EF4-FFF2-40B4-BE49-F238E27FC236}">
                <a16:creationId xmlns:a16="http://schemas.microsoft.com/office/drawing/2014/main" id="{FBE2BEE5-F4BE-4B2B-9459-8B1BCE79E1A7}"/>
              </a:ext>
            </a:extLst>
          </p:cNvPr>
          <p:cNvSpPr>
            <a:spLocks noGrp="1"/>
          </p:cNvSpPr>
          <p:nvPr>
            <p:ph type="pic" sz="quarter" idx="45" hasCustomPrompt="1"/>
          </p:nvPr>
        </p:nvSpPr>
        <p:spPr>
          <a:xfrm>
            <a:off x="3195637"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
        <p:nvSpPr>
          <p:cNvPr id="25" name="Picture Placeholder 5">
            <a:extLst>
              <a:ext uri="{FF2B5EF4-FFF2-40B4-BE49-F238E27FC236}">
                <a16:creationId xmlns:a16="http://schemas.microsoft.com/office/drawing/2014/main" id="{DC525D70-7364-4D40-AD36-068F2E266C62}"/>
              </a:ext>
            </a:extLst>
          </p:cNvPr>
          <p:cNvSpPr>
            <a:spLocks noGrp="1"/>
          </p:cNvSpPr>
          <p:nvPr>
            <p:ph type="pic" sz="quarter" idx="46" hasCustomPrompt="1"/>
          </p:nvPr>
        </p:nvSpPr>
        <p:spPr>
          <a:xfrm>
            <a:off x="6145213"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
        <p:nvSpPr>
          <p:cNvPr id="26" name="Picture Placeholder 5">
            <a:extLst>
              <a:ext uri="{FF2B5EF4-FFF2-40B4-BE49-F238E27FC236}">
                <a16:creationId xmlns:a16="http://schemas.microsoft.com/office/drawing/2014/main" id="{B6F63255-053D-4EBA-93B0-3079DC4E80B8}"/>
              </a:ext>
            </a:extLst>
          </p:cNvPr>
          <p:cNvSpPr>
            <a:spLocks noGrp="1"/>
          </p:cNvSpPr>
          <p:nvPr>
            <p:ph type="pic" sz="quarter" idx="47" hasCustomPrompt="1"/>
          </p:nvPr>
        </p:nvSpPr>
        <p:spPr>
          <a:xfrm>
            <a:off x="9083675"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Tree>
    <p:extLst>
      <p:ext uri="{BB962C8B-B14F-4D97-AF65-F5344CB8AC3E}">
        <p14:creationId xmlns:p14="http://schemas.microsoft.com/office/powerpoint/2010/main" val="49740998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 Column x 1 Image - Ligh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9A4E331F-5057-4A83-ACCD-E14E93A09945}"/>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lvl1pPr>
          </a:lstStyle>
          <a:p>
            <a:r>
              <a:rPr lang="de-DE"/>
              <a:t>Add Image (945 x 720 pixels)</a:t>
            </a:r>
          </a:p>
        </p:txBody>
      </p:sp>
      <p:sp>
        <p:nvSpPr>
          <p:cNvPr id="2" name="Date Placeholder 1">
            <a:extLst>
              <a:ext uri="{FF2B5EF4-FFF2-40B4-BE49-F238E27FC236}">
                <a16:creationId xmlns:a16="http://schemas.microsoft.com/office/drawing/2014/main" id="{A7FD670A-A5CC-4C98-90D2-B8BF8CFDF29A}"/>
              </a:ext>
            </a:extLst>
          </p:cNvPr>
          <p:cNvSpPr>
            <a:spLocks noGrp="1"/>
          </p:cNvSpPr>
          <p:nvPr>
            <p:ph type="dt" sz="half" idx="32"/>
          </p:nvPr>
        </p:nvSpPr>
        <p:spPr>
          <a:xfrm>
            <a:off x="3195639"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AD4AC56-6FF7-4B46-B0EE-7E17ECA55FD9}"/>
              </a:ext>
            </a:extLst>
          </p:cNvPr>
          <p:cNvSpPr>
            <a:spLocks noGrp="1"/>
          </p:cNvSpPr>
          <p:nvPr>
            <p:ph type="ftr" sz="quarter" idx="33"/>
          </p:nvPr>
        </p:nvSpPr>
        <p:spPr/>
        <p:txBody>
          <a:bodyPr/>
          <a:lstStyle/>
          <a:p>
            <a:r>
              <a:rPr lang="en-US"/>
              <a:t>Mojang Studios</a:t>
            </a:r>
          </a:p>
        </p:txBody>
      </p:sp>
      <p:sp>
        <p:nvSpPr>
          <p:cNvPr id="6" name="Slide Number Placeholder 5">
            <a:extLst>
              <a:ext uri="{FF2B5EF4-FFF2-40B4-BE49-F238E27FC236}">
                <a16:creationId xmlns:a16="http://schemas.microsoft.com/office/drawing/2014/main" id="{A324A7F4-2708-46E4-835E-07EF70C038D7}"/>
              </a:ext>
            </a:extLst>
          </p:cNvPr>
          <p:cNvSpPr>
            <a:spLocks noGrp="1"/>
          </p:cNvSpPr>
          <p:nvPr>
            <p:ph type="sldNum" sz="quarter" idx="34"/>
          </p:nvPr>
        </p:nvSpPr>
        <p:spPr/>
        <p:txBody>
          <a:bodyPr/>
          <a:lstStyle/>
          <a:p>
            <a:fld id="{7C84D469-983E-45D1-83D0-D0A54F8F126E}" type="slidenum">
              <a:rPr lang="en-US" smtClean="0"/>
              <a:pPr/>
              <a:t>‹#›</a:t>
            </a:fld>
            <a:endParaRPr lang="en-US"/>
          </a:p>
        </p:txBody>
      </p:sp>
      <p:sp>
        <p:nvSpPr>
          <p:cNvPr id="16" name="Text Placeholder 3">
            <a:extLst>
              <a:ext uri="{FF2B5EF4-FFF2-40B4-BE49-F238E27FC236}">
                <a16:creationId xmlns:a16="http://schemas.microsoft.com/office/drawing/2014/main" id="{4D467522-DDF5-43E0-B973-A71340D863DC}"/>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0" name="Title 23">
            <a:extLst>
              <a:ext uri="{FF2B5EF4-FFF2-40B4-BE49-F238E27FC236}">
                <a16:creationId xmlns:a16="http://schemas.microsoft.com/office/drawing/2014/main" id="{74701466-85E6-48BD-8D62-594CA0E8189C}"/>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ED3F8081-5FD3-494E-A10C-69F88639914E}"/>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C4B750BF-9846-4071-AB47-D4F78029009C}"/>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7919991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1">
    <p:bg>
      <p:bgPr>
        <a:solidFill>
          <a:schemeClr val="accent1"/>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354D0F85-AD4A-4827-BE46-8666B8D78A2C}"/>
              </a:ext>
            </a:extLst>
          </p:cNvPr>
          <p:cNvSpPr>
            <a:spLocks noGrp="1"/>
          </p:cNvSpPr>
          <p:nvPr>
            <p:ph type="title" hasCustomPrompt="1"/>
          </p:nvPr>
        </p:nvSpPr>
        <p:spPr>
          <a:xfrm>
            <a:off x="252413" y="255588"/>
            <a:ext cx="7272337"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22" name="Text Placeholder 21">
            <a:extLst>
              <a:ext uri="{FF2B5EF4-FFF2-40B4-BE49-F238E27FC236}">
                <a16:creationId xmlns:a16="http://schemas.microsoft.com/office/drawing/2014/main" id="{3B866F7B-3FCC-4DB0-BD8C-1E166E1819B3}"/>
              </a:ext>
            </a:extLst>
          </p:cNvPr>
          <p:cNvSpPr>
            <a:spLocks noGrp="1"/>
          </p:cNvSpPr>
          <p:nvPr>
            <p:ph type="body" sz="quarter" idx="15" hasCustomPrompt="1"/>
          </p:nvPr>
        </p:nvSpPr>
        <p:spPr>
          <a:xfrm>
            <a:off x="252413" y="1955983"/>
            <a:ext cx="7272337" cy="2482668"/>
          </a:xfrm>
          <a:prstGeom prst="rect">
            <a:avLst/>
          </a:prstGeom>
        </p:spPr>
        <p:txBody>
          <a:bodyPr lIns="0"/>
          <a:lstStyle>
            <a:lvl1pPr marL="0" indent="0">
              <a:lnSpc>
                <a:spcPct val="100000"/>
              </a:lnSpc>
              <a:spcAft>
                <a:spcPts val="12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sp>
        <p:nvSpPr>
          <p:cNvPr id="6" name="Freeform: Shape 5">
            <a:extLst>
              <a:ext uri="{FF2B5EF4-FFF2-40B4-BE49-F238E27FC236}">
                <a16:creationId xmlns:a16="http://schemas.microsoft.com/office/drawing/2014/main" id="{C79F75BC-9D31-40DB-8133-C5D26E6D9D8E}"/>
              </a:ext>
            </a:extLst>
          </p:cNvPr>
          <p:cNvSpPr/>
          <p:nvPr/>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D7B3CFD3-9B36-4BDD-928E-8BEC6BE7A65C}"/>
              </a:ext>
            </a:extLst>
          </p:cNvPr>
          <p:cNvSpPr/>
          <p:nvPr/>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0CD98170-2C3C-4E7A-8EDD-99D3AB1F7ED3}"/>
              </a:ext>
            </a:extLst>
          </p:cNvPr>
          <p:cNvSpPr/>
          <p:nvPr/>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E8BEFB58-C3E9-4CF7-81E7-A03371485FA9}"/>
              </a:ext>
            </a:extLst>
          </p:cNvPr>
          <p:cNvSpPr/>
          <p:nvPr/>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79F0F358-39C6-42E8-A3B6-9A73AF9D6E95}"/>
              </a:ext>
            </a:extLst>
          </p:cNvPr>
          <p:cNvSpPr/>
          <p:nvPr/>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2CC36AA8-1DEF-4A63-81D7-5494F7415766}"/>
              </a:ext>
            </a:extLst>
          </p:cNvPr>
          <p:cNvSpPr/>
          <p:nvPr/>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grpSp>
        <p:nvGrpSpPr>
          <p:cNvPr id="31" name="Graphic 27">
            <a:extLst>
              <a:ext uri="{FF2B5EF4-FFF2-40B4-BE49-F238E27FC236}">
                <a16:creationId xmlns:a16="http://schemas.microsoft.com/office/drawing/2014/main" id="{90885CBD-CB4B-44B4-903A-8C197AB669EC}"/>
              </a:ext>
            </a:extLst>
          </p:cNvPr>
          <p:cNvGrpSpPr/>
          <p:nvPr userDrawn="1"/>
        </p:nvGrpSpPr>
        <p:grpSpPr>
          <a:xfrm>
            <a:off x="211138" y="6093845"/>
            <a:ext cx="634650" cy="548640"/>
            <a:chOff x="3214686" y="1004887"/>
            <a:chExt cx="5765431" cy="4850549"/>
          </a:xfrm>
        </p:grpSpPr>
        <p:sp>
          <p:nvSpPr>
            <p:cNvPr id="32" name="Freeform: Shape 31">
              <a:extLst>
                <a:ext uri="{FF2B5EF4-FFF2-40B4-BE49-F238E27FC236}">
                  <a16:creationId xmlns:a16="http://schemas.microsoft.com/office/drawing/2014/main" id="{0C915305-9408-4471-B0D4-FC7C04034FE5}"/>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33" name="Graphic 27">
              <a:extLst>
                <a:ext uri="{FF2B5EF4-FFF2-40B4-BE49-F238E27FC236}">
                  <a16:creationId xmlns:a16="http://schemas.microsoft.com/office/drawing/2014/main" id="{D38FE882-7255-4042-BC39-5204B6AC1CEB}"/>
                </a:ext>
              </a:extLst>
            </p:cNvPr>
            <p:cNvGrpSpPr/>
            <p:nvPr/>
          </p:nvGrpSpPr>
          <p:grpSpPr>
            <a:xfrm>
              <a:off x="3588488" y="1366527"/>
              <a:ext cx="5031814" cy="4160789"/>
              <a:chOff x="3588488" y="1366527"/>
              <a:chExt cx="5031814" cy="4160789"/>
            </a:xfrm>
            <a:solidFill>
              <a:srgbClr val="FFFFFF"/>
            </a:solidFill>
          </p:grpSpPr>
          <p:grpSp>
            <p:nvGrpSpPr>
              <p:cNvPr id="35" name="Graphic 27">
                <a:extLst>
                  <a:ext uri="{FF2B5EF4-FFF2-40B4-BE49-F238E27FC236}">
                    <a16:creationId xmlns:a16="http://schemas.microsoft.com/office/drawing/2014/main" id="{904420B5-803F-4729-A108-FB0AA986EF8C}"/>
                  </a:ext>
                </a:extLst>
              </p:cNvPr>
              <p:cNvGrpSpPr/>
              <p:nvPr/>
            </p:nvGrpSpPr>
            <p:grpSpPr>
              <a:xfrm>
                <a:off x="3588488" y="4982639"/>
                <a:ext cx="5031814" cy="544677"/>
                <a:chOff x="3588488" y="4982639"/>
                <a:chExt cx="5031814" cy="544677"/>
              </a:xfrm>
              <a:solidFill>
                <a:srgbClr val="FFFFFF"/>
              </a:solidFill>
            </p:grpSpPr>
            <p:sp>
              <p:nvSpPr>
                <p:cNvPr id="43" name="Freeform: Shape 42">
                  <a:extLst>
                    <a:ext uri="{FF2B5EF4-FFF2-40B4-BE49-F238E27FC236}">
                      <a16:creationId xmlns:a16="http://schemas.microsoft.com/office/drawing/2014/main" id="{DB2B7EDF-40F8-4D42-B080-B5155F095E71}"/>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A1E4AD0E-137C-4CBE-81BD-A1BE80A8B50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40D14AC0-3048-4478-9862-BBB7E15F51F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3B01CBEE-C01F-4F87-9511-64E4554EC12C}"/>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13FF1B80-A33E-4CA1-9C5C-74A3BB98E2E0}"/>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94F6DEC1-BD21-4C88-A4DB-AD93B4D2477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138045A8-F2F2-4D64-B058-FFC64EB4E66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6" name="Graphic 27">
                <a:extLst>
                  <a:ext uri="{FF2B5EF4-FFF2-40B4-BE49-F238E27FC236}">
                    <a16:creationId xmlns:a16="http://schemas.microsoft.com/office/drawing/2014/main" id="{9F59AD8B-6249-45DA-A913-01F4F96E65DC}"/>
                  </a:ext>
                </a:extLst>
              </p:cNvPr>
              <p:cNvGrpSpPr/>
              <p:nvPr/>
            </p:nvGrpSpPr>
            <p:grpSpPr>
              <a:xfrm>
                <a:off x="3603806" y="1366527"/>
                <a:ext cx="4995343" cy="3257719"/>
                <a:chOff x="3603806" y="1366527"/>
                <a:chExt cx="4995343" cy="3257719"/>
              </a:xfrm>
              <a:solidFill>
                <a:srgbClr val="FFFFFF"/>
              </a:solidFill>
            </p:grpSpPr>
            <p:sp>
              <p:nvSpPr>
                <p:cNvPr id="37" name="Freeform: Shape 36">
                  <a:extLst>
                    <a:ext uri="{FF2B5EF4-FFF2-40B4-BE49-F238E27FC236}">
                      <a16:creationId xmlns:a16="http://schemas.microsoft.com/office/drawing/2014/main" id="{BFBE3883-72BC-46EA-8880-99E0F8F9D629}"/>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E780DC8B-6B22-4D2D-AC55-B72A3BF8C3D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93DCF14E-4C09-4E71-9C9F-FAE10FFC42FB}"/>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D1B653BD-EE17-4E19-B94B-0B991040D44D}"/>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DB204428-BB56-4BB3-AB69-B1B9DE925A90}"/>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E3F5840-1BE5-4324-836F-644605582610}"/>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14" name="Date Placeholder 13">
            <a:extLst>
              <a:ext uri="{FF2B5EF4-FFF2-40B4-BE49-F238E27FC236}">
                <a16:creationId xmlns:a16="http://schemas.microsoft.com/office/drawing/2014/main" id="{0D533D95-26A9-40D5-82E0-965E7B893BE9}"/>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5" name="Footer Placeholder 14">
            <a:extLst>
              <a:ext uri="{FF2B5EF4-FFF2-40B4-BE49-F238E27FC236}">
                <a16:creationId xmlns:a16="http://schemas.microsoft.com/office/drawing/2014/main" id="{E84EF73E-8740-47B5-9ACE-8CA3FEE2680F}"/>
              </a:ext>
            </a:extLst>
          </p:cNvPr>
          <p:cNvSpPr>
            <a:spLocks noGrp="1"/>
          </p:cNvSpPr>
          <p:nvPr>
            <p:ph type="ftr" sz="quarter" idx="17"/>
          </p:nvPr>
        </p:nvSpPr>
        <p:spPr>
          <a:xfrm>
            <a:off x="1725618" y="6512719"/>
            <a:ext cx="1377945" cy="87751"/>
          </a:xfrm>
        </p:spPr>
        <p:txBody>
          <a:bodyPr/>
          <a:lstStyle>
            <a:lvl1pPr>
              <a:defRPr>
                <a:solidFill>
                  <a:schemeClr val="accent1"/>
                </a:solidFill>
              </a:defRPr>
            </a:lvl1pPr>
          </a:lstStyle>
          <a:p>
            <a:r>
              <a:rPr lang="en-US"/>
              <a:t>Mojang Studios</a:t>
            </a:r>
            <a:endParaRPr lang="en-US">
              <a:solidFill>
                <a:schemeClr val="accent1"/>
              </a:solidFill>
            </a:endParaRPr>
          </a:p>
        </p:txBody>
      </p:sp>
      <p:sp>
        <p:nvSpPr>
          <p:cNvPr id="17" name="Slide Number Placeholder 16">
            <a:extLst>
              <a:ext uri="{FF2B5EF4-FFF2-40B4-BE49-F238E27FC236}">
                <a16:creationId xmlns:a16="http://schemas.microsoft.com/office/drawing/2014/main" id="{5B10840F-E756-490A-A3AB-DA586637E1EA}"/>
              </a:ext>
            </a:extLst>
          </p:cNvPr>
          <p:cNvSpPr>
            <a:spLocks noGrp="1"/>
          </p:cNvSpPr>
          <p:nvPr>
            <p:ph type="sldNum" sz="quarter" idx="18"/>
          </p:nvPr>
        </p:nvSpPr>
        <p:spPr/>
        <p:txBody>
          <a:bodyPr/>
          <a:lstStyle>
            <a:lvl1pPr>
              <a:defRPr>
                <a:solidFill>
                  <a:schemeClr val="accent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120335256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 Column x 1 Image - Dark">
    <p:bg>
      <p:bgRef idx="1001">
        <a:schemeClr val="bg1"/>
      </p:bgRef>
    </p:bg>
    <p:spTree>
      <p:nvGrpSpPr>
        <p:cNvPr id="1" name=""/>
        <p:cNvGrpSpPr/>
        <p:nvPr/>
      </p:nvGrpSpPr>
      <p:grpSpPr>
        <a:xfrm>
          <a:off x="0" y="0"/>
          <a:ext cx="0" cy="0"/>
          <a:chOff x="0" y="0"/>
          <a:chExt cx="0" cy="0"/>
        </a:xfrm>
      </p:grpSpPr>
      <p:sp>
        <p:nvSpPr>
          <p:cNvPr id="19" name="Picture Placeholder 8">
            <a:extLst>
              <a:ext uri="{FF2B5EF4-FFF2-40B4-BE49-F238E27FC236}">
                <a16:creationId xmlns:a16="http://schemas.microsoft.com/office/drawing/2014/main" id="{AD2F2857-10A0-4AF6-8F1E-C92EB905FDB3}"/>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solidFill>
                  <a:schemeClr val="bg1"/>
                </a:solidFill>
              </a:defRPr>
            </a:lvl1pPr>
          </a:lstStyle>
          <a:p>
            <a:r>
              <a:rPr lang="de-DE"/>
              <a:t>Add Image (945 x 720 pixels)</a:t>
            </a:r>
          </a:p>
        </p:txBody>
      </p:sp>
      <p:sp>
        <p:nvSpPr>
          <p:cNvPr id="2" name="Date Placeholder 1">
            <a:extLst>
              <a:ext uri="{FF2B5EF4-FFF2-40B4-BE49-F238E27FC236}">
                <a16:creationId xmlns:a16="http://schemas.microsoft.com/office/drawing/2014/main" id="{3A763EEF-9A0B-4ACD-81D8-E66CCD0B54ED}"/>
              </a:ext>
            </a:extLst>
          </p:cNvPr>
          <p:cNvSpPr>
            <a:spLocks noGrp="1"/>
          </p:cNvSpPr>
          <p:nvPr>
            <p:ph type="dt" sz="half" idx="32"/>
          </p:nvPr>
        </p:nvSpPr>
        <p:spPr>
          <a:xfrm>
            <a:off x="3195639"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002312C-0587-4ED0-A2E1-B92640927779}"/>
              </a:ext>
            </a:extLst>
          </p:cNvPr>
          <p:cNvSpPr>
            <a:spLocks noGrp="1"/>
          </p:cNvSpPr>
          <p:nvPr>
            <p:ph type="ftr" sz="quarter" idx="33"/>
          </p:nvPr>
        </p:nvSpPr>
        <p:spPr/>
        <p:txBody>
          <a:bodyPr/>
          <a:lstStyle/>
          <a:p>
            <a:r>
              <a:rPr lang="en-US"/>
              <a:t>Mojang Studios</a:t>
            </a:r>
          </a:p>
        </p:txBody>
      </p:sp>
      <p:sp>
        <p:nvSpPr>
          <p:cNvPr id="6" name="Slide Number Placeholder 5">
            <a:extLst>
              <a:ext uri="{FF2B5EF4-FFF2-40B4-BE49-F238E27FC236}">
                <a16:creationId xmlns:a16="http://schemas.microsoft.com/office/drawing/2014/main" id="{CAAC97FB-A9BC-4D12-BE65-61325D0FDD6C}"/>
              </a:ext>
            </a:extLst>
          </p:cNvPr>
          <p:cNvSpPr>
            <a:spLocks noGrp="1"/>
          </p:cNvSpPr>
          <p:nvPr>
            <p:ph type="sldNum" sz="quarter" idx="34"/>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F8C34146-72FB-44A9-BCF2-140A696958E4}"/>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4AD4405B-9EDD-43B7-89E2-E0133A96CFAE}"/>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714A5682-5B2A-43B4-A6A1-D4E8F9C0DBFE}"/>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3" name="Text Placeholder 3">
            <a:extLst>
              <a:ext uri="{FF2B5EF4-FFF2-40B4-BE49-F238E27FC236}">
                <a16:creationId xmlns:a16="http://schemas.microsoft.com/office/drawing/2014/main" id="{A8B66060-5378-4B44-979C-2F8319CA60D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41757699"/>
      </p:ext>
    </p:extLst>
  </p:cSld>
  <p:clrMapOvr>
    <a:overrideClrMapping bg1="dk1" tx1="lt1" bg2="dk2" tx2="lt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 Column Bullet x 1 Image - Light">
    <p:spTree>
      <p:nvGrpSpPr>
        <p:cNvPr id="1" name=""/>
        <p:cNvGrpSpPr/>
        <p:nvPr/>
      </p:nvGrpSpPr>
      <p:grpSpPr>
        <a:xfrm>
          <a:off x="0" y="0"/>
          <a:ext cx="0" cy="0"/>
          <a:chOff x="0" y="0"/>
          <a:chExt cx="0" cy="0"/>
        </a:xfrm>
      </p:grpSpPr>
      <p:sp>
        <p:nvSpPr>
          <p:cNvPr id="6" name="Picture Placeholder 8">
            <a:extLst>
              <a:ext uri="{FF2B5EF4-FFF2-40B4-BE49-F238E27FC236}">
                <a16:creationId xmlns:a16="http://schemas.microsoft.com/office/drawing/2014/main" id="{5C9C6707-A6E4-4839-B4F7-651B5E39EC77}"/>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lvl1pPr>
          </a:lstStyle>
          <a:p>
            <a:r>
              <a:rPr lang="de-DE"/>
              <a:t>Add Image (945 x 720 pixels)</a:t>
            </a:r>
          </a:p>
        </p:txBody>
      </p:sp>
      <p:sp>
        <p:nvSpPr>
          <p:cNvPr id="3" name="Footer Placeholder 2">
            <a:extLst>
              <a:ext uri="{FF2B5EF4-FFF2-40B4-BE49-F238E27FC236}">
                <a16:creationId xmlns:a16="http://schemas.microsoft.com/office/drawing/2014/main" id="{0707CECB-07DD-41B2-8C9D-9DEAEC225A67}"/>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3DB0151F-30B5-4A0D-B822-82F610AC0E60}"/>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F02AEE6-3783-4147-B00A-2C94E52BB9ED}"/>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8" name="Title 23">
            <a:extLst>
              <a:ext uri="{FF2B5EF4-FFF2-40B4-BE49-F238E27FC236}">
                <a16:creationId xmlns:a16="http://schemas.microsoft.com/office/drawing/2014/main" id="{CF6F64F4-DEB5-4E3E-A44B-4C96455E7178}"/>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C0ADAC8D-0AC8-44DF-8D11-DB67002615D2}"/>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BF234427-528A-4AA6-BCD0-47E17B780652}"/>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31915DFC-6A36-49FA-9073-8E89F87498C8}"/>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7660101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 Column Bullet x 1 Image - Dark">
    <p:bg>
      <p:bgRef idx="1001">
        <a:schemeClr val="bg1"/>
      </p:bgRef>
    </p:bg>
    <p:spTree>
      <p:nvGrpSpPr>
        <p:cNvPr id="1" name=""/>
        <p:cNvGrpSpPr/>
        <p:nvPr/>
      </p:nvGrpSpPr>
      <p:grpSpPr>
        <a:xfrm>
          <a:off x="0" y="0"/>
          <a:ext cx="0" cy="0"/>
          <a:chOff x="0" y="0"/>
          <a:chExt cx="0" cy="0"/>
        </a:xfrm>
      </p:grpSpPr>
      <p:sp>
        <p:nvSpPr>
          <p:cNvPr id="6" name="Picture Placeholder 8">
            <a:extLst>
              <a:ext uri="{FF2B5EF4-FFF2-40B4-BE49-F238E27FC236}">
                <a16:creationId xmlns:a16="http://schemas.microsoft.com/office/drawing/2014/main" id="{962CCE9F-EB35-452F-9C5B-CB27E5AF8619}"/>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solidFill>
                  <a:schemeClr val="bg1"/>
                </a:solidFill>
              </a:defRPr>
            </a:lvl1pPr>
          </a:lstStyle>
          <a:p>
            <a:r>
              <a:rPr lang="de-DE"/>
              <a:t>Add Image (945 x 720 pixels)</a:t>
            </a:r>
          </a:p>
        </p:txBody>
      </p:sp>
      <p:sp>
        <p:nvSpPr>
          <p:cNvPr id="7" name="Title 23">
            <a:extLst>
              <a:ext uri="{FF2B5EF4-FFF2-40B4-BE49-F238E27FC236}">
                <a16:creationId xmlns:a16="http://schemas.microsoft.com/office/drawing/2014/main" id="{B0934A21-41C6-40BC-9CED-DB57B9F6EAE0}"/>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B26E788D-A585-4648-B01A-43AE77CD22B1}"/>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 name="Footer Placeholder 2">
            <a:extLst>
              <a:ext uri="{FF2B5EF4-FFF2-40B4-BE49-F238E27FC236}">
                <a16:creationId xmlns:a16="http://schemas.microsoft.com/office/drawing/2014/main" id="{7B71256F-D1E0-4E83-8F20-92965E48F5BB}"/>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55A4432-696B-4A68-9FB1-FA2523029DFB}"/>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E77C3230-1F6F-405E-903C-BE945F8499D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1" name="Text Placeholder 15">
            <a:extLst>
              <a:ext uri="{FF2B5EF4-FFF2-40B4-BE49-F238E27FC236}">
                <a16:creationId xmlns:a16="http://schemas.microsoft.com/office/drawing/2014/main" id="{FBAE777E-647F-440D-BCDE-F4B4F16ABC47}"/>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A098D37C-A518-4053-A187-804D38219F16}"/>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267624150"/>
      </p:ext>
    </p:extLst>
  </p:cSld>
  <p:clrMapOvr>
    <a:overrideClrMapping bg1="dk1" tx1="lt1" bg2="dk2" tx2="lt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 Column x 1 Floating Image - Ligh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638CD1AC-1C9D-4BD5-898E-6EB6BEB7CE63}"/>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lvl1pPr>
          </a:lstStyle>
          <a:p>
            <a:r>
              <a:rPr lang="de-DE"/>
              <a:t>Add Image (918 x 501 pixels)</a:t>
            </a:r>
          </a:p>
        </p:txBody>
      </p:sp>
      <p:sp>
        <p:nvSpPr>
          <p:cNvPr id="2" name="Date Placeholder 1">
            <a:extLst>
              <a:ext uri="{FF2B5EF4-FFF2-40B4-BE49-F238E27FC236}">
                <a16:creationId xmlns:a16="http://schemas.microsoft.com/office/drawing/2014/main" id="{E268DA05-3080-47A8-A9BD-3BA2DFC78265}"/>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8974100-FB23-41BF-9702-49823F1EA78B}"/>
              </a:ext>
            </a:extLst>
          </p:cNvPr>
          <p:cNvSpPr>
            <a:spLocks noGrp="1"/>
          </p:cNvSpPr>
          <p:nvPr>
            <p:ph type="ftr" sz="quarter" idx="39"/>
          </p:nvPr>
        </p:nvSpPr>
        <p:spPr/>
        <p:txBody>
          <a:bodyPr/>
          <a:lstStyle/>
          <a:p>
            <a:r>
              <a:rPr lang="en-US"/>
              <a:t>Mojang Studios</a:t>
            </a:r>
          </a:p>
        </p:txBody>
      </p:sp>
      <p:sp>
        <p:nvSpPr>
          <p:cNvPr id="6" name="Slide Number Placeholder 5">
            <a:extLst>
              <a:ext uri="{FF2B5EF4-FFF2-40B4-BE49-F238E27FC236}">
                <a16:creationId xmlns:a16="http://schemas.microsoft.com/office/drawing/2014/main" id="{2810E26B-61FD-4FD2-B22D-859BC3DE9E21}"/>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14" name="Text Placeholder 3">
            <a:extLst>
              <a:ext uri="{FF2B5EF4-FFF2-40B4-BE49-F238E27FC236}">
                <a16:creationId xmlns:a16="http://schemas.microsoft.com/office/drawing/2014/main" id="{7CE45498-D888-4689-A3D1-627CF7011F95}"/>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0EB82E78-A0A9-4CD2-8349-C8522814CEA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itle 23">
            <a:extLst>
              <a:ext uri="{FF2B5EF4-FFF2-40B4-BE49-F238E27FC236}">
                <a16:creationId xmlns:a16="http://schemas.microsoft.com/office/drawing/2014/main" id="{2753A3BB-E4B0-4990-8F17-36C5CD6FDA3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0" name="Text Placeholder 21">
            <a:extLst>
              <a:ext uri="{FF2B5EF4-FFF2-40B4-BE49-F238E27FC236}">
                <a16:creationId xmlns:a16="http://schemas.microsoft.com/office/drawing/2014/main" id="{C59FF4BF-F966-47AD-BC19-43A355BBBCB5}"/>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9146910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 Column x 1 Floating Image - Dark">
    <p:bg>
      <p:bgRef idx="1001">
        <a:schemeClr val="bg1"/>
      </p:bgRef>
    </p:bg>
    <p:spTree>
      <p:nvGrpSpPr>
        <p:cNvPr id="1" name=""/>
        <p:cNvGrpSpPr/>
        <p:nvPr/>
      </p:nvGrpSpPr>
      <p:grpSpPr>
        <a:xfrm>
          <a:off x="0" y="0"/>
          <a:ext cx="0" cy="0"/>
          <a:chOff x="0" y="0"/>
          <a:chExt cx="0" cy="0"/>
        </a:xfrm>
      </p:grpSpPr>
      <p:sp>
        <p:nvSpPr>
          <p:cNvPr id="14" name="Picture Placeholder 3">
            <a:extLst>
              <a:ext uri="{FF2B5EF4-FFF2-40B4-BE49-F238E27FC236}">
                <a16:creationId xmlns:a16="http://schemas.microsoft.com/office/drawing/2014/main" id="{DA34A682-8DE5-4F01-B612-ABF5C84D75FA}"/>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(918 x 501 pixels)</a:t>
            </a:r>
          </a:p>
        </p:txBody>
      </p:sp>
      <p:sp>
        <p:nvSpPr>
          <p:cNvPr id="2" name="Date Placeholder 1">
            <a:extLst>
              <a:ext uri="{FF2B5EF4-FFF2-40B4-BE49-F238E27FC236}">
                <a16:creationId xmlns:a16="http://schemas.microsoft.com/office/drawing/2014/main" id="{0038F9DF-9E01-41A6-9CE2-970E9AC2FFDB}"/>
              </a:ext>
            </a:extLst>
          </p:cNvPr>
          <p:cNvSpPr>
            <a:spLocks noGrp="1"/>
          </p:cNvSpPr>
          <p:nvPr>
            <p:ph type="dt" sz="half" idx="2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F2367E63-603E-4D51-808B-3FEED0583EBE}"/>
              </a:ext>
            </a:extLst>
          </p:cNvPr>
          <p:cNvSpPr>
            <a:spLocks noGrp="1"/>
          </p:cNvSpPr>
          <p:nvPr>
            <p:ph type="ftr" sz="quarter" idx="23"/>
          </p:nvPr>
        </p:nvSpPr>
        <p:spPr/>
        <p:txBody>
          <a:bodyPr/>
          <a:lstStyle/>
          <a:p>
            <a:r>
              <a:rPr lang="en-US"/>
              <a:t>Mojang Studios</a:t>
            </a:r>
          </a:p>
        </p:txBody>
      </p:sp>
      <p:sp>
        <p:nvSpPr>
          <p:cNvPr id="6" name="Slide Number Placeholder 5">
            <a:extLst>
              <a:ext uri="{FF2B5EF4-FFF2-40B4-BE49-F238E27FC236}">
                <a16:creationId xmlns:a16="http://schemas.microsoft.com/office/drawing/2014/main" id="{248B478F-8B60-4A27-BB97-4943620DA20F}"/>
              </a:ext>
            </a:extLst>
          </p:cNvPr>
          <p:cNvSpPr>
            <a:spLocks noGrp="1"/>
          </p:cNvSpPr>
          <p:nvPr>
            <p:ph type="sldNum" sz="quarter" idx="24"/>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9E81FC83-F1FF-4246-B2BA-D8D6819E0DC4}"/>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6AB23C00-2708-4AB1-8FD4-EBB34A58053D}"/>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478629E2-22DC-4151-A595-48D1269DA540}"/>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3" name="Text Placeholder 3">
            <a:extLst>
              <a:ext uri="{FF2B5EF4-FFF2-40B4-BE49-F238E27FC236}">
                <a16:creationId xmlns:a16="http://schemas.microsoft.com/office/drawing/2014/main" id="{DFA42BCD-6D36-4E25-84A7-D750122554F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66005441"/>
      </p:ext>
    </p:extLst>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 Column Bullet x 1 Floating Image - Light">
    <p:spTree>
      <p:nvGrpSpPr>
        <p:cNvPr id="1" name=""/>
        <p:cNvGrpSpPr/>
        <p:nvPr/>
      </p:nvGrpSpPr>
      <p:grpSpPr>
        <a:xfrm>
          <a:off x="0" y="0"/>
          <a:ext cx="0" cy="0"/>
          <a:chOff x="0" y="0"/>
          <a:chExt cx="0" cy="0"/>
        </a:xfrm>
      </p:grpSpPr>
      <p:sp>
        <p:nvSpPr>
          <p:cNvPr id="6" name="Picture Placeholder 3">
            <a:extLst>
              <a:ext uri="{FF2B5EF4-FFF2-40B4-BE49-F238E27FC236}">
                <a16:creationId xmlns:a16="http://schemas.microsoft.com/office/drawing/2014/main" id="{0B42DB4A-FD16-4E5D-B860-9D4C0F4BB1E0}"/>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lvl1pPr>
          </a:lstStyle>
          <a:p>
            <a:r>
              <a:rPr lang="de-DE"/>
              <a:t>Add Image (918 x 501 pixels)</a:t>
            </a:r>
          </a:p>
        </p:txBody>
      </p:sp>
      <p:sp>
        <p:nvSpPr>
          <p:cNvPr id="3" name="Footer Placeholder 2">
            <a:extLst>
              <a:ext uri="{FF2B5EF4-FFF2-40B4-BE49-F238E27FC236}">
                <a16:creationId xmlns:a16="http://schemas.microsoft.com/office/drawing/2014/main" id="{8A0BB66A-E084-4BA3-BD1F-ECA8C7967DE3}"/>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6B2AC94-076D-4863-9C24-81E6F6391AB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A915C5CD-9C34-4714-8414-4A405B7A9B66}"/>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Title 23">
            <a:extLst>
              <a:ext uri="{FF2B5EF4-FFF2-40B4-BE49-F238E27FC236}">
                <a16:creationId xmlns:a16="http://schemas.microsoft.com/office/drawing/2014/main" id="{A824A7FA-850B-4FCF-80FE-56C61966456C}"/>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D8926D3A-B02C-4B66-8E72-12E8A7B070B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38B7729F-91E6-4437-B274-D2416E49636A}"/>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01DE1173-668B-460B-ABAE-F151CC455167}"/>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509800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 Column Bullet x 1 Floating Image - Dark">
    <p:bg>
      <p:bgRef idx="1001">
        <a:schemeClr val="bg1"/>
      </p:bgRef>
    </p:bg>
    <p:spTree>
      <p:nvGrpSpPr>
        <p:cNvPr id="1" name=""/>
        <p:cNvGrpSpPr/>
        <p:nvPr/>
      </p:nvGrpSpPr>
      <p:grpSpPr>
        <a:xfrm>
          <a:off x="0" y="0"/>
          <a:ext cx="0" cy="0"/>
          <a:chOff x="0" y="0"/>
          <a:chExt cx="0" cy="0"/>
        </a:xfrm>
      </p:grpSpPr>
      <p:sp>
        <p:nvSpPr>
          <p:cNvPr id="6" name="Picture Placeholder 3">
            <a:extLst>
              <a:ext uri="{FF2B5EF4-FFF2-40B4-BE49-F238E27FC236}">
                <a16:creationId xmlns:a16="http://schemas.microsoft.com/office/drawing/2014/main" id="{BE7BA28A-1758-4964-BACD-549DA328BB08}"/>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(918 x 501 pixels)</a:t>
            </a:r>
          </a:p>
        </p:txBody>
      </p:sp>
      <p:sp>
        <p:nvSpPr>
          <p:cNvPr id="3" name="Footer Placeholder 2">
            <a:extLst>
              <a:ext uri="{FF2B5EF4-FFF2-40B4-BE49-F238E27FC236}">
                <a16:creationId xmlns:a16="http://schemas.microsoft.com/office/drawing/2014/main" id="{29731D9C-BED4-4F72-9259-64043DE0DFD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87514426-0ABE-4F64-B204-E996FF1EB575}"/>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22F30F85-91EE-44C7-9310-BD2760A012C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5B99E902-0C06-4342-90CB-A8CA85BFD224}"/>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E1455412-4D1E-4313-A743-8508ECA8A7D1}"/>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CD368D9B-2C7D-4E02-A9EC-9610AF7877A2}"/>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60BEE571-DE26-4210-B1B9-0C081C76DF23}"/>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078211924"/>
      </p:ext>
    </p:extLst>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 Column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6BA60705-BB8D-4549-8499-B4D37AFBC37B}"/>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tx1"/>
                </a:solidFill>
              </a:defRPr>
            </a:lvl1pPr>
          </a:lstStyle>
          <a:p>
            <a:r>
              <a:rPr lang="de-DE"/>
              <a:t>Add Image (635 x 501 pixels)</a:t>
            </a:r>
          </a:p>
        </p:txBody>
      </p:sp>
      <p:sp>
        <p:nvSpPr>
          <p:cNvPr id="3" name="Date Placeholder 2">
            <a:extLst>
              <a:ext uri="{FF2B5EF4-FFF2-40B4-BE49-F238E27FC236}">
                <a16:creationId xmlns:a16="http://schemas.microsoft.com/office/drawing/2014/main" id="{FB3E2CD5-1C11-4760-BBAB-7142553DB4D6}"/>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5EBDDAE-0465-420D-BBA2-F47144C79778}"/>
              </a:ext>
            </a:extLst>
          </p:cNvPr>
          <p:cNvSpPr>
            <a:spLocks noGrp="1"/>
          </p:cNvSpPr>
          <p:nvPr>
            <p:ph type="ftr" sz="quarter" idx="39"/>
          </p:nvPr>
        </p:nvSpPr>
        <p:spPr/>
        <p:txBody>
          <a:bodyPr/>
          <a:lstStyle/>
          <a:p>
            <a:r>
              <a:rPr lang="en-US"/>
              <a:t>Mojang Studios</a:t>
            </a:r>
          </a:p>
        </p:txBody>
      </p:sp>
      <p:sp>
        <p:nvSpPr>
          <p:cNvPr id="5" name="Slide Number Placeholder 4">
            <a:extLst>
              <a:ext uri="{FF2B5EF4-FFF2-40B4-BE49-F238E27FC236}">
                <a16:creationId xmlns:a16="http://schemas.microsoft.com/office/drawing/2014/main" id="{7DB3DBE4-41AD-4BFC-89AB-849F11CFDB56}"/>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27" name="Title 23">
            <a:extLst>
              <a:ext uri="{FF2B5EF4-FFF2-40B4-BE49-F238E27FC236}">
                <a16:creationId xmlns:a16="http://schemas.microsoft.com/office/drawing/2014/main" id="{CCA68599-0BD8-4C66-89D9-81650063D29D}"/>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8" name="Text Placeholder 21">
            <a:extLst>
              <a:ext uri="{FF2B5EF4-FFF2-40B4-BE49-F238E27FC236}">
                <a16:creationId xmlns:a16="http://schemas.microsoft.com/office/drawing/2014/main" id="{A09FFD54-5B6A-41D8-9AD0-ACE32878E14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3" name="Text Placeholder 3">
            <a:extLst>
              <a:ext uri="{FF2B5EF4-FFF2-40B4-BE49-F238E27FC236}">
                <a16:creationId xmlns:a16="http://schemas.microsoft.com/office/drawing/2014/main" id="{CF64A4C4-521F-4700-A54F-1342673D23B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4" name="Text Placeholder 3">
            <a:extLst>
              <a:ext uri="{FF2B5EF4-FFF2-40B4-BE49-F238E27FC236}">
                <a16:creationId xmlns:a16="http://schemas.microsoft.com/office/drawing/2014/main" id="{FDD581BC-D17B-4EF3-9857-3E0140EBE3FA}"/>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5" name="Text Placeholder 3">
            <a:extLst>
              <a:ext uri="{FF2B5EF4-FFF2-40B4-BE49-F238E27FC236}">
                <a16:creationId xmlns:a16="http://schemas.microsoft.com/office/drawing/2014/main" id="{9E75591B-E3FD-4BD4-8684-3F7C0221042D}"/>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6" name="Text Placeholder 3">
            <a:extLst>
              <a:ext uri="{FF2B5EF4-FFF2-40B4-BE49-F238E27FC236}">
                <a16:creationId xmlns:a16="http://schemas.microsoft.com/office/drawing/2014/main" id="{6D6603CD-B303-422D-86B2-A767F1F323DD}"/>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Tree>
    <p:extLst>
      <p:ext uri="{BB962C8B-B14F-4D97-AF65-F5344CB8AC3E}">
        <p14:creationId xmlns:p14="http://schemas.microsoft.com/office/powerpoint/2010/main" val="3256425754"/>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 Column x 1 Image - Dark">
    <p:bg>
      <p:bgRef idx="1001">
        <a:schemeClr val="bg1"/>
      </p:bgRef>
    </p:bg>
    <p:spTree>
      <p:nvGrpSpPr>
        <p:cNvPr id="1" name=""/>
        <p:cNvGrpSpPr/>
        <p:nvPr/>
      </p:nvGrpSpPr>
      <p:grpSpPr>
        <a:xfrm>
          <a:off x="0" y="0"/>
          <a:ext cx="0" cy="0"/>
          <a:chOff x="0" y="0"/>
          <a:chExt cx="0" cy="0"/>
        </a:xfrm>
      </p:grpSpPr>
      <p:sp>
        <p:nvSpPr>
          <p:cNvPr id="19" name="Picture Placeholder 5">
            <a:extLst>
              <a:ext uri="{FF2B5EF4-FFF2-40B4-BE49-F238E27FC236}">
                <a16:creationId xmlns:a16="http://schemas.microsoft.com/office/drawing/2014/main" id="{02E52822-2FF1-4477-B040-0C6FF426F85E}"/>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(635 x 501 pixels)</a:t>
            </a:r>
          </a:p>
        </p:txBody>
      </p:sp>
      <p:sp>
        <p:nvSpPr>
          <p:cNvPr id="3" name="Footer Placeholder 2">
            <a:extLst>
              <a:ext uri="{FF2B5EF4-FFF2-40B4-BE49-F238E27FC236}">
                <a16:creationId xmlns:a16="http://schemas.microsoft.com/office/drawing/2014/main" id="{A3A0EA6F-38DC-4AB3-A768-7CB44A691814}"/>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77968762-C2DF-476C-81FA-AAB854BB1D1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82479A1C-73DB-47CC-8E57-042DC35845E1}"/>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3" name="Title 23">
            <a:extLst>
              <a:ext uri="{FF2B5EF4-FFF2-40B4-BE49-F238E27FC236}">
                <a16:creationId xmlns:a16="http://schemas.microsoft.com/office/drawing/2014/main" id="{DE85238A-55AF-4C43-A439-2325D1C51B63}"/>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48977EBB-A443-4628-A5A8-5CB6FDE44359}"/>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5" name="Text Placeholder 3">
            <a:extLst>
              <a:ext uri="{FF2B5EF4-FFF2-40B4-BE49-F238E27FC236}">
                <a16:creationId xmlns:a16="http://schemas.microsoft.com/office/drawing/2014/main" id="{7E35CE5D-0308-4494-824F-F62C297FC0E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AD7C2A6F-D5A0-4C58-961D-C49FA1561CA6}"/>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D75121F7-D500-47FB-B2B1-F054B06251BD}"/>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8" name="Text Placeholder 3">
            <a:extLst>
              <a:ext uri="{FF2B5EF4-FFF2-40B4-BE49-F238E27FC236}">
                <a16:creationId xmlns:a16="http://schemas.microsoft.com/office/drawing/2014/main" id="{6A11C9FF-93C1-4D79-BD03-3357C8304C3B}"/>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Tree>
    <p:extLst>
      <p:ext uri="{BB962C8B-B14F-4D97-AF65-F5344CB8AC3E}">
        <p14:creationId xmlns:p14="http://schemas.microsoft.com/office/powerpoint/2010/main" val="595703604"/>
      </p:ext>
    </p:extLst>
  </p:cSld>
  <p:clrMapOvr>
    <a:overrideClrMapping bg1="dk1" tx1="lt1" bg2="dk2" tx2="lt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 Column Bullet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D0C45267-3A1A-43AE-A3A2-4D5C581D46E3}"/>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tx1"/>
                </a:solidFill>
              </a:defRPr>
            </a:lvl1pPr>
          </a:lstStyle>
          <a:p>
            <a:r>
              <a:rPr lang="de-DE"/>
              <a:t>Add Image (635 x 501 pixels)</a:t>
            </a:r>
          </a:p>
        </p:txBody>
      </p:sp>
      <p:sp>
        <p:nvSpPr>
          <p:cNvPr id="3" name="Footer Placeholder 2">
            <a:extLst>
              <a:ext uri="{FF2B5EF4-FFF2-40B4-BE49-F238E27FC236}">
                <a16:creationId xmlns:a16="http://schemas.microsoft.com/office/drawing/2014/main" id="{150E68E7-8405-4842-8009-AA9BA7BCD37F}"/>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144DDCFF-7A0E-46EA-950F-4CB1E08A0AF7}"/>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F3D8CB9F-B4BB-41FF-A8B5-254C9C446AE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5BBB9541-6EC3-436F-A097-CB541F15D1DE}"/>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2746B46B-AB2A-4BE6-B27B-EBCABAA90777}"/>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3" name="Text Placeholder 15">
            <a:extLst>
              <a:ext uri="{FF2B5EF4-FFF2-40B4-BE49-F238E27FC236}">
                <a16:creationId xmlns:a16="http://schemas.microsoft.com/office/drawing/2014/main" id="{E58CAB41-E3E0-44CE-8045-F7FBD314BC3F}"/>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ext Placeholder 15">
            <a:extLst>
              <a:ext uri="{FF2B5EF4-FFF2-40B4-BE49-F238E27FC236}">
                <a16:creationId xmlns:a16="http://schemas.microsoft.com/office/drawing/2014/main" id="{DF33715D-DF41-48B5-AD43-0EEE4A76133B}"/>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5" name="Text Placeholder 3">
            <a:extLst>
              <a:ext uri="{FF2B5EF4-FFF2-40B4-BE49-F238E27FC236}">
                <a16:creationId xmlns:a16="http://schemas.microsoft.com/office/drawing/2014/main" id="{8C5DB9E1-F817-4A43-B5A3-FD93BD4F7CC0}"/>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BE910757-A351-4817-BAB1-789FC3BC4002}"/>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1795093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p:bg>
      <p:bgPr>
        <a:solidFill>
          <a:schemeClr val="bg1"/>
        </a:solidFill>
        <a:effectLst/>
      </p:bgPr>
    </p:bg>
    <p:spTree>
      <p:nvGrpSpPr>
        <p:cNvPr id="1" name=""/>
        <p:cNvGrpSpPr/>
        <p:nvPr/>
      </p:nvGrpSpPr>
      <p:grpSpPr>
        <a:xfrm>
          <a:off x="0" y="0"/>
          <a:ext cx="0" cy="0"/>
          <a:chOff x="0" y="0"/>
          <a:chExt cx="0" cy="0"/>
        </a:xfrm>
      </p:grpSpPr>
      <p:sp>
        <p:nvSpPr>
          <p:cNvPr id="49" name="Title 11">
            <a:extLst>
              <a:ext uri="{FF2B5EF4-FFF2-40B4-BE49-F238E27FC236}">
                <a16:creationId xmlns:a16="http://schemas.microsoft.com/office/drawing/2014/main" id="{D81307EF-77B4-4433-98DB-23371B73215F}"/>
              </a:ext>
            </a:extLst>
          </p:cNvPr>
          <p:cNvSpPr>
            <a:spLocks noGrp="1"/>
          </p:cNvSpPr>
          <p:nvPr>
            <p:ph type="title" hasCustomPrompt="1"/>
          </p:nvPr>
        </p:nvSpPr>
        <p:spPr>
          <a:xfrm>
            <a:off x="252286" y="255588"/>
            <a:ext cx="7272464"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50" name="Text Placeholder 21">
            <a:extLst>
              <a:ext uri="{FF2B5EF4-FFF2-40B4-BE49-F238E27FC236}">
                <a16:creationId xmlns:a16="http://schemas.microsoft.com/office/drawing/2014/main" id="{E9B98BAF-9D6A-4691-8AB6-D5CBE9B731EC}"/>
              </a:ext>
            </a:extLst>
          </p:cNvPr>
          <p:cNvSpPr>
            <a:spLocks noGrp="1"/>
          </p:cNvSpPr>
          <p:nvPr>
            <p:ph type="body" sz="quarter" idx="15" hasCustomPrompt="1"/>
          </p:nvPr>
        </p:nvSpPr>
        <p:spPr>
          <a:xfrm>
            <a:off x="252286" y="1955983"/>
            <a:ext cx="7272464" cy="2482668"/>
          </a:xfrm>
          <a:prstGeom prst="rect">
            <a:avLst/>
          </a:prstGeom>
        </p:spPr>
        <p:txBody>
          <a:bodyPr lIns="0"/>
          <a:lstStyle>
            <a:lvl1pPr marL="0" indent="0">
              <a:lnSpc>
                <a:spcPct val="100000"/>
              </a:lnSpc>
              <a:spcAft>
                <a:spcPts val="6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sp>
        <p:nvSpPr>
          <p:cNvPr id="4" name="Date Placeholder 3">
            <a:extLst>
              <a:ext uri="{FF2B5EF4-FFF2-40B4-BE49-F238E27FC236}">
                <a16:creationId xmlns:a16="http://schemas.microsoft.com/office/drawing/2014/main" id="{5A0FF23E-9523-43B2-807A-97CBE949D786}"/>
              </a:ext>
            </a:extLst>
          </p:cNvPr>
          <p:cNvSpPr>
            <a:spLocks noGrp="1"/>
          </p:cNvSpPr>
          <p:nvPr>
            <p:ph type="dt" sz="half" idx="16"/>
          </p:nvPr>
        </p:nvSpPr>
        <p:spPr>
          <a:xfrm>
            <a:off x="3195637"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83F1A9A0-938E-47D2-A7BC-A9F79C46F002}"/>
              </a:ext>
            </a:extLst>
          </p:cNvPr>
          <p:cNvSpPr>
            <a:spLocks noGrp="1"/>
          </p:cNvSpPr>
          <p:nvPr>
            <p:ph type="ftr" sz="quarter" idx="17"/>
          </p:nvPr>
        </p:nvSpPr>
        <p:spPr>
          <a:xfrm>
            <a:off x="1725618" y="6512718"/>
            <a:ext cx="1377945" cy="87751"/>
          </a:xfrm>
        </p:spPr>
        <p:txBody>
          <a:bodyPr/>
          <a:lstStyle>
            <a:lvl1pPr>
              <a:defRPr>
                <a:solidFill>
                  <a:schemeClr val="bg1"/>
                </a:solidFill>
              </a:defRPr>
            </a:lvl1pPr>
          </a:lstStyle>
          <a:p>
            <a:r>
              <a:rPr lang="en-US"/>
              <a:t>Mojang Studios</a:t>
            </a:r>
            <a:endParaRPr lang="en-US">
              <a:solidFill>
                <a:schemeClr val="bg1"/>
              </a:solidFill>
            </a:endParaRPr>
          </a:p>
        </p:txBody>
      </p:sp>
      <p:grpSp>
        <p:nvGrpSpPr>
          <p:cNvPr id="34" name="Graphic 27">
            <a:extLst>
              <a:ext uri="{FF2B5EF4-FFF2-40B4-BE49-F238E27FC236}">
                <a16:creationId xmlns:a16="http://schemas.microsoft.com/office/drawing/2014/main" id="{98A8F1BA-F4E9-4783-9EE5-FEBD28374C79}"/>
              </a:ext>
            </a:extLst>
          </p:cNvPr>
          <p:cNvGrpSpPr/>
          <p:nvPr userDrawn="1"/>
        </p:nvGrpSpPr>
        <p:grpSpPr>
          <a:xfrm>
            <a:off x="211138" y="6093845"/>
            <a:ext cx="634650" cy="548640"/>
            <a:chOff x="3214686" y="1004887"/>
            <a:chExt cx="5765431" cy="4850549"/>
          </a:xfrm>
        </p:grpSpPr>
        <p:sp>
          <p:nvSpPr>
            <p:cNvPr id="35" name="Freeform: Shape 34">
              <a:extLst>
                <a:ext uri="{FF2B5EF4-FFF2-40B4-BE49-F238E27FC236}">
                  <a16:creationId xmlns:a16="http://schemas.microsoft.com/office/drawing/2014/main" id="{9A1CADF1-EA35-4370-89A8-D5948679BE8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36" name="Graphic 27">
              <a:extLst>
                <a:ext uri="{FF2B5EF4-FFF2-40B4-BE49-F238E27FC236}">
                  <a16:creationId xmlns:a16="http://schemas.microsoft.com/office/drawing/2014/main" id="{DF6F29A0-0E5B-4A26-9F62-73C86A474404}"/>
                </a:ext>
              </a:extLst>
            </p:cNvPr>
            <p:cNvGrpSpPr/>
            <p:nvPr/>
          </p:nvGrpSpPr>
          <p:grpSpPr>
            <a:xfrm>
              <a:off x="3588488" y="1366527"/>
              <a:ext cx="5031814" cy="4160789"/>
              <a:chOff x="3588488" y="1366527"/>
              <a:chExt cx="5031814" cy="4160789"/>
            </a:xfrm>
            <a:solidFill>
              <a:srgbClr val="FFFFFF"/>
            </a:solidFill>
          </p:grpSpPr>
          <p:grpSp>
            <p:nvGrpSpPr>
              <p:cNvPr id="37" name="Graphic 27">
                <a:extLst>
                  <a:ext uri="{FF2B5EF4-FFF2-40B4-BE49-F238E27FC236}">
                    <a16:creationId xmlns:a16="http://schemas.microsoft.com/office/drawing/2014/main" id="{DAB801CF-D8A7-4191-B26B-BD797A8EF61F}"/>
                  </a:ext>
                </a:extLst>
              </p:cNvPr>
              <p:cNvGrpSpPr/>
              <p:nvPr/>
            </p:nvGrpSpPr>
            <p:grpSpPr>
              <a:xfrm>
                <a:off x="3588488" y="4982639"/>
                <a:ext cx="5031814" cy="544677"/>
                <a:chOff x="3588488" y="4982639"/>
                <a:chExt cx="5031814" cy="544677"/>
              </a:xfrm>
              <a:solidFill>
                <a:srgbClr val="FFFFFF"/>
              </a:solidFill>
            </p:grpSpPr>
            <p:sp>
              <p:nvSpPr>
                <p:cNvPr id="45" name="Freeform: Shape 44">
                  <a:extLst>
                    <a:ext uri="{FF2B5EF4-FFF2-40B4-BE49-F238E27FC236}">
                      <a16:creationId xmlns:a16="http://schemas.microsoft.com/office/drawing/2014/main" id="{2B2592F0-EF39-47D4-B558-ACE193AE7149}"/>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28FE4A95-9E63-413C-A60A-03415658DA6D}"/>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A5E97802-C380-4071-9C80-9DC24D9FC49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E1F4D864-5370-4FD6-BCA7-DC01F11A31D6}"/>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22136697-AFB5-4DE1-B67E-F63B2B03724D}"/>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4A5CC49D-6D04-4343-8713-194B986FB413}"/>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B3C76F05-C293-4F1F-AF47-00E28FBC5F57}"/>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8" name="Graphic 27">
                <a:extLst>
                  <a:ext uri="{FF2B5EF4-FFF2-40B4-BE49-F238E27FC236}">
                    <a16:creationId xmlns:a16="http://schemas.microsoft.com/office/drawing/2014/main" id="{F57BB478-B82C-4CF8-A357-30A75368F28C}"/>
                  </a:ext>
                </a:extLst>
              </p:cNvPr>
              <p:cNvGrpSpPr/>
              <p:nvPr/>
            </p:nvGrpSpPr>
            <p:grpSpPr>
              <a:xfrm>
                <a:off x="3603806" y="1366527"/>
                <a:ext cx="4995343" cy="3257719"/>
                <a:chOff x="3603806" y="1366527"/>
                <a:chExt cx="4995343" cy="3257719"/>
              </a:xfrm>
              <a:solidFill>
                <a:srgbClr val="FFFFFF"/>
              </a:solidFill>
            </p:grpSpPr>
            <p:sp>
              <p:nvSpPr>
                <p:cNvPr id="39" name="Freeform: Shape 38">
                  <a:extLst>
                    <a:ext uri="{FF2B5EF4-FFF2-40B4-BE49-F238E27FC236}">
                      <a16:creationId xmlns:a16="http://schemas.microsoft.com/office/drawing/2014/main" id="{D34F6212-69C8-404F-92A4-5729FF1C3D3D}"/>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A06404B4-0CA6-43E7-BCF2-87992FB624C0}"/>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1E05CE0A-6B8D-4299-A45C-70F43B2019C6}"/>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8F657AE-A2D7-4C3C-B3E6-F29943926252}"/>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66A1AB80-6B00-4C68-8F33-31D5D87B7618}"/>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FE2318D4-FD31-46A4-B7AC-3949A7C49EF3}"/>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8" name="Freeform: Shape 7">
            <a:extLst>
              <a:ext uri="{FF2B5EF4-FFF2-40B4-BE49-F238E27FC236}">
                <a16:creationId xmlns:a16="http://schemas.microsoft.com/office/drawing/2014/main" id="{FA94F671-B099-4F31-B036-FD1C0520D70A}"/>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6F1F61AB-A11D-44E0-A7C0-956F48FC262D}"/>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76FBEAEB-D74E-4044-9BC4-CF8305137C76}"/>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55A0CCEE-1332-43C6-A4D1-4587D214CB97}"/>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CDFADEB9-C4CA-4DDA-A586-EDD76771B9D9}"/>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A7F280AC-24B0-4972-964C-564A6C05F914}"/>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64" name="Slide Number Placeholder 63">
            <a:extLst>
              <a:ext uri="{FF2B5EF4-FFF2-40B4-BE49-F238E27FC236}">
                <a16:creationId xmlns:a16="http://schemas.microsoft.com/office/drawing/2014/main" id="{2A479D62-A5FA-4484-8B52-F8DF34162695}"/>
              </a:ext>
            </a:extLst>
          </p:cNvPr>
          <p:cNvSpPr>
            <a:spLocks noGrp="1"/>
          </p:cNvSpPr>
          <p:nvPr>
            <p:ph type="sldNum" sz="quarter" idx="18"/>
          </p:nvPr>
        </p:nvSpPr>
        <p:spPr/>
        <p:txBody>
          <a:bodyPr/>
          <a:lstStyle>
            <a:lvl1pPr>
              <a:defRPr>
                <a:solidFill>
                  <a:schemeClr val="bg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2059954519"/>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 Column Bullet x 1 Image - Dark">
    <p:bg>
      <p:bgRef idx="1001">
        <a:schemeClr val="bg1"/>
      </p:bgRef>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75EE5193-03FD-403A-AD09-57BA12DF3975}"/>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(635 x 501 pixels)</a:t>
            </a:r>
          </a:p>
        </p:txBody>
      </p:sp>
      <p:sp>
        <p:nvSpPr>
          <p:cNvPr id="3" name="Footer Placeholder 2">
            <a:extLst>
              <a:ext uri="{FF2B5EF4-FFF2-40B4-BE49-F238E27FC236}">
                <a16:creationId xmlns:a16="http://schemas.microsoft.com/office/drawing/2014/main" id="{C7943FA6-5B04-4C9E-B86D-0A62A34DB50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72ED3423-7DE3-4AC2-80EC-A4853C60C8C0}"/>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602CF1DA-060C-4395-BDD8-D9459619F46A}"/>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3A011259-E0AC-4557-931D-7AA98AC48278}"/>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3A18495F-7C83-4561-A4EE-BA836C601B75}"/>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3" name="Text Placeholder 15">
            <a:extLst>
              <a:ext uri="{FF2B5EF4-FFF2-40B4-BE49-F238E27FC236}">
                <a16:creationId xmlns:a16="http://schemas.microsoft.com/office/drawing/2014/main" id="{A8C2F6AB-2F55-4A35-9E40-3CA2734C35E9}"/>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ext Placeholder 15">
            <a:extLst>
              <a:ext uri="{FF2B5EF4-FFF2-40B4-BE49-F238E27FC236}">
                <a16:creationId xmlns:a16="http://schemas.microsoft.com/office/drawing/2014/main" id="{57353C32-30F2-4D25-8B2E-330AE439224E}"/>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5" name="Text Placeholder 3">
            <a:extLst>
              <a:ext uri="{FF2B5EF4-FFF2-40B4-BE49-F238E27FC236}">
                <a16:creationId xmlns:a16="http://schemas.microsoft.com/office/drawing/2014/main" id="{3F866A4A-F747-40A8-B32C-66F4A46FA4E6}"/>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C10D04FC-A2E6-44E8-8FD3-5AD4AC815C28}"/>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256544518"/>
      </p:ext>
    </p:extLst>
  </p:cSld>
  <p:clrMapOvr>
    <a:overrideClrMapping bg1="dk1" tx1="lt1" bg2="dk2" tx2="lt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 Paragraph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448F0A46-7288-4F1A-8BD0-3895B1CBDDD3}"/>
              </a:ext>
            </a:extLst>
          </p:cNvPr>
          <p:cNvSpPr>
            <a:spLocks noGrp="1"/>
          </p:cNvSpPr>
          <p:nvPr>
            <p:ph type="pic" sz="quarter" idx="43" hasCustomPrompt="1"/>
          </p:nvPr>
        </p:nvSpPr>
        <p:spPr>
          <a:xfrm>
            <a:off x="7615238" y="0"/>
            <a:ext cx="4576762" cy="6858000"/>
          </a:xfrm>
          <a:prstGeom prst="rect">
            <a:avLst/>
          </a:prstGeom>
          <a:solidFill>
            <a:schemeClr val="accent2"/>
          </a:solidFill>
        </p:spPr>
        <p:txBody>
          <a:bodyPr lIns="0" tIns="2834640" rIns="0" bIns="0"/>
          <a:lstStyle>
            <a:lvl1pPr algn="ctr">
              <a:defRPr sz="1400"/>
            </a:lvl1pPr>
          </a:lstStyle>
          <a:p>
            <a:r>
              <a:rPr lang="de-DE"/>
              <a:t>Add Image (481 x 720 pixels)</a:t>
            </a:r>
          </a:p>
        </p:txBody>
      </p:sp>
      <p:sp>
        <p:nvSpPr>
          <p:cNvPr id="19" name="Text Placeholder 3">
            <a:extLst>
              <a:ext uri="{FF2B5EF4-FFF2-40B4-BE49-F238E27FC236}">
                <a16:creationId xmlns:a16="http://schemas.microsoft.com/office/drawing/2014/main" id="{1256E494-700F-43AE-92D1-3760888E6232}"/>
              </a:ext>
            </a:extLst>
          </p:cNvPr>
          <p:cNvSpPr>
            <a:spLocks noGrp="1"/>
          </p:cNvSpPr>
          <p:nvPr>
            <p:ph type="body" sz="quarter" idx="36" hasCustomPrompt="1"/>
          </p:nvPr>
        </p:nvSpPr>
        <p:spPr>
          <a:xfrm>
            <a:off x="252412" y="1546606"/>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3" name="Text Placeholder 3">
            <a:extLst>
              <a:ext uri="{FF2B5EF4-FFF2-40B4-BE49-F238E27FC236}">
                <a16:creationId xmlns:a16="http://schemas.microsoft.com/office/drawing/2014/main" id="{7AC9AECC-728A-4BEF-82CE-A461B07B67DE}"/>
              </a:ext>
            </a:extLst>
          </p:cNvPr>
          <p:cNvSpPr>
            <a:spLocks noGrp="1"/>
          </p:cNvSpPr>
          <p:nvPr>
            <p:ph type="body" sz="quarter" idx="37" hasCustomPrompt="1"/>
          </p:nvPr>
        </p:nvSpPr>
        <p:spPr>
          <a:xfrm>
            <a:off x="252412" y="1327150"/>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24" name="Text Placeholder 3">
            <a:extLst>
              <a:ext uri="{FF2B5EF4-FFF2-40B4-BE49-F238E27FC236}">
                <a16:creationId xmlns:a16="http://schemas.microsoft.com/office/drawing/2014/main" id="{CE4A5F30-6979-471B-B82D-17578C3BA7FD}"/>
              </a:ext>
            </a:extLst>
          </p:cNvPr>
          <p:cNvSpPr>
            <a:spLocks noGrp="1"/>
          </p:cNvSpPr>
          <p:nvPr>
            <p:ph type="body" sz="quarter" idx="38" hasCustomPrompt="1"/>
          </p:nvPr>
        </p:nvSpPr>
        <p:spPr>
          <a:xfrm>
            <a:off x="252412" y="3677031"/>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5" name="Text Placeholder 3">
            <a:extLst>
              <a:ext uri="{FF2B5EF4-FFF2-40B4-BE49-F238E27FC236}">
                <a16:creationId xmlns:a16="http://schemas.microsoft.com/office/drawing/2014/main" id="{E40DD6A3-EDC5-4FC5-A1B8-96D33D6D80EA}"/>
              </a:ext>
            </a:extLst>
          </p:cNvPr>
          <p:cNvSpPr>
            <a:spLocks noGrp="1"/>
          </p:cNvSpPr>
          <p:nvPr>
            <p:ph type="body" sz="quarter" idx="39" hasCustomPrompt="1"/>
          </p:nvPr>
        </p:nvSpPr>
        <p:spPr>
          <a:xfrm>
            <a:off x="252412" y="3457575"/>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2" name="Date Placeholder 1">
            <a:extLst>
              <a:ext uri="{FF2B5EF4-FFF2-40B4-BE49-F238E27FC236}">
                <a16:creationId xmlns:a16="http://schemas.microsoft.com/office/drawing/2014/main" id="{6C7C1C99-7455-470F-AB4D-94E62CF786EC}"/>
              </a:ext>
            </a:extLst>
          </p:cNvPr>
          <p:cNvSpPr>
            <a:spLocks noGrp="1"/>
          </p:cNvSpPr>
          <p:nvPr>
            <p:ph type="dt" sz="half" idx="4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D75DEA5-0721-4C17-A8F0-4EEF0AAE4030}"/>
              </a:ext>
            </a:extLst>
          </p:cNvPr>
          <p:cNvSpPr>
            <a:spLocks noGrp="1"/>
          </p:cNvSpPr>
          <p:nvPr>
            <p:ph type="ftr" sz="quarter" idx="41"/>
          </p:nvPr>
        </p:nvSpPr>
        <p:spPr/>
        <p:txBody>
          <a:bodyPr/>
          <a:lstStyle/>
          <a:p>
            <a:r>
              <a:rPr lang="en-US"/>
              <a:t>Mojang Studios</a:t>
            </a:r>
          </a:p>
        </p:txBody>
      </p:sp>
      <p:sp>
        <p:nvSpPr>
          <p:cNvPr id="5" name="Slide Number Placeholder 4">
            <a:extLst>
              <a:ext uri="{FF2B5EF4-FFF2-40B4-BE49-F238E27FC236}">
                <a16:creationId xmlns:a16="http://schemas.microsoft.com/office/drawing/2014/main" id="{07E253B8-F31E-4582-B583-AD22140A2AF0}"/>
              </a:ext>
            </a:extLst>
          </p:cNvPr>
          <p:cNvSpPr>
            <a:spLocks noGrp="1"/>
          </p:cNvSpPr>
          <p:nvPr>
            <p:ph type="sldNum" sz="quarter" idx="42"/>
          </p:nvPr>
        </p:nvSpPr>
        <p:spPr/>
        <p:txBody>
          <a:bodyPr/>
          <a:lstStyle/>
          <a:p>
            <a:fld id="{7C84D469-983E-45D1-83D0-D0A54F8F126E}" type="slidenum">
              <a:rPr lang="en-US" smtClean="0"/>
              <a:pPr/>
              <a:t>‹#›</a:t>
            </a:fld>
            <a:endParaRPr lang="en-US"/>
          </a:p>
        </p:txBody>
      </p:sp>
      <p:sp>
        <p:nvSpPr>
          <p:cNvPr id="12" name="Title 23">
            <a:extLst>
              <a:ext uri="{FF2B5EF4-FFF2-40B4-BE49-F238E27FC236}">
                <a16:creationId xmlns:a16="http://schemas.microsoft.com/office/drawing/2014/main" id="{D632E8DC-5B53-4FD8-8FD7-A0A7407B238F}"/>
              </a:ext>
            </a:extLst>
          </p:cNvPr>
          <p:cNvSpPr>
            <a:spLocks noGrp="1"/>
          </p:cNvSpPr>
          <p:nvPr>
            <p:ph type="title" hasCustomPrompt="1"/>
          </p:nvPr>
        </p:nvSpPr>
        <p:spPr>
          <a:xfrm>
            <a:off x="252413" y="255588"/>
            <a:ext cx="7272338"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6" name="Text Placeholder 21">
            <a:extLst>
              <a:ext uri="{FF2B5EF4-FFF2-40B4-BE49-F238E27FC236}">
                <a16:creationId xmlns:a16="http://schemas.microsoft.com/office/drawing/2014/main" id="{D86151B2-BB20-4348-91C1-20EDA8497F21}"/>
              </a:ext>
            </a:extLst>
          </p:cNvPr>
          <p:cNvSpPr>
            <a:spLocks noGrp="1"/>
          </p:cNvSpPr>
          <p:nvPr>
            <p:ph type="body" sz="quarter" idx="15" hasCustomPrompt="1"/>
          </p:nvPr>
        </p:nvSpPr>
        <p:spPr>
          <a:xfrm>
            <a:off x="252413" y="478632"/>
            <a:ext cx="7272338"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722318027"/>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 Paragraph x 1 Image - Dark">
    <p:bg>
      <p:bgPr>
        <a:solidFill>
          <a:schemeClr val="bg1"/>
        </a:solidFill>
        <a:effectLst/>
      </p:bgPr>
    </p:bg>
    <p:spTree>
      <p:nvGrpSpPr>
        <p:cNvPr id="1" name=""/>
        <p:cNvGrpSpPr/>
        <p:nvPr/>
      </p:nvGrpSpPr>
      <p:grpSpPr>
        <a:xfrm>
          <a:off x="0" y="0"/>
          <a:ext cx="0" cy="0"/>
          <a:chOff x="0" y="0"/>
          <a:chExt cx="0" cy="0"/>
        </a:xfrm>
      </p:grpSpPr>
      <p:sp>
        <p:nvSpPr>
          <p:cNvPr id="24" name="Picture Placeholder 5">
            <a:extLst>
              <a:ext uri="{FF2B5EF4-FFF2-40B4-BE49-F238E27FC236}">
                <a16:creationId xmlns:a16="http://schemas.microsoft.com/office/drawing/2014/main" id="{A1E25804-7EC9-4647-9638-1803A3211672}"/>
              </a:ext>
            </a:extLst>
          </p:cNvPr>
          <p:cNvSpPr>
            <a:spLocks noGrp="1"/>
          </p:cNvSpPr>
          <p:nvPr>
            <p:ph type="pic" sz="quarter" idx="43" hasCustomPrompt="1"/>
          </p:nvPr>
        </p:nvSpPr>
        <p:spPr>
          <a:xfrm>
            <a:off x="7615238" y="0"/>
            <a:ext cx="4576762" cy="6858000"/>
          </a:xfrm>
          <a:prstGeom prst="rect">
            <a:avLst/>
          </a:prstGeom>
          <a:solidFill>
            <a:schemeClr val="accent2"/>
          </a:solidFill>
        </p:spPr>
        <p:txBody>
          <a:bodyPr lIns="0" tIns="2834640" rIns="0" bIns="0"/>
          <a:lstStyle>
            <a:lvl1pPr algn="ctr">
              <a:defRPr sz="1400">
                <a:solidFill>
                  <a:schemeClr val="bg1"/>
                </a:solidFill>
              </a:defRPr>
            </a:lvl1pPr>
          </a:lstStyle>
          <a:p>
            <a:r>
              <a:rPr lang="de-DE"/>
              <a:t>Add Image (481 x 720 pixels)</a:t>
            </a:r>
          </a:p>
        </p:txBody>
      </p:sp>
      <p:sp>
        <p:nvSpPr>
          <p:cNvPr id="2" name="Date Placeholder 1">
            <a:extLst>
              <a:ext uri="{FF2B5EF4-FFF2-40B4-BE49-F238E27FC236}">
                <a16:creationId xmlns:a16="http://schemas.microsoft.com/office/drawing/2014/main" id="{EF4C5C3A-AA6F-40D8-A29B-BF6F4E2012C2}"/>
              </a:ext>
            </a:extLst>
          </p:cNvPr>
          <p:cNvSpPr>
            <a:spLocks noGrp="1"/>
          </p:cNvSpPr>
          <p:nvPr>
            <p:ph type="dt" sz="half" idx="4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58844DD-6203-4296-BF3C-E3663FFD97BD}"/>
              </a:ext>
            </a:extLst>
          </p:cNvPr>
          <p:cNvSpPr>
            <a:spLocks noGrp="1"/>
          </p:cNvSpPr>
          <p:nvPr>
            <p:ph type="ftr" sz="quarter" idx="41"/>
          </p:nvPr>
        </p:nvSpPr>
        <p:spPr/>
        <p:txBody>
          <a:bodyPr/>
          <a:lstStyle/>
          <a:p>
            <a:r>
              <a:rPr lang="en-US"/>
              <a:t>Mojang Studios</a:t>
            </a:r>
          </a:p>
        </p:txBody>
      </p:sp>
      <p:sp>
        <p:nvSpPr>
          <p:cNvPr id="5" name="Slide Number Placeholder 4">
            <a:extLst>
              <a:ext uri="{FF2B5EF4-FFF2-40B4-BE49-F238E27FC236}">
                <a16:creationId xmlns:a16="http://schemas.microsoft.com/office/drawing/2014/main" id="{5CEAED78-AAD2-4D8D-9EED-D6A37D2AF367}"/>
              </a:ext>
            </a:extLst>
          </p:cNvPr>
          <p:cNvSpPr>
            <a:spLocks noGrp="1"/>
          </p:cNvSpPr>
          <p:nvPr>
            <p:ph type="sldNum" sz="quarter" idx="42"/>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84E1C8F4-0D46-46F7-B478-974B27F97ED3}"/>
              </a:ext>
            </a:extLst>
          </p:cNvPr>
          <p:cNvSpPr>
            <a:spLocks noGrp="1"/>
          </p:cNvSpPr>
          <p:nvPr>
            <p:ph type="body" sz="quarter" idx="37" hasCustomPrompt="1"/>
          </p:nvPr>
        </p:nvSpPr>
        <p:spPr>
          <a:xfrm>
            <a:off x="252412" y="1327150"/>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13" name="Text Placeholder 3">
            <a:extLst>
              <a:ext uri="{FF2B5EF4-FFF2-40B4-BE49-F238E27FC236}">
                <a16:creationId xmlns:a16="http://schemas.microsoft.com/office/drawing/2014/main" id="{87CDEDE5-35B2-421B-B107-B29FA980EAA6}"/>
              </a:ext>
            </a:extLst>
          </p:cNvPr>
          <p:cNvSpPr>
            <a:spLocks noGrp="1"/>
          </p:cNvSpPr>
          <p:nvPr>
            <p:ph type="body" sz="quarter" idx="39" hasCustomPrompt="1"/>
          </p:nvPr>
        </p:nvSpPr>
        <p:spPr>
          <a:xfrm>
            <a:off x="252412" y="3457575"/>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16" name="Text Placeholder 3">
            <a:extLst>
              <a:ext uri="{FF2B5EF4-FFF2-40B4-BE49-F238E27FC236}">
                <a16:creationId xmlns:a16="http://schemas.microsoft.com/office/drawing/2014/main" id="{917EB0C3-4AB2-43C5-927D-7A124F9B8AF3}"/>
              </a:ext>
            </a:extLst>
          </p:cNvPr>
          <p:cNvSpPr>
            <a:spLocks noGrp="1"/>
          </p:cNvSpPr>
          <p:nvPr>
            <p:ph type="body" sz="quarter" idx="36" hasCustomPrompt="1"/>
          </p:nvPr>
        </p:nvSpPr>
        <p:spPr>
          <a:xfrm>
            <a:off x="252412" y="1546606"/>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7" name="Text Placeholder 3">
            <a:extLst>
              <a:ext uri="{FF2B5EF4-FFF2-40B4-BE49-F238E27FC236}">
                <a16:creationId xmlns:a16="http://schemas.microsoft.com/office/drawing/2014/main" id="{2AD7211E-A5D2-4B7E-ACD5-F55DC284C3A7}"/>
              </a:ext>
            </a:extLst>
          </p:cNvPr>
          <p:cNvSpPr>
            <a:spLocks noGrp="1"/>
          </p:cNvSpPr>
          <p:nvPr>
            <p:ph type="body" sz="quarter" idx="38" hasCustomPrompt="1"/>
          </p:nvPr>
        </p:nvSpPr>
        <p:spPr>
          <a:xfrm>
            <a:off x="252412" y="3677031"/>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0" name="Title 23">
            <a:extLst>
              <a:ext uri="{FF2B5EF4-FFF2-40B4-BE49-F238E27FC236}">
                <a16:creationId xmlns:a16="http://schemas.microsoft.com/office/drawing/2014/main" id="{2B4D779D-11F4-47C8-886A-B3CA8EC627DE}"/>
              </a:ext>
            </a:extLst>
          </p:cNvPr>
          <p:cNvSpPr>
            <a:spLocks noGrp="1"/>
          </p:cNvSpPr>
          <p:nvPr>
            <p:ph type="title" hasCustomPrompt="1"/>
          </p:nvPr>
        </p:nvSpPr>
        <p:spPr>
          <a:xfrm>
            <a:off x="252413" y="255588"/>
            <a:ext cx="7272338"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2" name="Text Placeholder 21">
            <a:extLst>
              <a:ext uri="{FF2B5EF4-FFF2-40B4-BE49-F238E27FC236}">
                <a16:creationId xmlns:a16="http://schemas.microsoft.com/office/drawing/2014/main" id="{FE000978-1449-4132-B87A-8C887AC91DDF}"/>
              </a:ext>
            </a:extLst>
          </p:cNvPr>
          <p:cNvSpPr>
            <a:spLocks noGrp="1"/>
          </p:cNvSpPr>
          <p:nvPr>
            <p:ph type="body" sz="quarter" idx="15" hasCustomPrompt="1"/>
          </p:nvPr>
        </p:nvSpPr>
        <p:spPr>
          <a:xfrm>
            <a:off x="252413" y="478632"/>
            <a:ext cx="7272338"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7803609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ullet List - Light">
    <p:spTree>
      <p:nvGrpSpPr>
        <p:cNvPr id="1" name=""/>
        <p:cNvGrpSpPr/>
        <p:nvPr/>
      </p:nvGrpSpPr>
      <p:grpSpPr>
        <a:xfrm>
          <a:off x="0" y="0"/>
          <a:ext cx="0" cy="0"/>
          <a:chOff x="0" y="0"/>
          <a:chExt cx="0" cy="0"/>
        </a:xfrm>
      </p:grpSpPr>
      <p:sp>
        <p:nvSpPr>
          <p:cNvPr id="11" name="Text Placeholder 3">
            <a:extLst>
              <a:ext uri="{FF2B5EF4-FFF2-40B4-BE49-F238E27FC236}">
                <a16:creationId xmlns:a16="http://schemas.microsoft.com/office/drawing/2014/main" id="{C18AC6B2-AB6E-4D88-B7DE-667AF7C8D829}"/>
              </a:ext>
            </a:extLst>
          </p:cNvPr>
          <p:cNvSpPr>
            <a:spLocks noGrp="1"/>
          </p:cNvSpPr>
          <p:nvPr>
            <p:ph type="body" sz="quarter" idx="25" hasCustomPrompt="1"/>
          </p:nvPr>
        </p:nvSpPr>
        <p:spPr>
          <a:xfrm>
            <a:off x="3195638" y="1327150"/>
            <a:ext cx="7269162" cy="4768850"/>
          </a:xfrm>
          <a:prstGeom prst="rect">
            <a:avLst/>
          </a:prstGeom>
        </p:spPr>
        <p:txBody>
          <a:bodyPr lIns="0" tIns="0" rIns="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8CE7CF3E-ACA0-46CD-A3A3-9BAFB8A02337}"/>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480E472-9E16-44B5-8B3A-D9981066D149}"/>
              </a:ext>
            </a:extLst>
          </p:cNvPr>
          <p:cNvSpPr>
            <a:spLocks noGrp="1"/>
          </p:cNvSpPr>
          <p:nvPr>
            <p:ph type="ftr" sz="quarter" idx="27"/>
          </p:nvPr>
        </p:nvSpPr>
        <p:spPr/>
        <p:txBody>
          <a:bodyPr/>
          <a:lstStyle/>
          <a:p>
            <a:r>
              <a:rPr lang="en-US"/>
              <a:t>Mojang Studios</a:t>
            </a:r>
          </a:p>
        </p:txBody>
      </p:sp>
      <p:sp>
        <p:nvSpPr>
          <p:cNvPr id="5" name="Slide Number Placeholder 4">
            <a:extLst>
              <a:ext uri="{FF2B5EF4-FFF2-40B4-BE49-F238E27FC236}">
                <a16:creationId xmlns:a16="http://schemas.microsoft.com/office/drawing/2014/main" id="{98CB385F-2238-45DF-B52B-822CB555E6FE}"/>
              </a:ext>
            </a:extLst>
          </p:cNvPr>
          <p:cNvSpPr>
            <a:spLocks noGrp="1"/>
          </p:cNvSpPr>
          <p:nvPr>
            <p:ph type="sldNum" sz="quarter" idx="2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0B8999D7-14A1-4A4F-AD1F-32CE36C7426F}"/>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F4D3F8DC-4E1D-43BD-A088-43843D697FB3}"/>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32375722"/>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ullet List - Dark">
    <p:bg>
      <p:bgPr>
        <a:solidFill>
          <a:schemeClr val="bg1"/>
        </a:solidFill>
        <a:effectLst/>
      </p:bgPr>
    </p:bg>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069F4CF2-F04E-4201-AA3B-546A2234E3F5}"/>
              </a:ext>
            </a:extLst>
          </p:cNvPr>
          <p:cNvSpPr>
            <a:spLocks noGrp="1"/>
          </p:cNvSpPr>
          <p:nvPr>
            <p:ph type="body" sz="quarter" idx="25" hasCustomPrompt="1"/>
          </p:nvPr>
        </p:nvSpPr>
        <p:spPr>
          <a:xfrm>
            <a:off x="3195638" y="1327150"/>
            <a:ext cx="7269162" cy="4768850"/>
          </a:xfrm>
          <a:prstGeom prst="rect">
            <a:avLst/>
          </a:prstGeom>
        </p:spPr>
        <p:txBody>
          <a:bodyPr lIns="0" tIns="0" rIns="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1EBE1187-857F-478D-B166-5D77D71F66BC}"/>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BF4F7F4-4DFE-4185-B5C4-848C6710BF57}"/>
              </a:ext>
            </a:extLst>
          </p:cNvPr>
          <p:cNvSpPr>
            <a:spLocks noGrp="1"/>
          </p:cNvSpPr>
          <p:nvPr>
            <p:ph type="ftr" sz="quarter" idx="27"/>
          </p:nvPr>
        </p:nvSpPr>
        <p:spPr/>
        <p:txBody>
          <a:bodyPr/>
          <a:lstStyle/>
          <a:p>
            <a:r>
              <a:rPr lang="en-US"/>
              <a:t>Mojang Studios</a:t>
            </a:r>
          </a:p>
        </p:txBody>
      </p:sp>
      <p:sp>
        <p:nvSpPr>
          <p:cNvPr id="5" name="Slide Number Placeholder 4">
            <a:extLst>
              <a:ext uri="{FF2B5EF4-FFF2-40B4-BE49-F238E27FC236}">
                <a16:creationId xmlns:a16="http://schemas.microsoft.com/office/drawing/2014/main" id="{BC88DF34-5E01-4B53-AF6D-CFF1F94F600A}"/>
              </a:ext>
            </a:extLst>
          </p:cNvPr>
          <p:cNvSpPr>
            <a:spLocks noGrp="1"/>
          </p:cNvSpPr>
          <p:nvPr>
            <p:ph type="sldNum" sz="quarter" idx="2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CA54E288-119E-4B58-AE38-3C90A474B8D6}"/>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A7A20077-B813-4747-B78A-7EE5063872C2}"/>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08704098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 Bullet List x 1 Image - Ligh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5C28CD1E-49BB-4494-B643-C54FFF7DAA61}"/>
              </a:ext>
            </a:extLst>
          </p:cNvPr>
          <p:cNvSpPr>
            <a:spLocks noGrp="1"/>
          </p:cNvSpPr>
          <p:nvPr>
            <p:ph type="pic" sz="quarter" idx="30" hasCustomPrompt="1"/>
          </p:nvPr>
        </p:nvSpPr>
        <p:spPr>
          <a:xfrm>
            <a:off x="6142038" y="0"/>
            <a:ext cx="6049962" cy="6858000"/>
          </a:xfrm>
          <a:prstGeom prst="rect">
            <a:avLst/>
          </a:prstGeom>
          <a:solidFill>
            <a:schemeClr val="accent2"/>
          </a:solidFill>
        </p:spPr>
        <p:txBody>
          <a:bodyPr lIns="0" tIns="2834640" rIns="0" bIns="0"/>
          <a:lstStyle>
            <a:lvl1pPr algn="ctr">
              <a:defRPr sz="1400"/>
            </a:lvl1pPr>
          </a:lstStyle>
          <a:p>
            <a:r>
              <a:rPr lang="de-DE"/>
              <a:t>Add Image (636 x 720 pixels)</a:t>
            </a:r>
          </a:p>
        </p:txBody>
      </p:sp>
      <p:sp>
        <p:nvSpPr>
          <p:cNvPr id="10" name="Text Placeholder 3">
            <a:extLst>
              <a:ext uri="{FF2B5EF4-FFF2-40B4-BE49-F238E27FC236}">
                <a16:creationId xmlns:a16="http://schemas.microsoft.com/office/drawing/2014/main" id="{81D58C03-40BF-4AFA-BBD6-FDF280AC3BF8}"/>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C5C907-7F00-4847-82A3-7E6BD92E45E8}"/>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8156569E-CB9C-4445-8752-EA063EE13509}"/>
              </a:ext>
            </a:extLst>
          </p:cNvPr>
          <p:cNvSpPr>
            <a:spLocks noGrp="1"/>
          </p:cNvSpPr>
          <p:nvPr>
            <p:ph type="ftr" sz="quarter" idx="28"/>
          </p:nvPr>
        </p:nvSpPr>
        <p:spPr/>
        <p:txBody>
          <a:bodyPr/>
          <a:lstStyle/>
          <a:p>
            <a:r>
              <a:rPr lang="en-US"/>
              <a:t>Mojang Studios</a:t>
            </a:r>
          </a:p>
        </p:txBody>
      </p:sp>
      <p:sp>
        <p:nvSpPr>
          <p:cNvPr id="6" name="Slide Number Placeholder 5">
            <a:extLst>
              <a:ext uri="{FF2B5EF4-FFF2-40B4-BE49-F238E27FC236}">
                <a16:creationId xmlns:a16="http://schemas.microsoft.com/office/drawing/2014/main" id="{183B51A4-70DC-4E27-8AF4-B37684A79588}"/>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12" name="Title 23">
            <a:extLst>
              <a:ext uri="{FF2B5EF4-FFF2-40B4-BE49-F238E27FC236}">
                <a16:creationId xmlns:a16="http://schemas.microsoft.com/office/drawing/2014/main" id="{DBE8503C-2537-4998-81D2-9BCFAD81789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166F5277-C4DA-42DF-8F97-B8DD34562BDF}"/>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679504071"/>
      </p:ext>
    </p:extLst>
  </p:cSld>
  <p:clrMapOvr>
    <a:masterClrMapping/>
  </p:clrMapOvr>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 Bullet List x 1 Image - Dark">
    <p:bg>
      <p:bgPr>
        <a:solidFill>
          <a:schemeClr val="bg1"/>
        </a:solidFill>
        <a:effectLst/>
      </p:bgPr>
    </p:bg>
    <p:spTree>
      <p:nvGrpSpPr>
        <p:cNvPr id="1" name=""/>
        <p:cNvGrpSpPr/>
        <p:nvPr/>
      </p:nvGrpSpPr>
      <p:grpSpPr>
        <a:xfrm>
          <a:off x="0" y="0"/>
          <a:ext cx="0" cy="0"/>
          <a:chOff x="0" y="0"/>
          <a:chExt cx="0" cy="0"/>
        </a:xfrm>
      </p:grpSpPr>
      <p:sp>
        <p:nvSpPr>
          <p:cNvPr id="13" name="Picture Placeholder 6">
            <a:extLst>
              <a:ext uri="{FF2B5EF4-FFF2-40B4-BE49-F238E27FC236}">
                <a16:creationId xmlns:a16="http://schemas.microsoft.com/office/drawing/2014/main" id="{53439670-4192-4D74-B2ED-B26E22713E51}"/>
              </a:ext>
            </a:extLst>
          </p:cNvPr>
          <p:cNvSpPr>
            <a:spLocks noGrp="1"/>
          </p:cNvSpPr>
          <p:nvPr>
            <p:ph type="pic" sz="quarter" idx="30" hasCustomPrompt="1"/>
          </p:nvPr>
        </p:nvSpPr>
        <p:spPr>
          <a:xfrm>
            <a:off x="6142038" y="0"/>
            <a:ext cx="6049962" cy="6858000"/>
          </a:xfrm>
          <a:prstGeom prst="rect">
            <a:avLst/>
          </a:prstGeom>
          <a:solidFill>
            <a:schemeClr val="accent2"/>
          </a:solidFill>
        </p:spPr>
        <p:txBody>
          <a:bodyPr lIns="0" tIns="2834640" rIns="0" bIns="0"/>
          <a:lstStyle>
            <a:lvl1pPr algn="ctr">
              <a:defRPr sz="1400">
                <a:solidFill>
                  <a:schemeClr val="bg1"/>
                </a:solidFill>
              </a:defRPr>
            </a:lvl1pPr>
          </a:lstStyle>
          <a:p>
            <a:r>
              <a:rPr lang="de-DE"/>
              <a:t>Add Image (636 x 720 pixels)</a:t>
            </a:r>
          </a:p>
        </p:txBody>
      </p:sp>
      <p:sp>
        <p:nvSpPr>
          <p:cNvPr id="10" name="Text Placeholder 3">
            <a:extLst>
              <a:ext uri="{FF2B5EF4-FFF2-40B4-BE49-F238E27FC236}">
                <a16:creationId xmlns:a16="http://schemas.microsoft.com/office/drawing/2014/main" id="{A2A3AB7A-65D2-48AA-A9CF-6CFC6B5EED95}"/>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DBC2FB-1432-41AB-86A9-C39D244C9B83}"/>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D9B8883-7897-498D-81C4-7D4B502C6FD6}"/>
              </a:ext>
            </a:extLst>
          </p:cNvPr>
          <p:cNvSpPr>
            <a:spLocks noGrp="1"/>
          </p:cNvSpPr>
          <p:nvPr>
            <p:ph type="ftr" sz="quarter" idx="28"/>
          </p:nvPr>
        </p:nvSpPr>
        <p:spPr/>
        <p:txBody>
          <a:bodyPr/>
          <a:lstStyle/>
          <a:p>
            <a:r>
              <a:rPr lang="en-US"/>
              <a:t>Mojang Studios</a:t>
            </a:r>
          </a:p>
        </p:txBody>
      </p:sp>
      <p:sp>
        <p:nvSpPr>
          <p:cNvPr id="6" name="Slide Number Placeholder 5">
            <a:extLst>
              <a:ext uri="{FF2B5EF4-FFF2-40B4-BE49-F238E27FC236}">
                <a16:creationId xmlns:a16="http://schemas.microsoft.com/office/drawing/2014/main" id="{C79733E3-CFED-47C1-8808-5ED9EF3B2BCA}"/>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9" name="Title 23">
            <a:extLst>
              <a:ext uri="{FF2B5EF4-FFF2-40B4-BE49-F238E27FC236}">
                <a16:creationId xmlns:a16="http://schemas.microsoft.com/office/drawing/2014/main" id="{7AFA82EA-33C8-4E46-B5A6-2972A702FDB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09ACE8E5-25EB-4758-AC24-51089CE32F57}"/>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891439510"/>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 Bullet List x 2 Image - Light">
    <p:spTree>
      <p:nvGrpSpPr>
        <p:cNvPr id="1" name=""/>
        <p:cNvGrpSpPr/>
        <p:nvPr/>
      </p:nvGrpSpPr>
      <p:grpSpPr>
        <a:xfrm>
          <a:off x="0" y="0"/>
          <a:ext cx="0" cy="0"/>
          <a:chOff x="0" y="0"/>
          <a:chExt cx="0" cy="0"/>
        </a:xfrm>
      </p:grpSpPr>
      <p:sp>
        <p:nvSpPr>
          <p:cNvPr id="17" name="Picture Placeholder 6">
            <a:extLst>
              <a:ext uri="{FF2B5EF4-FFF2-40B4-BE49-F238E27FC236}">
                <a16:creationId xmlns:a16="http://schemas.microsoft.com/office/drawing/2014/main" id="{867F0B64-25A1-4725-90FE-80C724F655A8}"/>
              </a:ext>
            </a:extLst>
          </p:cNvPr>
          <p:cNvSpPr>
            <a:spLocks noGrp="1"/>
          </p:cNvSpPr>
          <p:nvPr>
            <p:ph type="pic" sz="quarter" idx="31"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18" name="Picture Placeholder 6">
            <a:extLst>
              <a:ext uri="{FF2B5EF4-FFF2-40B4-BE49-F238E27FC236}">
                <a16:creationId xmlns:a16="http://schemas.microsoft.com/office/drawing/2014/main" id="{A5318FB9-5B6A-4F64-80E0-012E15632AE9}"/>
              </a:ext>
            </a:extLst>
          </p:cNvPr>
          <p:cNvSpPr>
            <a:spLocks noGrp="1"/>
          </p:cNvSpPr>
          <p:nvPr>
            <p:ph type="pic" sz="quarter" idx="32" hasCustomPrompt="1"/>
          </p:nvPr>
        </p:nvSpPr>
        <p:spPr>
          <a:xfrm>
            <a:off x="6142038" y="3457574"/>
            <a:ext cx="6049962" cy="3400425"/>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11" name="Text Placeholder 3">
            <a:extLst>
              <a:ext uri="{FF2B5EF4-FFF2-40B4-BE49-F238E27FC236}">
                <a16:creationId xmlns:a16="http://schemas.microsoft.com/office/drawing/2014/main" id="{8E944901-FCD0-4206-B1E5-B826B97CA3CE}"/>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DD0D2F2-CED6-403A-A1F1-A66952422A91}"/>
              </a:ext>
            </a:extLst>
          </p:cNvPr>
          <p:cNvSpPr>
            <a:spLocks noGrp="1"/>
          </p:cNvSpPr>
          <p:nvPr>
            <p:ph type="dt" sz="half" idx="2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2D828EA6-D04C-4F87-AE1C-C6E53BD05817}"/>
              </a:ext>
            </a:extLst>
          </p:cNvPr>
          <p:cNvSpPr>
            <a:spLocks noGrp="1"/>
          </p:cNvSpPr>
          <p:nvPr>
            <p:ph type="ftr" sz="quarter" idx="29"/>
          </p:nvPr>
        </p:nvSpPr>
        <p:spPr/>
        <p:txBody>
          <a:bodyPr/>
          <a:lstStyle/>
          <a:p>
            <a:r>
              <a:rPr lang="en-US"/>
              <a:t>Mojang Studios</a:t>
            </a:r>
          </a:p>
        </p:txBody>
      </p:sp>
      <p:sp>
        <p:nvSpPr>
          <p:cNvPr id="6" name="Slide Number Placeholder 5">
            <a:extLst>
              <a:ext uri="{FF2B5EF4-FFF2-40B4-BE49-F238E27FC236}">
                <a16:creationId xmlns:a16="http://schemas.microsoft.com/office/drawing/2014/main" id="{29733296-A61C-45CD-9B90-F2A7CF8D07A1}"/>
              </a:ext>
            </a:extLst>
          </p:cNvPr>
          <p:cNvSpPr>
            <a:spLocks noGrp="1"/>
          </p:cNvSpPr>
          <p:nvPr>
            <p:ph type="sldNum" sz="quarter" idx="30"/>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64A3994F-A6E4-4FC5-B425-6DEF3F7A76A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EFDFB7A9-B06A-4252-AECD-2016B1756929}"/>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663613397"/>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 Bullet List x 2 Image - Dark">
    <p:bg>
      <p:bgPr>
        <a:solidFill>
          <a:schemeClr val="bg1"/>
        </a:solidFill>
        <a:effectLst/>
      </p:bgPr>
    </p:bg>
    <p:spTree>
      <p:nvGrpSpPr>
        <p:cNvPr id="1" name=""/>
        <p:cNvGrpSpPr/>
        <p:nvPr/>
      </p:nvGrpSpPr>
      <p:grpSpPr>
        <a:xfrm>
          <a:off x="0" y="0"/>
          <a:ext cx="0" cy="0"/>
          <a:chOff x="0" y="0"/>
          <a:chExt cx="0" cy="0"/>
        </a:xfrm>
      </p:grpSpPr>
      <p:sp>
        <p:nvSpPr>
          <p:cNvPr id="14" name="Picture Placeholder 6">
            <a:extLst>
              <a:ext uri="{FF2B5EF4-FFF2-40B4-BE49-F238E27FC236}">
                <a16:creationId xmlns:a16="http://schemas.microsoft.com/office/drawing/2014/main" id="{97F896BF-24DC-44E9-BF2A-3968F6917EEE}"/>
              </a:ext>
            </a:extLst>
          </p:cNvPr>
          <p:cNvSpPr>
            <a:spLocks noGrp="1"/>
          </p:cNvSpPr>
          <p:nvPr>
            <p:ph type="pic" sz="quarter" idx="34"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15" name="Picture Placeholder 6">
            <a:extLst>
              <a:ext uri="{FF2B5EF4-FFF2-40B4-BE49-F238E27FC236}">
                <a16:creationId xmlns:a16="http://schemas.microsoft.com/office/drawing/2014/main" id="{348EDCEA-A809-4025-B648-EA6935F7E8C1}"/>
              </a:ext>
            </a:extLst>
          </p:cNvPr>
          <p:cNvSpPr>
            <a:spLocks noGrp="1"/>
          </p:cNvSpPr>
          <p:nvPr>
            <p:ph type="pic" sz="quarter" idx="35" hasCustomPrompt="1"/>
          </p:nvPr>
        </p:nvSpPr>
        <p:spPr>
          <a:xfrm>
            <a:off x="6142038" y="3457574"/>
            <a:ext cx="6049962" cy="3400425"/>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2" name="Date Placeholder 1">
            <a:extLst>
              <a:ext uri="{FF2B5EF4-FFF2-40B4-BE49-F238E27FC236}">
                <a16:creationId xmlns:a16="http://schemas.microsoft.com/office/drawing/2014/main" id="{7B0364DE-63A8-4168-909C-98793A980F93}"/>
              </a:ext>
            </a:extLst>
          </p:cNvPr>
          <p:cNvSpPr>
            <a:spLocks noGrp="1"/>
          </p:cNvSpPr>
          <p:nvPr>
            <p:ph type="dt" sz="half" idx="3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901EDF4-DD78-4D22-899F-6F0CAC01C53B}"/>
              </a:ext>
            </a:extLst>
          </p:cNvPr>
          <p:cNvSpPr>
            <a:spLocks noGrp="1"/>
          </p:cNvSpPr>
          <p:nvPr>
            <p:ph type="ftr" sz="quarter" idx="32"/>
          </p:nvPr>
        </p:nvSpPr>
        <p:spPr/>
        <p:txBody>
          <a:bodyPr/>
          <a:lstStyle/>
          <a:p>
            <a:r>
              <a:rPr lang="en-US"/>
              <a:t>Mojang Studios</a:t>
            </a:r>
          </a:p>
        </p:txBody>
      </p:sp>
      <p:sp>
        <p:nvSpPr>
          <p:cNvPr id="8" name="Slide Number Placeholder 7">
            <a:extLst>
              <a:ext uri="{FF2B5EF4-FFF2-40B4-BE49-F238E27FC236}">
                <a16:creationId xmlns:a16="http://schemas.microsoft.com/office/drawing/2014/main" id="{05C71EFC-0E06-462A-B1B8-2BF6CE11FD85}"/>
              </a:ext>
            </a:extLst>
          </p:cNvPr>
          <p:cNvSpPr>
            <a:spLocks noGrp="1"/>
          </p:cNvSpPr>
          <p:nvPr>
            <p:ph type="sldNum" sz="quarter" idx="33"/>
          </p:nvPr>
        </p:nvSpPr>
        <p:spPr/>
        <p:txBody>
          <a:bodyPr/>
          <a:lstStyle/>
          <a:p>
            <a:fld id="{7C84D469-983E-45D1-83D0-D0A54F8F126E}" type="slidenum">
              <a:rPr lang="en-US" smtClean="0"/>
              <a:pPr/>
              <a:t>‹#›</a:t>
            </a:fld>
            <a:endParaRPr lang="en-US"/>
          </a:p>
        </p:txBody>
      </p:sp>
      <p:sp>
        <p:nvSpPr>
          <p:cNvPr id="16" name="Text Placeholder 3">
            <a:extLst>
              <a:ext uri="{FF2B5EF4-FFF2-40B4-BE49-F238E27FC236}">
                <a16:creationId xmlns:a16="http://schemas.microsoft.com/office/drawing/2014/main" id="{36BC3184-5C9E-466D-BE99-9774B9BA5356}"/>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0" name="Title 23">
            <a:extLst>
              <a:ext uri="{FF2B5EF4-FFF2-40B4-BE49-F238E27FC236}">
                <a16:creationId xmlns:a16="http://schemas.microsoft.com/office/drawing/2014/main" id="{7962C2B5-FFE6-4235-AB5F-C251297FFB2D}"/>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F254BE5C-F5C3-4661-A8EF-481EF2EA43FC}"/>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02584877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 Bullet List x 3 Image - Light">
    <p:spTree>
      <p:nvGrpSpPr>
        <p:cNvPr id="1" name=""/>
        <p:cNvGrpSpPr/>
        <p:nvPr/>
      </p:nvGrpSpPr>
      <p:grpSpPr>
        <a:xfrm>
          <a:off x="0" y="0"/>
          <a:ext cx="0" cy="0"/>
          <a:chOff x="0" y="0"/>
          <a:chExt cx="0" cy="0"/>
        </a:xfrm>
      </p:grpSpPr>
      <p:sp>
        <p:nvSpPr>
          <p:cNvPr id="19" name="Picture Placeholder 6">
            <a:extLst>
              <a:ext uri="{FF2B5EF4-FFF2-40B4-BE49-F238E27FC236}">
                <a16:creationId xmlns:a16="http://schemas.microsoft.com/office/drawing/2014/main" id="{AE7D80B9-7AFF-45A9-A681-008A02E3ED07}"/>
              </a:ext>
            </a:extLst>
          </p:cNvPr>
          <p:cNvSpPr>
            <a:spLocks noGrp="1"/>
          </p:cNvSpPr>
          <p:nvPr>
            <p:ph type="pic" sz="quarter" idx="31"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20" name="Picture Placeholder 6">
            <a:extLst>
              <a:ext uri="{FF2B5EF4-FFF2-40B4-BE49-F238E27FC236}">
                <a16:creationId xmlns:a16="http://schemas.microsoft.com/office/drawing/2014/main" id="{C0A1C9D9-FEBE-456A-8284-43E835976D6C}"/>
              </a:ext>
            </a:extLst>
          </p:cNvPr>
          <p:cNvSpPr>
            <a:spLocks noGrp="1"/>
          </p:cNvSpPr>
          <p:nvPr>
            <p:ph type="pic" sz="quarter" idx="37" hasCustomPrompt="1"/>
          </p:nvPr>
        </p:nvSpPr>
        <p:spPr>
          <a:xfrm>
            <a:off x="6142038" y="3456432"/>
            <a:ext cx="2980944" cy="340156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(313 x 357 pixels)</a:t>
            </a:r>
          </a:p>
        </p:txBody>
      </p:sp>
      <p:sp>
        <p:nvSpPr>
          <p:cNvPr id="21" name="Picture Placeholder 6">
            <a:extLst>
              <a:ext uri="{FF2B5EF4-FFF2-40B4-BE49-F238E27FC236}">
                <a16:creationId xmlns:a16="http://schemas.microsoft.com/office/drawing/2014/main" id="{CDBFD844-4214-49FF-9083-067CB5AA0593}"/>
              </a:ext>
            </a:extLst>
          </p:cNvPr>
          <p:cNvSpPr>
            <a:spLocks noGrp="1"/>
          </p:cNvSpPr>
          <p:nvPr>
            <p:ph type="pic" sz="quarter" idx="38" hasCustomPrompt="1"/>
          </p:nvPr>
        </p:nvSpPr>
        <p:spPr>
          <a:xfrm>
            <a:off x="9211056" y="3456432"/>
            <a:ext cx="2980944" cy="340156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(313 x 357 pixels)</a:t>
            </a:r>
          </a:p>
        </p:txBody>
      </p:sp>
      <p:sp>
        <p:nvSpPr>
          <p:cNvPr id="5" name="Date Placeholder 4">
            <a:extLst>
              <a:ext uri="{FF2B5EF4-FFF2-40B4-BE49-F238E27FC236}">
                <a16:creationId xmlns:a16="http://schemas.microsoft.com/office/drawing/2014/main" id="{83E927F8-E8AF-4F74-85FE-1EFD789DAEA6}"/>
              </a:ext>
            </a:extLst>
          </p:cNvPr>
          <p:cNvSpPr>
            <a:spLocks noGrp="1"/>
          </p:cNvSpPr>
          <p:nvPr>
            <p:ph type="dt" sz="half" idx="27"/>
          </p:nvPr>
        </p:nvSpPr>
        <p:spPr>
          <a:xfrm>
            <a:off x="3203575" y="6512719"/>
            <a:ext cx="2743200" cy="91280"/>
          </a:xfrm>
          <a:prstGeom prst="rect">
            <a:avLst/>
          </a:prstGeom>
        </p:spPr>
        <p:txBody>
          <a:bodyPr/>
          <a:lstStyle/>
          <a:p>
            <a:r>
              <a:rPr lang="en-US"/>
              <a:t>Microsoft Confidential</a:t>
            </a:r>
          </a:p>
        </p:txBody>
      </p:sp>
      <p:sp>
        <p:nvSpPr>
          <p:cNvPr id="6" name="Footer Placeholder 5">
            <a:extLst>
              <a:ext uri="{FF2B5EF4-FFF2-40B4-BE49-F238E27FC236}">
                <a16:creationId xmlns:a16="http://schemas.microsoft.com/office/drawing/2014/main" id="{7F834FD5-D427-47BE-9C22-F216B10E324E}"/>
              </a:ext>
            </a:extLst>
          </p:cNvPr>
          <p:cNvSpPr>
            <a:spLocks noGrp="1"/>
          </p:cNvSpPr>
          <p:nvPr>
            <p:ph type="ftr" sz="quarter" idx="28"/>
          </p:nvPr>
        </p:nvSpPr>
        <p:spPr/>
        <p:txBody>
          <a:bodyPr/>
          <a:lstStyle/>
          <a:p>
            <a:pPr algn="l"/>
            <a:r>
              <a:rPr lang="en-US"/>
              <a:t>Mojang Studios</a:t>
            </a:r>
          </a:p>
        </p:txBody>
      </p:sp>
      <p:sp>
        <p:nvSpPr>
          <p:cNvPr id="7" name="Slide Number Placeholder 6">
            <a:extLst>
              <a:ext uri="{FF2B5EF4-FFF2-40B4-BE49-F238E27FC236}">
                <a16:creationId xmlns:a16="http://schemas.microsoft.com/office/drawing/2014/main" id="{B8B9175D-9878-4708-BF0B-65222A4B212C}"/>
              </a:ext>
            </a:extLst>
          </p:cNvPr>
          <p:cNvSpPr>
            <a:spLocks noGrp="1"/>
          </p:cNvSpPr>
          <p:nvPr>
            <p:ph type="sldNum" sz="quarter" idx="29"/>
          </p:nvPr>
        </p:nvSpPr>
        <p:spPr/>
        <p:txBody>
          <a:bodyPr/>
          <a:lstStyle/>
          <a:p>
            <a:fld id="{7C84D469-983E-45D1-83D0-D0A54F8F126E}" type="slidenum">
              <a:rPr lang="en-US" smtClean="0"/>
              <a:pPr/>
              <a:t>‹#›</a:t>
            </a:fld>
            <a:endParaRPr lang="en-US">
              <a:latin typeface="Arial" panose="020B0604020202020204" pitchFamily="34" charset="0"/>
              <a:cs typeface="Arial" panose="020B0604020202020204" pitchFamily="34" charset="0"/>
            </a:endParaRPr>
          </a:p>
        </p:txBody>
      </p:sp>
      <p:sp>
        <p:nvSpPr>
          <p:cNvPr id="13" name="Text Placeholder 3">
            <a:extLst>
              <a:ext uri="{FF2B5EF4-FFF2-40B4-BE49-F238E27FC236}">
                <a16:creationId xmlns:a16="http://schemas.microsoft.com/office/drawing/2014/main" id="{3D112C90-5422-480C-B05F-0FEEB2C3DAB2}"/>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itle 23">
            <a:extLst>
              <a:ext uri="{FF2B5EF4-FFF2-40B4-BE49-F238E27FC236}">
                <a16:creationId xmlns:a16="http://schemas.microsoft.com/office/drawing/2014/main" id="{704C6F69-3F21-4840-BE71-F51375ADFF46}"/>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8" name="Text Placeholder 21">
            <a:extLst>
              <a:ext uri="{FF2B5EF4-FFF2-40B4-BE49-F238E27FC236}">
                <a16:creationId xmlns:a16="http://schemas.microsoft.com/office/drawing/2014/main" id="{9C043131-B24B-43B6-9CF8-A1784034E3FC}"/>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507539093"/>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3">
    <p:bg>
      <p:bgRef idx="1001">
        <a:schemeClr val="bg1"/>
      </p:bgRef>
    </p:bg>
    <p:spTree>
      <p:nvGrpSpPr>
        <p:cNvPr id="1" name=""/>
        <p:cNvGrpSpPr/>
        <p:nvPr/>
      </p:nvGrpSpPr>
      <p:grpSpPr>
        <a:xfrm>
          <a:off x="0" y="0"/>
          <a:ext cx="0" cy="0"/>
          <a:chOff x="0" y="0"/>
          <a:chExt cx="0" cy="0"/>
        </a:xfrm>
      </p:grpSpPr>
      <p:sp>
        <p:nvSpPr>
          <p:cNvPr id="49" name="Title 11">
            <a:extLst>
              <a:ext uri="{FF2B5EF4-FFF2-40B4-BE49-F238E27FC236}">
                <a16:creationId xmlns:a16="http://schemas.microsoft.com/office/drawing/2014/main" id="{D81307EF-77B4-4433-98DB-23371B73215F}"/>
              </a:ext>
            </a:extLst>
          </p:cNvPr>
          <p:cNvSpPr>
            <a:spLocks noGrp="1"/>
          </p:cNvSpPr>
          <p:nvPr>
            <p:ph type="title" hasCustomPrompt="1"/>
          </p:nvPr>
        </p:nvSpPr>
        <p:spPr>
          <a:xfrm>
            <a:off x="252413" y="255588"/>
            <a:ext cx="7272337"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50" name="Text Placeholder 21">
            <a:extLst>
              <a:ext uri="{FF2B5EF4-FFF2-40B4-BE49-F238E27FC236}">
                <a16:creationId xmlns:a16="http://schemas.microsoft.com/office/drawing/2014/main" id="{E9B98BAF-9D6A-4691-8AB6-D5CBE9B731EC}"/>
              </a:ext>
            </a:extLst>
          </p:cNvPr>
          <p:cNvSpPr>
            <a:spLocks noGrp="1"/>
          </p:cNvSpPr>
          <p:nvPr>
            <p:ph type="body" sz="quarter" idx="15" hasCustomPrompt="1"/>
          </p:nvPr>
        </p:nvSpPr>
        <p:spPr>
          <a:xfrm>
            <a:off x="252413" y="1955983"/>
            <a:ext cx="7272337" cy="2482668"/>
          </a:xfrm>
          <a:prstGeom prst="rect">
            <a:avLst/>
          </a:prstGeom>
        </p:spPr>
        <p:txBody>
          <a:bodyPr lIns="0"/>
          <a:lstStyle>
            <a:lvl1pPr marL="0" indent="0">
              <a:lnSpc>
                <a:spcPct val="100000"/>
              </a:lnSpc>
              <a:spcAft>
                <a:spcPts val="6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grpSp>
        <p:nvGrpSpPr>
          <p:cNvPr id="35" name="Graphic 27">
            <a:extLst>
              <a:ext uri="{FF2B5EF4-FFF2-40B4-BE49-F238E27FC236}">
                <a16:creationId xmlns:a16="http://schemas.microsoft.com/office/drawing/2014/main" id="{EF3B772A-DD5C-455C-AD76-E045FD4126A8}"/>
              </a:ext>
            </a:extLst>
          </p:cNvPr>
          <p:cNvGrpSpPr/>
          <p:nvPr userDrawn="1"/>
        </p:nvGrpSpPr>
        <p:grpSpPr>
          <a:xfrm>
            <a:off x="211138" y="6093845"/>
            <a:ext cx="634650" cy="548640"/>
            <a:chOff x="3214686" y="1004887"/>
            <a:chExt cx="5765431" cy="4850549"/>
          </a:xfrm>
        </p:grpSpPr>
        <p:sp>
          <p:nvSpPr>
            <p:cNvPr id="36" name="Freeform: Shape 35">
              <a:extLst>
                <a:ext uri="{FF2B5EF4-FFF2-40B4-BE49-F238E27FC236}">
                  <a16:creationId xmlns:a16="http://schemas.microsoft.com/office/drawing/2014/main" id="{6A92F6ED-8619-44DD-8F74-505C5048604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37" name="Graphic 27">
              <a:extLst>
                <a:ext uri="{FF2B5EF4-FFF2-40B4-BE49-F238E27FC236}">
                  <a16:creationId xmlns:a16="http://schemas.microsoft.com/office/drawing/2014/main" id="{D84D859D-15B6-4BD6-8208-8F6FA9ABC3E1}"/>
                </a:ext>
              </a:extLst>
            </p:cNvPr>
            <p:cNvGrpSpPr/>
            <p:nvPr/>
          </p:nvGrpSpPr>
          <p:grpSpPr>
            <a:xfrm>
              <a:off x="3588488" y="1366527"/>
              <a:ext cx="5031814" cy="4160789"/>
              <a:chOff x="3588488" y="1366527"/>
              <a:chExt cx="5031814" cy="4160789"/>
            </a:xfrm>
            <a:solidFill>
              <a:srgbClr val="FFFFFF"/>
            </a:solidFill>
          </p:grpSpPr>
          <p:grpSp>
            <p:nvGrpSpPr>
              <p:cNvPr id="38" name="Graphic 27">
                <a:extLst>
                  <a:ext uri="{FF2B5EF4-FFF2-40B4-BE49-F238E27FC236}">
                    <a16:creationId xmlns:a16="http://schemas.microsoft.com/office/drawing/2014/main" id="{FDDB0385-6706-47B1-980D-9E9B18EA4274}"/>
                  </a:ext>
                </a:extLst>
              </p:cNvPr>
              <p:cNvGrpSpPr/>
              <p:nvPr/>
            </p:nvGrpSpPr>
            <p:grpSpPr>
              <a:xfrm>
                <a:off x="3588488" y="4982639"/>
                <a:ext cx="5031814" cy="544677"/>
                <a:chOff x="3588488" y="4982639"/>
                <a:chExt cx="5031814" cy="544677"/>
              </a:xfrm>
              <a:solidFill>
                <a:srgbClr val="FFFFFF"/>
              </a:solidFill>
            </p:grpSpPr>
            <p:sp>
              <p:nvSpPr>
                <p:cNvPr id="46" name="Freeform: Shape 45">
                  <a:extLst>
                    <a:ext uri="{FF2B5EF4-FFF2-40B4-BE49-F238E27FC236}">
                      <a16:creationId xmlns:a16="http://schemas.microsoft.com/office/drawing/2014/main" id="{3FF2C054-2BBF-4D2E-BBDA-5ACF8083FBA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B935C445-FB28-48EF-927A-D6ED0861434A}"/>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80DFEFC5-B69F-4D46-86D5-8DEEF0858C2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35292D88-CB77-491D-B093-C7165C3D66C2}"/>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F8AB2E8C-5327-4FEC-9BF9-332036696007}"/>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A0B9D7E2-E187-4382-A49D-EF7F84EB4C5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0B1C4EE2-1FCB-4592-AC60-1B10723CEC4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9" name="Graphic 27">
                <a:extLst>
                  <a:ext uri="{FF2B5EF4-FFF2-40B4-BE49-F238E27FC236}">
                    <a16:creationId xmlns:a16="http://schemas.microsoft.com/office/drawing/2014/main" id="{A8194D6E-E2CC-459C-918D-3C38AA2D56AD}"/>
                  </a:ext>
                </a:extLst>
              </p:cNvPr>
              <p:cNvGrpSpPr/>
              <p:nvPr/>
            </p:nvGrpSpPr>
            <p:grpSpPr>
              <a:xfrm>
                <a:off x="3603806" y="1366527"/>
                <a:ext cx="4995343" cy="3257719"/>
                <a:chOff x="3603806" y="1366527"/>
                <a:chExt cx="4995343" cy="3257719"/>
              </a:xfrm>
              <a:solidFill>
                <a:srgbClr val="FFFFFF"/>
              </a:solidFill>
            </p:grpSpPr>
            <p:sp>
              <p:nvSpPr>
                <p:cNvPr id="40" name="Freeform: Shape 39">
                  <a:extLst>
                    <a:ext uri="{FF2B5EF4-FFF2-40B4-BE49-F238E27FC236}">
                      <a16:creationId xmlns:a16="http://schemas.microsoft.com/office/drawing/2014/main" id="{BC61F51A-2670-49FB-B7C0-D3F6E2CEF6E4}"/>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27C17D90-2E03-4553-92D9-6E559C0C05E9}"/>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3D4AD200-A8BB-4DB6-8ADF-AB1780B7E7B0}"/>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63689DB6-BBA0-4A70-AC2B-2452AE321BEB}"/>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86BDBC60-E5EE-49A7-B1B8-E698547FFF10}"/>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06FC048D-5D7A-44F1-A119-491EC856B668}"/>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2" name="Freeform: Shape 1">
            <a:extLst>
              <a:ext uri="{FF2B5EF4-FFF2-40B4-BE49-F238E27FC236}">
                <a16:creationId xmlns:a16="http://schemas.microsoft.com/office/drawing/2014/main" id="{5702EF9E-528D-4A45-A7D3-A3A79FEEAA51}"/>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3" name="Freeform: Shape 2">
            <a:extLst>
              <a:ext uri="{FF2B5EF4-FFF2-40B4-BE49-F238E27FC236}">
                <a16:creationId xmlns:a16="http://schemas.microsoft.com/office/drawing/2014/main" id="{7C9FBFD1-ABAF-4A5C-9CCE-123C51B13389}"/>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235D3E65-DA11-41F9-B304-81C17FB567F2}"/>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5944D845-CEAD-42DC-8C67-F44E78DEA6E7}"/>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A1F8AF90-15DA-4D4E-8F99-B48C49E80F6C}"/>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F1384225-2D3D-4E1D-A0FD-5248097A26F8}"/>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63" name="Date Placeholder 62">
            <a:extLst>
              <a:ext uri="{FF2B5EF4-FFF2-40B4-BE49-F238E27FC236}">
                <a16:creationId xmlns:a16="http://schemas.microsoft.com/office/drawing/2014/main" id="{20DABCD6-B616-4DA9-8608-AAA8D5B0E4F4}"/>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4" name="Footer Placeholder 63">
            <a:extLst>
              <a:ext uri="{FF2B5EF4-FFF2-40B4-BE49-F238E27FC236}">
                <a16:creationId xmlns:a16="http://schemas.microsoft.com/office/drawing/2014/main" id="{8950C096-1E7D-4EBE-AD8A-61F9598539B4}"/>
              </a:ext>
            </a:extLst>
          </p:cNvPr>
          <p:cNvSpPr>
            <a:spLocks noGrp="1"/>
          </p:cNvSpPr>
          <p:nvPr>
            <p:ph type="ftr" sz="quarter" idx="17"/>
          </p:nvPr>
        </p:nvSpPr>
        <p:spPr>
          <a:xfrm>
            <a:off x="1725618" y="6512719"/>
            <a:ext cx="1377945" cy="87751"/>
          </a:xfrm>
        </p:spPr>
        <p:txBody>
          <a:bodyPr/>
          <a:lstStyle>
            <a:lvl1pPr>
              <a:defRPr>
                <a:solidFill>
                  <a:schemeClr val="bg1"/>
                </a:solidFill>
              </a:defRPr>
            </a:lvl1pPr>
          </a:lstStyle>
          <a:p>
            <a:r>
              <a:rPr lang="en-US"/>
              <a:t>Mojang Studios</a:t>
            </a:r>
            <a:endParaRPr lang="en-US">
              <a:solidFill>
                <a:schemeClr val="bg1"/>
              </a:solidFill>
            </a:endParaRPr>
          </a:p>
        </p:txBody>
      </p:sp>
      <p:sp>
        <p:nvSpPr>
          <p:cNvPr id="66" name="Slide Number Placeholder 65">
            <a:extLst>
              <a:ext uri="{FF2B5EF4-FFF2-40B4-BE49-F238E27FC236}">
                <a16:creationId xmlns:a16="http://schemas.microsoft.com/office/drawing/2014/main" id="{919B5AEA-EEAC-4192-801E-A1FD74E39276}"/>
              </a:ext>
            </a:extLst>
          </p:cNvPr>
          <p:cNvSpPr>
            <a:spLocks noGrp="1"/>
          </p:cNvSpPr>
          <p:nvPr>
            <p:ph type="sldNum" sz="quarter" idx="18"/>
          </p:nvPr>
        </p:nvSpPr>
        <p:spPr/>
        <p:txBody>
          <a:bodyPr/>
          <a:lstStyle>
            <a:lvl1pPr>
              <a:defRPr>
                <a:solidFill>
                  <a:schemeClr val="bg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372245682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 Bullet List x 3 Image - Dark">
    <p:bg>
      <p:bgPr>
        <a:solidFill>
          <a:schemeClr val="bg1"/>
        </a:solidFill>
        <a:effectLst/>
      </p:bgPr>
    </p:bg>
    <p:spTree>
      <p:nvGrpSpPr>
        <p:cNvPr id="1" name=""/>
        <p:cNvGrpSpPr/>
        <p:nvPr/>
      </p:nvGrpSpPr>
      <p:grpSpPr>
        <a:xfrm>
          <a:off x="0" y="0"/>
          <a:ext cx="0" cy="0"/>
          <a:chOff x="0" y="0"/>
          <a:chExt cx="0" cy="0"/>
        </a:xfrm>
      </p:grpSpPr>
      <p:sp>
        <p:nvSpPr>
          <p:cNvPr id="15" name="Picture Placeholder 6">
            <a:extLst>
              <a:ext uri="{FF2B5EF4-FFF2-40B4-BE49-F238E27FC236}">
                <a16:creationId xmlns:a16="http://schemas.microsoft.com/office/drawing/2014/main" id="{E2AB6D9E-1DB7-4239-8E06-3265AA98367A}"/>
              </a:ext>
            </a:extLst>
          </p:cNvPr>
          <p:cNvSpPr>
            <a:spLocks noGrp="1"/>
          </p:cNvSpPr>
          <p:nvPr>
            <p:ph type="pic" sz="quarter" idx="34"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19" name="Picture Placeholder 6">
            <a:extLst>
              <a:ext uri="{FF2B5EF4-FFF2-40B4-BE49-F238E27FC236}">
                <a16:creationId xmlns:a16="http://schemas.microsoft.com/office/drawing/2014/main" id="{90C31357-8836-432D-914F-225780ADD467}"/>
              </a:ext>
            </a:extLst>
          </p:cNvPr>
          <p:cNvSpPr>
            <a:spLocks noGrp="1"/>
          </p:cNvSpPr>
          <p:nvPr>
            <p:ph type="pic" sz="quarter" idx="37" hasCustomPrompt="1"/>
          </p:nvPr>
        </p:nvSpPr>
        <p:spPr>
          <a:xfrm>
            <a:off x="6142038" y="3456432"/>
            <a:ext cx="2980944" cy="340156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(313 x 357 pixels)</a:t>
            </a:r>
          </a:p>
        </p:txBody>
      </p:sp>
      <p:sp>
        <p:nvSpPr>
          <p:cNvPr id="22" name="Picture Placeholder 6">
            <a:extLst>
              <a:ext uri="{FF2B5EF4-FFF2-40B4-BE49-F238E27FC236}">
                <a16:creationId xmlns:a16="http://schemas.microsoft.com/office/drawing/2014/main" id="{AC86E474-5D83-405C-8B66-44F051E15AFE}"/>
              </a:ext>
            </a:extLst>
          </p:cNvPr>
          <p:cNvSpPr>
            <a:spLocks noGrp="1"/>
          </p:cNvSpPr>
          <p:nvPr>
            <p:ph type="pic" sz="quarter" idx="38" hasCustomPrompt="1"/>
          </p:nvPr>
        </p:nvSpPr>
        <p:spPr>
          <a:xfrm>
            <a:off x="9211056" y="3456432"/>
            <a:ext cx="2980944" cy="340156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(313 x 357 pixels)</a:t>
            </a:r>
          </a:p>
        </p:txBody>
      </p:sp>
      <p:sp>
        <p:nvSpPr>
          <p:cNvPr id="7" name="Date Placeholder 6">
            <a:extLst>
              <a:ext uri="{FF2B5EF4-FFF2-40B4-BE49-F238E27FC236}">
                <a16:creationId xmlns:a16="http://schemas.microsoft.com/office/drawing/2014/main" id="{226E9FE3-F9DA-4EFB-A5C6-46F2316499EB}"/>
              </a:ext>
            </a:extLst>
          </p:cNvPr>
          <p:cNvSpPr>
            <a:spLocks noGrp="1"/>
          </p:cNvSpPr>
          <p:nvPr>
            <p:ph type="dt" sz="half" idx="3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7" name="Footer Placeholder 16">
            <a:extLst>
              <a:ext uri="{FF2B5EF4-FFF2-40B4-BE49-F238E27FC236}">
                <a16:creationId xmlns:a16="http://schemas.microsoft.com/office/drawing/2014/main" id="{F778CD9E-36D6-480C-85B7-F65FAA28E448}"/>
              </a:ext>
            </a:extLst>
          </p:cNvPr>
          <p:cNvSpPr>
            <a:spLocks noGrp="1"/>
          </p:cNvSpPr>
          <p:nvPr>
            <p:ph type="ftr" sz="quarter" idx="32"/>
          </p:nvPr>
        </p:nvSpPr>
        <p:spPr/>
        <p:txBody>
          <a:bodyPr/>
          <a:lstStyle/>
          <a:p>
            <a:r>
              <a:rPr lang="en-US"/>
              <a:t>Mojang Studios</a:t>
            </a:r>
          </a:p>
        </p:txBody>
      </p:sp>
      <p:sp>
        <p:nvSpPr>
          <p:cNvPr id="18" name="Slide Number Placeholder 17">
            <a:extLst>
              <a:ext uri="{FF2B5EF4-FFF2-40B4-BE49-F238E27FC236}">
                <a16:creationId xmlns:a16="http://schemas.microsoft.com/office/drawing/2014/main" id="{48A508D0-F6CC-419C-B7AE-D45BAC6EC7B5}"/>
              </a:ext>
            </a:extLst>
          </p:cNvPr>
          <p:cNvSpPr>
            <a:spLocks noGrp="1"/>
          </p:cNvSpPr>
          <p:nvPr>
            <p:ph type="sldNum" sz="quarter" idx="33"/>
          </p:nvPr>
        </p:nvSpPr>
        <p:spPr/>
        <p:txBody>
          <a:bodyPr/>
          <a:lstStyle/>
          <a:p>
            <a:fld id="{7C84D469-983E-45D1-83D0-D0A54F8F126E}" type="slidenum">
              <a:rPr lang="en-US" smtClean="0"/>
              <a:pPr/>
              <a:t>‹#›</a:t>
            </a:fld>
            <a:endParaRPr lang="en-US"/>
          </a:p>
        </p:txBody>
      </p:sp>
      <p:sp>
        <p:nvSpPr>
          <p:cNvPr id="20" name="Text Placeholder 3">
            <a:extLst>
              <a:ext uri="{FF2B5EF4-FFF2-40B4-BE49-F238E27FC236}">
                <a16:creationId xmlns:a16="http://schemas.microsoft.com/office/drawing/2014/main" id="{752A7C2C-001F-405E-A837-B16842C37B6D}"/>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3" name="Title 23">
            <a:extLst>
              <a:ext uri="{FF2B5EF4-FFF2-40B4-BE49-F238E27FC236}">
                <a16:creationId xmlns:a16="http://schemas.microsoft.com/office/drawing/2014/main" id="{7FAF7466-A3B0-48E8-9330-CD40B9B396DB}"/>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B38F76D4-5260-4577-BC05-4F7EE1DA7AFA}"/>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1739146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 Bullet List x 4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C3C61AF-AF2C-421B-9E65-74C3468F99B4}"/>
              </a:ext>
            </a:extLst>
          </p:cNvPr>
          <p:cNvSpPr>
            <a:spLocks noGrp="1"/>
          </p:cNvSpPr>
          <p:nvPr>
            <p:ph type="pic" sz="quarter" idx="37" hasCustomPrompt="1"/>
          </p:nvPr>
        </p:nvSpPr>
        <p:spPr>
          <a:xfrm>
            <a:off x="6142039" y="0"/>
            <a:ext cx="2977572" cy="3367088"/>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6" name="Picture Placeholder 5">
            <a:extLst>
              <a:ext uri="{FF2B5EF4-FFF2-40B4-BE49-F238E27FC236}">
                <a16:creationId xmlns:a16="http://schemas.microsoft.com/office/drawing/2014/main" id="{E7435E66-6A70-4AAC-B152-0B8E763992DF}"/>
              </a:ext>
            </a:extLst>
          </p:cNvPr>
          <p:cNvSpPr>
            <a:spLocks noGrp="1"/>
          </p:cNvSpPr>
          <p:nvPr>
            <p:ph type="pic" sz="quarter" idx="38" hasCustomPrompt="1"/>
          </p:nvPr>
        </p:nvSpPr>
        <p:spPr>
          <a:xfrm>
            <a:off x="9213275" y="0"/>
            <a:ext cx="2977572" cy="3367088"/>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7" name="Picture Placeholder 5">
            <a:extLst>
              <a:ext uri="{FF2B5EF4-FFF2-40B4-BE49-F238E27FC236}">
                <a16:creationId xmlns:a16="http://schemas.microsoft.com/office/drawing/2014/main" id="{D8BF299B-B624-4015-BA3B-BB735D06B214}"/>
              </a:ext>
            </a:extLst>
          </p:cNvPr>
          <p:cNvSpPr>
            <a:spLocks noGrp="1"/>
          </p:cNvSpPr>
          <p:nvPr>
            <p:ph type="pic" sz="quarter" idx="39" hasCustomPrompt="1"/>
          </p:nvPr>
        </p:nvSpPr>
        <p:spPr>
          <a:xfrm>
            <a:off x="6142039" y="3457574"/>
            <a:ext cx="2977572" cy="3400425"/>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8" name="Picture Placeholder 5">
            <a:extLst>
              <a:ext uri="{FF2B5EF4-FFF2-40B4-BE49-F238E27FC236}">
                <a16:creationId xmlns:a16="http://schemas.microsoft.com/office/drawing/2014/main" id="{C8045A3F-5E42-4700-AE7F-A732082D6339}"/>
              </a:ext>
            </a:extLst>
          </p:cNvPr>
          <p:cNvSpPr>
            <a:spLocks noGrp="1"/>
          </p:cNvSpPr>
          <p:nvPr>
            <p:ph type="pic" sz="quarter" idx="40" hasCustomPrompt="1"/>
          </p:nvPr>
        </p:nvSpPr>
        <p:spPr>
          <a:xfrm>
            <a:off x="9213275" y="3457574"/>
            <a:ext cx="2977572" cy="3400425"/>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3" name="Date Placeholder 2">
            <a:extLst>
              <a:ext uri="{FF2B5EF4-FFF2-40B4-BE49-F238E27FC236}">
                <a16:creationId xmlns:a16="http://schemas.microsoft.com/office/drawing/2014/main" id="{9B2046B8-430B-40EF-ABB4-28886A7C6725}"/>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4C7324D-CA9D-4008-940E-34334AB40447}"/>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A042011C-02F2-43CB-AB80-4E9A46028128}"/>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25" name="Text Placeholder 3">
            <a:extLst>
              <a:ext uri="{FF2B5EF4-FFF2-40B4-BE49-F238E27FC236}">
                <a16:creationId xmlns:a16="http://schemas.microsoft.com/office/drawing/2014/main" id="{DEC4FAB8-5FBD-49C7-93C1-7CB8CE54E4E5}"/>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itle 23">
            <a:extLst>
              <a:ext uri="{FF2B5EF4-FFF2-40B4-BE49-F238E27FC236}">
                <a16:creationId xmlns:a16="http://schemas.microsoft.com/office/drawing/2014/main" id="{EA0C939F-96D1-400B-8BEB-756044515370}"/>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2B271E18-39A7-47F3-B20F-4289F368BBB3}"/>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340791725"/>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 Bullet List x 4 Image - Dark">
    <p:bg>
      <p:bgPr>
        <a:solidFill>
          <a:schemeClr val="bg1"/>
        </a:solidFill>
        <a:effectLst/>
      </p:bgPr>
    </p:bg>
    <p:spTree>
      <p:nvGrpSpPr>
        <p:cNvPr id="1" name=""/>
        <p:cNvGrpSpPr/>
        <p:nvPr/>
      </p:nvGrpSpPr>
      <p:grpSpPr>
        <a:xfrm>
          <a:off x="0" y="0"/>
          <a:ext cx="0" cy="0"/>
          <a:chOff x="0" y="0"/>
          <a:chExt cx="0" cy="0"/>
        </a:xfrm>
      </p:grpSpPr>
      <p:sp>
        <p:nvSpPr>
          <p:cNvPr id="14" name="Picture Placeholder 5">
            <a:extLst>
              <a:ext uri="{FF2B5EF4-FFF2-40B4-BE49-F238E27FC236}">
                <a16:creationId xmlns:a16="http://schemas.microsoft.com/office/drawing/2014/main" id="{0406AF05-7A79-46BD-8563-145F22BFCCB6}"/>
              </a:ext>
            </a:extLst>
          </p:cNvPr>
          <p:cNvSpPr>
            <a:spLocks noGrp="1"/>
          </p:cNvSpPr>
          <p:nvPr>
            <p:ph type="pic" sz="quarter" idx="38" hasCustomPrompt="1"/>
          </p:nvPr>
        </p:nvSpPr>
        <p:spPr>
          <a:xfrm>
            <a:off x="6142039" y="0"/>
            <a:ext cx="2977572"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5" name="Picture Placeholder 5">
            <a:extLst>
              <a:ext uri="{FF2B5EF4-FFF2-40B4-BE49-F238E27FC236}">
                <a16:creationId xmlns:a16="http://schemas.microsoft.com/office/drawing/2014/main" id="{BB31743B-4A22-40B4-A4A2-CB1BB95FC3CA}"/>
              </a:ext>
            </a:extLst>
          </p:cNvPr>
          <p:cNvSpPr>
            <a:spLocks noGrp="1"/>
          </p:cNvSpPr>
          <p:nvPr>
            <p:ph type="pic" sz="quarter" idx="39" hasCustomPrompt="1"/>
          </p:nvPr>
        </p:nvSpPr>
        <p:spPr>
          <a:xfrm>
            <a:off x="9213275" y="0"/>
            <a:ext cx="2977572"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6" name="Picture Placeholder 5">
            <a:extLst>
              <a:ext uri="{FF2B5EF4-FFF2-40B4-BE49-F238E27FC236}">
                <a16:creationId xmlns:a16="http://schemas.microsoft.com/office/drawing/2014/main" id="{2A45D354-52B5-466E-A965-BFDD0260C0A7}"/>
              </a:ext>
            </a:extLst>
          </p:cNvPr>
          <p:cNvSpPr>
            <a:spLocks noGrp="1"/>
          </p:cNvSpPr>
          <p:nvPr>
            <p:ph type="pic" sz="quarter" idx="40" hasCustomPrompt="1"/>
          </p:nvPr>
        </p:nvSpPr>
        <p:spPr>
          <a:xfrm>
            <a:off x="6142039" y="3457574"/>
            <a:ext cx="2977572"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7" name="Picture Placeholder 5">
            <a:extLst>
              <a:ext uri="{FF2B5EF4-FFF2-40B4-BE49-F238E27FC236}">
                <a16:creationId xmlns:a16="http://schemas.microsoft.com/office/drawing/2014/main" id="{E7AB98ED-7269-4711-863F-7B245DF149A2}"/>
              </a:ext>
            </a:extLst>
          </p:cNvPr>
          <p:cNvSpPr>
            <a:spLocks noGrp="1"/>
          </p:cNvSpPr>
          <p:nvPr>
            <p:ph type="pic" sz="quarter" idx="41" hasCustomPrompt="1"/>
          </p:nvPr>
        </p:nvSpPr>
        <p:spPr>
          <a:xfrm>
            <a:off x="9213275" y="3457574"/>
            <a:ext cx="2977572"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3" name="Date Placeholder 2">
            <a:extLst>
              <a:ext uri="{FF2B5EF4-FFF2-40B4-BE49-F238E27FC236}">
                <a16:creationId xmlns:a16="http://schemas.microsoft.com/office/drawing/2014/main" id="{8BA5D4A1-6494-48AB-8EA1-CA33ED422F33}"/>
              </a:ext>
            </a:extLst>
          </p:cNvPr>
          <p:cNvSpPr>
            <a:spLocks noGrp="1"/>
          </p:cNvSpPr>
          <p:nvPr>
            <p:ph type="dt" sz="half" idx="35"/>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41860CD4-A477-4E65-8712-6C9D26521155}"/>
              </a:ext>
            </a:extLst>
          </p:cNvPr>
          <p:cNvSpPr>
            <a:spLocks noGrp="1"/>
          </p:cNvSpPr>
          <p:nvPr>
            <p:ph type="ftr" sz="quarter" idx="36"/>
          </p:nvPr>
        </p:nvSpPr>
        <p:spPr/>
        <p:txBody>
          <a:bodyPr/>
          <a:lstStyle/>
          <a:p>
            <a:r>
              <a:rPr lang="en-US"/>
              <a:t>Mojang Studios</a:t>
            </a:r>
          </a:p>
        </p:txBody>
      </p:sp>
      <p:sp>
        <p:nvSpPr>
          <p:cNvPr id="5" name="Slide Number Placeholder 4">
            <a:extLst>
              <a:ext uri="{FF2B5EF4-FFF2-40B4-BE49-F238E27FC236}">
                <a16:creationId xmlns:a16="http://schemas.microsoft.com/office/drawing/2014/main" id="{FABD9B67-7E85-46E5-B0AC-DD7A9B199818}"/>
              </a:ext>
            </a:extLst>
          </p:cNvPr>
          <p:cNvSpPr>
            <a:spLocks noGrp="1"/>
          </p:cNvSpPr>
          <p:nvPr>
            <p:ph type="sldNum" sz="quarter" idx="37"/>
          </p:nvPr>
        </p:nvSpPr>
        <p:spPr/>
        <p:txBody>
          <a:bodyPr/>
          <a:lstStyle/>
          <a:p>
            <a:fld id="{7C84D469-983E-45D1-83D0-D0A54F8F126E}" type="slidenum">
              <a:rPr lang="en-US" smtClean="0"/>
              <a:pPr/>
              <a:t>‹#›</a:t>
            </a:fld>
            <a:endParaRPr lang="en-US"/>
          </a:p>
        </p:txBody>
      </p:sp>
      <p:sp>
        <p:nvSpPr>
          <p:cNvPr id="20" name="Text Placeholder 3">
            <a:extLst>
              <a:ext uri="{FF2B5EF4-FFF2-40B4-BE49-F238E27FC236}">
                <a16:creationId xmlns:a16="http://schemas.microsoft.com/office/drawing/2014/main" id="{AC8928A5-12E5-4789-8AC7-5A8AA7AC8E2B}"/>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itle 23">
            <a:extLst>
              <a:ext uri="{FF2B5EF4-FFF2-40B4-BE49-F238E27FC236}">
                <a16:creationId xmlns:a16="http://schemas.microsoft.com/office/drawing/2014/main" id="{97E35436-EA3F-4ABB-AF7A-379D4F0A24A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C6CA48C3-AEA2-4E10-A6DB-B6A9360E8385}"/>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27190835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 Bullet List x Free Image Space - Light">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493E48E2-312F-4E85-AF42-A09445E147A1}"/>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27AAEAA0-7D65-4C3E-B6F3-C9AAD4EDBC92}"/>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572E702F-C24B-4187-AD62-62EF7B7513F2}"/>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EDAE4ECA-E6F4-459E-9553-866F0588D78C}"/>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EB10EA14-E339-43DD-95FF-1AE16E66B2E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916E718A-736C-40B2-BBA5-02740408845F}"/>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15225508"/>
      </p:ext>
    </p:extLst>
  </p:cSld>
  <p:clrMapOvr>
    <a:masterClrMapping/>
  </p:clrMapOvr>
  <p:extLst>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 Bullet List x Free Image Space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49B8CD8F-C5B6-4B4E-97FF-5458F79F70A7}"/>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D211FC2-F4A0-4FE9-B146-4DDEEB51CD70}"/>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EE9F0B91-0D6C-4871-BBEA-1280ED9B9AFE}"/>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11" name="Text Placeholder 3">
            <a:extLst>
              <a:ext uri="{FF2B5EF4-FFF2-40B4-BE49-F238E27FC236}">
                <a16:creationId xmlns:a16="http://schemas.microsoft.com/office/drawing/2014/main" id="{7EDFA995-3593-43C8-8D1E-BB74D4C8A692}"/>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8" name="Title 23">
            <a:extLst>
              <a:ext uri="{FF2B5EF4-FFF2-40B4-BE49-F238E27FC236}">
                <a16:creationId xmlns:a16="http://schemas.microsoft.com/office/drawing/2014/main" id="{A28A0973-D066-460D-A0B9-2A4ABDB142D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4C55E782-01EF-483A-A05D-9AED6491D362}"/>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52317423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op Image x Bullet List - Ligh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C7BB4A8-8334-4847-B9AC-64BB48682C17}"/>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4DA277FF-C510-45C7-A4BD-C6A55760D8A7}"/>
              </a:ext>
            </a:extLst>
          </p:cNvPr>
          <p:cNvSpPr>
            <a:spLocks noGrp="1"/>
          </p:cNvSpPr>
          <p:nvPr>
            <p:ph type="ftr" sz="quarter" idx="18"/>
          </p:nvPr>
        </p:nvSpPr>
        <p:spPr/>
        <p:txBody>
          <a:bodyPr/>
          <a:lstStyle/>
          <a:p>
            <a:r>
              <a:rPr lang="en-US"/>
              <a:t>Mojang Studios</a:t>
            </a:r>
          </a:p>
        </p:txBody>
      </p:sp>
      <p:sp>
        <p:nvSpPr>
          <p:cNvPr id="6" name="Slide Number Placeholder 5">
            <a:extLst>
              <a:ext uri="{FF2B5EF4-FFF2-40B4-BE49-F238E27FC236}">
                <a16:creationId xmlns:a16="http://schemas.microsoft.com/office/drawing/2014/main" id="{E294886E-39BA-43C4-94FA-2F6AA8CB38F2}"/>
              </a:ext>
            </a:extLst>
          </p:cNvPr>
          <p:cNvSpPr>
            <a:spLocks noGrp="1"/>
          </p:cNvSpPr>
          <p:nvPr>
            <p:ph type="sldNum" sz="quarter" idx="19"/>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8A801B7D-D114-4A58-A3C7-B58EADDE083D}"/>
              </a:ext>
            </a:extLst>
          </p:cNvPr>
          <p:cNvSpPr>
            <a:spLocks noGrp="1"/>
          </p:cNvSpPr>
          <p:nvPr>
            <p:ph type="body" sz="quarter" idx="26" hasCustomPrompt="1"/>
          </p:nvPr>
        </p:nvSpPr>
        <p:spPr>
          <a:xfrm>
            <a:off x="252412" y="4036614"/>
            <a:ext cx="8745537" cy="2059385"/>
          </a:xfrm>
          <a:prstGeom prst="rect">
            <a:avLst/>
          </a:prstGeom>
        </p:spPr>
        <p:txBody>
          <a:bodyPr lIns="0" tIns="0" rIns="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itle 23">
            <a:extLst>
              <a:ext uri="{FF2B5EF4-FFF2-40B4-BE49-F238E27FC236}">
                <a16:creationId xmlns:a16="http://schemas.microsoft.com/office/drawing/2014/main" id="{A719CEBF-5CAB-466C-9A25-314B57496C7E}"/>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7" name="Picture Placeholder 6">
            <a:extLst>
              <a:ext uri="{FF2B5EF4-FFF2-40B4-BE49-F238E27FC236}">
                <a16:creationId xmlns:a16="http://schemas.microsoft.com/office/drawing/2014/main" id="{00A9760E-635A-46CB-8249-F852BF8F44BD}"/>
              </a:ext>
            </a:extLst>
          </p:cNvPr>
          <p:cNvSpPr>
            <a:spLocks noGrp="1"/>
          </p:cNvSpPr>
          <p:nvPr>
            <p:ph type="pic" sz="quarter" idx="27" hasCustomPrompt="1"/>
          </p:nvPr>
        </p:nvSpPr>
        <p:spPr>
          <a:xfrm>
            <a:off x="0" y="0"/>
            <a:ext cx="12192000" cy="3367088"/>
          </a:xfrm>
          <a:prstGeom prst="rect">
            <a:avLst/>
          </a:prstGeom>
          <a:solidFill>
            <a:schemeClr val="accent2"/>
          </a:solidFill>
        </p:spPr>
        <p:txBody>
          <a:bodyPr lIns="0" tIns="1097280" rIns="0" bIns="0"/>
          <a:lstStyle>
            <a:lvl1pPr algn="ctr">
              <a:defRPr sz="1400"/>
            </a:lvl1pPr>
          </a:lstStyle>
          <a:p>
            <a:r>
              <a:rPr lang="de-DE"/>
              <a:t>Add Image (1280 x 353 pixels)</a:t>
            </a:r>
          </a:p>
        </p:txBody>
      </p:sp>
    </p:spTree>
    <p:extLst>
      <p:ext uri="{BB962C8B-B14F-4D97-AF65-F5344CB8AC3E}">
        <p14:creationId xmlns:p14="http://schemas.microsoft.com/office/powerpoint/2010/main" val="1498398173"/>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op Image x Bullet List - Dark">
    <p:bg>
      <p:bgPr>
        <a:solidFill>
          <a:schemeClr val="bg1"/>
        </a:solidFill>
        <a:effectLst/>
      </p:bgPr>
    </p:bg>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884815C3-CE9D-4D4A-BA71-CDA75232A000}"/>
              </a:ext>
            </a:extLst>
          </p:cNvPr>
          <p:cNvSpPr>
            <a:spLocks noGrp="1"/>
          </p:cNvSpPr>
          <p:nvPr>
            <p:ph type="body" sz="quarter" idx="26" hasCustomPrompt="1"/>
          </p:nvPr>
        </p:nvSpPr>
        <p:spPr>
          <a:xfrm>
            <a:off x="252412" y="4036614"/>
            <a:ext cx="8745537" cy="2059385"/>
          </a:xfrm>
          <a:prstGeom prst="rect">
            <a:avLst/>
          </a:prstGeom>
        </p:spPr>
        <p:txBody>
          <a:bodyPr lIns="0" tIns="0" rIns="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itle 23">
            <a:extLst>
              <a:ext uri="{FF2B5EF4-FFF2-40B4-BE49-F238E27FC236}">
                <a16:creationId xmlns:a16="http://schemas.microsoft.com/office/drawing/2014/main" id="{0DA856A7-AA12-4FFA-96C6-35B8D58F7C41}"/>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3" name="Date Placeholder 2">
            <a:extLst>
              <a:ext uri="{FF2B5EF4-FFF2-40B4-BE49-F238E27FC236}">
                <a16:creationId xmlns:a16="http://schemas.microsoft.com/office/drawing/2014/main" id="{7875687F-3B35-470F-99D7-A6E8C954C2B4}"/>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CEA1B056-2519-4386-8B42-68B5ADF5F1A7}"/>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80251432-322A-4F57-AC9B-0B2A0245950E}"/>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8" name="Picture Placeholder 6">
            <a:extLst>
              <a:ext uri="{FF2B5EF4-FFF2-40B4-BE49-F238E27FC236}">
                <a16:creationId xmlns:a16="http://schemas.microsoft.com/office/drawing/2014/main" id="{3E0F6266-3798-4187-9BBF-55EE252A5907}"/>
              </a:ext>
            </a:extLst>
          </p:cNvPr>
          <p:cNvSpPr>
            <a:spLocks noGrp="1"/>
          </p:cNvSpPr>
          <p:nvPr>
            <p:ph type="pic" sz="quarter" idx="30" hasCustomPrompt="1"/>
          </p:nvPr>
        </p:nvSpPr>
        <p:spPr>
          <a:xfrm>
            <a:off x="0" y="0"/>
            <a:ext cx="12192000"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(1280 x 353 pixels)</a:t>
            </a:r>
          </a:p>
        </p:txBody>
      </p:sp>
    </p:spTree>
    <p:extLst>
      <p:ext uri="{BB962C8B-B14F-4D97-AF65-F5344CB8AC3E}">
        <p14:creationId xmlns:p14="http://schemas.microsoft.com/office/powerpoint/2010/main" val="63197872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Full Image x 1 Paragraph - Light">
    <p:bg>
      <p:bgPr>
        <a:solidFill>
          <a:schemeClr val="bg1"/>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8BCC8AFD-3464-455A-A25C-17583E2AA73D}"/>
              </a:ext>
            </a:extLst>
          </p:cNvPr>
          <p:cNvSpPr>
            <a:spLocks noGrp="1"/>
          </p:cNvSpPr>
          <p:nvPr>
            <p:ph type="pic" sz="quarter" idx="42" hasCustomPrompt="1"/>
          </p:nvPr>
        </p:nvSpPr>
        <p:spPr>
          <a:xfrm>
            <a:off x="0" y="0"/>
            <a:ext cx="12192000" cy="6858000"/>
          </a:xfrm>
          <a:prstGeom prst="rect">
            <a:avLst/>
          </a:prstGeom>
          <a:solidFill>
            <a:schemeClr val="accent2"/>
          </a:solidFill>
        </p:spPr>
        <p:txBody>
          <a:bodyPr lIns="0" tIns="2834640" rIns="0" bIns="0"/>
          <a:lstStyle>
            <a:lvl1pPr algn="ctr">
              <a:defRPr sz="1400"/>
            </a:lvl1pPr>
          </a:lstStyle>
          <a:p>
            <a:r>
              <a:rPr lang="de-DE"/>
              <a:t>Add Image (1280 x 720 pixels)</a:t>
            </a:r>
          </a:p>
        </p:txBody>
      </p:sp>
      <p:sp>
        <p:nvSpPr>
          <p:cNvPr id="10" name="Title 23">
            <a:extLst>
              <a:ext uri="{FF2B5EF4-FFF2-40B4-BE49-F238E27FC236}">
                <a16:creationId xmlns:a16="http://schemas.microsoft.com/office/drawing/2014/main" id="{4FACAB4E-F6BB-4870-9B15-D6FBFC8A0157}"/>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13" name="Text Placeholder 3">
            <a:extLst>
              <a:ext uri="{FF2B5EF4-FFF2-40B4-BE49-F238E27FC236}">
                <a16:creationId xmlns:a16="http://schemas.microsoft.com/office/drawing/2014/main" id="{7BA70E0C-F081-4A07-AF8B-B6200D75A419}"/>
              </a:ext>
            </a:extLst>
          </p:cNvPr>
          <p:cNvSpPr>
            <a:spLocks noGrp="1"/>
          </p:cNvSpPr>
          <p:nvPr>
            <p:ph type="body" sz="quarter" idx="38" hasCustomPrompt="1"/>
          </p:nvPr>
        </p:nvSpPr>
        <p:spPr>
          <a:xfrm>
            <a:off x="252412" y="4040678"/>
            <a:ext cx="8745538" cy="1804988"/>
          </a:xfrm>
          <a:prstGeom prst="rect">
            <a:avLst/>
          </a:prstGeom>
        </p:spPr>
        <p:txBody>
          <a:bodyPr lIns="0" tIns="0" rIns="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 name="Date Placeholder 3">
            <a:extLst>
              <a:ext uri="{FF2B5EF4-FFF2-40B4-BE49-F238E27FC236}">
                <a16:creationId xmlns:a16="http://schemas.microsoft.com/office/drawing/2014/main" id="{86757E31-8A11-4881-9823-18FE0B8BF4E7}"/>
              </a:ext>
            </a:extLst>
          </p:cNvPr>
          <p:cNvSpPr>
            <a:spLocks noGrp="1"/>
          </p:cNvSpPr>
          <p:nvPr>
            <p:ph type="dt" sz="half" idx="3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040BCE86-F326-42A3-BC7F-55CF2E812E70}"/>
              </a:ext>
            </a:extLst>
          </p:cNvPr>
          <p:cNvSpPr>
            <a:spLocks noGrp="1"/>
          </p:cNvSpPr>
          <p:nvPr>
            <p:ph type="ftr" sz="quarter" idx="40"/>
          </p:nvPr>
        </p:nvSpPr>
        <p:spPr/>
        <p:txBody>
          <a:bodyPr/>
          <a:lstStyle/>
          <a:p>
            <a:r>
              <a:rPr lang="en-US"/>
              <a:t>Mojang Studios</a:t>
            </a:r>
          </a:p>
        </p:txBody>
      </p:sp>
      <p:sp>
        <p:nvSpPr>
          <p:cNvPr id="6" name="Slide Number Placeholder 5">
            <a:extLst>
              <a:ext uri="{FF2B5EF4-FFF2-40B4-BE49-F238E27FC236}">
                <a16:creationId xmlns:a16="http://schemas.microsoft.com/office/drawing/2014/main" id="{D4F3030C-9D52-43E4-8B76-9226BFC3EA13}"/>
              </a:ext>
            </a:extLst>
          </p:cNvPr>
          <p:cNvSpPr>
            <a:spLocks noGrp="1"/>
          </p:cNvSpPr>
          <p:nvPr>
            <p:ph type="sldNum" sz="quarter" idx="4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979787107"/>
      </p:ext>
    </p:extLst>
  </p:cSld>
  <p:clrMapOvr>
    <a:masterClrMapping/>
  </p:clrMapOvr>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Full Image x 1 Paragraph - Dark">
    <p:bg>
      <p:bgPr>
        <a:solidFill>
          <a:schemeClr val="bg1"/>
        </a:solidFill>
        <a:effectLst/>
      </p:bgPr>
    </p:bg>
    <p:spTree>
      <p:nvGrpSpPr>
        <p:cNvPr id="1" name=""/>
        <p:cNvGrpSpPr/>
        <p:nvPr/>
      </p:nvGrpSpPr>
      <p:grpSpPr>
        <a:xfrm>
          <a:off x="0" y="0"/>
          <a:ext cx="0" cy="0"/>
          <a:chOff x="0" y="0"/>
          <a:chExt cx="0" cy="0"/>
        </a:xfrm>
      </p:grpSpPr>
      <p:sp>
        <p:nvSpPr>
          <p:cNvPr id="8" name="Picture Placeholder 6">
            <a:extLst>
              <a:ext uri="{FF2B5EF4-FFF2-40B4-BE49-F238E27FC236}">
                <a16:creationId xmlns:a16="http://schemas.microsoft.com/office/drawing/2014/main" id="{F9DD00C6-F868-4C47-9FBC-E15552111B51}"/>
              </a:ext>
            </a:extLst>
          </p:cNvPr>
          <p:cNvSpPr>
            <a:spLocks noGrp="1"/>
          </p:cNvSpPr>
          <p:nvPr>
            <p:ph type="pic" sz="quarter" idx="42" hasCustomPrompt="1"/>
          </p:nvPr>
        </p:nvSpPr>
        <p:spPr>
          <a:xfrm>
            <a:off x="0" y="0"/>
            <a:ext cx="12192000" cy="6858000"/>
          </a:xfrm>
          <a:prstGeom prst="rect">
            <a:avLst/>
          </a:prstGeom>
          <a:solidFill>
            <a:schemeClr val="bg1"/>
          </a:solidFill>
        </p:spPr>
        <p:txBody>
          <a:bodyPr lIns="0" tIns="2834640" rIns="0" bIns="0"/>
          <a:lstStyle>
            <a:lvl1pPr algn="ctr">
              <a:defRPr sz="1400">
                <a:solidFill>
                  <a:schemeClr val="tx1"/>
                </a:solidFill>
              </a:defRPr>
            </a:lvl1pPr>
          </a:lstStyle>
          <a:p>
            <a:r>
              <a:rPr lang="de-DE"/>
              <a:t>Add Image (1280 x 720 pixels)</a:t>
            </a:r>
          </a:p>
        </p:txBody>
      </p:sp>
      <p:sp>
        <p:nvSpPr>
          <p:cNvPr id="14" name="Title 23">
            <a:extLst>
              <a:ext uri="{FF2B5EF4-FFF2-40B4-BE49-F238E27FC236}">
                <a16:creationId xmlns:a16="http://schemas.microsoft.com/office/drawing/2014/main" id="{824D52DB-93C0-440A-A01D-AA11CC5BF051}"/>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15" name="Text Placeholder 3">
            <a:extLst>
              <a:ext uri="{FF2B5EF4-FFF2-40B4-BE49-F238E27FC236}">
                <a16:creationId xmlns:a16="http://schemas.microsoft.com/office/drawing/2014/main" id="{880E76B3-C0B9-42F8-BC23-AE5159D3D4B3}"/>
              </a:ext>
            </a:extLst>
          </p:cNvPr>
          <p:cNvSpPr>
            <a:spLocks noGrp="1"/>
          </p:cNvSpPr>
          <p:nvPr>
            <p:ph type="body" sz="quarter" idx="38" hasCustomPrompt="1"/>
          </p:nvPr>
        </p:nvSpPr>
        <p:spPr>
          <a:xfrm>
            <a:off x="252412" y="4040678"/>
            <a:ext cx="8745538" cy="1804988"/>
          </a:xfrm>
          <a:prstGeom prst="rect">
            <a:avLst/>
          </a:prstGeom>
        </p:spPr>
        <p:txBody>
          <a:bodyPr lIns="0" tIns="0" rIns="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 name="Date Placeholder 3">
            <a:extLst>
              <a:ext uri="{FF2B5EF4-FFF2-40B4-BE49-F238E27FC236}">
                <a16:creationId xmlns:a16="http://schemas.microsoft.com/office/drawing/2014/main" id="{45258FBC-C294-4EA7-B463-BC0A1E3DC442}"/>
              </a:ext>
            </a:extLst>
          </p:cNvPr>
          <p:cNvSpPr>
            <a:spLocks noGrp="1"/>
          </p:cNvSpPr>
          <p:nvPr>
            <p:ph type="dt" sz="half" idx="3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E61631E8-2AD8-4BCE-A327-8885FD75E1A8}"/>
              </a:ext>
            </a:extLst>
          </p:cNvPr>
          <p:cNvSpPr>
            <a:spLocks noGrp="1"/>
          </p:cNvSpPr>
          <p:nvPr>
            <p:ph type="ftr" sz="quarter" idx="40"/>
          </p:nvPr>
        </p:nvSpPr>
        <p:spPr/>
        <p:txBody>
          <a:bodyPr/>
          <a:lstStyle/>
          <a:p>
            <a:r>
              <a:rPr lang="en-US"/>
              <a:t>Mojang Studios</a:t>
            </a:r>
          </a:p>
        </p:txBody>
      </p:sp>
      <p:sp>
        <p:nvSpPr>
          <p:cNvPr id="6" name="Slide Number Placeholder 5">
            <a:extLst>
              <a:ext uri="{FF2B5EF4-FFF2-40B4-BE49-F238E27FC236}">
                <a16:creationId xmlns:a16="http://schemas.microsoft.com/office/drawing/2014/main" id="{12DD5916-92E1-409E-AAA0-E341303DC341}"/>
              </a:ext>
            </a:extLst>
          </p:cNvPr>
          <p:cNvSpPr>
            <a:spLocks noGrp="1"/>
          </p:cNvSpPr>
          <p:nvPr>
            <p:ph type="sldNum" sz="quarter" idx="4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67559747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 Image Grid- Light">
    <p:spTree>
      <p:nvGrpSpPr>
        <p:cNvPr id="1" name=""/>
        <p:cNvGrpSpPr/>
        <p:nvPr/>
      </p:nvGrpSpPr>
      <p:grpSpPr>
        <a:xfrm>
          <a:off x="0" y="0"/>
          <a:ext cx="0" cy="0"/>
          <a:chOff x="0" y="0"/>
          <a:chExt cx="0" cy="0"/>
        </a:xfrm>
      </p:grpSpPr>
      <p:sp>
        <p:nvSpPr>
          <p:cNvPr id="11" name="Picture Placeholder 6">
            <a:extLst>
              <a:ext uri="{FF2B5EF4-FFF2-40B4-BE49-F238E27FC236}">
                <a16:creationId xmlns:a16="http://schemas.microsoft.com/office/drawing/2014/main" id="{22DBDB2C-AD7C-4BD7-AB3C-5FC37556DEFF}"/>
              </a:ext>
            </a:extLst>
          </p:cNvPr>
          <p:cNvSpPr>
            <a:spLocks noGrp="1"/>
          </p:cNvSpPr>
          <p:nvPr>
            <p:ph type="pic" sz="quarter" idx="42" hasCustomPrompt="1"/>
          </p:nvPr>
        </p:nvSpPr>
        <p:spPr>
          <a:xfrm>
            <a:off x="0" y="0"/>
            <a:ext cx="6048374" cy="6858000"/>
          </a:xfrm>
          <a:prstGeom prst="rect">
            <a:avLst/>
          </a:prstGeom>
          <a:solidFill>
            <a:schemeClr val="accent2"/>
          </a:solidFill>
        </p:spPr>
        <p:txBody>
          <a:bodyPr lIns="0" tIns="2834640" rIns="0" bIns="0"/>
          <a:lstStyle>
            <a:lvl1pPr algn="ctr">
              <a:defRPr sz="1400"/>
            </a:lvl1pPr>
          </a:lstStyle>
          <a:p>
            <a:r>
              <a:rPr lang="en-US"/>
              <a:t>Add Image (636 x 720 pixels)</a:t>
            </a:r>
          </a:p>
        </p:txBody>
      </p:sp>
      <p:sp>
        <p:nvSpPr>
          <p:cNvPr id="12" name="Picture Placeholder 6">
            <a:extLst>
              <a:ext uri="{FF2B5EF4-FFF2-40B4-BE49-F238E27FC236}">
                <a16:creationId xmlns:a16="http://schemas.microsoft.com/office/drawing/2014/main" id="{5FDDC003-0C30-483E-A2AA-E8D84FD4946E}"/>
              </a:ext>
            </a:extLst>
          </p:cNvPr>
          <p:cNvSpPr>
            <a:spLocks noGrp="1"/>
          </p:cNvSpPr>
          <p:nvPr>
            <p:ph type="pic" sz="quarter" idx="43" hasCustomPrompt="1"/>
          </p:nvPr>
        </p:nvSpPr>
        <p:spPr>
          <a:xfrm>
            <a:off x="6143628" y="0"/>
            <a:ext cx="6048372" cy="6858000"/>
          </a:xfrm>
          <a:prstGeom prst="rect">
            <a:avLst/>
          </a:prstGeom>
          <a:solidFill>
            <a:schemeClr val="accent2"/>
          </a:solidFill>
        </p:spPr>
        <p:txBody>
          <a:bodyPr lIns="0" tIns="2834640" rIns="0" bIns="0"/>
          <a:lstStyle>
            <a:lvl1pPr algn="ctr">
              <a:defRPr sz="1400"/>
            </a:lvl1pPr>
          </a:lstStyle>
          <a:p>
            <a:r>
              <a:rPr lang="en-US"/>
              <a:t>Add Image (636 x 720 pixels)</a:t>
            </a:r>
          </a:p>
        </p:txBody>
      </p:sp>
      <p:sp>
        <p:nvSpPr>
          <p:cNvPr id="3" name="Date Placeholder 2">
            <a:extLst>
              <a:ext uri="{FF2B5EF4-FFF2-40B4-BE49-F238E27FC236}">
                <a16:creationId xmlns:a16="http://schemas.microsoft.com/office/drawing/2014/main" id="{DC798A3A-D409-43BC-B7F7-7C6DD20926B6}"/>
              </a:ext>
            </a:extLst>
          </p:cNvPr>
          <p:cNvSpPr>
            <a:spLocks noGrp="1"/>
          </p:cNvSpPr>
          <p:nvPr>
            <p:ph type="dt" sz="half" idx="1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1A1C5B6-6D9A-4B86-B6F7-F36EF4EC8C7F}"/>
              </a:ext>
            </a:extLst>
          </p:cNvPr>
          <p:cNvSpPr>
            <a:spLocks noGrp="1"/>
          </p:cNvSpPr>
          <p:nvPr>
            <p:ph type="ftr" sz="quarter" idx="20"/>
          </p:nvPr>
        </p:nvSpPr>
        <p:spPr/>
        <p:txBody>
          <a:bodyPr/>
          <a:lstStyle/>
          <a:p>
            <a:r>
              <a:rPr lang="en-US"/>
              <a:t>Mojang Studios</a:t>
            </a:r>
          </a:p>
        </p:txBody>
      </p:sp>
      <p:sp>
        <p:nvSpPr>
          <p:cNvPr id="5" name="Slide Number Placeholder 4">
            <a:extLst>
              <a:ext uri="{FF2B5EF4-FFF2-40B4-BE49-F238E27FC236}">
                <a16:creationId xmlns:a16="http://schemas.microsoft.com/office/drawing/2014/main" id="{AF6E42FD-3807-48C6-B6E1-01BCAFA7F6A6}"/>
              </a:ext>
            </a:extLst>
          </p:cNvPr>
          <p:cNvSpPr>
            <a:spLocks noGrp="1"/>
          </p:cNvSpPr>
          <p:nvPr>
            <p:ph type="sldNum" sz="quarter" idx="2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831261415"/>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tatement/Quote">
    <p:bg>
      <p:bgPr>
        <a:solidFill>
          <a:schemeClr val="accent1"/>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354D0F85-AD4A-4827-BE46-8666B8D78A2C}"/>
              </a:ext>
            </a:extLst>
          </p:cNvPr>
          <p:cNvSpPr>
            <a:spLocks noGrp="1"/>
          </p:cNvSpPr>
          <p:nvPr>
            <p:ph type="title" hasCustomPrompt="1"/>
          </p:nvPr>
        </p:nvSpPr>
        <p:spPr>
          <a:xfrm>
            <a:off x="252413" y="253999"/>
            <a:ext cx="11687175" cy="5260975"/>
          </a:xfrm>
          <a:prstGeom prst="rect">
            <a:avLst/>
          </a:prstGeom>
        </p:spPr>
        <p:txBody>
          <a:bodyPr anchor="ctr" anchorCtr="0">
            <a:noAutofit/>
          </a:bodyPr>
          <a:lstStyle>
            <a:lvl1pPr>
              <a:lnSpc>
                <a:spcPct val="100000"/>
              </a:lnSpc>
              <a:spcAft>
                <a:spcPts val="600"/>
              </a:spcAft>
              <a:defRPr sz="4000">
                <a:solidFill>
                  <a:schemeClr val="tx1"/>
                </a:solidFill>
              </a:defRPr>
            </a:lvl1pPr>
          </a:lstStyle>
          <a:p>
            <a:r>
              <a:rPr lang="en-US"/>
              <a:t>Add your statement or quote here (40pt)</a:t>
            </a:r>
          </a:p>
        </p:txBody>
      </p:sp>
      <p:sp>
        <p:nvSpPr>
          <p:cNvPr id="4" name="Date Placeholder 3">
            <a:extLst>
              <a:ext uri="{FF2B5EF4-FFF2-40B4-BE49-F238E27FC236}">
                <a16:creationId xmlns:a16="http://schemas.microsoft.com/office/drawing/2014/main" id="{F3B712BF-AB0B-49E5-B1BD-8077CF89F80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4F991C7A-F319-449C-BBAE-9BF89CFFC6D4}"/>
              </a:ext>
            </a:extLst>
          </p:cNvPr>
          <p:cNvSpPr>
            <a:spLocks noGrp="1"/>
          </p:cNvSpPr>
          <p:nvPr>
            <p:ph type="ftr" sz="quarter" idx="11"/>
          </p:nvPr>
        </p:nvSpPr>
        <p:spPr/>
        <p:txBody>
          <a:bodyPr/>
          <a:lstStyle/>
          <a:p>
            <a:r>
              <a:rPr lang="en-US"/>
              <a:t>Mojang Studios</a:t>
            </a:r>
          </a:p>
        </p:txBody>
      </p:sp>
      <p:sp>
        <p:nvSpPr>
          <p:cNvPr id="7" name="Slide Number Placeholder 6">
            <a:extLst>
              <a:ext uri="{FF2B5EF4-FFF2-40B4-BE49-F238E27FC236}">
                <a16:creationId xmlns:a16="http://schemas.microsoft.com/office/drawing/2014/main" id="{51AC678B-9E1F-4926-8DE7-492F9149934E}"/>
              </a:ext>
            </a:extLst>
          </p:cNvPr>
          <p:cNvSpPr>
            <a:spLocks noGrp="1"/>
          </p:cNvSpPr>
          <p:nvPr>
            <p:ph type="sldNum" sz="quarter" idx="1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32909983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 Image Grid- Dark">
    <p:bg>
      <p:bgRef idx="1001">
        <a:schemeClr val="bg1"/>
      </p:bgRef>
    </p:bg>
    <p:spTree>
      <p:nvGrpSpPr>
        <p:cNvPr id="1" name=""/>
        <p:cNvGrpSpPr/>
        <p:nvPr/>
      </p:nvGrpSpPr>
      <p:grpSpPr>
        <a:xfrm>
          <a:off x="0" y="0"/>
          <a:ext cx="0" cy="0"/>
          <a:chOff x="0" y="0"/>
          <a:chExt cx="0" cy="0"/>
        </a:xfrm>
      </p:grpSpPr>
      <p:sp>
        <p:nvSpPr>
          <p:cNvPr id="8" name="Picture Placeholder 6">
            <a:extLst>
              <a:ext uri="{FF2B5EF4-FFF2-40B4-BE49-F238E27FC236}">
                <a16:creationId xmlns:a16="http://schemas.microsoft.com/office/drawing/2014/main" id="{941606D1-5160-4399-B927-1AE85C6AC2C7}"/>
              </a:ext>
            </a:extLst>
          </p:cNvPr>
          <p:cNvSpPr>
            <a:spLocks noGrp="1"/>
          </p:cNvSpPr>
          <p:nvPr>
            <p:ph type="pic" sz="quarter" idx="42" hasCustomPrompt="1"/>
          </p:nvPr>
        </p:nvSpPr>
        <p:spPr>
          <a:xfrm>
            <a:off x="0" y="0"/>
            <a:ext cx="6048374" cy="6858000"/>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9" name="Picture Placeholder 6">
            <a:extLst>
              <a:ext uri="{FF2B5EF4-FFF2-40B4-BE49-F238E27FC236}">
                <a16:creationId xmlns:a16="http://schemas.microsoft.com/office/drawing/2014/main" id="{ACA31C2D-86A4-4724-B48C-75021011955B}"/>
              </a:ext>
            </a:extLst>
          </p:cNvPr>
          <p:cNvSpPr>
            <a:spLocks noGrp="1"/>
          </p:cNvSpPr>
          <p:nvPr>
            <p:ph type="pic" sz="quarter" idx="43" hasCustomPrompt="1"/>
          </p:nvPr>
        </p:nvSpPr>
        <p:spPr>
          <a:xfrm>
            <a:off x="6143628" y="0"/>
            <a:ext cx="6048372" cy="6858000"/>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3" name="Footer Placeholder 2">
            <a:extLst>
              <a:ext uri="{FF2B5EF4-FFF2-40B4-BE49-F238E27FC236}">
                <a16:creationId xmlns:a16="http://schemas.microsoft.com/office/drawing/2014/main" id="{08DE7795-8A44-4CF4-A2AB-33D3C4BB25A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FD67D96A-E918-4C87-A6ED-15BBFA27A395}"/>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1A019F5-A711-4233-A3C8-55AF2517E1B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2326304"/>
      </p:ext>
    </p:extLst>
  </p:cSld>
  <p:clrMapOvr>
    <a:overrideClrMapping bg1="dk1" tx1="lt1" bg2="dk2" tx2="lt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 Image Grid- Light">
    <p:bg>
      <p:bgPr>
        <a:solidFill>
          <a:schemeClr val="bg2"/>
        </a:solidFill>
        <a:effectLst/>
      </p:bgPr>
    </p:bg>
    <p:spTree>
      <p:nvGrpSpPr>
        <p:cNvPr id="1" name=""/>
        <p:cNvGrpSpPr/>
        <p:nvPr/>
      </p:nvGrpSpPr>
      <p:grpSpPr>
        <a:xfrm>
          <a:off x="0" y="0"/>
          <a:ext cx="0" cy="0"/>
          <a:chOff x="0" y="0"/>
          <a:chExt cx="0" cy="0"/>
        </a:xfrm>
      </p:grpSpPr>
      <p:sp>
        <p:nvSpPr>
          <p:cNvPr id="13" name="Picture Placeholder 6">
            <a:extLst>
              <a:ext uri="{FF2B5EF4-FFF2-40B4-BE49-F238E27FC236}">
                <a16:creationId xmlns:a16="http://schemas.microsoft.com/office/drawing/2014/main" id="{9A894DFD-ED21-4904-9054-2E24112F4449}"/>
              </a:ext>
            </a:extLst>
          </p:cNvPr>
          <p:cNvSpPr>
            <a:spLocks noGrp="1"/>
          </p:cNvSpPr>
          <p:nvPr>
            <p:ph type="pic" sz="quarter" idx="44" hasCustomPrompt="1"/>
          </p:nvPr>
        </p:nvSpPr>
        <p:spPr>
          <a:xfrm>
            <a:off x="6143628" y="0"/>
            <a:ext cx="6048372" cy="6858001"/>
          </a:xfrm>
          <a:prstGeom prst="rect">
            <a:avLst/>
          </a:prstGeom>
          <a:solidFill>
            <a:schemeClr val="accent2"/>
          </a:solidFill>
        </p:spPr>
        <p:txBody>
          <a:bodyPr lIns="0" tIns="2834640" rIns="0" bIns="0"/>
          <a:lstStyle>
            <a:lvl1pPr algn="ctr">
              <a:defRPr sz="1400">
                <a:solidFill>
                  <a:schemeClr val="tx1"/>
                </a:solidFill>
              </a:defRPr>
            </a:lvl1pPr>
          </a:lstStyle>
          <a:p>
            <a:r>
              <a:rPr lang="en-US"/>
              <a:t>Add Image (636 x 720 pixels)</a:t>
            </a:r>
          </a:p>
        </p:txBody>
      </p:sp>
      <p:sp>
        <p:nvSpPr>
          <p:cNvPr id="8" name="Picture Placeholder 6">
            <a:extLst>
              <a:ext uri="{FF2B5EF4-FFF2-40B4-BE49-F238E27FC236}">
                <a16:creationId xmlns:a16="http://schemas.microsoft.com/office/drawing/2014/main" id="{CE1F7351-DC71-4479-AA73-6C8FD75B582C}"/>
              </a:ext>
            </a:extLst>
          </p:cNvPr>
          <p:cNvSpPr>
            <a:spLocks noGrp="1"/>
          </p:cNvSpPr>
          <p:nvPr>
            <p:ph type="pic" sz="quarter" idx="42" hasCustomPrompt="1"/>
          </p:nvPr>
        </p:nvSpPr>
        <p:spPr>
          <a:xfrm>
            <a:off x="0" y="0"/>
            <a:ext cx="6048374"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720 pixels)</a:t>
            </a:r>
          </a:p>
        </p:txBody>
      </p:sp>
      <p:sp>
        <p:nvSpPr>
          <p:cNvPr id="12" name="Picture Placeholder 6">
            <a:extLst>
              <a:ext uri="{FF2B5EF4-FFF2-40B4-BE49-F238E27FC236}">
                <a16:creationId xmlns:a16="http://schemas.microsoft.com/office/drawing/2014/main" id="{5892FC00-63D1-4ADB-A12F-E3D50BE1E108}"/>
              </a:ext>
            </a:extLst>
          </p:cNvPr>
          <p:cNvSpPr>
            <a:spLocks noGrp="1"/>
          </p:cNvSpPr>
          <p:nvPr>
            <p:ph type="pic" sz="quarter" idx="43" hasCustomPrompt="1"/>
          </p:nvPr>
        </p:nvSpPr>
        <p:spPr>
          <a:xfrm>
            <a:off x="0" y="3457575"/>
            <a:ext cx="6048374" cy="3400426"/>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720 pixels)</a:t>
            </a:r>
          </a:p>
        </p:txBody>
      </p:sp>
      <p:sp>
        <p:nvSpPr>
          <p:cNvPr id="3" name="Date Placeholder 2">
            <a:extLst>
              <a:ext uri="{FF2B5EF4-FFF2-40B4-BE49-F238E27FC236}">
                <a16:creationId xmlns:a16="http://schemas.microsoft.com/office/drawing/2014/main" id="{9175D855-BAB6-409E-A307-64BC869F56A0}"/>
              </a:ext>
            </a:extLst>
          </p:cNvPr>
          <p:cNvSpPr>
            <a:spLocks noGrp="1"/>
          </p:cNvSpPr>
          <p:nvPr>
            <p:ph type="dt" sz="half" idx="2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09435C9A-A9B6-41BC-B407-81D77378273E}"/>
              </a:ext>
            </a:extLst>
          </p:cNvPr>
          <p:cNvSpPr>
            <a:spLocks noGrp="1"/>
          </p:cNvSpPr>
          <p:nvPr>
            <p:ph type="ftr" sz="quarter" idx="21"/>
          </p:nvPr>
        </p:nvSpPr>
        <p:spPr/>
        <p:txBody>
          <a:bodyPr/>
          <a:lstStyle/>
          <a:p>
            <a:r>
              <a:rPr lang="en-US"/>
              <a:t>Mojang Studios</a:t>
            </a:r>
          </a:p>
        </p:txBody>
      </p:sp>
      <p:sp>
        <p:nvSpPr>
          <p:cNvPr id="5" name="Slide Number Placeholder 4">
            <a:extLst>
              <a:ext uri="{FF2B5EF4-FFF2-40B4-BE49-F238E27FC236}">
                <a16:creationId xmlns:a16="http://schemas.microsoft.com/office/drawing/2014/main" id="{E7101BB8-8552-47AF-8122-40A36DC279E3}"/>
              </a:ext>
            </a:extLst>
          </p:cNvPr>
          <p:cNvSpPr>
            <a:spLocks noGrp="1"/>
          </p:cNvSpPr>
          <p:nvPr>
            <p:ph type="sldNum" sz="quarter" idx="2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3221075646"/>
      </p:ext>
    </p:extLst>
  </p:cSld>
  <p:clrMapOvr>
    <a:masterClrMapping/>
  </p:clrMapOvr>
  <p:extLst>
    <p:ext uri="{DCECCB84-F9BA-43D5-87BE-67443E8EF086}">
      <p15:sldGuideLst xmlns:p15="http://schemas.microsoft.com/office/powerpoint/2012/main"/>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 Image Grid- Dark">
    <p:bg>
      <p:bgRef idx="1001">
        <a:schemeClr val="bg1"/>
      </p:bgRef>
    </p:bg>
    <p:spTree>
      <p:nvGrpSpPr>
        <p:cNvPr id="1" name=""/>
        <p:cNvGrpSpPr/>
        <p:nvPr/>
      </p:nvGrpSpPr>
      <p:grpSpPr>
        <a:xfrm>
          <a:off x="0" y="0"/>
          <a:ext cx="0" cy="0"/>
          <a:chOff x="0" y="0"/>
          <a:chExt cx="0" cy="0"/>
        </a:xfrm>
      </p:grpSpPr>
      <p:sp>
        <p:nvSpPr>
          <p:cNvPr id="9" name="Picture Placeholder 6">
            <a:extLst>
              <a:ext uri="{FF2B5EF4-FFF2-40B4-BE49-F238E27FC236}">
                <a16:creationId xmlns:a16="http://schemas.microsoft.com/office/drawing/2014/main" id="{32C832C9-5B8B-45D7-9665-A173BC7E6504}"/>
              </a:ext>
            </a:extLst>
          </p:cNvPr>
          <p:cNvSpPr>
            <a:spLocks noGrp="1"/>
          </p:cNvSpPr>
          <p:nvPr>
            <p:ph type="pic" sz="quarter" idx="44" hasCustomPrompt="1"/>
          </p:nvPr>
        </p:nvSpPr>
        <p:spPr>
          <a:xfrm>
            <a:off x="6143628" y="0"/>
            <a:ext cx="6048372" cy="6858001"/>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10" name="Picture Placeholder 6">
            <a:extLst>
              <a:ext uri="{FF2B5EF4-FFF2-40B4-BE49-F238E27FC236}">
                <a16:creationId xmlns:a16="http://schemas.microsoft.com/office/drawing/2014/main" id="{62481A0E-2AF3-45E2-B5E8-8E0EAF479B66}"/>
              </a:ext>
            </a:extLst>
          </p:cNvPr>
          <p:cNvSpPr>
            <a:spLocks noGrp="1"/>
          </p:cNvSpPr>
          <p:nvPr>
            <p:ph type="pic" sz="quarter" idx="42" hasCustomPrompt="1"/>
          </p:nvPr>
        </p:nvSpPr>
        <p:spPr>
          <a:xfrm>
            <a:off x="0" y="0"/>
            <a:ext cx="6048374"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720 pixels)</a:t>
            </a:r>
          </a:p>
        </p:txBody>
      </p:sp>
      <p:sp>
        <p:nvSpPr>
          <p:cNvPr id="11" name="Picture Placeholder 6">
            <a:extLst>
              <a:ext uri="{FF2B5EF4-FFF2-40B4-BE49-F238E27FC236}">
                <a16:creationId xmlns:a16="http://schemas.microsoft.com/office/drawing/2014/main" id="{FAFB9FC2-C21A-4849-817C-675689C859D5}"/>
              </a:ext>
            </a:extLst>
          </p:cNvPr>
          <p:cNvSpPr>
            <a:spLocks noGrp="1"/>
          </p:cNvSpPr>
          <p:nvPr>
            <p:ph type="pic" sz="quarter" idx="43" hasCustomPrompt="1"/>
          </p:nvPr>
        </p:nvSpPr>
        <p:spPr>
          <a:xfrm>
            <a:off x="0" y="3457575"/>
            <a:ext cx="6048374"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720 pixels)</a:t>
            </a:r>
          </a:p>
        </p:txBody>
      </p:sp>
      <p:sp>
        <p:nvSpPr>
          <p:cNvPr id="3" name="Footer Placeholder 2">
            <a:extLst>
              <a:ext uri="{FF2B5EF4-FFF2-40B4-BE49-F238E27FC236}">
                <a16:creationId xmlns:a16="http://schemas.microsoft.com/office/drawing/2014/main" id="{DC67B097-6E0C-4851-BAAD-DAE23C591A8C}"/>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4D616E6-C6EC-453E-803D-0139AA14CDAE}"/>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89A4410-3AA9-45DC-8206-3D0CF1214E0B}"/>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52893504"/>
      </p:ext>
    </p:extLst>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 Image Row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70580696-AABE-4788-AD07-90B7766A61A6}"/>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883024E-9F7C-4B93-A6CF-187B41AD121D}"/>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9925741F-4003-4669-9541-C6800F2D75E3}"/>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FD06DF80-6561-4A70-812D-7D332F56395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20673690-46C6-4174-A27D-76CB1195F797}"/>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6" name="Picture Placeholder 5">
            <a:extLst>
              <a:ext uri="{FF2B5EF4-FFF2-40B4-BE49-F238E27FC236}">
                <a16:creationId xmlns:a16="http://schemas.microsoft.com/office/drawing/2014/main" id="{308CEB6C-5F74-49FE-B0E4-2F0B4BB72DF0}"/>
              </a:ext>
            </a:extLst>
          </p:cNvPr>
          <p:cNvSpPr>
            <a:spLocks noGrp="1"/>
          </p:cNvSpPr>
          <p:nvPr>
            <p:ph type="pic" sz="quarter" idx="32" hasCustomPrompt="1"/>
          </p:nvPr>
        </p:nvSpPr>
        <p:spPr>
          <a:xfrm>
            <a:off x="252412" y="1747472"/>
            <a:ext cx="3820445"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
        <p:nvSpPr>
          <p:cNvPr id="15" name="Picture Placeholder 5">
            <a:extLst>
              <a:ext uri="{FF2B5EF4-FFF2-40B4-BE49-F238E27FC236}">
                <a16:creationId xmlns:a16="http://schemas.microsoft.com/office/drawing/2014/main" id="{B6762657-FAEF-447D-951F-AEB34FE80A88}"/>
              </a:ext>
            </a:extLst>
          </p:cNvPr>
          <p:cNvSpPr>
            <a:spLocks noGrp="1"/>
          </p:cNvSpPr>
          <p:nvPr>
            <p:ph type="pic" sz="quarter" idx="33" hasCustomPrompt="1"/>
          </p:nvPr>
        </p:nvSpPr>
        <p:spPr>
          <a:xfrm>
            <a:off x="4175761" y="1747472"/>
            <a:ext cx="3840479"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
        <p:nvSpPr>
          <p:cNvPr id="18" name="Picture Placeholder 5">
            <a:extLst>
              <a:ext uri="{FF2B5EF4-FFF2-40B4-BE49-F238E27FC236}">
                <a16:creationId xmlns:a16="http://schemas.microsoft.com/office/drawing/2014/main" id="{10223F15-420E-4833-8114-93A2D94CECC3}"/>
              </a:ext>
            </a:extLst>
          </p:cNvPr>
          <p:cNvSpPr>
            <a:spLocks noGrp="1"/>
          </p:cNvSpPr>
          <p:nvPr>
            <p:ph type="pic" sz="quarter" idx="34" hasCustomPrompt="1"/>
          </p:nvPr>
        </p:nvSpPr>
        <p:spPr>
          <a:xfrm>
            <a:off x="8119143" y="1747472"/>
            <a:ext cx="3820445"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Tree>
    <p:extLst>
      <p:ext uri="{BB962C8B-B14F-4D97-AF65-F5344CB8AC3E}">
        <p14:creationId xmlns:p14="http://schemas.microsoft.com/office/powerpoint/2010/main" val="3665530710"/>
      </p:ext>
    </p:extLst>
  </p:cSld>
  <p:clrMapOvr>
    <a:masterClrMapping/>
  </p:clrMapOvr>
  <p:extLst>
    <p:ext uri="{DCECCB84-F9BA-43D5-87BE-67443E8EF086}">
      <p15:sldGuideLst xmlns:p15="http://schemas.microsoft.com/office/powerpoint/2012/main"/>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3 Image Row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4887D76-CD04-4508-8C39-407F9FD8035F}"/>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FE3352D-09CC-451C-8CA9-E4866259CFE2}"/>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C6BB4C1A-DB9B-4332-943F-93D4C03E35A1}"/>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571D4FB8-D5A9-496E-BDE6-D0BF4ECC37AC}"/>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D04B49C1-DC86-4146-A50D-53BA9CD7143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Picture Placeholder 5">
            <a:extLst>
              <a:ext uri="{FF2B5EF4-FFF2-40B4-BE49-F238E27FC236}">
                <a16:creationId xmlns:a16="http://schemas.microsoft.com/office/drawing/2014/main" id="{158672AA-A84B-40F9-A741-F991A362C9B6}"/>
              </a:ext>
            </a:extLst>
          </p:cNvPr>
          <p:cNvSpPr>
            <a:spLocks noGrp="1"/>
          </p:cNvSpPr>
          <p:nvPr>
            <p:ph type="pic" sz="quarter" idx="32" hasCustomPrompt="1"/>
          </p:nvPr>
        </p:nvSpPr>
        <p:spPr>
          <a:xfrm>
            <a:off x="252412" y="1747472"/>
            <a:ext cx="3820445"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
        <p:nvSpPr>
          <p:cNvPr id="14" name="Picture Placeholder 5">
            <a:extLst>
              <a:ext uri="{FF2B5EF4-FFF2-40B4-BE49-F238E27FC236}">
                <a16:creationId xmlns:a16="http://schemas.microsoft.com/office/drawing/2014/main" id="{34396412-BB98-47F6-9FF2-33D996BC7233}"/>
              </a:ext>
            </a:extLst>
          </p:cNvPr>
          <p:cNvSpPr>
            <a:spLocks noGrp="1"/>
          </p:cNvSpPr>
          <p:nvPr>
            <p:ph type="pic" sz="quarter" idx="33" hasCustomPrompt="1"/>
          </p:nvPr>
        </p:nvSpPr>
        <p:spPr>
          <a:xfrm>
            <a:off x="4175761" y="1747472"/>
            <a:ext cx="3840479"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
        <p:nvSpPr>
          <p:cNvPr id="15" name="Picture Placeholder 5">
            <a:extLst>
              <a:ext uri="{FF2B5EF4-FFF2-40B4-BE49-F238E27FC236}">
                <a16:creationId xmlns:a16="http://schemas.microsoft.com/office/drawing/2014/main" id="{69FDFE8C-7547-4678-B786-FB051464C1C6}"/>
              </a:ext>
            </a:extLst>
          </p:cNvPr>
          <p:cNvSpPr>
            <a:spLocks noGrp="1"/>
          </p:cNvSpPr>
          <p:nvPr>
            <p:ph type="pic" sz="quarter" idx="34" hasCustomPrompt="1"/>
          </p:nvPr>
        </p:nvSpPr>
        <p:spPr>
          <a:xfrm>
            <a:off x="8119143" y="1747472"/>
            <a:ext cx="3820445"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Tree>
    <p:extLst>
      <p:ext uri="{BB962C8B-B14F-4D97-AF65-F5344CB8AC3E}">
        <p14:creationId xmlns:p14="http://schemas.microsoft.com/office/powerpoint/2010/main" val="32917428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4 Image Grid- Light">
    <p:spTree>
      <p:nvGrpSpPr>
        <p:cNvPr id="1" name=""/>
        <p:cNvGrpSpPr/>
        <p:nvPr/>
      </p:nvGrpSpPr>
      <p:grpSpPr>
        <a:xfrm>
          <a:off x="0" y="0"/>
          <a:ext cx="0" cy="0"/>
          <a:chOff x="0" y="0"/>
          <a:chExt cx="0" cy="0"/>
        </a:xfrm>
      </p:grpSpPr>
      <p:sp>
        <p:nvSpPr>
          <p:cNvPr id="13" name="Picture Placeholder 5">
            <a:extLst>
              <a:ext uri="{FF2B5EF4-FFF2-40B4-BE49-F238E27FC236}">
                <a16:creationId xmlns:a16="http://schemas.microsoft.com/office/drawing/2014/main" id="{4F09476B-945C-45B4-B70D-5C4F88681A16}"/>
              </a:ext>
            </a:extLst>
          </p:cNvPr>
          <p:cNvSpPr>
            <a:spLocks noGrp="1"/>
          </p:cNvSpPr>
          <p:nvPr>
            <p:ph type="pic" sz="quarter" idx="26" hasCustomPrompt="1"/>
          </p:nvPr>
        </p:nvSpPr>
        <p:spPr>
          <a:xfrm>
            <a:off x="6142038" y="-14288"/>
            <a:ext cx="6048375" cy="338137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15" name="Picture Placeholder 5">
            <a:extLst>
              <a:ext uri="{FF2B5EF4-FFF2-40B4-BE49-F238E27FC236}">
                <a16:creationId xmlns:a16="http://schemas.microsoft.com/office/drawing/2014/main" id="{20D60E52-555F-4B92-A1B9-AC9F81C1124C}"/>
              </a:ext>
            </a:extLst>
          </p:cNvPr>
          <p:cNvSpPr>
            <a:spLocks noGrp="1"/>
          </p:cNvSpPr>
          <p:nvPr>
            <p:ph type="pic" sz="quarter" idx="27" hasCustomPrompt="1"/>
          </p:nvPr>
        </p:nvSpPr>
        <p:spPr>
          <a:xfrm>
            <a:off x="6142038" y="3457574"/>
            <a:ext cx="6048375" cy="340042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6" name="Picture Placeholder 5">
            <a:extLst>
              <a:ext uri="{FF2B5EF4-FFF2-40B4-BE49-F238E27FC236}">
                <a16:creationId xmlns:a16="http://schemas.microsoft.com/office/drawing/2014/main" id="{7B090983-B63E-494D-A89C-076C54A1CE79}"/>
              </a:ext>
            </a:extLst>
          </p:cNvPr>
          <p:cNvSpPr>
            <a:spLocks noGrp="1"/>
          </p:cNvSpPr>
          <p:nvPr>
            <p:ph type="pic" sz="quarter" idx="24" hasCustomPrompt="1"/>
          </p:nvPr>
        </p:nvSpPr>
        <p:spPr>
          <a:xfrm>
            <a:off x="0" y="-14288"/>
            <a:ext cx="6048375" cy="338137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12" name="Picture Placeholder 5">
            <a:extLst>
              <a:ext uri="{FF2B5EF4-FFF2-40B4-BE49-F238E27FC236}">
                <a16:creationId xmlns:a16="http://schemas.microsoft.com/office/drawing/2014/main" id="{145FB3A1-9398-49A4-A3D2-E92A49730209}"/>
              </a:ext>
            </a:extLst>
          </p:cNvPr>
          <p:cNvSpPr>
            <a:spLocks noGrp="1"/>
          </p:cNvSpPr>
          <p:nvPr>
            <p:ph type="pic" sz="quarter" idx="25" hasCustomPrompt="1"/>
          </p:nvPr>
        </p:nvSpPr>
        <p:spPr>
          <a:xfrm>
            <a:off x="0" y="3457574"/>
            <a:ext cx="6048375" cy="340042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3" name="Date Placeholder 2">
            <a:extLst>
              <a:ext uri="{FF2B5EF4-FFF2-40B4-BE49-F238E27FC236}">
                <a16:creationId xmlns:a16="http://schemas.microsoft.com/office/drawing/2014/main" id="{2F10EF3F-1C1F-43F2-9A55-4D0158595210}"/>
              </a:ext>
            </a:extLst>
          </p:cNvPr>
          <p:cNvSpPr>
            <a:spLocks noGrp="1"/>
          </p:cNvSpPr>
          <p:nvPr>
            <p:ph type="dt" sz="half" idx="2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F575A61-C52A-400F-BFE9-3AD5193FD562}"/>
              </a:ext>
            </a:extLst>
          </p:cNvPr>
          <p:cNvSpPr>
            <a:spLocks noGrp="1"/>
          </p:cNvSpPr>
          <p:nvPr>
            <p:ph type="ftr" sz="quarter" idx="22"/>
          </p:nvPr>
        </p:nvSpPr>
        <p:spPr/>
        <p:txBody>
          <a:bodyPr/>
          <a:lstStyle/>
          <a:p>
            <a:r>
              <a:rPr lang="en-US"/>
              <a:t>Mojang Studios</a:t>
            </a:r>
          </a:p>
        </p:txBody>
      </p:sp>
      <p:sp>
        <p:nvSpPr>
          <p:cNvPr id="5" name="Slide Number Placeholder 4">
            <a:extLst>
              <a:ext uri="{FF2B5EF4-FFF2-40B4-BE49-F238E27FC236}">
                <a16:creationId xmlns:a16="http://schemas.microsoft.com/office/drawing/2014/main" id="{C2D1A42F-410F-4395-A112-863ADC175CA6}"/>
              </a:ext>
            </a:extLst>
          </p:cNvPr>
          <p:cNvSpPr>
            <a:spLocks noGrp="1"/>
          </p:cNvSpPr>
          <p:nvPr>
            <p:ph type="sldNum" sz="quarter" idx="23"/>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3165060320"/>
      </p:ext>
    </p:extLst>
  </p:cSld>
  <p:clrMapOvr>
    <a:masterClrMapping/>
  </p:clrMapOvr>
  <p:extLst>
    <p:ext uri="{DCECCB84-F9BA-43D5-87BE-67443E8EF086}">
      <p15:sldGuideLst xmlns:p15="http://schemas.microsoft.com/office/powerpoint/2012/main"/>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4 Image Grid- Dark">
    <p:bg>
      <p:bgRef idx="1001">
        <a:schemeClr val="bg1"/>
      </p:bgRef>
    </p:bg>
    <p:spTree>
      <p:nvGrpSpPr>
        <p:cNvPr id="1" name=""/>
        <p:cNvGrpSpPr/>
        <p:nvPr/>
      </p:nvGrpSpPr>
      <p:grpSpPr>
        <a:xfrm>
          <a:off x="0" y="0"/>
          <a:ext cx="0" cy="0"/>
          <a:chOff x="0" y="0"/>
          <a:chExt cx="0" cy="0"/>
        </a:xfrm>
      </p:grpSpPr>
      <p:sp>
        <p:nvSpPr>
          <p:cNvPr id="10" name="Picture Placeholder 5">
            <a:extLst>
              <a:ext uri="{FF2B5EF4-FFF2-40B4-BE49-F238E27FC236}">
                <a16:creationId xmlns:a16="http://schemas.microsoft.com/office/drawing/2014/main" id="{41CDF0DE-2CC7-4234-AE90-9BC9A50F9544}"/>
              </a:ext>
            </a:extLst>
          </p:cNvPr>
          <p:cNvSpPr>
            <a:spLocks noGrp="1"/>
          </p:cNvSpPr>
          <p:nvPr>
            <p:ph type="pic" sz="quarter" idx="26" hasCustomPrompt="1"/>
          </p:nvPr>
        </p:nvSpPr>
        <p:spPr>
          <a:xfrm>
            <a:off x="6142038" y="-14288"/>
            <a:ext cx="6048375" cy="338137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1" name="Picture Placeholder 5">
            <a:extLst>
              <a:ext uri="{FF2B5EF4-FFF2-40B4-BE49-F238E27FC236}">
                <a16:creationId xmlns:a16="http://schemas.microsoft.com/office/drawing/2014/main" id="{7151326A-157B-44C1-83A1-7204FB319405}"/>
              </a:ext>
            </a:extLst>
          </p:cNvPr>
          <p:cNvSpPr>
            <a:spLocks noGrp="1"/>
          </p:cNvSpPr>
          <p:nvPr>
            <p:ph type="pic" sz="quarter" idx="27" hasCustomPrompt="1"/>
          </p:nvPr>
        </p:nvSpPr>
        <p:spPr>
          <a:xfrm>
            <a:off x="6142038" y="3457574"/>
            <a:ext cx="6048375"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2" name="Picture Placeholder 5">
            <a:extLst>
              <a:ext uri="{FF2B5EF4-FFF2-40B4-BE49-F238E27FC236}">
                <a16:creationId xmlns:a16="http://schemas.microsoft.com/office/drawing/2014/main" id="{F0C92F0F-1BB4-4481-938D-F79D8A2EC87E}"/>
              </a:ext>
            </a:extLst>
          </p:cNvPr>
          <p:cNvSpPr>
            <a:spLocks noGrp="1"/>
          </p:cNvSpPr>
          <p:nvPr>
            <p:ph type="pic" sz="quarter" idx="24" hasCustomPrompt="1"/>
          </p:nvPr>
        </p:nvSpPr>
        <p:spPr>
          <a:xfrm>
            <a:off x="0" y="-14288"/>
            <a:ext cx="6048375" cy="338137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3" name="Picture Placeholder 5">
            <a:extLst>
              <a:ext uri="{FF2B5EF4-FFF2-40B4-BE49-F238E27FC236}">
                <a16:creationId xmlns:a16="http://schemas.microsoft.com/office/drawing/2014/main" id="{69AF51A7-A159-4D42-9A44-911D357C15EE}"/>
              </a:ext>
            </a:extLst>
          </p:cNvPr>
          <p:cNvSpPr>
            <a:spLocks noGrp="1"/>
          </p:cNvSpPr>
          <p:nvPr>
            <p:ph type="pic" sz="quarter" idx="25" hasCustomPrompt="1"/>
          </p:nvPr>
        </p:nvSpPr>
        <p:spPr>
          <a:xfrm>
            <a:off x="0" y="3457574"/>
            <a:ext cx="6048375"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3" name="Footer Placeholder 2">
            <a:extLst>
              <a:ext uri="{FF2B5EF4-FFF2-40B4-BE49-F238E27FC236}">
                <a16:creationId xmlns:a16="http://schemas.microsoft.com/office/drawing/2014/main" id="{7A613ACC-8831-433D-A1AF-4C6F5D56A12D}"/>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8C7AFED4-8688-440E-8201-3488A148CDF8}"/>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04B6F1C-F245-4835-B295-A5C907FABF0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02872474"/>
      </p:ext>
    </p:extLst>
  </p:cSld>
  <p:clrMapOvr>
    <a:overrideClrMapping bg1="dk1" tx1="lt1" bg2="dk2" tx2="lt2" accent1="accent1" accent2="accent2" accent3="accent3" accent4="accent4" accent5="accent5" accent6="accent6" hlink="hlink" folHlink="folHlink"/>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6 Image Grid-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8BFB98E-7D0C-470F-905A-223897D4684C}"/>
              </a:ext>
            </a:extLst>
          </p:cNvPr>
          <p:cNvSpPr>
            <a:spLocks noGrp="1"/>
          </p:cNvSpPr>
          <p:nvPr>
            <p:ph type="pic" sz="quarter" idx="42" hasCustomPrompt="1"/>
          </p:nvPr>
        </p:nvSpPr>
        <p:spPr>
          <a:xfrm>
            <a:off x="-26352"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13" name="Picture Placeholder 5">
            <a:extLst>
              <a:ext uri="{FF2B5EF4-FFF2-40B4-BE49-F238E27FC236}">
                <a16:creationId xmlns:a16="http://schemas.microsoft.com/office/drawing/2014/main" id="{4C0B48F5-0C21-40AC-B71B-DBC15C83F33E}"/>
              </a:ext>
            </a:extLst>
          </p:cNvPr>
          <p:cNvSpPr>
            <a:spLocks noGrp="1"/>
          </p:cNvSpPr>
          <p:nvPr>
            <p:ph type="pic" sz="quarter" idx="43" hasCustomPrompt="1"/>
          </p:nvPr>
        </p:nvSpPr>
        <p:spPr>
          <a:xfrm>
            <a:off x="4084320"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0" name="Picture Placeholder 5">
            <a:extLst>
              <a:ext uri="{FF2B5EF4-FFF2-40B4-BE49-F238E27FC236}">
                <a16:creationId xmlns:a16="http://schemas.microsoft.com/office/drawing/2014/main" id="{36E044FA-E402-4230-82DC-EE245F3D597C}"/>
              </a:ext>
            </a:extLst>
          </p:cNvPr>
          <p:cNvSpPr>
            <a:spLocks noGrp="1"/>
          </p:cNvSpPr>
          <p:nvPr>
            <p:ph type="pic" sz="quarter" idx="44" hasCustomPrompt="1"/>
          </p:nvPr>
        </p:nvSpPr>
        <p:spPr>
          <a:xfrm>
            <a:off x="8193405"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1" name="Picture Placeholder 5">
            <a:extLst>
              <a:ext uri="{FF2B5EF4-FFF2-40B4-BE49-F238E27FC236}">
                <a16:creationId xmlns:a16="http://schemas.microsoft.com/office/drawing/2014/main" id="{ABF020E0-44B0-4715-89F2-7E2D1375D3F0}"/>
              </a:ext>
            </a:extLst>
          </p:cNvPr>
          <p:cNvSpPr>
            <a:spLocks noGrp="1"/>
          </p:cNvSpPr>
          <p:nvPr>
            <p:ph type="pic" sz="quarter" idx="45" hasCustomPrompt="1"/>
          </p:nvPr>
        </p:nvSpPr>
        <p:spPr>
          <a:xfrm>
            <a:off x="-26352"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2" name="Picture Placeholder 5">
            <a:extLst>
              <a:ext uri="{FF2B5EF4-FFF2-40B4-BE49-F238E27FC236}">
                <a16:creationId xmlns:a16="http://schemas.microsoft.com/office/drawing/2014/main" id="{7D2D8B5D-D958-411B-A809-A756F157D290}"/>
              </a:ext>
            </a:extLst>
          </p:cNvPr>
          <p:cNvSpPr>
            <a:spLocks noGrp="1"/>
          </p:cNvSpPr>
          <p:nvPr>
            <p:ph type="pic" sz="quarter" idx="46" hasCustomPrompt="1"/>
          </p:nvPr>
        </p:nvSpPr>
        <p:spPr>
          <a:xfrm>
            <a:off x="4084320"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3" name="Picture Placeholder 5">
            <a:extLst>
              <a:ext uri="{FF2B5EF4-FFF2-40B4-BE49-F238E27FC236}">
                <a16:creationId xmlns:a16="http://schemas.microsoft.com/office/drawing/2014/main" id="{B71AD1A4-63E8-4D78-AE7B-4D7452685E4E}"/>
              </a:ext>
            </a:extLst>
          </p:cNvPr>
          <p:cNvSpPr>
            <a:spLocks noGrp="1"/>
          </p:cNvSpPr>
          <p:nvPr>
            <p:ph type="pic" sz="quarter" idx="47" hasCustomPrompt="1"/>
          </p:nvPr>
        </p:nvSpPr>
        <p:spPr>
          <a:xfrm>
            <a:off x="8193405"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3" name="Date Placeholder 2">
            <a:extLst>
              <a:ext uri="{FF2B5EF4-FFF2-40B4-BE49-F238E27FC236}">
                <a16:creationId xmlns:a16="http://schemas.microsoft.com/office/drawing/2014/main" id="{13A3D95A-529A-4D19-8A83-D9E08C35DAF0}"/>
              </a:ext>
            </a:extLst>
          </p:cNvPr>
          <p:cNvSpPr>
            <a:spLocks noGrp="1"/>
          </p:cNvSpPr>
          <p:nvPr>
            <p:ph type="dt" sz="half" idx="34"/>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BDE8EFC-E183-4700-87DC-611B53119959}"/>
              </a:ext>
            </a:extLst>
          </p:cNvPr>
          <p:cNvSpPr>
            <a:spLocks noGrp="1"/>
          </p:cNvSpPr>
          <p:nvPr>
            <p:ph type="ftr" sz="quarter" idx="35"/>
          </p:nvPr>
        </p:nvSpPr>
        <p:spPr/>
        <p:txBody>
          <a:bodyPr/>
          <a:lstStyle/>
          <a:p>
            <a:r>
              <a:rPr lang="en-US"/>
              <a:t>Mojang Studios</a:t>
            </a:r>
          </a:p>
        </p:txBody>
      </p:sp>
      <p:sp>
        <p:nvSpPr>
          <p:cNvPr id="5" name="Slide Number Placeholder 4">
            <a:extLst>
              <a:ext uri="{FF2B5EF4-FFF2-40B4-BE49-F238E27FC236}">
                <a16:creationId xmlns:a16="http://schemas.microsoft.com/office/drawing/2014/main" id="{7DF1F94A-FA42-46E9-A368-9354014CA5A0}"/>
              </a:ext>
            </a:extLst>
          </p:cNvPr>
          <p:cNvSpPr>
            <a:spLocks noGrp="1"/>
          </p:cNvSpPr>
          <p:nvPr>
            <p:ph type="sldNum" sz="quarter" idx="36"/>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696336177"/>
      </p:ext>
    </p:extLst>
  </p:cSld>
  <p:clrMapOvr>
    <a:masterClrMapping/>
  </p:clrMapOvr>
  <p:extLst>
    <p:ext uri="{DCECCB84-F9BA-43D5-87BE-67443E8EF086}">
      <p15:sldGuideLst xmlns:p15="http://schemas.microsoft.com/office/powerpoint/2012/main"/>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6 Image Grid- Dark">
    <p:bg>
      <p:bgRef idx="1001">
        <a:schemeClr val="bg1"/>
      </p:bgRef>
    </p:bg>
    <p:spTree>
      <p:nvGrpSpPr>
        <p:cNvPr id="1" name=""/>
        <p:cNvGrpSpPr/>
        <p:nvPr/>
      </p:nvGrpSpPr>
      <p:grpSpPr>
        <a:xfrm>
          <a:off x="0" y="0"/>
          <a:ext cx="0" cy="0"/>
          <a:chOff x="0" y="0"/>
          <a:chExt cx="0" cy="0"/>
        </a:xfrm>
      </p:grpSpPr>
      <p:sp>
        <p:nvSpPr>
          <p:cNvPr id="11" name="Picture Placeholder 5">
            <a:extLst>
              <a:ext uri="{FF2B5EF4-FFF2-40B4-BE49-F238E27FC236}">
                <a16:creationId xmlns:a16="http://schemas.microsoft.com/office/drawing/2014/main" id="{8C3EDAEC-B974-463A-8E6C-A71E7403F492}"/>
              </a:ext>
            </a:extLst>
          </p:cNvPr>
          <p:cNvSpPr>
            <a:spLocks noGrp="1"/>
          </p:cNvSpPr>
          <p:nvPr>
            <p:ph type="pic" sz="quarter" idx="42" hasCustomPrompt="1"/>
          </p:nvPr>
        </p:nvSpPr>
        <p:spPr>
          <a:xfrm>
            <a:off x="-26352"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2" name="Picture Placeholder 5">
            <a:extLst>
              <a:ext uri="{FF2B5EF4-FFF2-40B4-BE49-F238E27FC236}">
                <a16:creationId xmlns:a16="http://schemas.microsoft.com/office/drawing/2014/main" id="{843849CC-C6CC-4699-B3F8-F3103979DDBD}"/>
              </a:ext>
            </a:extLst>
          </p:cNvPr>
          <p:cNvSpPr>
            <a:spLocks noGrp="1"/>
          </p:cNvSpPr>
          <p:nvPr>
            <p:ph type="pic" sz="quarter" idx="43" hasCustomPrompt="1"/>
          </p:nvPr>
        </p:nvSpPr>
        <p:spPr>
          <a:xfrm>
            <a:off x="4084320"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3" name="Picture Placeholder 5">
            <a:extLst>
              <a:ext uri="{FF2B5EF4-FFF2-40B4-BE49-F238E27FC236}">
                <a16:creationId xmlns:a16="http://schemas.microsoft.com/office/drawing/2014/main" id="{9E35DB53-2676-4EF8-9474-95C08D44CDE8}"/>
              </a:ext>
            </a:extLst>
          </p:cNvPr>
          <p:cNvSpPr>
            <a:spLocks noGrp="1"/>
          </p:cNvSpPr>
          <p:nvPr>
            <p:ph type="pic" sz="quarter" idx="44" hasCustomPrompt="1"/>
          </p:nvPr>
        </p:nvSpPr>
        <p:spPr>
          <a:xfrm>
            <a:off x="8193405"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4" name="Picture Placeholder 5">
            <a:extLst>
              <a:ext uri="{FF2B5EF4-FFF2-40B4-BE49-F238E27FC236}">
                <a16:creationId xmlns:a16="http://schemas.microsoft.com/office/drawing/2014/main" id="{764B4D78-900E-4902-A52B-511E412C4D1C}"/>
              </a:ext>
            </a:extLst>
          </p:cNvPr>
          <p:cNvSpPr>
            <a:spLocks noGrp="1"/>
          </p:cNvSpPr>
          <p:nvPr>
            <p:ph type="pic" sz="quarter" idx="45" hasCustomPrompt="1"/>
          </p:nvPr>
        </p:nvSpPr>
        <p:spPr>
          <a:xfrm>
            <a:off x="-26352"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5" name="Picture Placeholder 5">
            <a:extLst>
              <a:ext uri="{FF2B5EF4-FFF2-40B4-BE49-F238E27FC236}">
                <a16:creationId xmlns:a16="http://schemas.microsoft.com/office/drawing/2014/main" id="{6B7A7ABB-F4C2-4CD2-BB24-2A882DB68B3C}"/>
              </a:ext>
            </a:extLst>
          </p:cNvPr>
          <p:cNvSpPr>
            <a:spLocks noGrp="1"/>
          </p:cNvSpPr>
          <p:nvPr>
            <p:ph type="pic" sz="quarter" idx="46" hasCustomPrompt="1"/>
          </p:nvPr>
        </p:nvSpPr>
        <p:spPr>
          <a:xfrm>
            <a:off x="4084320"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6" name="Picture Placeholder 5">
            <a:extLst>
              <a:ext uri="{FF2B5EF4-FFF2-40B4-BE49-F238E27FC236}">
                <a16:creationId xmlns:a16="http://schemas.microsoft.com/office/drawing/2014/main" id="{9EC24370-A568-493F-A56E-90C276325D64}"/>
              </a:ext>
            </a:extLst>
          </p:cNvPr>
          <p:cNvSpPr>
            <a:spLocks noGrp="1"/>
          </p:cNvSpPr>
          <p:nvPr>
            <p:ph type="pic" sz="quarter" idx="47" hasCustomPrompt="1"/>
          </p:nvPr>
        </p:nvSpPr>
        <p:spPr>
          <a:xfrm>
            <a:off x="8193405"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3" name="Date Placeholder 2">
            <a:extLst>
              <a:ext uri="{FF2B5EF4-FFF2-40B4-BE49-F238E27FC236}">
                <a16:creationId xmlns:a16="http://schemas.microsoft.com/office/drawing/2014/main" id="{2F06053C-63FB-4EA8-B6EB-120541A76233}"/>
              </a:ext>
            </a:extLst>
          </p:cNvPr>
          <p:cNvSpPr>
            <a:spLocks noGrp="1"/>
          </p:cNvSpPr>
          <p:nvPr>
            <p:ph type="dt" sz="half" idx="34"/>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CBA1374-CB70-490E-8C5A-7B64509E7FAE}"/>
              </a:ext>
            </a:extLst>
          </p:cNvPr>
          <p:cNvSpPr>
            <a:spLocks noGrp="1"/>
          </p:cNvSpPr>
          <p:nvPr>
            <p:ph type="ftr" sz="quarter" idx="35"/>
          </p:nvPr>
        </p:nvSpPr>
        <p:spPr/>
        <p:txBody>
          <a:bodyPr/>
          <a:lstStyle/>
          <a:p>
            <a:r>
              <a:rPr lang="en-US"/>
              <a:t>Mojang Studios</a:t>
            </a:r>
          </a:p>
        </p:txBody>
      </p:sp>
      <p:sp>
        <p:nvSpPr>
          <p:cNvPr id="5" name="Slide Number Placeholder 4">
            <a:extLst>
              <a:ext uri="{FF2B5EF4-FFF2-40B4-BE49-F238E27FC236}">
                <a16:creationId xmlns:a16="http://schemas.microsoft.com/office/drawing/2014/main" id="{8D178328-A118-4DAE-94B5-BD8E7DBAB12D}"/>
              </a:ext>
            </a:extLst>
          </p:cNvPr>
          <p:cNvSpPr>
            <a:spLocks noGrp="1"/>
          </p:cNvSpPr>
          <p:nvPr>
            <p:ph type="sldNum" sz="quarter" idx="36"/>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3966038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9 Image Grid- Light">
    <p:spTree>
      <p:nvGrpSpPr>
        <p:cNvPr id="1" name=""/>
        <p:cNvGrpSpPr/>
        <p:nvPr/>
      </p:nvGrpSpPr>
      <p:grpSpPr>
        <a:xfrm>
          <a:off x="0" y="0"/>
          <a:ext cx="0" cy="0"/>
          <a:chOff x="0" y="0"/>
          <a:chExt cx="0" cy="0"/>
        </a:xfrm>
      </p:grpSpPr>
      <p:sp>
        <p:nvSpPr>
          <p:cNvPr id="29" name="Picture Placeholder 2">
            <a:extLst>
              <a:ext uri="{FF2B5EF4-FFF2-40B4-BE49-F238E27FC236}">
                <a16:creationId xmlns:a16="http://schemas.microsoft.com/office/drawing/2014/main" id="{56892A83-0FE4-407C-BCC8-9CC6D7D25E0B}"/>
              </a:ext>
            </a:extLst>
          </p:cNvPr>
          <p:cNvSpPr>
            <a:spLocks noGrp="1"/>
          </p:cNvSpPr>
          <p:nvPr>
            <p:ph type="pic" sz="quarter" idx="37" hasCustomPrompt="1"/>
          </p:nvPr>
        </p:nvSpPr>
        <p:spPr>
          <a:xfrm>
            <a:off x="0" y="4627213"/>
            <a:ext cx="3986213" cy="2230787"/>
          </a:xfrm>
          <a:prstGeom prst="rect">
            <a:avLst/>
          </a:prstGeom>
          <a:solidFill>
            <a:schemeClr val="accent6"/>
          </a:solidFill>
        </p:spPr>
        <p:txBody>
          <a:bodyPr lIns="0" tIns="548640" rIns="0" bIns="0"/>
          <a:lstStyle>
            <a:lvl1pPr algn="ctr">
              <a:defRPr sz="1400">
                <a:solidFill>
                  <a:schemeClr val="tx1"/>
                </a:solidFill>
              </a:defRPr>
            </a:lvl1pPr>
          </a:lstStyle>
          <a:p>
            <a:r>
              <a:rPr lang="de-DE"/>
              <a:t>Add Image (418 x 236 pixels)</a:t>
            </a:r>
          </a:p>
        </p:txBody>
      </p:sp>
      <p:sp>
        <p:nvSpPr>
          <p:cNvPr id="30" name="Picture Placeholder 2">
            <a:extLst>
              <a:ext uri="{FF2B5EF4-FFF2-40B4-BE49-F238E27FC236}">
                <a16:creationId xmlns:a16="http://schemas.microsoft.com/office/drawing/2014/main" id="{D1649938-60B6-45C7-9781-BA91351DE215}"/>
              </a:ext>
            </a:extLst>
          </p:cNvPr>
          <p:cNvSpPr>
            <a:spLocks noGrp="1"/>
          </p:cNvSpPr>
          <p:nvPr>
            <p:ph type="pic" sz="quarter" idx="38" hasCustomPrompt="1"/>
          </p:nvPr>
        </p:nvSpPr>
        <p:spPr>
          <a:xfrm>
            <a:off x="4083556" y="4627213"/>
            <a:ext cx="3986213" cy="2230787"/>
          </a:xfrm>
          <a:prstGeom prst="rect">
            <a:avLst/>
          </a:prstGeom>
          <a:solidFill>
            <a:schemeClr val="accent1"/>
          </a:solidFill>
        </p:spPr>
        <p:txBody>
          <a:bodyPr lIns="0" tIns="548640" rIns="0" bIns="0"/>
          <a:lstStyle>
            <a:lvl1pPr algn="ctr">
              <a:defRPr sz="1400">
                <a:solidFill>
                  <a:schemeClr val="bg1"/>
                </a:solidFill>
              </a:defRPr>
            </a:lvl1pPr>
          </a:lstStyle>
          <a:p>
            <a:r>
              <a:rPr lang="de-DE"/>
              <a:t>Add Image (418 x 236 pixels)</a:t>
            </a:r>
          </a:p>
        </p:txBody>
      </p:sp>
      <p:sp>
        <p:nvSpPr>
          <p:cNvPr id="31" name="Picture Placeholder 2">
            <a:extLst>
              <a:ext uri="{FF2B5EF4-FFF2-40B4-BE49-F238E27FC236}">
                <a16:creationId xmlns:a16="http://schemas.microsoft.com/office/drawing/2014/main" id="{F1AF5242-D2E4-4C32-8717-230F370FE5EB}"/>
              </a:ext>
            </a:extLst>
          </p:cNvPr>
          <p:cNvSpPr>
            <a:spLocks noGrp="1"/>
          </p:cNvSpPr>
          <p:nvPr>
            <p:ph type="pic" sz="quarter" idx="39" hasCustomPrompt="1"/>
          </p:nvPr>
        </p:nvSpPr>
        <p:spPr>
          <a:xfrm>
            <a:off x="8161845" y="4627213"/>
            <a:ext cx="4030155" cy="2230787"/>
          </a:xfrm>
          <a:prstGeom prst="rect">
            <a:avLst/>
          </a:prstGeom>
          <a:solidFill>
            <a:schemeClr val="accent2"/>
          </a:solidFill>
        </p:spPr>
        <p:txBody>
          <a:bodyPr lIns="0" tIns="548640" rIns="0" bIns="0"/>
          <a:lstStyle>
            <a:lvl1pPr algn="ctr">
              <a:defRPr sz="1400">
                <a:solidFill>
                  <a:schemeClr val="tx1"/>
                </a:solidFill>
              </a:defRPr>
            </a:lvl1pPr>
          </a:lstStyle>
          <a:p>
            <a:r>
              <a:rPr lang="de-DE"/>
              <a:t>Add Image (418 x 236 pixels)</a:t>
            </a:r>
          </a:p>
        </p:txBody>
      </p:sp>
      <p:sp>
        <p:nvSpPr>
          <p:cNvPr id="8" name="Date Placeholder 7">
            <a:extLst>
              <a:ext uri="{FF2B5EF4-FFF2-40B4-BE49-F238E27FC236}">
                <a16:creationId xmlns:a16="http://schemas.microsoft.com/office/drawing/2014/main" id="{1D61D901-01D1-4F5D-B81D-6FF5B1C1B3A7}"/>
              </a:ext>
            </a:extLst>
          </p:cNvPr>
          <p:cNvSpPr>
            <a:spLocks noGrp="1"/>
          </p:cNvSpPr>
          <p:nvPr>
            <p:ph type="dt" sz="half" idx="28"/>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Footer Placeholder 8">
            <a:extLst>
              <a:ext uri="{FF2B5EF4-FFF2-40B4-BE49-F238E27FC236}">
                <a16:creationId xmlns:a16="http://schemas.microsoft.com/office/drawing/2014/main" id="{CBDEDE3F-E452-4AA4-8403-012D5796E9A7}"/>
              </a:ext>
            </a:extLst>
          </p:cNvPr>
          <p:cNvSpPr>
            <a:spLocks noGrp="1"/>
          </p:cNvSpPr>
          <p:nvPr>
            <p:ph type="ftr" sz="quarter" idx="29"/>
          </p:nvPr>
        </p:nvSpPr>
        <p:spPr/>
        <p:txBody>
          <a:bodyPr/>
          <a:lstStyle/>
          <a:p>
            <a:r>
              <a:rPr lang="en-US"/>
              <a:t>Mojang Studios</a:t>
            </a:r>
          </a:p>
        </p:txBody>
      </p:sp>
      <p:sp>
        <p:nvSpPr>
          <p:cNvPr id="10" name="Slide Number Placeholder 9">
            <a:extLst>
              <a:ext uri="{FF2B5EF4-FFF2-40B4-BE49-F238E27FC236}">
                <a16:creationId xmlns:a16="http://schemas.microsoft.com/office/drawing/2014/main" id="{92671512-AF7E-4400-B9ED-E1BC9571D94D}"/>
              </a:ext>
            </a:extLst>
          </p:cNvPr>
          <p:cNvSpPr>
            <a:spLocks noGrp="1"/>
          </p:cNvSpPr>
          <p:nvPr>
            <p:ph type="sldNum" sz="quarter" idx="30"/>
          </p:nvPr>
        </p:nvSpPr>
        <p:spPr/>
        <p:txBody>
          <a:bodyPr/>
          <a:lstStyle/>
          <a:p>
            <a:fld id="{7C84D469-983E-45D1-83D0-D0A54F8F126E}" type="slidenum">
              <a:rPr lang="en-US" smtClean="0"/>
              <a:pPr/>
              <a:t>‹#›</a:t>
            </a:fld>
            <a:endParaRPr lang="en-US"/>
          </a:p>
        </p:txBody>
      </p:sp>
      <p:sp>
        <p:nvSpPr>
          <p:cNvPr id="3" name="Picture Placeholder 2">
            <a:extLst>
              <a:ext uri="{FF2B5EF4-FFF2-40B4-BE49-F238E27FC236}">
                <a16:creationId xmlns:a16="http://schemas.microsoft.com/office/drawing/2014/main" id="{15206625-D59D-4E4D-A502-C3A9B032DB9C}"/>
              </a:ext>
            </a:extLst>
          </p:cNvPr>
          <p:cNvSpPr>
            <a:spLocks noGrp="1"/>
          </p:cNvSpPr>
          <p:nvPr>
            <p:ph type="pic" sz="quarter" idx="31" hasCustomPrompt="1"/>
          </p:nvPr>
        </p:nvSpPr>
        <p:spPr>
          <a:xfrm>
            <a:off x="0" y="-14288"/>
            <a:ext cx="3986213" cy="2245076"/>
          </a:xfrm>
          <a:prstGeom prst="rect">
            <a:avLst/>
          </a:prstGeom>
          <a:solidFill>
            <a:schemeClr val="accent5"/>
          </a:solidFill>
        </p:spPr>
        <p:txBody>
          <a:bodyPr lIns="0" tIns="548640" rIns="0" bIns="0"/>
          <a:lstStyle>
            <a:lvl1pPr algn="ctr">
              <a:defRPr sz="1400">
                <a:solidFill>
                  <a:schemeClr val="bg1"/>
                </a:solidFill>
              </a:defRPr>
            </a:lvl1pPr>
          </a:lstStyle>
          <a:p>
            <a:r>
              <a:rPr lang="de-DE"/>
              <a:t>Add Image (418 x 236 pixels)</a:t>
            </a:r>
          </a:p>
        </p:txBody>
      </p:sp>
      <p:sp>
        <p:nvSpPr>
          <p:cNvPr id="21" name="Picture Placeholder 2">
            <a:extLst>
              <a:ext uri="{FF2B5EF4-FFF2-40B4-BE49-F238E27FC236}">
                <a16:creationId xmlns:a16="http://schemas.microsoft.com/office/drawing/2014/main" id="{9A94E83E-B365-4AAB-8004-AEA71747502A}"/>
              </a:ext>
            </a:extLst>
          </p:cNvPr>
          <p:cNvSpPr>
            <a:spLocks noGrp="1"/>
          </p:cNvSpPr>
          <p:nvPr>
            <p:ph type="pic" sz="quarter" idx="32" hasCustomPrompt="1"/>
          </p:nvPr>
        </p:nvSpPr>
        <p:spPr>
          <a:xfrm>
            <a:off x="4083556" y="-14288"/>
            <a:ext cx="3986213" cy="2245076"/>
          </a:xfrm>
          <a:prstGeom prst="rect">
            <a:avLst/>
          </a:prstGeom>
          <a:solidFill>
            <a:schemeClr val="accent1"/>
          </a:solidFill>
        </p:spPr>
        <p:txBody>
          <a:bodyPr lIns="0" tIns="548640" rIns="0" bIns="0"/>
          <a:lstStyle>
            <a:lvl1pPr algn="ctr">
              <a:defRPr sz="1400">
                <a:solidFill>
                  <a:schemeClr val="bg1"/>
                </a:solidFill>
              </a:defRPr>
            </a:lvl1pPr>
          </a:lstStyle>
          <a:p>
            <a:r>
              <a:rPr lang="de-DE"/>
              <a:t>Add Image (418 x 236 pixels)</a:t>
            </a:r>
          </a:p>
        </p:txBody>
      </p:sp>
      <p:sp>
        <p:nvSpPr>
          <p:cNvPr id="22" name="Picture Placeholder 2">
            <a:extLst>
              <a:ext uri="{FF2B5EF4-FFF2-40B4-BE49-F238E27FC236}">
                <a16:creationId xmlns:a16="http://schemas.microsoft.com/office/drawing/2014/main" id="{68762BE2-EC75-4299-A91A-9250B0871B59}"/>
              </a:ext>
            </a:extLst>
          </p:cNvPr>
          <p:cNvSpPr>
            <a:spLocks noGrp="1"/>
          </p:cNvSpPr>
          <p:nvPr>
            <p:ph type="pic" sz="quarter" idx="33" hasCustomPrompt="1"/>
          </p:nvPr>
        </p:nvSpPr>
        <p:spPr>
          <a:xfrm>
            <a:off x="8161845" y="-14288"/>
            <a:ext cx="4030155" cy="2245076"/>
          </a:xfrm>
          <a:prstGeom prst="rect">
            <a:avLst/>
          </a:prstGeom>
          <a:solidFill>
            <a:schemeClr val="accent5"/>
          </a:solidFill>
        </p:spPr>
        <p:txBody>
          <a:bodyPr lIns="0" tIns="548640" rIns="0" bIns="0"/>
          <a:lstStyle>
            <a:lvl1pPr algn="ctr">
              <a:defRPr sz="1400">
                <a:solidFill>
                  <a:schemeClr val="bg1"/>
                </a:solidFill>
              </a:defRPr>
            </a:lvl1pPr>
          </a:lstStyle>
          <a:p>
            <a:r>
              <a:rPr lang="de-DE"/>
              <a:t>Add Image (418 x 236 pixels)</a:t>
            </a:r>
          </a:p>
        </p:txBody>
      </p:sp>
      <p:sp>
        <p:nvSpPr>
          <p:cNvPr id="26" name="Picture Placeholder 2">
            <a:extLst>
              <a:ext uri="{FF2B5EF4-FFF2-40B4-BE49-F238E27FC236}">
                <a16:creationId xmlns:a16="http://schemas.microsoft.com/office/drawing/2014/main" id="{505CE7C7-39C4-4FCC-9E1D-D59CBE1E2B85}"/>
              </a:ext>
            </a:extLst>
          </p:cNvPr>
          <p:cNvSpPr>
            <a:spLocks noGrp="1"/>
          </p:cNvSpPr>
          <p:nvPr>
            <p:ph type="pic" sz="quarter" idx="34" hasCustomPrompt="1"/>
          </p:nvPr>
        </p:nvSpPr>
        <p:spPr>
          <a:xfrm>
            <a:off x="0" y="2309813"/>
            <a:ext cx="3986213" cy="2219325"/>
          </a:xfrm>
          <a:prstGeom prst="rect">
            <a:avLst/>
          </a:prstGeom>
          <a:solidFill>
            <a:schemeClr val="accent2"/>
          </a:solidFill>
        </p:spPr>
        <p:txBody>
          <a:bodyPr lIns="0" tIns="548640" rIns="0" bIns="0"/>
          <a:lstStyle>
            <a:lvl1pPr algn="ctr">
              <a:defRPr sz="1400"/>
            </a:lvl1pPr>
          </a:lstStyle>
          <a:p>
            <a:r>
              <a:rPr lang="de-DE"/>
              <a:t>Add Image (418 x 236 pixels)</a:t>
            </a:r>
          </a:p>
        </p:txBody>
      </p:sp>
      <p:sp>
        <p:nvSpPr>
          <p:cNvPr id="27" name="Picture Placeholder 2">
            <a:extLst>
              <a:ext uri="{FF2B5EF4-FFF2-40B4-BE49-F238E27FC236}">
                <a16:creationId xmlns:a16="http://schemas.microsoft.com/office/drawing/2014/main" id="{4D4F2DA7-7A45-4F68-B16D-F417B2E4EC58}"/>
              </a:ext>
            </a:extLst>
          </p:cNvPr>
          <p:cNvSpPr>
            <a:spLocks noGrp="1"/>
          </p:cNvSpPr>
          <p:nvPr>
            <p:ph type="pic" sz="quarter" idx="35" hasCustomPrompt="1"/>
          </p:nvPr>
        </p:nvSpPr>
        <p:spPr>
          <a:xfrm>
            <a:off x="4083556" y="2309813"/>
            <a:ext cx="3986213" cy="2219325"/>
          </a:xfrm>
          <a:prstGeom prst="rect">
            <a:avLst/>
          </a:prstGeom>
          <a:solidFill>
            <a:schemeClr val="accent6"/>
          </a:solidFill>
        </p:spPr>
        <p:txBody>
          <a:bodyPr lIns="0" tIns="548640" rIns="0" bIns="0"/>
          <a:lstStyle>
            <a:lvl1pPr algn="ctr">
              <a:defRPr sz="1400"/>
            </a:lvl1pPr>
          </a:lstStyle>
          <a:p>
            <a:r>
              <a:rPr lang="de-DE"/>
              <a:t>Add Image (418 x 236 pixels)</a:t>
            </a:r>
          </a:p>
        </p:txBody>
      </p:sp>
      <p:sp>
        <p:nvSpPr>
          <p:cNvPr id="28" name="Picture Placeholder 2">
            <a:extLst>
              <a:ext uri="{FF2B5EF4-FFF2-40B4-BE49-F238E27FC236}">
                <a16:creationId xmlns:a16="http://schemas.microsoft.com/office/drawing/2014/main" id="{324CD984-8689-4560-9521-3AE03BA3046B}"/>
              </a:ext>
            </a:extLst>
          </p:cNvPr>
          <p:cNvSpPr>
            <a:spLocks noGrp="1"/>
          </p:cNvSpPr>
          <p:nvPr>
            <p:ph type="pic" sz="quarter" idx="36" hasCustomPrompt="1"/>
          </p:nvPr>
        </p:nvSpPr>
        <p:spPr>
          <a:xfrm>
            <a:off x="8161845" y="2309813"/>
            <a:ext cx="4030155" cy="2219325"/>
          </a:xfrm>
          <a:prstGeom prst="rect">
            <a:avLst/>
          </a:prstGeom>
          <a:solidFill>
            <a:schemeClr val="tx1"/>
          </a:solidFill>
        </p:spPr>
        <p:txBody>
          <a:bodyPr lIns="0" tIns="548640" rIns="0" bIns="0"/>
          <a:lstStyle>
            <a:lvl1pPr algn="ctr">
              <a:defRPr sz="1400">
                <a:solidFill>
                  <a:schemeClr val="bg1"/>
                </a:solidFill>
              </a:defRPr>
            </a:lvl1pPr>
          </a:lstStyle>
          <a:p>
            <a:r>
              <a:rPr lang="de-DE"/>
              <a:t>Add Image (418 x 236 pixels)</a:t>
            </a:r>
          </a:p>
        </p:txBody>
      </p:sp>
    </p:spTree>
    <p:extLst>
      <p:ext uri="{BB962C8B-B14F-4D97-AF65-F5344CB8AC3E}">
        <p14:creationId xmlns:p14="http://schemas.microsoft.com/office/powerpoint/2010/main" val="1151160869"/>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p:bg>
      <p:bgPr>
        <a:solidFill>
          <a:schemeClr val="accent1"/>
        </a:solidFill>
        <a:effectLst/>
      </p:bgPr>
    </p:bg>
    <p:spTree>
      <p:nvGrpSpPr>
        <p:cNvPr id="1" name=""/>
        <p:cNvGrpSpPr/>
        <p:nvPr/>
      </p:nvGrpSpPr>
      <p:grpSpPr>
        <a:xfrm>
          <a:off x="0" y="0"/>
          <a:ext cx="0" cy="0"/>
          <a:chOff x="0" y="0"/>
          <a:chExt cx="0" cy="0"/>
        </a:xfrm>
      </p:grpSpPr>
      <p:sp>
        <p:nvSpPr>
          <p:cNvPr id="10" name="Title 23">
            <a:extLst>
              <a:ext uri="{FF2B5EF4-FFF2-40B4-BE49-F238E27FC236}">
                <a16:creationId xmlns:a16="http://schemas.microsoft.com/office/drawing/2014/main" id="{175AE02B-F932-426E-9D4B-1F034F6BFDFC}"/>
              </a:ext>
            </a:extLst>
          </p:cNvPr>
          <p:cNvSpPr>
            <a:spLocks noGrp="1"/>
          </p:cNvSpPr>
          <p:nvPr>
            <p:ph type="title" hasCustomPrompt="1"/>
          </p:nvPr>
        </p:nvSpPr>
        <p:spPr>
          <a:xfrm>
            <a:off x="252413" y="1327150"/>
            <a:ext cx="2851150" cy="203200"/>
          </a:xfrm>
          <a:prstGeom prst="rect">
            <a:avLst/>
          </a:prstGeom>
        </p:spPr>
        <p:txBody>
          <a:bodyPr rIns="274320" anchor="t" anchorCtr="0">
            <a:noAutofit/>
          </a:bodyPr>
          <a:lstStyle>
            <a:lvl1pPr>
              <a:lnSpc>
                <a:spcPct val="105000"/>
              </a:lnSpc>
              <a:defRPr/>
            </a:lvl1pPr>
          </a:lstStyle>
          <a:p>
            <a:r>
              <a:rPr lang="en-US"/>
              <a:t>Agenda Title (14pt)</a:t>
            </a:r>
          </a:p>
        </p:txBody>
      </p:sp>
      <p:sp>
        <p:nvSpPr>
          <p:cNvPr id="11" name="Text Placeholder 21">
            <a:extLst>
              <a:ext uri="{FF2B5EF4-FFF2-40B4-BE49-F238E27FC236}">
                <a16:creationId xmlns:a16="http://schemas.microsoft.com/office/drawing/2014/main" id="{074F5F42-0B9D-482D-91F6-F8895E2A6C8E}"/>
              </a:ext>
            </a:extLst>
          </p:cNvPr>
          <p:cNvSpPr>
            <a:spLocks noGrp="1"/>
          </p:cNvSpPr>
          <p:nvPr>
            <p:ph type="body" sz="quarter" idx="15" hasCustomPrompt="1"/>
          </p:nvPr>
        </p:nvSpPr>
        <p:spPr>
          <a:xfrm>
            <a:off x="252413" y="1530350"/>
            <a:ext cx="2851150" cy="234950"/>
          </a:xfrm>
          <a:prstGeom prst="rect">
            <a:avLst/>
          </a:prstGeom>
        </p:spPr>
        <p:txBody>
          <a:bodyPr lIns="0" tIns="18288" rIns="274320" bIns="0" anchor="t" anchorCtr="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Agenda Subtitle (14pt)</a:t>
            </a:r>
          </a:p>
        </p:txBody>
      </p:sp>
      <p:sp>
        <p:nvSpPr>
          <p:cNvPr id="16" name="Date Placeholder 15">
            <a:extLst>
              <a:ext uri="{FF2B5EF4-FFF2-40B4-BE49-F238E27FC236}">
                <a16:creationId xmlns:a16="http://schemas.microsoft.com/office/drawing/2014/main" id="{3A9995C4-EC49-4060-A006-D4B8A51F6BC9}"/>
              </a:ext>
            </a:extLst>
          </p:cNvPr>
          <p:cNvSpPr>
            <a:spLocks noGrp="1"/>
          </p:cNvSpPr>
          <p:nvPr>
            <p:ph type="dt" sz="half" idx="24"/>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7" name="Footer Placeholder 16">
            <a:extLst>
              <a:ext uri="{FF2B5EF4-FFF2-40B4-BE49-F238E27FC236}">
                <a16:creationId xmlns:a16="http://schemas.microsoft.com/office/drawing/2014/main" id="{3D5251FB-8B5B-4CAF-A625-783C38759352}"/>
              </a:ext>
            </a:extLst>
          </p:cNvPr>
          <p:cNvSpPr>
            <a:spLocks noGrp="1"/>
          </p:cNvSpPr>
          <p:nvPr>
            <p:ph type="ftr" sz="quarter" idx="25"/>
          </p:nvPr>
        </p:nvSpPr>
        <p:spPr/>
        <p:txBody>
          <a:bodyPr/>
          <a:lstStyle/>
          <a:p>
            <a:r>
              <a:rPr lang="en-US"/>
              <a:t>Mojang Studios</a:t>
            </a:r>
          </a:p>
        </p:txBody>
      </p:sp>
      <p:sp>
        <p:nvSpPr>
          <p:cNvPr id="18" name="Slide Number Placeholder 17">
            <a:extLst>
              <a:ext uri="{FF2B5EF4-FFF2-40B4-BE49-F238E27FC236}">
                <a16:creationId xmlns:a16="http://schemas.microsoft.com/office/drawing/2014/main" id="{F0ED848A-2AF9-4328-AF5E-8BBB63F6033C}"/>
              </a:ext>
            </a:extLst>
          </p:cNvPr>
          <p:cNvSpPr>
            <a:spLocks noGrp="1"/>
          </p:cNvSpPr>
          <p:nvPr>
            <p:ph type="sldNum" sz="quarter" idx="26"/>
          </p:nvPr>
        </p:nvSpPr>
        <p:spPr/>
        <p:txBody>
          <a:bodyPr/>
          <a:lstStyle/>
          <a:p>
            <a:fld id="{7C84D469-983E-45D1-83D0-D0A54F8F126E}" type="slidenum">
              <a:rPr lang="en-US" smtClean="0"/>
              <a:pPr/>
              <a:t>‹#›</a:t>
            </a:fld>
            <a:endParaRPr lang="en-US"/>
          </a:p>
        </p:txBody>
      </p:sp>
      <p:sp>
        <p:nvSpPr>
          <p:cNvPr id="21" name="Text Placeholder 4">
            <a:extLst>
              <a:ext uri="{FF2B5EF4-FFF2-40B4-BE49-F238E27FC236}">
                <a16:creationId xmlns:a16="http://schemas.microsoft.com/office/drawing/2014/main" id="{ADE19464-F610-4AAC-88D5-154900105F61}"/>
              </a:ext>
            </a:extLst>
          </p:cNvPr>
          <p:cNvSpPr>
            <a:spLocks noGrp="1"/>
          </p:cNvSpPr>
          <p:nvPr>
            <p:ph type="body" sz="quarter" idx="23" hasCustomPrompt="1"/>
          </p:nvPr>
        </p:nvSpPr>
        <p:spPr>
          <a:xfrm>
            <a:off x="3195639" y="1327150"/>
            <a:ext cx="7269162" cy="4187825"/>
          </a:xfrm>
          <a:prstGeom prst="rect">
            <a:avLst/>
          </a:prstGeom>
          <a:noFill/>
        </p:spPr>
        <p:txBody>
          <a:bodyPr lIns="0" tIns="0" rIns="0" bIns="0"/>
          <a:lstStyle>
            <a:lvl1pPr indent="-182880">
              <a:lnSpc>
                <a:spcPct val="105000"/>
              </a:lnSpc>
              <a:spcBef>
                <a:spcPts val="1800"/>
              </a:spcBef>
              <a:spcAft>
                <a:spcPts val="0"/>
              </a:spcAft>
              <a:buClr>
                <a:schemeClr val="tx1"/>
              </a:buClr>
              <a:buSzPct val="90000"/>
              <a:buFont typeface="Arial" panose="020B0604020202020204" pitchFamily="34" charset="0"/>
              <a:buChar char="●"/>
              <a:defRPr sz="1400">
                <a:solidFill>
                  <a:schemeClr val="tx1"/>
                </a:solidFill>
              </a:defRPr>
            </a:lvl1pPr>
            <a:lvl2pPr marL="365760" indent="-182880">
              <a:lnSpc>
                <a:spcPct val="105000"/>
              </a:lnSpc>
              <a:spcAft>
                <a:spcPts val="0"/>
              </a:spcAft>
              <a:buClr>
                <a:schemeClr val="tx1"/>
              </a:buClr>
              <a:buSzPct val="90000"/>
              <a:buFont typeface="Courier New" panose="02070309020205020404" pitchFamily="49" charset="0"/>
              <a:buChar char="o"/>
              <a:defRPr sz="1400">
                <a:solidFill>
                  <a:schemeClr val="tx1"/>
                </a:solidFill>
              </a:defRPr>
            </a:lvl2pPr>
          </a:lstStyle>
          <a:p>
            <a:r>
              <a:rPr lang="en-US"/>
              <a:t>Topic A (14pt)</a:t>
            </a:r>
          </a:p>
          <a:p>
            <a:pPr lvl="1"/>
            <a:r>
              <a:rPr lang="en-US"/>
              <a:t>Add Sup-Topic or Description. (14pt)</a:t>
            </a:r>
          </a:p>
          <a:p>
            <a:r>
              <a:rPr lang="en-US"/>
              <a:t>Topic B (14pt)</a:t>
            </a:r>
          </a:p>
          <a:p>
            <a:pPr lvl="1"/>
            <a:r>
              <a:rPr lang="en-US"/>
              <a:t>Add Sup-Topic or Description. (14pt)</a:t>
            </a:r>
          </a:p>
          <a:p>
            <a:r>
              <a:rPr lang="en-US"/>
              <a:t>Topic C (14pt)</a:t>
            </a:r>
          </a:p>
          <a:p>
            <a:pPr lvl="1"/>
            <a:r>
              <a:rPr lang="en-US"/>
              <a:t>Add Sup-Topic or Description. (14pt)</a:t>
            </a:r>
          </a:p>
          <a:p>
            <a:pPr lvl="1"/>
            <a:r>
              <a:rPr lang="en-US"/>
              <a:t>Add Sup-Topic or Description. (14pt)</a:t>
            </a:r>
          </a:p>
          <a:p>
            <a:pPr lvl="1"/>
            <a:r>
              <a:rPr lang="en-US"/>
              <a:t>Add Sup-Topic or Description. (14pt)</a:t>
            </a:r>
          </a:p>
        </p:txBody>
      </p:sp>
    </p:spTree>
    <p:extLst>
      <p:ext uri="{BB962C8B-B14F-4D97-AF65-F5344CB8AC3E}">
        <p14:creationId xmlns:p14="http://schemas.microsoft.com/office/powerpoint/2010/main" val="171815872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9 Image Grid- Dark">
    <p:bg>
      <p:bgRef idx="1001">
        <a:schemeClr val="bg1"/>
      </p:bgRef>
    </p:bg>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EBB4A695-EF54-44A4-BD5C-A7B66A0F406E}"/>
              </a:ext>
            </a:extLst>
          </p:cNvPr>
          <p:cNvSpPr>
            <a:spLocks noGrp="1"/>
          </p:cNvSpPr>
          <p:nvPr>
            <p:ph type="pic" sz="quarter" idx="37" hasCustomPrompt="1"/>
          </p:nvPr>
        </p:nvSpPr>
        <p:spPr>
          <a:xfrm>
            <a:off x="0" y="4627213"/>
            <a:ext cx="3986213" cy="2230787"/>
          </a:xfrm>
          <a:prstGeom prst="rect">
            <a:avLst/>
          </a:prstGeom>
          <a:solidFill>
            <a:schemeClr val="accent6"/>
          </a:solidFill>
        </p:spPr>
        <p:txBody>
          <a:bodyPr lIns="0" tIns="548640" rIns="0" bIns="0"/>
          <a:lstStyle>
            <a:lvl1pPr algn="ctr">
              <a:defRPr sz="1400">
                <a:solidFill>
                  <a:schemeClr val="tx1"/>
                </a:solidFill>
              </a:defRPr>
            </a:lvl1pPr>
          </a:lstStyle>
          <a:p>
            <a:r>
              <a:rPr lang="de-DE"/>
              <a:t>Add Image (418 x 236 pixels)</a:t>
            </a:r>
          </a:p>
        </p:txBody>
      </p:sp>
      <p:sp>
        <p:nvSpPr>
          <p:cNvPr id="21" name="Picture Placeholder 2">
            <a:extLst>
              <a:ext uri="{FF2B5EF4-FFF2-40B4-BE49-F238E27FC236}">
                <a16:creationId xmlns:a16="http://schemas.microsoft.com/office/drawing/2014/main" id="{B88141BD-56A2-41B0-A2EF-1CB733F27EF3}"/>
              </a:ext>
            </a:extLst>
          </p:cNvPr>
          <p:cNvSpPr>
            <a:spLocks noGrp="1"/>
          </p:cNvSpPr>
          <p:nvPr>
            <p:ph type="pic" sz="quarter" idx="38" hasCustomPrompt="1"/>
          </p:nvPr>
        </p:nvSpPr>
        <p:spPr>
          <a:xfrm>
            <a:off x="4083556" y="4627213"/>
            <a:ext cx="3986213" cy="2230787"/>
          </a:xfrm>
          <a:prstGeom prst="rect">
            <a:avLst/>
          </a:prstGeom>
          <a:solidFill>
            <a:schemeClr val="accent1"/>
          </a:solidFill>
        </p:spPr>
        <p:txBody>
          <a:bodyPr lIns="0" tIns="548640" rIns="0" bIns="0"/>
          <a:lstStyle>
            <a:lvl1pPr algn="ctr">
              <a:defRPr sz="1400">
                <a:solidFill>
                  <a:schemeClr val="tx1"/>
                </a:solidFill>
              </a:defRPr>
            </a:lvl1pPr>
          </a:lstStyle>
          <a:p>
            <a:r>
              <a:rPr lang="de-DE"/>
              <a:t>Add Image (418 x 236 pixels)</a:t>
            </a:r>
          </a:p>
        </p:txBody>
      </p:sp>
      <p:sp>
        <p:nvSpPr>
          <p:cNvPr id="22" name="Picture Placeholder 2">
            <a:extLst>
              <a:ext uri="{FF2B5EF4-FFF2-40B4-BE49-F238E27FC236}">
                <a16:creationId xmlns:a16="http://schemas.microsoft.com/office/drawing/2014/main" id="{0554DF8B-CAF6-4A77-A390-B1F4D474864A}"/>
              </a:ext>
            </a:extLst>
          </p:cNvPr>
          <p:cNvSpPr>
            <a:spLocks noGrp="1"/>
          </p:cNvSpPr>
          <p:nvPr>
            <p:ph type="pic" sz="quarter" idx="39" hasCustomPrompt="1"/>
          </p:nvPr>
        </p:nvSpPr>
        <p:spPr>
          <a:xfrm>
            <a:off x="8161845" y="4627213"/>
            <a:ext cx="4030155" cy="2230787"/>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3" name="Picture Placeholder 2">
            <a:extLst>
              <a:ext uri="{FF2B5EF4-FFF2-40B4-BE49-F238E27FC236}">
                <a16:creationId xmlns:a16="http://schemas.microsoft.com/office/drawing/2014/main" id="{74E4E79B-E5EE-4D09-84F9-26E390340756}"/>
              </a:ext>
            </a:extLst>
          </p:cNvPr>
          <p:cNvSpPr>
            <a:spLocks noGrp="1"/>
          </p:cNvSpPr>
          <p:nvPr>
            <p:ph type="pic" sz="quarter" idx="31" hasCustomPrompt="1"/>
          </p:nvPr>
        </p:nvSpPr>
        <p:spPr>
          <a:xfrm>
            <a:off x="0" y="-14288"/>
            <a:ext cx="3986213" cy="2245076"/>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4" name="Picture Placeholder 2">
            <a:extLst>
              <a:ext uri="{FF2B5EF4-FFF2-40B4-BE49-F238E27FC236}">
                <a16:creationId xmlns:a16="http://schemas.microsoft.com/office/drawing/2014/main" id="{F8356964-830A-4689-8509-11DA4243C271}"/>
              </a:ext>
            </a:extLst>
          </p:cNvPr>
          <p:cNvSpPr>
            <a:spLocks noGrp="1"/>
          </p:cNvSpPr>
          <p:nvPr>
            <p:ph type="pic" sz="quarter" idx="32" hasCustomPrompt="1"/>
          </p:nvPr>
        </p:nvSpPr>
        <p:spPr>
          <a:xfrm>
            <a:off x="4083556" y="-14288"/>
            <a:ext cx="3986213" cy="2245076"/>
          </a:xfrm>
          <a:prstGeom prst="rect">
            <a:avLst/>
          </a:prstGeom>
          <a:solidFill>
            <a:schemeClr val="accent1"/>
          </a:solidFill>
        </p:spPr>
        <p:txBody>
          <a:bodyPr lIns="0" tIns="548640" rIns="0" bIns="0"/>
          <a:lstStyle>
            <a:lvl1pPr algn="ctr">
              <a:defRPr sz="1400">
                <a:solidFill>
                  <a:schemeClr val="tx1"/>
                </a:solidFill>
              </a:defRPr>
            </a:lvl1pPr>
          </a:lstStyle>
          <a:p>
            <a:r>
              <a:rPr lang="de-DE"/>
              <a:t>Add Image (418 x 236 pixels)</a:t>
            </a:r>
          </a:p>
        </p:txBody>
      </p:sp>
      <p:sp>
        <p:nvSpPr>
          <p:cNvPr id="25" name="Picture Placeholder 2">
            <a:extLst>
              <a:ext uri="{FF2B5EF4-FFF2-40B4-BE49-F238E27FC236}">
                <a16:creationId xmlns:a16="http://schemas.microsoft.com/office/drawing/2014/main" id="{BF7ACF5A-9BAE-471C-B78E-C30DCD489AA3}"/>
              </a:ext>
            </a:extLst>
          </p:cNvPr>
          <p:cNvSpPr>
            <a:spLocks noGrp="1"/>
          </p:cNvSpPr>
          <p:nvPr>
            <p:ph type="pic" sz="quarter" idx="33" hasCustomPrompt="1"/>
          </p:nvPr>
        </p:nvSpPr>
        <p:spPr>
          <a:xfrm>
            <a:off x="8161845" y="-14288"/>
            <a:ext cx="4030155" cy="2245076"/>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6" name="Picture Placeholder 2">
            <a:extLst>
              <a:ext uri="{FF2B5EF4-FFF2-40B4-BE49-F238E27FC236}">
                <a16:creationId xmlns:a16="http://schemas.microsoft.com/office/drawing/2014/main" id="{32983BF1-C504-4888-A72A-28C3BB69D6C6}"/>
              </a:ext>
            </a:extLst>
          </p:cNvPr>
          <p:cNvSpPr>
            <a:spLocks noGrp="1"/>
          </p:cNvSpPr>
          <p:nvPr>
            <p:ph type="pic" sz="quarter" idx="34" hasCustomPrompt="1"/>
          </p:nvPr>
        </p:nvSpPr>
        <p:spPr>
          <a:xfrm>
            <a:off x="0" y="2309813"/>
            <a:ext cx="3986213" cy="2219325"/>
          </a:xfrm>
          <a:prstGeom prst="rect">
            <a:avLst/>
          </a:prstGeom>
          <a:solidFill>
            <a:schemeClr val="accent2"/>
          </a:solidFill>
        </p:spPr>
        <p:txBody>
          <a:bodyPr lIns="0" tIns="548640" rIns="0" bIns="0"/>
          <a:lstStyle>
            <a:lvl1pPr algn="ctr">
              <a:defRPr sz="1400">
                <a:solidFill>
                  <a:schemeClr val="bg1"/>
                </a:solidFill>
              </a:defRPr>
            </a:lvl1pPr>
          </a:lstStyle>
          <a:p>
            <a:r>
              <a:rPr lang="de-DE"/>
              <a:t>Add Image (418 x 236 pixels)</a:t>
            </a:r>
          </a:p>
        </p:txBody>
      </p:sp>
      <p:sp>
        <p:nvSpPr>
          <p:cNvPr id="27" name="Picture Placeholder 2">
            <a:extLst>
              <a:ext uri="{FF2B5EF4-FFF2-40B4-BE49-F238E27FC236}">
                <a16:creationId xmlns:a16="http://schemas.microsoft.com/office/drawing/2014/main" id="{BEFACABE-FE2E-450F-B68F-32C3DB72AD67}"/>
              </a:ext>
            </a:extLst>
          </p:cNvPr>
          <p:cNvSpPr>
            <a:spLocks noGrp="1"/>
          </p:cNvSpPr>
          <p:nvPr>
            <p:ph type="pic" sz="quarter" idx="35" hasCustomPrompt="1"/>
          </p:nvPr>
        </p:nvSpPr>
        <p:spPr>
          <a:xfrm>
            <a:off x="4083556" y="2309813"/>
            <a:ext cx="3986213" cy="2219325"/>
          </a:xfrm>
          <a:prstGeom prst="rect">
            <a:avLst/>
          </a:prstGeom>
          <a:solidFill>
            <a:schemeClr val="accent6"/>
          </a:solidFill>
        </p:spPr>
        <p:txBody>
          <a:bodyPr lIns="0" tIns="548640" rIns="0" bIns="0"/>
          <a:lstStyle>
            <a:lvl1pPr algn="ctr">
              <a:defRPr sz="1400">
                <a:solidFill>
                  <a:schemeClr val="bg1"/>
                </a:solidFill>
              </a:defRPr>
            </a:lvl1pPr>
          </a:lstStyle>
          <a:p>
            <a:r>
              <a:rPr lang="de-DE"/>
              <a:t>Add Image (418 x 236 pixels)</a:t>
            </a:r>
          </a:p>
        </p:txBody>
      </p:sp>
      <p:sp>
        <p:nvSpPr>
          <p:cNvPr id="28" name="Picture Placeholder 2">
            <a:extLst>
              <a:ext uri="{FF2B5EF4-FFF2-40B4-BE49-F238E27FC236}">
                <a16:creationId xmlns:a16="http://schemas.microsoft.com/office/drawing/2014/main" id="{15934269-7952-4047-A4BF-6830B547F66E}"/>
              </a:ext>
            </a:extLst>
          </p:cNvPr>
          <p:cNvSpPr>
            <a:spLocks noGrp="1"/>
          </p:cNvSpPr>
          <p:nvPr>
            <p:ph type="pic" sz="quarter" idx="36" hasCustomPrompt="1"/>
          </p:nvPr>
        </p:nvSpPr>
        <p:spPr>
          <a:xfrm>
            <a:off x="8161845" y="2309813"/>
            <a:ext cx="4030155" cy="2219325"/>
          </a:xfrm>
          <a:prstGeom prst="rect">
            <a:avLst/>
          </a:prstGeom>
          <a:solidFill>
            <a:schemeClr val="accent3"/>
          </a:solidFill>
        </p:spPr>
        <p:txBody>
          <a:bodyPr lIns="0" tIns="548640" rIns="0" bIns="0"/>
          <a:lstStyle>
            <a:lvl1pPr algn="ctr">
              <a:defRPr sz="1400">
                <a:solidFill>
                  <a:schemeClr val="bg1"/>
                </a:solidFill>
              </a:defRPr>
            </a:lvl1pPr>
          </a:lstStyle>
          <a:p>
            <a:r>
              <a:rPr lang="de-DE"/>
              <a:t>Add Image (418 x 236 pixels)</a:t>
            </a:r>
          </a:p>
        </p:txBody>
      </p:sp>
      <p:sp>
        <p:nvSpPr>
          <p:cNvPr id="8" name="Date Placeholder 7">
            <a:extLst>
              <a:ext uri="{FF2B5EF4-FFF2-40B4-BE49-F238E27FC236}">
                <a16:creationId xmlns:a16="http://schemas.microsoft.com/office/drawing/2014/main" id="{1D61D901-01D1-4F5D-B81D-6FF5B1C1B3A7}"/>
              </a:ext>
            </a:extLst>
          </p:cNvPr>
          <p:cNvSpPr>
            <a:spLocks noGrp="1"/>
          </p:cNvSpPr>
          <p:nvPr>
            <p:ph type="dt" sz="half" idx="28"/>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Footer Placeholder 8">
            <a:extLst>
              <a:ext uri="{FF2B5EF4-FFF2-40B4-BE49-F238E27FC236}">
                <a16:creationId xmlns:a16="http://schemas.microsoft.com/office/drawing/2014/main" id="{CBDEDE3F-E452-4AA4-8403-012D5796E9A7}"/>
              </a:ext>
            </a:extLst>
          </p:cNvPr>
          <p:cNvSpPr>
            <a:spLocks noGrp="1"/>
          </p:cNvSpPr>
          <p:nvPr>
            <p:ph type="ftr" sz="quarter" idx="29"/>
          </p:nvPr>
        </p:nvSpPr>
        <p:spPr/>
        <p:txBody>
          <a:bodyPr/>
          <a:lstStyle/>
          <a:p>
            <a:r>
              <a:rPr lang="en-US"/>
              <a:t>Mojang Studios</a:t>
            </a:r>
          </a:p>
        </p:txBody>
      </p:sp>
      <p:sp>
        <p:nvSpPr>
          <p:cNvPr id="10" name="Slide Number Placeholder 9">
            <a:extLst>
              <a:ext uri="{FF2B5EF4-FFF2-40B4-BE49-F238E27FC236}">
                <a16:creationId xmlns:a16="http://schemas.microsoft.com/office/drawing/2014/main" id="{92671512-AF7E-4400-B9ED-E1BC9571D94D}"/>
              </a:ext>
            </a:extLst>
          </p:cNvPr>
          <p:cNvSpPr>
            <a:spLocks noGrp="1"/>
          </p:cNvSpPr>
          <p:nvPr>
            <p:ph type="sldNum" sz="quarter" idx="30"/>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5506114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Full Image - Light">
    <p:bg>
      <p:bgPr>
        <a:solidFill>
          <a:schemeClr val="accent2"/>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AF8BE0B0-67D2-4C99-A74A-F27434AF6590}"/>
              </a:ext>
            </a:extLst>
          </p:cNvPr>
          <p:cNvSpPr>
            <a:spLocks noGrp="1"/>
          </p:cNvSpPr>
          <p:nvPr>
            <p:ph type="pic" sz="quarter" idx="20" hasCustomPrompt="1"/>
          </p:nvPr>
        </p:nvSpPr>
        <p:spPr>
          <a:xfrm>
            <a:off x="0" y="0"/>
            <a:ext cx="12192000" cy="6858000"/>
          </a:xfrm>
          <a:prstGeom prst="rect">
            <a:avLst/>
          </a:prstGeom>
        </p:spPr>
        <p:txBody>
          <a:bodyPr lIns="0" tIns="2743200" rIns="0" bIns="0"/>
          <a:lstStyle>
            <a:lvl1pPr algn="ctr">
              <a:defRPr sz="1400"/>
            </a:lvl1pPr>
          </a:lstStyle>
          <a:p>
            <a:r>
              <a:rPr lang="en-US"/>
              <a:t>Add Image or Video (1280 x 720 pixels)</a:t>
            </a:r>
          </a:p>
        </p:txBody>
      </p:sp>
      <p:sp>
        <p:nvSpPr>
          <p:cNvPr id="4" name="Date Placeholder 3">
            <a:extLst>
              <a:ext uri="{FF2B5EF4-FFF2-40B4-BE49-F238E27FC236}">
                <a16:creationId xmlns:a16="http://schemas.microsoft.com/office/drawing/2014/main" id="{2FC8226B-6F65-4AB4-BECE-7E81BBE21BDC}"/>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0FA9DFD-948D-4994-8664-DDFD709F0AF1}"/>
              </a:ext>
            </a:extLst>
          </p:cNvPr>
          <p:cNvSpPr>
            <a:spLocks noGrp="1"/>
          </p:cNvSpPr>
          <p:nvPr>
            <p:ph type="ftr" sz="quarter" idx="18"/>
          </p:nvPr>
        </p:nvSpPr>
        <p:spPr/>
        <p:txBody>
          <a:bodyPr/>
          <a:lstStyle/>
          <a:p>
            <a:r>
              <a:rPr lang="en-US"/>
              <a:t>Mojang Studios</a:t>
            </a:r>
          </a:p>
        </p:txBody>
      </p:sp>
      <p:sp>
        <p:nvSpPr>
          <p:cNvPr id="7" name="Slide Number Placeholder 6">
            <a:extLst>
              <a:ext uri="{FF2B5EF4-FFF2-40B4-BE49-F238E27FC236}">
                <a16:creationId xmlns:a16="http://schemas.microsoft.com/office/drawing/2014/main" id="{4EEE19AF-9827-4608-B6D9-392D0A79BF14}"/>
              </a:ext>
            </a:extLst>
          </p:cNvPr>
          <p:cNvSpPr>
            <a:spLocks noGrp="1"/>
          </p:cNvSpPr>
          <p:nvPr>
            <p:ph type="sldNum" sz="quarter" idx="19"/>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954705498"/>
      </p:ext>
    </p:extLst>
  </p:cSld>
  <p:clrMapOvr>
    <a:masterClrMapping/>
  </p:clrMapOvr>
  <p:extLst>
    <p:ext uri="{DCECCB84-F9BA-43D5-87BE-67443E8EF086}">
      <p15:sldGuideLst xmlns:p15="http://schemas.microsoft.com/office/powerpoint/2012/main"/>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Full Image - Dark">
    <p:bg>
      <p:bgRef idx="1001">
        <a:schemeClr val="bg1"/>
      </p:bgRef>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0BFEE63-18B0-4407-A5E2-D8E82FC3DCF2}"/>
              </a:ext>
            </a:extLst>
          </p:cNvPr>
          <p:cNvSpPr>
            <a:spLocks noGrp="1"/>
          </p:cNvSpPr>
          <p:nvPr>
            <p:ph type="pic" sz="quarter" idx="20" hasCustomPrompt="1"/>
          </p:nvPr>
        </p:nvSpPr>
        <p:spPr>
          <a:xfrm>
            <a:off x="0" y="0"/>
            <a:ext cx="12192000" cy="6858000"/>
          </a:xfrm>
          <a:prstGeom prst="rect">
            <a:avLst/>
          </a:prstGeom>
        </p:spPr>
        <p:txBody>
          <a:bodyPr lIns="0" tIns="2743200" rIns="0" bIns="0"/>
          <a:lstStyle>
            <a:lvl1pPr algn="ctr">
              <a:defRPr sz="1400"/>
            </a:lvl1pPr>
          </a:lstStyle>
          <a:p>
            <a:r>
              <a:rPr lang="en-US"/>
              <a:t>Add Image or Video (1280 x 720 pixels)</a:t>
            </a:r>
          </a:p>
        </p:txBody>
      </p:sp>
      <p:sp>
        <p:nvSpPr>
          <p:cNvPr id="4" name="Date Placeholder 3">
            <a:extLst>
              <a:ext uri="{FF2B5EF4-FFF2-40B4-BE49-F238E27FC236}">
                <a16:creationId xmlns:a16="http://schemas.microsoft.com/office/drawing/2014/main" id="{07C6DF03-71B1-401D-B326-E840776E5E3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E64FFFA1-CD5D-4DD2-BDF4-D41AB758CB1A}"/>
              </a:ext>
            </a:extLst>
          </p:cNvPr>
          <p:cNvSpPr>
            <a:spLocks noGrp="1"/>
          </p:cNvSpPr>
          <p:nvPr>
            <p:ph type="ftr" sz="quarter" idx="18"/>
          </p:nvPr>
        </p:nvSpPr>
        <p:spPr/>
        <p:txBody>
          <a:bodyPr/>
          <a:lstStyle/>
          <a:p>
            <a:r>
              <a:rPr lang="en-US"/>
              <a:t>Mojang Studios</a:t>
            </a:r>
          </a:p>
        </p:txBody>
      </p:sp>
      <p:sp>
        <p:nvSpPr>
          <p:cNvPr id="7" name="Slide Number Placeholder 6">
            <a:extLst>
              <a:ext uri="{FF2B5EF4-FFF2-40B4-BE49-F238E27FC236}">
                <a16:creationId xmlns:a16="http://schemas.microsoft.com/office/drawing/2014/main" id="{1A585CED-DDC6-4ADF-9C8A-CA276DA2915B}"/>
              </a:ext>
            </a:extLst>
          </p:cNvPr>
          <p:cNvSpPr>
            <a:spLocks noGrp="1"/>
          </p:cNvSpPr>
          <p:nvPr>
            <p:ph type="sldNum" sz="quarter" idx="19"/>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7844911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meline Graph A - Light">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AADC1923-2C3E-4D67-9907-4307E66D17AC}"/>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037C76D1-8ADD-449D-B726-57F202BF56BE}"/>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16AEACC-9CDC-432A-B473-6067B7EA3D87}"/>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36" name="Text Placeholder 3">
            <a:extLst>
              <a:ext uri="{FF2B5EF4-FFF2-40B4-BE49-F238E27FC236}">
                <a16:creationId xmlns:a16="http://schemas.microsoft.com/office/drawing/2014/main" id="{864057D1-5DEA-4C6C-8E66-A507758DBC09}"/>
              </a:ext>
            </a:extLst>
          </p:cNvPr>
          <p:cNvSpPr>
            <a:spLocks noGrp="1"/>
          </p:cNvSpPr>
          <p:nvPr>
            <p:ph type="body" sz="quarter" idx="41" hasCustomPrompt="1"/>
          </p:nvPr>
        </p:nvSpPr>
        <p:spPr>
          <a:xfrm>
            <a:off x="4974271"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7" name="Text Placeholder 3">
            <a:extLst>
              <a:ext uri="{FF2B5EF4-FFF2-40B4-BE49-F238E27FC236}">
                <a16:creationId xmlns:a16="http://schemas.microsoft.com/office/drawing/2014/main" id="{1152C6EA-FF0C-4227-B611-400AA0E4774E}"/>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34" name="Straight Connector 33">
            <a:extLst>
              <a:ext uri="{FF2B5EF4-FFF2-40B4-BE49-F238E27FC236}">
                <a16:creationId xmlns:a16="http://schemas.microsoft.com/office/drawing/2014/main" id="{87E6274F-C20A-4D41-885E-736EE1F79AC8}"/>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996A9E1-CC20-4D66-8880-010A1A70CF28}"/>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6D9FBE51-ABA6-408C-A41F-BA529912224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DBB3249-FBF9-4152-8926-B8F3A606468C}"/>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654CF24-C14A-4F65-871D-62C01C094B9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cxnSp>
        <p:nvCxnSpPr>
          <p:cNvPr id="7" name="Straight Connector 6">
            <a:extLst>
              <a:ext uri="{FF2B5EF4-FFF2-40B4-BE49-F238E27FC236}">
                <a16:creationId xmlns:a16="http://schemas.microsoft.com/office/drawing/2014/main" id="{0A4EA806-1F6A-43F8-8096-07FA6ED01F7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DA648CE8-A5AB-46EA-90EA-09CE91ACBCAD}"/>
              </a:ext>
            </a:extLst>
          </p:cNvPr>
          <p:cNvSpPr>
            <a:spLocks noGrp="1"/>
          </p:cNvSpPr>
          <p:nvPr>
            <p:ph type="body" sz="quarter" idx="31" hasCustomPrompt="1"/>
          </p:nvPr>
        </p:nvSpPr>
        <p:spPr>
          <a:xfrm>
            <a:off x="252413"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2772D013-E4E1-49D4-A3D9-A639C522A695}"/>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2FA0BCE2-BBD0-4DA2-81A4-43851D24048A}"/>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28AED922-C545-4ADD-B862-5B0CF3E2493C}"/>
              </a:ext>
            </a:extLst>
          </p:cNvPr>
          <p:cNvSpPr>
            <a:spLocks noGrp="1"/>
          </p:cNvSpPr>
          <p:nvPr>
            <p:ph type="body" sz="quarter" idx="25" hasCustomPrompt="1"/>
          </p:nvPr>
        </p:nvSpPr>
        <p:spPr>
          <a:xfrm>
            <a:off x="2611728"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8" name="Straight Connector 17">
            <a:extLst>
              <a:ext uri="{FF2B5EF4-FFF2-40B4-BE49-F238E27FC236}">
                <a16:creationId xmlns:a16="http://schemas.microsoft.com/office/drawing/2014/main" id="{5547FACD-957A-4826-A2A1-91961AC7E0EC}"/>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DFC1BFFC-B816-4D6F-8174-9247C1EC5608}"/>
              </a:ext>
            </a:extLst>
          </p:cNvPr>
          <p:cNvSpPr>
            <a:spLocks noGrp="1"/>
          </p:cNvSpPr>
          <p:nvPr>
            <p:ph type="body" sz="quarter" idx="33"/>
          </p:nvPr>
        </p:nvSpPr>
        <p:spPr>
          <a:xfrm>
            <a:off x="255592" y="3319003"/>
            <a:ext cx="228600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89C8B793-C002-4489-9290-BD428C56AE18}"/>
              </a:ext>
            </a:extLst>
          </p:cNvPr>
          <p:cNvSpPr>
            <a:spLocks noGrp="1"/>
          </p:cNvSpPr>
          <p:nvPr>
            <p:ph type="body" sz="quarter" idx="37"/>
          </p:nvPr>
        </p:nvSpPr>
        <p:spPr>
          <a:xfrm>
            <a:off x="2616521"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64D5E3CD-7C2E-4E25-B2DD-33CF571DB42C}"/>
              </a:ext>
            </a:extLst>
          </p:cNvPr>
          <p:cNvSpPr>
            <a:spLocks noGrp="1"/>
          </p:cNvSpPr>
          <p:nvPr>
            <p:ph type="body" sz="quarter" idx="38"/>
          </p:nvPr>
        </p:nvSpPr>
        <p:spPr>
          <a:xfrm>
            <a:off x="4977450"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C8C4A472-1FB0-4ABC-8E0B-12759417E058}"/>
              </a:ext>
            </a:extLst>
          </p:cNvPr>
          <p:cNvSpPr>
            <a:spLocks noGrp="1"/>
          </p:cNvSpPr>
          <p:nvPr>
            <p:ph type="body" sz="quarter" idx="39"/>
          </p:nvPr>
        </p:nvSpPr>
        <p:spPr>
          <a:xfrm>
            <a:off x="7338379"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6F4E1109-2D06-4ABE-84BB-B533E56AE745}"/>
              </a:ext>
            </a:extLst>
          </p:cNvPr>
          <p:cNvSpPr>
            <a:spLocks noGrp="1"/>
          </p:cNvSpPr>
          <p:nvPr>
            <p:ph type="body" sz="quarter" idx="40"/>
          </p:nvPr>
        </p:nvSpPr>
        <p:spPr>
          <a:xfrm>
            <a:off x="9699308"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3" name="Text Placeholder 21">
            <a:extLst>
              <a:ext uri="{FF2B5EF4-FFF2-40B4-BE49-F238E27FC236}">
                <a16:creationId xmlns:a16="http://schemas.microsoft.com/office/drawing/2014/main" id="{D4DC336C-5DB4-47BD-B6CC-FB4CC7B5084A}"/>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9" name="Text Placeholder 3">
            <a:extLst>
              <a:ext uri="{FF2B5EF4-FFF2-40B4-BE49-F238E27FC236}">
                <a16:creationId xmlns:a16="http://schemas.microsoft.com/office/drawing/2014/main" id="{B95A0DBD-7EAF-4A00-8363-93282DB7808A}"/>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0" name="Text Placeholder 3">
            <a:extLst>
              <a:ext uri="{FF2B5EF4-FFF2-40B4-BE49-F238E27FC236}">
                <a16:creationId xmlns:a16="http://schemas.microsoft.com/office/drawing/2014/main" id="{0FA331ED-3E73-4749-AA56-FC7A7CB7B52D}"/>
              </a:ext>
            </a:extLst>
          </p:cNvPr>
          <p:cNvSpPr>
            <a:spLocks noGrp="1"/>
          </p:cNvSpPr>
          <p:nvPr>
            <p:ph type="body" sz="quarter" idx="44" hasCustomPrompt="1"/>
          </p:nvPr>
        </p:nvSpPr>
        <p:spPr>
          <a:xfrm>
            <a:off x="7342162"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2" name="Text Placeholder 3">
            <a:extLst>
              <a:ext uri="{FF2B5EF4-FFF2-40B4-BE49-F238E27FC236}">
                <a16:creationId xmlns:a16="http://schemas.microsoft.com/office/drawing/2014/main" id="{9B001C3A-D004-4A04-9BD5-AD82E4F7F4AE}"/>
              </a:ext>
            </a:extLst>
          </p:cNvPr>
          <p:cNvSpPr>
            <a:spLocks noGrp="1"/>
          </p:cNvSpPr>
          <p:nvPr>
            <p:ph type="body" sz="quarter" idx="45" hasCustomPrompt="1"/>
          </p:nvPr>
        </p:nvSpPr>
        <p:spPr>
          <a:xfrm>
            <a:off x="9692949"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3" name="Text Placeholder 3">
            <a:extLst>
              <a:ext uri="{FF2B5EF4-FFF2-40B4-BE49-F238E27FC236}">
                <a16:creationId xmlns:a16="http://schemas.microsoft.com/office/drawing/2014/main" id="{E4E0EB06-A4BE-4402-B35F-8254E1154D47}"/>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79471034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ulleted Timeline Graph A - L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62E79-A28A-4E6E-8502-BB2D9895D26C}"/>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E19C6E4-84D5-4EFA-9FB9-484F077DA7D0}"/>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0A8742F-5696-400D-B05E-CA9B2C26351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44C9A4AA-FBEE-4FAD-8C8A-528C23B20DD7}"/>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21">
            <a:extLst>
              <a:ext uri="{FF2B5EF4-FFF2-40B4-BE49-F238E27FC236}">
                <a16:creationId xmlns:a16="http://schemas.microsoft.com/office/drawing/2014/main" id="{6F197A40-E7B5-4502-8099-9C2D5CC1BFE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7" name="Straight Connector 6">
            <a:extLst>
              <a:ext uri="{FF2B5EF4-FFF2-40B4-BE49-F238E27FC236}">
                <a16:creationId xmlns:a16="http://schemas.microsoft.com/office/drawing/2014/main" id="{E2607F0F-B9B5-4381-89B7-DC0961C70578}"/>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95B483F-D329-4DAC-893B-091D0B47BA50}"/>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3229B1-05C4-4F28-8DC9-D2199AD45040}"/>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1" name="Text Placeholder 3">
            <a:extLst>
              <a:ext uri="{FF2B5EF4-FFF2-40B4-BE49-F238E27FC236}">
                <a16:creationId xmlns:a16="http://schemas.microsoft.com/office/drawing/2014/main" id="{286DFFF1-B1EB-44F9-A7BB-B409D6310D92}"/>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2" name="Straight Connector 11">
            <a:extLst>
              <a:ext uri="{FF2B5EF4-FFF2-40B4-BE49-F238E27FC236}">
                <a16:creationId xmlns:a16="http://schemas.microsoft.com/office/drawing/2014/main" id="{11EBD181-0BB9-410F-9D9A-0D9329C41AAE}"/>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450316F-D168-4478-9E25-569BB76B3D5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5" name="Text Placeholder 3">
            <a:extLst>
              <a:ext uri="{FF2B5EF4-FFF2-40B4-BE49-F238E27FC236}">
                <a16:creationId xmlns:a16="http://schemas.microsoft.com/office/drawing/2014/main" id="{07DBF090-B420-4446-985D-6C8AA3E5B56B}"/>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E0CF505F-47A7-44A5-8589-587529718AD9}"/>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8" name="Straight Connector 17">
            <a:extLst>
              <a:ext uri="{FF2B5EF4-FFF2-40B4-BE49-F238E27FC236}">
                <a16:creationId xmlns:a16="http://schemas.microsoft.com/office/drawing/2014/main" id="{2FC0F78C-8B49-42B8-B163-54460E790464}"/>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50D73857-0255-4EBE-B527-29AC1C0DC5B2}"/>
              </a:ext>
            </a:extLst>
          </p:cNvPr>
          <p:cNvSpPr>
            <a:spLocks noGrp="1"/>
          </p:cNvSpPr>
          <p:nvPr>
            <p:ph type="body" sz="quarter" idx="33"/>
          </p:nvPr>
        </p:nvSpPr>
        <p:spPr>
          <a:xfrm>
            <a:off x="255592" y="3319003"/>
            <a:ext cx="228600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23A9F394-5C54-4DD0-B1E4-CC7F412BF78D}"/>
              </a:ext>
            </a:extLst>
          </p:cNvPr>
          <p:cNvSpPr>
            <a:spLocks noGrp="1"/>
          </p:cNvSpPr>
          <p:nvPr>
            <p:ph type="body" sz="quarter" idx="37"/>
          </p:nvPr>
        </p:nvSpPr>
        <p:spPr>
          <a:xfrm>
            <a:off x="2616521"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5CB2F7C3-0187-4B38-BC84-4E353E3C9DEE}"/>
              </a:ext>
            </a:extLst>
          </p:cNvPr>
          <p:cNvSpPr>
            <a:spLocks noGrp="1"/>
          </p:cNvSpPr>
          <p:nvPr>
            <p:ph type="body" sz="quarter" idx="38"/>
          </p:nvPr>
        </p:nvSpPr>
        <p:spPr>
          <a:xfrm>
            <a:off x="4977450"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7125EE94-824C-41BB-81DF-39F287AF5735}"/>
              </a:ext>
            </a:extLst>
          </p:cNvPr>
          <p:cNvSpPr>
            <a:spLocks noGrp="1"/>
          </p:cNvSpPr>
          <p:nvPr>
            <p:ph type="body" sz="quarter" idx="39"/>
          </p:nvPr>
        </p:nvSpPr>
        <p:spPr>
          <a:xfrm>
            <a:off x="7338379"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962D3239-EF1D-4544-8A84-E75B91C3FD8E}"/>
              </a:ext>
            </a:extLst>
          </p:cNvPr>
          <p:cNvSpPr>
            <a:spLocks noGrp="1"/>
          </p:cNvSpPr>
          <p:nvPr>
            <p:ph type="body" sz="quarter" idx="40"/>
          </p:nvPr>
        </p:nvSpPr>
        <p:spPr>
          <a:xfrm>
            <a:off x="9699308"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4" name="Text Placeholder 3">
            <a:extLst>
              <a:ext uri="{FF2B5EF4-FFF2-40B4-BE49-F238E27FC236}">
                <a16:creationId xmlns:a16="http://schemas.microsoft.com/office/drawing/2014/main" id="{96A613F1-4219-4C60-81D4-9B9A5921D8E7}"/>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7" name="Text Placeholder 3">
            <a:extLst>
              <a:ext uri="{FF2B5EF4-FFF2-40B4-BE49-F238E27FC236}">
                <a16:creationId xmlns:a16="http://schemas.microsoft.com/office/drawing/2014/main" id="{CF95E10D-A4E2-4EB1-913C-6ED8A2CAC4FE}"/>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8" name="Text Placeholder 3">
            <a:extLst>
              <a:ext uri="{FF2B5EF4-FFF2-40B4-BE49-F238E27FC236}">
                <a16:creationId xmlns:a16="http://schemas.microsoft.com/office/drawing/2014/main" id="{4AEED13E-0CA1-4D4D-81F4-AD98447CB66A}"/>
              </a:ext>
            </a:extLst>
          </p:cNvPr>
          <p:cNvSpPr>
            <a:spLocks noGrp="1"/>
          </p:cNvSpPr>
          <p:nvPr>
            <p:ph type="body" sz="quarter" idx="47" hasCustomPrompt="1"/>
          </p:nvPr>
        </p:nvSpPr>
        <p:spPr>
          <a:xfrm>
            <a:off x="252414"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9" name="Text Placeholder 3">
            <a:extLst>
              <a:ext uri="{FF2B5EF4-FFF2-40B4-BE49-F238E27FC236}">
                <a16:creationId xmlns:a16="http://schemas.microsoft.com/office/drawing/2014/main" id="{8956F31C-0174-4226-AC2A-334A4CC5E2BD}"/>
              </a:ext>
            </a:extLst>
          </p:cNvPr>
          <p:cNvSpPr>
            <a:spLocks noGrp="1"/>
          </p:cNvSpPr>
          <p:nvPr>
            <p:ph type="body" sz="quarter" idx="41" hasCustomPrompt="1"/>
          </p:nvPr>
        </p:nvSpPr>
        <p:spPr>
          <a:xfrm>
            <a:off x="2615727" y="4123944"/>
            <a:ext cx="223787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3753BD56-22C3-46C1-A178-BE5BDF3ABF1A}"/>
              </a:ext>
            </a:extLst>
          </p:cNvPr>
          <p:cNvSpPr>
            <a:spLocks noGrp="1"/>
          </p:cNvSpPr>
          <p:nvPr>
            <p:ph type="body" sz="quarter" idx="48" hasCustomPrompt="1"/>
          </p:nvPr>
        </p:nvSpPr>
        <p:spPr>
          <a:xfrm>
            <a:off x="4975859"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1" name="Text Placeholder 3">
            <a:extLst>
              <a:ext uri="{FF2B5EF4-FFF2-40B4-BE49-F238E27FC236}">
                <a16:creationId xmlns:a16="http://schemas.microsoft.com/office/drawing/2014/main" id="{45030636-ABB6-4619-995C-23FDF5D8B0A9}"/>
              </a:ext>
            </a:extLst>
          </p:cNvPr>
          <p:cNvSpPr>
            <a:spLocks noGrp="1"/>
          </p:cNvSpPr>
          <p:nvPr>
            <p:ph type="body" sz="quarter" idx="49" hasCustomPrompt="1"/>
          </p:nvPr>
        </p:nvSpPr>
        <p:spPr>
          <a:xfrm>
            <a:off x="7338373" y="4123944"/>
            <a:ext cx="2237085"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2" name="Text Placeholder 3">
            <a:extLst>
              <a:ext uri="{FF2B5EF4-FFF2-40B4-BE49-F238E27FC236}">
                <a16:creationId xmlns:a16="http://schemas.microsoft.com/office/drawing/2014/main" id="{D57F7BFF-DF7C-4D93-99E9-96862E3945FA}"/>
              </a:ext>
            </a:extLst>
          </p:cNvPr>
          <p:cNvSpPr>
            <a:spLocks noGrp="1"/>
          </p:cNvSpPr>
          <p:nvPr>
            <p:ph type="body" sz="quarter" idx="50" hasCustomPrompt="1"/>
          </p:nvPr>
        </p:nvSpPr>
        <p:spPr>
          <a:xfrm>
            <a:off x="9696127"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3214405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meline Graph A - Dark">
    <p:bg>
      <p:bgRef idx="1001">
        <a:schemeClr val="bg1"/>
      </p:bgRef>
    </p:bg>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AADC1923-2C3E-4D67-9907-4307E66D17AC}"/>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037C76D1-8ADD-449D-B726-57F202BF56BE}"/>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16AEACC-9CDC-432A-B473-6067B7EA3D87}"/>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36" name="Text Placeholder 3">
            <a:extLst>
              <a:ext uri="{FF2B5EF4-FFF2-40B4-BE49-F238E27FC236}">
                <a16:creationId xmlns:a16="http://schemas.microsoft.com/office/drawing/2014/main" id="{864057D1-5DEA-4C6C-8E66-A507758DBC09}"/>
              </a:ext>
            </a:extLst>
          </p:cNvPr>
          <p:cNvSpPr>
            <a:spLocks noGrp="1"/>
          </p:cNvSpPr>
          <p:nvPr>
            <p:ph type="body" sz="quarter" idx="41" hasCustomPrompt="1"/>
          </p:nvPr>
        </p:nvSpPr>
        <p:spPr>
          <a:xfrm>
            <a:off x="4974271"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7" name="Text Placeholder 3">
            <a:extLst>
              <a:ext uri="{FF2B5EF4-FFF2-40B4-BE49-F238E27FC236}">
                <a16:creationId xmlns:a16="http://schemas.microsoft.com/office/drawing/2014/main" id="{1152C6EA-FF0C-4227-B611-400AA0E4774E}"/>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34" name="Straight Connector 33">
            <a:extLst>
              <a:ext uri="{FF2B5EF4-FFF2-40B4-BE49-F238E27FC236}">
                <a16:creationId xmlns:a16="http://schemas.microsoft.com/office/drawing/2014/main" id="{87E6274F-C20A-4D41-885E-736EE1F79AC8}"/>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996A9E1-CC20-4D66-8880-010A1A70CF28}"/>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6D9FBE51-ABA6-408C-A41F-BA529912224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DBB3249-FBF9-4152-8926-B8F3A606468C}"/>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654CF24-C14A-4F65-871D-62C01C094B9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cxnSp>
        <p:nvCxnSpPr>
          <p:cNvPr id="7" name="Straight Connector 6">
            <a:extLst>
              <a:ext uri="{FF2B5EF4-FFF2-40B4-BE49-F238E27FC236}">
                <a16:creationId xmlns:a16="http://schemas.microsoft.com/office/drawing/2014/main" id="{0A4EA806-1F6A-43F8-8096-07FA6ED01F7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DA648CE8-A5AB-46EA-90EA-09CE91ACBCAD}"/>
              </a:ext>
            </a:extLst>
          </p:cNvPr>
          <p:cNvSpPr>
            <a:spLocks noGrp="1"/>
          </p:cNvSpPr>
          <p:nvPr>
            <p:ph type="body" sz="quarter" idx="31" hasCustomPrompt="1"/>
          </p:nvPr>
        </p:nvSpPr>
        <p:spPr>
          <a:xfrm>
            <a:off x="252413"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2772D013-E4E1-49D4-A3D9-A639C522A695}"/>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2FA0BCE2-BBD0-4DA2-81A4-43851D24048A}"/>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28AED922-C545-4ADD-B862-5B0CF3E2493C}"/>
              </a:ext>
            </a:extLst>
          </p:cNvPr>
          <p:cNvSpPr>
            <a:spLocks noGrp="1"/>
          </p:cNvSpPr>
          <p:nvPr>
            <p:ph type="body" sz="quarter" idx="25" hasCustomPrompt="1"/>
          </p:nvPr>
        </p:nvSpPr>
        <p:spPr>
          <a:xfrm>
            <a:off x="2611728"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8" name="Straight Connector 17">
            <a:extLst>
              <a:ext uri="{FF2B5EF4-FFF2-40B4-BE49-F238E27FC236}">
                <a16:creationId xmlns:a16="http://schemas.microsoft.com/office/drawing/2014/main" id="{5547FACD-957A-4826-A2A1-91961AC7E0EC}"/>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DFC1BFFC-B816-4D6F-8174-9247C1EC5608}"/>
              </a:ext>
            </a:extLst>
          </p:cNvPr>
          <p:cNvSpPr>
            <a:spLocks noGrp="1"/>
          </p:cNvSpPr>
          <p:nvPr>
            <p:ph type="body" sz="quarter" idx="33"/>
          </p:nvPr>
        </p:nvSpPr>
        <p:spPr>
          <a:xfrm>
            <a:off x="255592" y="3319003"/>
            <a:ext cx="228600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89C8B793-C002-4489-9290-BD428C56AE18}"/>
              </a:ext>
            </a:extLst>
          </p:cNvPr>
          <p:cNvSpPr>
            <a:spLocks noGrp="1"/>
          </p:cNvSpPr>
          <p:nvPr>
            <p:ph type="body" sz="quarter" idx="37"/>
          </p:nvPr>
        </p:nvSpPr>
        <p:spPr>
          <a:xfrm>
            <a:off x="2616521"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64D5E3CD-7C2E-4E25-B2DD-33CF571DB42C}"/>
              </a:ext>
            </a:extLst>
          </p:cNvPr>
          <p:cNvSpPr>
            <a:spLocks noGrp="1"/>
          </p:cNvSpPr>
          <p:nvPr>
            <p:ph type="body" sz="quarter" idx="38"/>
          </p:nvPr>
        </p:nvSpPr>
        <p:spPr>
          <a:xfrm>
            <a:off x="4977450"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C8C4A472-1FB0-4ABC-8E0B-12759417E058}"/>
              </a:ext>
            </a:extLst>
          </p:cNvPr>
          <p:cNvSpPr>
            <a:spLocks noGrp="1"/>
          </p:cNvSpPr>
          <p:nvPr>
            <p:ph type="body" sz="quarter" idx="39"/>
          </p:nvPr>
        </p:nvSpPr>
        <p:spPr>
          <a:xfrm>
            <a:off x="7338379"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6F4E1109-2D06-4ABE-84BB-B533E56AE745}"/>
              </a:ext>
            </a:extLst>
          </p:cNvPr>
          <p:cNvSpPr>
            <a:spLocks noGrp="1"/>
          </p:cNvSpPr>
          <p:nvPr>
            <p:ph type="body" sz="quarter" idx="40"/>
          </p:nvPr>
        </p:nvSpPr>
        <p:spPr>
          <a:xfrm>
            <a:off x="9699308"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33" name="Text Placeholder 21">
            <a:extLst>
              <a:ext uri="{FF2B5EF4-FFF2-40B4-BE49-F238E27FC236}">
                <a16:creationId xmlns:a16="http://schemas.microsoft.com/office/drawing/2014/main" id="{D4DC336C-5DB4-47BD-B6CC-FB4CC7B5084A}"/>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9" name="Text Placeholder 3">
            <a:extLst>
              <a:ext uri="{FF2B5EF4-FFF2-40B4-BE49-F238E27FC236}">
                <a16:creationId xmlns:a16="http://schemas.microsoft.com/office/drawing/2014/main" id="{B95A0DBD-7EAF-4A00-8363-93282DB7808A}"/>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0" name="Text Placeholder 3">
            <a:extLst>
              <a:ext uri="{FF2B5EF4-FFF2-40B4-BE49-F238E27FC236}">
                <a16:creationId xmlns:a16="http://schemas.microsoft.com/office/drawing/2014/main" id="{0FA331ED-3E73-4749-AA56-FC7A7CB7B52D}"/>
              </a:ext>
            </a:extLst>
          </p:cNvPr>
          <p:cNvSpPr>
            <a:spLocks noGrp="1"/>
          </p:cNvSpPr>
          <p:nvPr>
            <p:ph type="body" sz="quarter" idx="44" hasCustomPrompt="1"/>
          </p:nvPr>
        </p:nvSpPr>
        <p:spPr>
          <a:xfrm>
            <a:off x="7342162"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2" name="Text Placeholder 3">
            <a:extLst>
              <a:ext uri="{FF2B5EF4-FFF2-40B4-BE49-F238E27FC236}">
                <a16:creationId xmlns:a16="http://schemas.microsoft.com/office/drawing/2014/main" id="{9B001C3A-D004-4A04-9BD5-AD82E4F7F4AE}"/>
              </a:ext>
            </a:extLst>
          </p:cNvPr>
          <p:cNvSpPr>
            <a:spLocks noGrp="1"/>
          </p:cNvSpPr>
          <p:nvPr>
            <p:ph type="body" sz="quarter" idx="45" hasCustomPrompt="1"/>
          </p:nvPr>
        </p:nvSpPr>
        <p:spPr>
          <a:xfrm>
            <a:off x="9692949"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3" name="Text Placeholder 3">
            <a:extLst>
              <a:ext uri="{FF2B5EF4-FFF2-40B4-BE49-F238E27FC236}">
                <a16:creationId xmlns:a16="http://schemas.microsoft.com/office/drawing/2014/main" id="{E4E0EB06-A4BE-4402-B35F-8254E1154D47}"/>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947116310"/>
      </p:ext>
    </p:extLst>
  </p:cSld>
  <p:clrMapOvr>
    <a:overrideClrMapping bg1="dk1" tx1="lt1" bg2="dk2" tx2="lt2" accent1="accent1" accent2="accent2" accent3="accent3" accent4="accent4" accent5="accent5" accent6="accent6" hlink="hlink" folHlink="folHlink"/>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ulleted Timeline Graph A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62E79-A28A-4E6E-8502-BB2D9895D26C}"/>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E19C6E4-84D5-4EFA-9FB9-484F077DA7D0}"/>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0A8742F-5696-400D-B05E-CA9B2C26351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44C9A4AA-FBEE-4FAD-8C8A-528C23B20DD7}"/>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21">
            <a:extLst>
              <a:ext uri="{FF2B5EF4-FFF2-40B4-BE49-F238E27FC236}">
                <a16:creationId xmlns:a16="http://schemas.microsoft.com/office/drawing/2014/main" id="{6F197A40-E7B5-4502-8099-9C2D5CC1BFE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7" name="Straight Connector 6">
            <a:extLst>
              <a:ext uri="{FF2B5EF4-FFF2-40B4-BE49-F238E27FC236}">
                <a16:creationId xmlns:a16="http://schemas.microsoft.com/office/drawing/2014/main" id="{E2607F0F-B9B5-4381-89B7-DC0961C70578}"/>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95B483F-D329-4DAC-893B-091D0B47BA50}"/>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3229B1-05C4-4F28-8DC9-D2199AD45040}"/>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1" name="Text Placeholder 3">
            <a:extLst>
              <a:ext uri="{FF2B5EF4-FFF2-40B4-BE49-F238E27FC236}">
                <a16:creationId xmlns:a16="http://schemas.microsoft.com/office/drawing/2014/main" id="{286DFFF1-B1EB-44F9-A7BB-B409D6310D92}"/>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2" name="Straight Connector 11">
            <a:extLst>
              <a:ext uri="{FF2B5EF4-FFF2-40B4-BE49-F238E27FC236}">
                <a16:creationId xmlns:a16="http://schemas.microsoft.com/office/drawing/2014/main" id="{11EBD181-0BB9-410F-9D9A-0D9329C41AAE}"/>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450316F-D168-4478-9E25-569BB76B3D5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5" name="Text Placeholder 3">
            <a:extLst>
              <a:ext uri="{FF2B5EF4-FFF2-40B4-BE49-F238E27FC236}">
                <a16:creationId xmlns:a16="http://schemas.microsoft.com/office/drawing/2014/main" id="{07DBF090-B420-4446-985D-6C8AA3E5B56B}"/>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E0CF505F-47A7-44A5-8589-587529718AD9}"/>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8" name="Straight Connector 17">
            <a:extLst>
              <a:ext uri="{FF2B5EF4-FFF2-40B4-BE49-F238E27FC236}">
                <a16:creationId xmlns:a16="http://schemas.microsoft.com/office/drawing/2014/main" id="{2FC0F78C-8B49-42B8-B163-54460E790464}"/>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50D73857-0255-4EBE-B527-29AC1C0DC5B2}"/>
              </a:ext>
            </a:extLst>
          </p:cNvPr>
          <p:cNvSpPr>
            <a:spLocks noGrp="1"/>
          </p:cNvSpPr>
          <p:nvPr>
            <p:ph type="body" sz="quarter" idx="33"/>
          </p:nvPr>
        </p:nvSpPr>
        <p:spPr>
          <a:xfrm>
            <a:off x="255592" y="3319003"/>
            <a:ext cx="228600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23A9F394-5C54-4DD0-B1E4-CC7F412BF78D}"/>
              </a:ext>
            </a:extLst>
          </p:cNvPr>
          <p:cNvSpPr>
            <a:spLocks noGrp="1"/>
          </p:cNvSpPr>
          <p:nvPr>
            <p:ph type="body" sz="quarter" idx="37"/>
          </p:nvPr>
        </p:nvSpPr>
        <p:spPr>
          <a:xfrm>
            <a:off x="2616521"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5CB2F7C3-0187-4B38-BC84-4E353E3C9DEE}"/>
              </a:ext>
            </a:extLst>
          </p:cNvPr>
          <p:cNvSpPr>
            <a:spLocks noGrp="1"/>
          </p:cNvSpPr>
          <p:nvPr>
            <p:ph type="body" sz="quarter" idx="38"/>
          </p:nvPr>
        </p:nvSpPr>
        <p:spPr>
          <a:xfrm>
            <a:off x="4977450"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7125EE94-824C-41BB-81DF-39F287AF5735}"/>
              </a:ext>
            </a:extLst>
          </p:cNvPr>
          <p:cNvSpPr>
            <a:spLocks noGrp="1"/>
          </p:cNvSpPr>
          <p:nvPr>
            <p:ph type="body" sz="quarter" idx="39"/>
          </p:nvPr>
        </p:nvSpPr>
        <p:spPr>
          <a:xfrm>
            <a:off x="7338379"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962D3239-EF1D-4544-8A84-E75B91C3FD8E}"/>
              </a:ext>
            </a:extLst>
          </p:cNvPr>
          <p:cNvSpPr>
            <a:spLocks noGrp="1"/>
          </p:cNvSpPr>
          <p:nvPr>
            <p:ph type="body" sz="quarter" idx="40"/>
          </p:nvPr>
        </p:nvSpPr>
        <p:spPr>
          <a:xfrm>
            <a:off x="9699308"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4" name="Text Placeholder 3">
            <a:extLst>
              <a:ext uri="{FF2B5EF4-FFF2-40B4-BE49-F238E27FC236}">
                <a16:creationId xmlns:a16="http://schemas.microsoft.com/office/drawing/2014/main" id="{96A613F1-4219-4C60-81D4-9B9A5921D8E7}"/>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7" name="Text Placeholder 3">
            <a:extLst>
              <a:ext uri="{FF2B5EF4-FFF2-40B4-BE49-F238E27FC236}">
                <a16:creationId xmlns:a16="http://schemas.microsoft.com/office/drawing/2014/main" id="{CF95E10D-A4E2-4EB1-913C-6ED8A2CAC4FE}"/>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8" name="Text Placeholder 3">
            <a:extLst>
              <a:ext uri="{FF2B5EF4-FFF2-40B4-BE49-F238E27FC236}">
                <a16:creationId xmlns:a16="http://schemas.microsoft.com/office/drawing/2014/main" id="{4AEED13E-0CA1-4D4D-81F4-AD98447CB66A}"/>
              </a:ext>
            </a:extLst>
          </p:cNvPr>
          <p:cNvSpPr>
            <a:spLocks noGrp="1"/>
          </p:cNvSpPr>
          <p:nvPr>
            <p:ph type="body" sz="quarter" idx="47" hasCustomPrompt="1"/>
          </p:nvPr>
        </p:nvSpPr>
        <p:spPr>
          <a:xfrm>
            <a:off x="252414"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9" name="Text Placeholder 3">
            <a:extLst>
              <a:ext uri="{FF2B5EF4-FFF2-40B4-BE49-F238E27FC236}">
                <a16:creationId xmlns:a16="http://schemas.microsoft.com/office/drawing/2014/main" id="{8956F31C-0174-4226-AC2A-334A4CC5E2BD}"/>
              </a:ext>
            </a:extLst>
          </p:cNvPr>
          <p:cNvSpPr>
            <a:spLocks noGrp="1"/>
          </p:cNvSpPr>
          <p:nvPr>
            <p:ph type="body" sz="quarter" idx="41" hasCustomPrompt="1"/>
          </p:nvPr>
        </p:nvSpPr>
        <p:spPr>
          <a:xfrm>
            <a:off x="2615727" y="4123944"/>
            <a:ext cx="223787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3753BD56-22C3-46C1-A178-BE5BDF3ABF1A}"/>
              </a:ext>
            </a:extLst>
          </p:cNvPr>
          <p:cNvSpPr>
            <a:spLocks noGrp="1"/>
          </p:cNvSpPr>
          <p:nvPr>
            <p:ph type="body" sz="quarter" idx="48" hasCustomPrompt="1"/>
          </p:nvPr>
        </p:nvSpPr>
        <p:spPr>
          <a:xfrm>
            <a:off x="4975859"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1" name="Text Placeholder 3">
            <a:extLst>
              <a:ext uri="{FF2B5EF4-FFF2-40B4-BE49-F238E27FC236}">
                <a16:creationId xmlns:a16="http://schemas.microsoft.com/office/drawing/2014/main" id="{45030636-ABB6-4619-995C-23FDF5D8B0A9}"/>
              </a:ext>
            </a:extLst>
          </p:cNvPr>
          <p:cNvSpPr>
            <a:spLocks noGrp="1"/>
          </p:cNvSpPr>
          <p:nvPr>
            <p:ph type="body" sz="quarter" idx="49" hasCustomPrompt="1"/>
          </p:nvPr>
        </p:nvSpPr>
        <p:spPr>
          <a:xfrm>
            <a:off x="7338373" y="4123944"/>
            <a:ext cx="2237085"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2" name="Text Placeholder 3">
            <a:extLst>
              <a:ext uri="{FF2B5EF4-FFF2-40B4-BE49-F238E27FC236}">
                <a16:creationId xmlns:a16="http://schemas.microsoft.com/office/drawing/2014/main" id="{D57F7BFF-DF7C-4D93-99E9-96862E3945FA}"/>
              </a:ext>
            </a:extLst>
          </p:cNvPr>
          <p:cNvSpPr>
            <a:spLocks noGrp="1"/>
          </p:cNvSpPr>
          <p:nvPr>
            <p:ph type="body" sz="quarter" idx="50" hasCustomPrompt="1"/>
          </p:nvPr>
        </p:nvSpPr>
        <p:spPr>
          <a:xfrm>
            <a:off x="9696127"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89096358"/>
      </p:ext>
    </p:extLst>
  </p:cSld>
  <p:clrMapOvr>
    <a:overrideClrMapping bg1="dk1" tx1="lt1" bg2="dk2" tx2="lt2" accent1="accent1" accent2="accent2" accent3="accent3" accent4="accent4" accent5="accent5" accent6="accent6" hlink="hlink" folHlink="folHlink"/>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meline Graph - Light">
    <p:spTree>
      <p:nvGrpSpPr>
        <p:cNvPr id="1" name=""/>
        <p:cNvGrpSpPr/>
        <p:nvPr/>
      </p:nvGrpSpPr>
      <p:grpSpPr>
        <a:xfrm>
          <a:off x="0" y="0"/>
          <a:ext cx="0" cy="0"/>
          <a:chOff x="0" y="0"/>
          <a:chExt cx="0" cy="0"/>
        </a:xfrm>
      </p:grpSpPr>
      <p:cxnSp>
        <p:nvCxnSpPr>
          <p:cNvPr id="23" name="Straight Connector 22">
            <a:extLst>
              <a:ext uri="{FF2B5EF4-FFF2-40B4-BE49-F238E27FC236}">
                <a16:creationId xmlns:a16="http://schemas.microsoft.com/office/drawing/2014/main" id="{5AADF7C0-CAC0-45D6-8BF1-DD1678C5D695}"/>
              </a:ext>
            </a:extLst>
          </p:cNvPr>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DC0EE900-11F7-4E88-AD24-70FAFF570343}"/>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B90C38C1-F6AF-4109-9FBD-9E0590CC1D2D}"/>
              </a:ext>
            </a:extLst>
          </p:cNvPr>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5FCA16BC-3054-49F0-A2D0-5AF4482EF160}"/>
              </a:ext>
            </a:extLst>
          </p:cNvPr>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3">
            <a:extLst>
              <a:ext uri="{FF2B5EF4-FFF2-40B4-BE49-F238E27FC236}">
                <a16:creationId xmlns:a16="http://schemas.microsoft.com/office/drawing/2014/main" id="{8DD0D77A-10A5-4D60-9B72-600163DF7D55}"/>
              </a:ext>
            </a:extLst>
          </p:cNvPr>
          <p:cNvSpPr>
            <a:spLocks noGrp="1"/>
          </p:cNvSpPr>
          <p:nvPr>
            <p:ph type="body" sz="quarter" idx="27" hasCustomPrompt="1"/>
          </p:nvPr>
        </p:nvSpPr>
        <p:spPr>
          <a:xfrm>
            <a:off x="4977450"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7" name="Text Placeholder 3">
            <a:extLst>
              <a:ext uri="{FF2B5EF4-FFF2-40B4-BE49-F238E27FC236}">
                <a16:creationId xmlns:a16="http://schemas.microsoft.com/office/drawing/2014/main" id="{D402797E-A472-42BB-B4B3-95F7F99AAA55}"/>
              </a:ext>
            </a:extLst>
          </p:cNvPr>
          <p:cNvSpPr>
            <a:spLocks noGrp="1"/>
          </p:cNvSpPr>
          <p:nvPr>
            <p:ph type="body" sz="quarter" idx="28" hasCustomPrompt="1"/>
          </p:nvPr>
        </p:nvSpPr>
        <p:spPr>
          <a:xfrm>
            <a:off x="4977450"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8" name="Text Placeholder 3">
            <a:extLst>
              <a:ext uri="{FF2B5EF4-FFF2-40B4-BE49-F238E27FC236}">
                <a16:creationId xmlns:a16="http://schemas.microsoft.com/office/drawing/2014/main" id="{71D3A709-3D5A-4E70-BDA9-13538C13D397}"/>
              </a:ext>
            </a:extLst>
          </p:cNvPr>
          <p:cNvSpPr>
            <a:spLocks noGrp="1"/>
          </p:cNvSpPr>
          <p:nvPr>
            <p:ph type="body" sz="quarter" idx="29" hasCustomPrompt="1"/>
          </p:nvPr>
        </p:nvSpPr>
        <p:spPr>
          <a:xfrm>
            <a:off x="7338379" y="1546605"/>
            <a:ext cx="2240274"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9" name="Text Placeholder 3">
            <a:extLst>
              <a:ext uri="{FF2B5EF4-FFF2-40B4-BE49-F238E27FC236}">
                <a16:creationId xmlns:a16="http://schemas.microsoft.com/office/drawing/2014/main" id="{DF90B9E2-930B-486A-A542-788D11877975}"/>
              </a:ext>
            </a:extLst>
          </p:cNvPr>
          <p:cNvSpPr>
            <a:spLocks noGrp="1"/>
          </p:cNvSpPr>
          <p:nvPr>
            <p:ph type="body" sz="quarter" idx="30" hasCustomPrompt="1"/>
          </p:nvPr>
        </p:nvSpPr>
        <p:spPr>
          <a:xfrm>
            <a:off x="7338379" y="1327150"/>
            <a:ext cx="2240274"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0" name="Text Placeholder 3">
            <a:extLst>
              <a:ext uri="{FF2B5EF4-FFF2-40B4-BE49-F238E27FC236}">
                <a16:creationId xmlns:a16="http://schemas.microsoft.com/office/drawing/2014/main" id="{27FC3224-30FF-456F-9B92-0DEA58DCBABB}"/>
              </a:ext>
            </a:extLst>
          </p:cNvPr>
          <p:cNvSpPr>
            <a:spLocks noGrp="1"/>
          </p:cNvSpPr>
          <p:nvPr>
            <p:ph type="body" sz="quarter" idx="31" hasCustomPrompt="1"/>
          </p:nvPr>
        </p:nvSpPr>
        <p:spPr>
          <a:xfrm>
            <a:off x="252413" y="1550193"/>
            <a:ext cx="2243458" cy="3846991"/>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1" name="Text Placeholder 3">
            <a:extLst>
              <a:ext uri="{FF2B5EF4-FFF2-40B4-BE49-F238E27FC236}">
                <a16:creationId xmlns:a16="http://schemas.microsoft.com/office/drawing/2014/main" id="{C1FD7774-AF52-42E5-B774-57FD41BB3529}"/>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2" name="Text Placeholder 3">
            <a:extLst>
              <a:ext uri="{FF2B5EF4-FFF2-40B4-BE49-F238E27FC236}">
                <a16:creationId xmlns:a16="http://schemas.microsoft.com/office/drawing/2014/main" id="{3AAC55F7-0A5D-4481-BA59-104F92D5C188}"/>
              </a:ext>
            </a:extLst>
          </p:cNvPr>
          <p:cNvSpPr>
            <a:spLocks noGrp="1"/>
          </p:cNvSpPr>
          <p:nvPr>
            <p:ph type="body" sz="quarter" idx="26" hasCustomPrompt="1"/>
          </p:nvPr>
        </p:nvSpPr>
        <p:spPr>
          <a:xfrm>
            <a:off x="2611728" y="1327150"/>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3" name="Text Placeholder 3">
            <a:extLst>
              <a:ext uri="{FF2B5EF4-FFF2-40B4-BE49-F238E27FC236}">
                <a16:creationId xmlns:a16="http://schemas.microsoft.com/office/drawing/2014/main" id="{33311E9D-7361-4501-96C2-80649211EFA5}"/>
              </a:ext>
            </a:extLst>
          </p:cNvPr>
          <p:cNvSpPr>
            <a:spLocks noGrp="1"/>
          </p:cNvSpPr>
          <p:nvPr>
            <p:ph type="body" sz="quarter" idx="25" hasCustomPrompt="1"/>
          </p:nvPr>
        </p:nvSpPr>
        <p:spPr>
          <a:xfrm>
            <a:off x="2611728" y="1550193"/>
            <a:ext cx="2236497" cy="384339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5" name="Straight Connector 14">
            <a:extLst>
              <a:ext uri="{FF2B5EF4-FFF2-40B4-BE49-F238E27FC236}">
                <a16:creationId xmlns:a16="http://schemas.microsoft.com/office/drawing/2014/main" id="{A3F7E6AF-E12F-43C6-988B-154028843BAE}"/>
              </a:ext>
            </a:extLst>
          </p:cNvPr>
          <p:cNvCxnSpPr>
            <a:cxnSpLocks/>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32" name="Text Placeholder 26">
            <a:extLst>
              <a:ext uri="{FF2B5EF4-FFF2-40B4-BE49-F238E27FC236}">
                <a16:creationId xmlns:a16="http://schemas.microsoft.com/office/drawing/2014/main" id="{87623F24-DAE7-470A-9066-3541D4EB056A}"/>
              </a:ext>
            </a:extLst>
          </p:cNvPr>
          <p:cNvSpPr>
            <a:spLocks noGrp="1"/>
          </p:cNvSpPr>
          <p:nvPr>
            <p:ph type="body" sz="quarter" idx="33"/>
          </p:nvPr>
        </p:nvSpPr>
        <p:spPr>
          <a:xfrm>
            <a:off x="255592"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4" name="Text Placeholder 26">
            <a:extLst>
              <a:ext uri="{FF2B5EF4-FFF2-40B4-BE49-F238E27FC236}">
                <a16:creationId xmlns:a16="http://schemas.microsoft.com/office/drawing/2014/main" id="{EF02754E-A789-42E1-947A-076363B93D31}"/>
              </a:ext>
            </a:extLst>
          </p:cNvPr>
          <p:cNvSpPr>
            <a:spLocks noGrp="1"/>
          </p:cNvSpPr>
          <p:nvPr>
            <p:ph type="body" sz="quarter" idx="37"/>
          </p:nvPr>
        </p:nvSpPr>
        <p:spPr>
          <a:xfrm>
            <a:off x="2616521"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6" name="Text Placeholder 26">
            <a:extLst>
              <a:ext uri="{FF2B5EF4-FFF2-40B4-BE49-F238E27FC236}">
                <a16:creationId xmlns:a16="http://schemas.microsoft.com/office/drawing/2014/main" id="{F43902E8-6CF1-497B-A3E1-FA61A56147A5}"/>
              </a:ext>
            </a:extLst>
          </p:cNvPr>
          <p:cNvSpPr>
            <a:spLocks noGrp="1"/>
          </p:cNvSpPr>
          <p:nvPr>
            <p:ph type="body" sz="quarter" idx="38"/>
          </p:nvPr>
        </p:nvSpPr>
        <p:spPr>
          <a:xfrm>
            <a:off x="4977450"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8" name="Text Placeholder 26">
            <a:extLst>
              <a:ext uri="{FF2B5EF4-FFF2-40B4-BE49-F238E27FC236}">
                <a16:creationId xmlns:a16="http://schemas.microsoft.com/office/drawing/2014/main" id="{33414733-52C8-46A3-B307-2BC3A48F8F10}"/>
              </a:ext>
            </a:extLst>
          </p:cNvPr>
          <p:cNvSpPr>
            <a:spLocks noGrp="1"/>
          </p:cNvSpPr>
          <p:nvPr>
            <p:ph type="body" sz="quarter" idx="39"/>
          </p:nvPr>
        </p:nvSpPr>
        <p:spPr>
          <a:xfrm>
            <a:off x="7338379"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24" name="Text Placeholder 26">
            <a:extLst>
              <a:ext uri="{FF2B5EF4-FFF2-40B4-BE49-F238E27FC236}">
                <a16:creationId xmlns:a16="http://schemas.microsoft.com/office/drawing/2014/main" id="{001CB4F3-A4D3-40CE-A156-B09787F280A8}"/>
              </a:ext>
            </a:extLst>
          </p:cNvPr>
          <p:cNvSpPr>
            <a:spLocks noGrp="1"/>
          </p:cNvSpPr>
          <p:nvPr>
            <p:ph type="body" sz="quarter" idx="40"/>
          </p:nvPr>
        </p:nvSpPr>
        <p:spPr>
          <a:xfrm>
            <a:off x="9699308"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5" name="Text Placeholder 3">
            <a:extLst>
              <a:ext uri="{FF2B5EF4-FFF2-40B4-BE49-F238E27FC236}">
                <a16:creationId xmlns:a16="http://schemas.microsoft.com/office/drawing/2014/main" id="{FA0FFF0E-491E-48AD-86EA-D26AFE355695}"/>
              </a:ext>
            </a:extLst>
          </p:cNvPr>
          <p:cNvSpPr>
            <a:spLocks noGrp="1"/>
          </p:cNvSpPr>
          <p:nvPr>
            <p:ph type="body" sz="quarter" idx="41" hasCustomPrompt="1"/>
          </p:nvPr>
        </p:nvSpPr>
        <p:spPr>
          <a:xfrm>
            <a:off x="9696128"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2DAF3D16-C4C8-454C-A44B-69B6E0951E09}"/>
              </a:ext>
            </a:extLst>
          </p:cNvPr>
          <p:cNvSpPr>
            <a:spLocks noGrp="1"/>
          </p:cNvSpPr>
          <p:nvPr>
            <p:ph type="body" sz="quarter" idx="42" hasCustomPrompt="1"/>
          </p:nvPr>
        </p:nvSpPr>
        <p:spPr>
          <a:xfrm>
            <a:off x="9696128"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86919627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Bulleted Timeline Graph - Light">
    <p:spTree>
      <p:nvGrpSpPr>
        <p:cNvPr id="1" name=""/>
        <p:cNvGrpSpPr/>
        <p:nvPr/>
      </p:nvGrpSpPr>
      <p:grpSpPr>
        <a:xfrm>
          <a:off x="0" y="0"/>
          <a:ext cx="0" cy="0"/>
          <a:chOff x="0" y="0"/>
          <a:chExt cx="0" cy="0"/>
        </a:xfrm>
      </p:grpSpPr>
      <p:cxnSp>
        <p:nvCxnSpPr>
          <p:cNvPr id="48" name="Straight Connector 47">
            <a:extLst>
              <a:ext uri="{FF2B5EF4-FFF2-40B4-BE49-F238E27FC236}">
                <a16:creationId xmlns:a16="http://schemas.microsoft.com/office/drawing/2014/main" id="{3E909EE7-1961-4971-8EBF-1A38712A1A34}"/>
              </a:ext>
            </a:extLst>
          </p:cNvPr>
          <p:cNvCxnSpPr>
            <a:cxnSpLocks/>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9D59E49E-D747-4C0E-B027-3879AA735E7E}"/>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C23D054B-C88F-415B-9ADD-55528CE40AAD}"/>
              </a:ext>
            </a:extLst>
          </p:cNvPr>
          <p:cNvCxnSpPr>
            <a:cxnSpLocks/>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E905351F-49BA-4BDE-8A02-648BEBA9F569}"/>
              </a:ext>
            </a:extLst>
          </p:cNvPr>
          <p:cNvCxnSpPr>
            <a:cxnSpLocks/>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ext Placeholder 3">
            <a:extLst>
              <a:ext uri="{FF2B5EF4-FFF2-40B4-BE49-F238E27FC236}">
                <a16:creationId xmlns:a16="http://schemas.microsoft.com/office/drawing/2014/main" id="{D402797E-A472-42BB-B4B3-95F7F99AAA55}"/>
              </a:ext>
            </a:extLst>
          </p:cNvPr>
          <p:cNvSpPr>
            <a:spLocks noGrp="1"/>
          </p:cNvSpPr>
          <p:nvPr>
            <p:ph type="body" sz="quarter" idx="28" hasCustomPrompt="1"/>
          </p:nvPr>
        </p:nvSpPr>
        <p:spPr>
          <a:xfrm>
            <a:off x="4975859"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1" name="Text Placeholder 3">
            <a:extLst>
              <a:ext uri="{FF2B5EF4-FFF2-40B4-BE49-F238E27FC236}">
                <a16:creationId xmlns:a16="http://schemas.microsoft.com/office/drawing/2014/main" id="{C1FD7774-AF52-42E5-B774-57FD41BB3529}"/>
              </a:ext>
            </a:extLst>
          </p:cNvPr>
          <p:cNvSpPr>
            <a:spLocks noGrp="1"/>
          </p:cNvSpPr>
          <p:nvPr>
            <p:ph type="body" sz="quarter" idx="32" hasCustomPrompt="1"/>
          </p:nvPr>
        </p:nvSpPr>
        <p:spPr>
          <a:xfrm>
            <a:off x="252412"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2" name="Text Placeholder 3">
            <a:extLst>
              <a:ext uri="{FF2B5EF4-FFF2-40B4-BE49-F238E27FC236}">
                <a16:creationId xmlns:a16="http://schemas.microsoft.com/office/drawing/2014/main" id="{3AAC55F7-0A5D-4481-BA59-104F92D5C188}"/>
              </a:ext>
            </a:extLst>
          </p:cNvPr>
          <p:cNvSpPr>
            <a:spLocks noGrp="1"/>
          </p:cNvSpPr>
          <p:nvPr>
            <p:ph type="body" sz="quarter" idx="26" hasCustomPrompt="1"/>
          </p:nvPr>
        </p:nvSpPr>
        <p:spPr>
          <a:xfrm>
            <a:off x="2615727" y="1327150"/>
            <a:ext cx="223787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5" name="Straight Connector 14">
            <a:extLst>
              <a:ext uri="{FF2B5EF4-FFF2-40B4-BE49-F238E27FC236}">
                <a16:creationId xmlns:a16="http://schemas.microsoft.com/office/drawing/2014/main" id="{A3F7E6AF-E12F-43C6-988B-154028843BAE}"/>
              </a:ext>
            </a:extLst>
          </p:cNvPr>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24" name="Text Placeholder 3">
            <a:extLst>
              <a:ext uri="{FF2B5EF4-FFF2-40B4-BE49-F238E27FC236}">
                <a16:creationId xmlns:a16="http://schemas.microsoft.com/office/drawing/2014/main" id="{7658603B-2D54-4126-9762-E08B29741319}"/>
              </a:ext>
            </a:extLst>
          </p:cNvPr>
          <p:cNvSpPr>
            <a:spLocks noGrp="1"/>
          </p:cNvSpPr>
          <p:nvPr>
            <p:ph type="body" sz="quarter" idx="40" hasCustomPrompt="1"/>
          </p:nvPr>
        </p:nvSpPr>
        <p:spPr>
          <a:xfrm>
            <a:off x="252414"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6" name="Text Placeholder 3">
            <a:extLst>
              <a:ext uri="{FF2B5EF4-FFF2-40B4-BE49-F238E27FC236}">
                <a16:creationId xmlns:a16="http://schemas.microsoft.com/office/drawing/2014/main" id="{D5472CD2-8B33-4B89-8EA7-44AE47FD3F31}"/>
              </a:ext>
            </a:extLst>
          </p:cNvPr>
          <p:cNvSpPr>
            <a:spLocks noGrp="1"/>
          </p:cNvSpPr>
          <p:nvPr>
            <p:ph type="body" sz="quarter" idx="41" hasCustomPrompt="1"/>
          </p:nvPr>
        </p:nvSpPr>
        <p:spPr>
          <a:xfrm>
            <a:off x="2615727" y="1550195"/>
            <a:ext cx="2237870" cy="3842986"/>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8" name="Text Placeholder 3">
            <a:extLst>
              <a:ext uri="{FF2B5EF4-FFF2-40B4-BE49-F238E27FC236}">
                <a16:creationId xmlns:a16="http://schemas.microsoft.com/office/drawing/2014/main" id="{D0822FC7-368A-4C2A-8E5F-D429D6A5A68D}"/>
              </a:ext>
            </a:extLst>
          </p:cNvPr>
          <p:cNvSpPr>
            <a:spLocks noGrp="1"/>
          </p:cNvSpPr>
          <p:nvPr>
            <p:ph type="body" sz="quarter" idx="42" hasCustomPrompt="1"/>
          </p:nvPr>
        </p:nvSpPr>
        <p:spPr>
          <a:xfrm>
            <a:off x="4975859"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FA2B6370-8FFE-4283-B19E-91D884F40C30}"/>
              </a:ext>
            </a:extLst>
          </p:cNvPr>
          <p:cNvSpPr>
            <a:spLocks noGrp="1"/>
          </p:cNvSpPr>
          <p:nvPr>
            <p:ph type="body" sz="quarter" idx="43" hasCustomPrompt="1"/>
          </p:nvPr>
        </p:nvSpPr>
        <p:spPr>
          <a:xfrm>
            <a:off x="7338373" y="1546605"/>
            <a:ext cx="2237085"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3" name="Text Placeholder 3">
            <a:extLst>
              <a:ext uri="{FF2B5EF4-FFF2-40B4-BE49-F238E27FC236}">
                <a16:creationId xmlns:a16="http://schemas.microsoft.com/office/drawing/2014/main" id="{E2FEB32E-11F3-4266-B1C6-A7A28311E5EB}"/>
              </a:ext>
            </a:extLst>
          </p:cNvPr>
          <p:cNvSpPr>
            <a:spLocks noGrp="1"/>
          </p:cNvSpPr>
          <p:nvPr>
            <p:ph type="body" sz="quarter" idx="45" hasCustomPrompt="1"/>
          </p:nvPr>
        </p:nvSpPr>
        <p:spPr>
          <a:xfrm>
            <a:off x="9696127"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5" name="Text Placeholder 3">
            <a:extLst>
              <a:ext uri="{FF2B5EF4-FFF2-40B4-BE49-F238E27FC236}">
                <a16:creationId xmlns:a16="http://schemas.microsoft.com/office/drawing/2014/main" id="{65A653FE-B6B4-49CC-9495-CF60F4855182}"/>
              </a:ext>
            </a:extLst>
          </p:cNvPr>
          <p:cNvSpPr>
            <a:spLocks noGrp="1"/>
          </p:cNvSpPr>
          <p:nvPr>
            <p:ph type="body" sz="quarter" idx="46" hasCustomPrompt="1"/>
          </p:nvPr>
        </p:nvSpPr>
        <p:spPr>
          <a:xfrm>
            <a:off x="9696127"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7" name="Text Placeholder 26">
            <a:extLst>
              <a:ext uri="{FF2B5EF4-FFF2-40B4-BE49-F238E27FC236}">
                <a16:creationId xmlns:a16="http://schemas.microsoft.com/office/drawing/2014/main" id="{E6BAB3FD-DDE9-4A68-9D16-C013B07A8746}"/>
              </a:ext>
            </a:extLst>
          </p:cNvPr>
          <p:cNvSpPr>
            <a:spLocks noGrp="1"/>
          </p:cNvSpPr>
          <p:nvPr>
            <p:ph type="body" sz="quarter" idx="33"/>
          </p:nvPr>
        </p:nvSpPr>
        <p:spPr>
          <a:xfrm>
            <a:off x="255592"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0" name="Text Placeholder 26">
            <a:extLst>
              <a:ext uri="{FF2B5EF4-FFF2-40B4-BE49-F238E27FC236}">
                <a16:creationId xmlns:a16="http://schemas.microsoft.com/office/drawing/2014/main" id="{6CB738ED-E2C2-4228-9C4C-C0EE39414FB9}"/>
              </a:ext>
            </a:extLst>
          </p:cNvPr>
          <p:cNvSpPr>
            <a:spLocks noGrp="1"/>
          </p:cNvSpPr>
          <p:nvPr>
            <p:ph type="body" sz="quarter" idx="37"/>
          </p:nvPr>
        </p:nvSpPr>
        <p:spPr>
          <a:xfrm>
            <a:off x="2616521"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1" name="Text Placeholder 26">
            <a:extLst>
              <a:ext uri="{FF2B5EF4-FFF2-40B4-BE49-F238E27FC236}">
                <a16:creationId xmlns:a16="http://schemas.microsoft.com/office/drawing/2014/main" id="{0F81BC14-2094-4921-9699-DBC6D6443E8B}"/>
              </a:ext>
            </a:extLst>
          </p:cNvPr>
          <p:cNvSpPr>
            <a:spLocks noGrp="1"/>
          </p:cNvSpPr>
          <p:nvPr>
            <p:ph type="body" sz="quarter" idx="38"/>
          </p:nvPr>
        </p:nvSpPr>
        <p:spPr>
          <a:xfrm>
            <a:off x="4977450"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2" name="Text Placeholder 26">
            <a:extLst>
              <a:ext uri="{FF2B5EF4-FFF2-40B4-BE49-F238E27FC236}">
                <a16:creationId xmlns:a16="http://schemas.microsoft.com/office/drawing/2014/main" id="{7DA29E2B-7077-4532-AED9-01689030665D}"/>
              </a:ext>
            </a:extLst>
          </p:cNvPr>
          <p:cNvSpPr>
            <a:spLocks noGrp="1"/>
          </p:cNvSpPr>
          <p:nvPr>
            <p:ph type="body" sz="quarter" idx="39"/>
          </p:nvPr>
        </p:nvSpPr>
        <p:spPr>
          <a:xfrm>
            <a:off x="7338379"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3" name="Text Placeholder 26">
            <a:extLst>
              <a:ext uri="{FF2B5EF4-FFF2-40B4-BE49-F238E27FC236}">
                <a16:creationId xmlns:a16="http://schemas.microsoft.com/office/drawing/2014/main" id="{0B245836-4574-4514-92F5-A7AB1ED1C6BB}"/>
              </a:ext>
            </a:extLst>
          </p:cNvPr>
          <p:cNvSpPr>
            <a:spLocks noGrp="1"/>
          </p:cNvSpPr>
          <p:nvPr>
            <p:ph type="body" sz="quarter" idx="47"/>
          </p:nvPr>
        </p:nvSpPr>
        <p:spPr>
          <a:xfrm>
            <a:off x="9699308"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55" name="Text Placeholder 3">
            <a:extLst>
              <a:ext uri="{FF2B5EF4-FFF2-40B4-BE49-F238E27FC236}">
                <a16:creationId xmlns:a16="http://schemas.microsoft.com/office/drawing/2014/main" id="{8C9E4F49-1B67-4D62-B9F5-729C5C6D82C9}"/>
              </a:ext>
            </a:extLst>
          </p:cNvPr>
          <p:cNvSpPr>
            <a:spLocks noGrp="1"/>
          </p:cNvSpPr>
          <p:nvPr>
            <p:ph type="body" sz="quarter" idx="30" hasCustomPrompt="1"/>
          </p:nvPr>
        </p:nvSpPr>
        <p:spPr>
          <a:xfrm>
            <a:off x="7338379" y="1327150"/>
            <a:ext cx="22370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00224983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meline Graph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42" name="Straight Connector 41">
            <a:extLst>
              <a:ext uri="{FF2B5EF4-FFF2-40B4-BE49-F238E27FC236}">
                <a16:creationId xmlns:a16="http://schemas.microsoft.com/office/drawing/2014/main" id="{656BB29C-C39B-45B8-B2F5-3FF28E6A6E65}"/>
              </a:ext>
            </a:extLst>
          </p:cNvPr>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9EFC0E4-88CF-4C54-A546-B8C0DBAE4044}"/>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02379AE7-A3BD-4195-897E-41BBDA028C95}"/>
              </a:ext>
            </a:extLst>
          </p:cNvPr>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2723CF67-A828-4627-A232-C0B69776C584}"/>
              </a:ext>
            </a:extLst>
          </p:cNvPr>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46" name="Text Placeholder 3">
            <a:extLst>
              <a:ext uri="{FF2B5EF4-FFF2-40B4-BE49-F238E27FC236}">
                <a16:creationId xmlns:a16="http://schemas.microsoft.com/office/drawing/2014/main" id="{31B62DEE-E473-4936-82BB-BA619F8215BE}"/>
              </a:ext>
            </a:extLst>
          </p:cNvPr>
          <p:cNvSpPr>
            <a:spLocks noGrp="1"/>
          </p:cNvSpPr>
          <p:nvPr>
            <p:ph type="body" sz="quarter" idx="27" hasCustomPrompt="1"/>
          </p:nvPr>
        </p:nvSpPr>
        <p:spPr>
          <a:xfrm>
            <a:off x="4977450"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7" name="Text Placeholder 3">
            <a:extLst>
              <a:ext uri="{FF2B5EF4-FFF2-40B4-BE49-F238E27FC236}">
                <a16:creationId xmlns:a16="http://schemas.microsoft.com/office/drawing/2014/main" id="{724E09D1-7B23-440C-B3F6-84D0AB9CE615}"/>
              </a:ext>
            </a:extLst>
          </p:cNvPr>
          <p:cNvSpPr>
            <a:spLocks noGrp="1"/>
          </p:cNvSpPr>
          <p:nvPr>
            <p:ph type="body" sz="quarter" idx="28" hasCustomPrompt="1"/>
          </p:nvPr>
        </p:nvSpPr>
        <p:spPr>
          <a:xfrm>
            <a:off x="4977450"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8" name="Text Placeholder 3">
            <a:extLst>
              <a:ext uri="{FF2B5EF4-FFF2-40B4-BE49-F238E27FC236}">
                <a16:creationId xmlns:a16="http://schemas.microsoft.com/office/drawing/2014/main" id="{D6DA49F5-7483-4327-B606-466E45A38902}"/>
              </a:ext>
            </a:extLst>
          </p:cNvPr>
          <p:cNvSpPr>
            <a:spLocks noGrp="1"/>
          </p:cNvSpPr>
          <p:nvPr>
            <p:ph type="body" sz="quarter" idx="29" hasCustomPrompt="1"/>
          </p:nvPr>
        </p:nvSpPr>
        <p:spPr>
          <a:xfrm>
            <a:off x="7338379" y="1546605"/>
            <a:ext cx="2240274"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9" name="Text Placeholder 3">
            <a:extLst>
              <a:ext uri="{FF2B5EF4-FFF2-40B4-BE49-F238E27FC236}">
                <a16:creationId xmlns:a16="http://schemas.microsoft.com/office/drawing/2014/main" id="{F5BF9F7A-F23D-4C4D-95FB-1BAC8848FC34}"/>
              </a:ext>
            </a:extLst>
          </p:cNvPr>
          <p:cNvSpPr>
            <a:spLocks noGrp="1"/>
          </p:cNvSpPr>
          <p:nvPr>
            <p:ph type="body" sz="quarter" idx="30" hasCustomPrompt="1"/>
          </p:nvPr>
        </p:nvSpPr>
        <p:spPr>
          <a:xfrm>
            <a:off x="7338379" y="1327150"/>
            <a:ext cx="2240274"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0" name="Text Placeholder 3">
            <a:extLst>
              <a:ext uri="{FF2B5EF4-FFF2-40B4-BE49-F238E27FC236}">
                <a16:creationId xmlns:a16="http://schemas.microsoft.com/office/drawing/2014/main" id="{FC57C1FD-423D-4A44-AB78-7A5276829A00}"/>
              </a:ext>
            </a:extLst>
          </p:cNvPr>
          <p:cNvSpPr>
            <a:spLocks noGrp="1"/>
          </p:cNvSpPr>
          <p:nvPr>
            <p:ph type="body" sz="quarter" idx="31" hasCustomPrompt="1"/>
          </p:nvPr>
        </p:nvSpPr>
        <p:spPr>
          <a:xfrm>
            <a:off x="252413" y="1550193"/>
            <a:ext cx="2243458" cy="3846991"/>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51" name="Text Placeholder 3">
            <a:extLst>
              <a:ext uri="{FF2B5EF4-FFF2-40B4-BE49-F238E27FC236}">
                <a16:creationId xmlns:a16="http://schemas.microsoft.com/office/drawing/2014/main" id="{B96FFABE-8874-45AC-B1E8-B2F3983C7664}"/>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2" name="Text Placeholder 3">
            <a:extLst>
              <a:ext uri="{FF2B5EF4-FFF2-40B4-BE49-F238E27FC236}">
                <a16:creationId xmlns:a16="http://schemas.microsoft.com/office/drawing/2014/main" id="{A890BC2D-CA63-4812-B701-1F2BD3E51585}"/>
              </a:ext>
            </a:extLst>
          </p:cNvPr>
          <p:cNvSpPr>
            <a:spLocks noGrp="1"/>
          </p:cNvSpPr>
          <p:nvPr>
            <p:ph type="body" sz="quarter" idx="26" hasCustomPrompt="1"/>
          </p:nvPr>
        </p:nvSpPr>
        <p:spPr>
          <a:xfrm>
            <a:off x="2611728" y="1327150"/>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3" name="Text Placeholder 3">
            <a:extLst>
              <a:ext uri="{FF2B5EF4-FFF2-40B4-BE49-F238E27FC236}">
                <a16:creationId xmlns:a16="http://schemas.microsoft.com/office/drawing/2014/main" id="{57F82266-45AF-4146-A3B0-5E31E7E18838}"/>
              </a:ext>
            </a:extLst>
          </p:cNvPr>
          <p:cNvSpPr>
            <a:spLocks noGrp="1"/>
          </p:cNvSpPr>
          <p:nvPr>
            <p:ph type="body" sz="quarter" idx="25" hasCustomPrompt="1"/>
          </p:nvPr>
        </p:nvSpPr>
        <p:spPr>
          <a:xfrm>
            <a:off x="2611728" y="1550193"/>
            <a:ext cx="2236497" cy="384339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54" name="Straight Connector 53">
            <a:extLst>
              <a:ext uri="{FF2B5EF4-FFF2-40B4-BE49-F238E27FC236}">
                <a16:creationId xmlns:a16="http://schemas.microsoft.com/office/drawing/2014/main" id="{947FCB01-CF09-45B3-AE9C-7BEDF82423EF}"/>
              </a:ext>
            </a:extLst>
          </p:cNvPr>
          <p:cNvCxnSpPr>
            <a:cxnSpLocks/>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55" name="Text Placeholder 26">
            <a:extLst>
              <a:ext uri="{FF2B5EF4-FFF2-40B4-BE49-F238E27FC236}">
                <a16:creationId xmlns:a16="http://schemas.microsoft.com/office/drawing/2014/main" id="{F0C0329C-DF58-4A1A-ADE5-D692076062FD}"/>
              </a:ext>
            </a:extLst>
          </p:cNvPr>
          <p:cNvSpPr>
            <a:spLocks noGrp="1"/>
          </p:cNvSpPr>
          <p:nvPr>
            <p:ph type="body" sz="quarter" idx="33"/>
          </p:nvPr>
        </p:nvSpPr>
        <p:spPr>
          <a:xfrm>
            <a:off x="255592"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6" name="Text Placeholder 26">
            <a:extLst>
              <a:ext uri="{FF2B5EF4-FFF2-40B4-BE49-F238E27FC236}">
                <a16:creationId xmlns:a16="http://schemas.microsoft.com/office/drawing/2014/main" id="{E7D83BDE-1C40-499C-8B8F-4AE3A923C12F}"/>
              </a:ext>
            </a:extLst>
          </p:cNvPr>
          <p:cNvSpPr>
            <a:spLocks noGrp="1"/>
          </p:cNvSpPr>
          <p:nvPr>
            <p:ph type="body" sz="quarter" idx="37"/>
          </p:nvPr>
        </p:nvSpPr>
        <p:spPr>
          <a:xfrm>
            <a:off x="2616521"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7" name="Text Placeholder 26">
            <a:extLst>
              <a:ext uri="{FF2B5EF4-FFF2-40B4-BE49-F238E27FC236}">
                <a16:creationId xmlns:a16="http://schemas.microsoft.com/office/drawing/2014/main" id="{635686B1-C7F3-45E6-8DED-479C7F8BE032}"/>
              </a:ext>
            </a:extLst>
          </p:cNvPr>
          <p:cNvSpPr>
            <a:spLocks noGrp="1"/>
          </p:cNvSpPr>
          <p:nvPr>
            <p:ph type="body" sz="quarter" idx="38"/>
          </p:nvPr>
        </p:nvSpPr>
        <p:spPr>
          <a:xfrm>
            <a:off x="4977450"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8" name="Text Placeholder 26">
            <a:extLst>
              <a:ext uri="{FF2B5EF4-FFF2-40B4-BE49-F238E27FC236}">
                <a16:creationId xmlns:a16="http://schemas.microsoft.com/office/drawing/2014/main" id="{667B2187-3369-436B-902A-D238ED9D498C}"/>
              </a:ext>
            </a:extLst>
          </p:cNvPr>
          <p:cNvSpPr>
            <a:spLocks noGrp="1"/>
          </p:cNvSpPr>
          <p:nvPr>
            <p:ph type="body" sz="quarter" idx="39"/>
          </p:nvPr>
        </p:nvSpPr>
        <p:spPr>
          <a:xfrm>
            <a:off x="7338379"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9" name="Text Placeholder 26">
            <a:extLst>
              <a:ext uri="{FF2B5EF4-FFF2-40B4-BE49-F238E27FC236}">
                <a16:creationId xmlns:a16="http://schemas.microsoft.com/office/drawing/2014/main" id="{544426FA-AD3A-4C81-9E57-FC7A9CD55EA0}"/>
              </a:ext>
            </a:extLst>
          </p:cNvPr>
          <p:cNvSpPr>
            <a:spLocks noGrp="1"/>
          </p:cNvSpPr>
          <p:nvPr>
            <p:ph type="body" sz="quarter" idx="40"/>
          </p:nvPr>
        </p:nvSpPr>
        <p:spPr>
          <a:xfrm>
            <a:off x="9699308"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60" name="Text Placeholder 3">
            <a:extLst>
              <a:ext uri="{FF2B5EF4-FFF2-40B4-BE49-F238E27FC236}">
                <a16:creationId xmlns:a16="http://schemas.microsoft.com/office/drawing/2014/main" id="{236731A4-B0F1-4BB9-AE21-57009C39BD64}"/>
              </a:ext>
            </a:extLst>
          </p:cNvPr>
          <p:cNvSpPr>
            <a:spLocks noGrp="1"/>
          </p:cNvSpPr>
          <p:nvPr>
            <p:ph type="body" sz="quarter" idx="41" hasCustomPrompt="1"/>
          </p:nvPr>
        </p:nvSpPr>
        <p:spPr>
          <a:xfrm>
            <a:off x="9696128"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61" name="Text Placeholder 3">
            <a:extLst>
              <a:ext uri="{FF2B5EF4-FFF2-40B4-BE49-F238E27FC236}">
                <a16:creationId xmlns:a16="http://schemas.microsoft.com/office/drawing/2014/main" id="{EE503F5F-10CD-4F8F-BBBA-903C7D70A02B}"/>
              </a:ext>
            </a:extLst>
          </p:cNvPr>
          <p:cNvSpPr>
            <a:spLocks noGrp="1"/>
          </p:cNvSpPr>
          <p:nvPr>
            <p:ph type="body" sz="quarter" idx="42" hasCustomPrompt="1"/>
          </p:nvPr>
        </p:nvSpPr>
        <p:spPr>
          <a:xfrm>
            <a:off x="9696128"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1327122"/>
      </p:ext>
    </p:extLst>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pter Divider 1 - Light">
    <p:bg>
      <p:bgPr>
        <a:solidFill>
          <a:schemeClr val="bg1"/>
        </a:solidFill>
        <a:effectLst/>
      </p:bgPr>
    </p:bg>
    <p:spTree>
      <p:nvGrpSpPr>
        <p:cNvPr id="1" name=""/>
        <p:cNvGrpSpPr/>
        <p:nvPr/>
      </p:nvGrpSpPr>
      <p:grpSpPr>
        <a:xfrm>
          <a:off x="0" y="0"/>
          <a:ext cx="0" cy="0"/>
          <a:chOff x="0" y="0"/>
          <a:chExt cx="0" cy="0"/>
        </a:xfrm>
      </p:grpSpPr>
      <p:sp>
        <p:nvSpPr>
          <p:cNvPr id="14" name="Text Placeholder 20">
            <a:extLst>
              <a:ext uri="{FF2B5EF4-FFF2-40B4-BE49-F238E27FC236}">
                <a16:creationId xmlns:a16="http://schemas.microsoft.com/office/drawing/2014/main" id="{C03EA3E8-7D51-4B63-B1D3-02DEC1AE0C1A}"/>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1 (40pt)</a:t>
            </a:r>
          </a:p>
        </p:txBody>
      </p:sp>
      <p:sp>
        <p:nvSpPr>
          <p:cNvPr id="8" name="Title 23">
            <a:extLst>
              <a:ext uri="{FF2B5EF4-FFF2-40B4-BE49-F238E27FC236}">
                <a16:creationId xmlns:a16="http://schemas.microsoft.com/office/drawing/2014/main" id="{8F8CA7B3-9B28-4A72-8AE3-6DFE3877B510}"/>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9" name="Text Placeholder 21">
            <a:extLst>
              <a:ext uri="{FF2B5EF4-FFF2-40B4-BE49-F238E27FC236}">
                <a16:creationId xmlns:a16="http://schemas.microsoft.com/office/drawing/2014/main" id="{54E41824-FC4A-4302-9BC0-DA845CE4986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sp>
        <p:nvSpPr>
          <p:cNvPr id="5" name="Date Placeholder 4">
            <a:extLst>
              <a:ext uri="{FF2B5EF4-FFF2-40B4-BE49-F238E27FC236}">
                <a16:creationId xmlns:a16="http://schemas.microsoft.com/office/drawing/2014/main" id="{A588EDA6-F7BD-4444-B5C6-8388A7BF685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Footer Placeholder 5">
            <a:extLst>
              <a:ext uri="{FF2B5EF4-FFF2-40B4-BE49-F238E27FC236}">
                <a16:creationId xmlns:a16="http://schemas.microsoft.com/office/drawing/2014/main" id="{146CF0C6-C494-48D5-9405-ADD3F6FCD4F2}"/>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2" name="Freeform: Shape 31">
            <a:extLst>
              <a:ext uri="{FF2B5EF4-FFF2-40B4-BE49-F238E27FC236}">
                <a16:creationId xmlns:a16="http://schemas.microsoft.com/office/drawing/2014/main" id="{6DEB94C3-BA20-4989-A9E8-583A90428041}"/>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33" name="Slide Number Placeholder 32">
            <a:extLst>
              <a:ext uri="{FF2B5EF4-FFF2-40B4-BE49-F238E27FC236}">
                <a16:creationId xmlns:a16="http://schemas.microsoft.com/office/drawing/2014/main" id="{E40A02B5-84C8-4F99-A8AC-E73051D7CD9F}"/>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11" name="Graphic 27">
            <a:extLst>
              <a:ext uri="{FF2B5EF4-FFF2-40B4-BE49-F238E27FC236}">
                <a16:creationId xmlns:a16="http://schemas.microsoft.com/office/drawing/2014/main" id="{F0FFCE5B-809F-4E2A-A396-CC88BAFBCA38}"/>
              </a:ext>
            </a:extLst>
          </p:cNvPr>
          <p:cNvGrpSpPr/>
          <p:nvPr userDrawn="1"/>
        </p:nvGrpSpPr>
        <p:grpSpPr>
          <a:xfrm>
            <a:off x="211138" y="6093845"/>
            <a:ext cx="634650" cy="548640"/>
            <a:chOff x="3214686" y="1004887"/>
            <a:chExt cx="5765431" cy="4850549"/>
          </a:xfrm>
        </p:grpSpPr>
        <p:sp>
          <p:nvSpPr>
            <p:cNvPr id="12" name="Freeform: Shape 11">
              <a:extLst>
                <a:ext uri="{FF2B5EF4-FFF2-40B4-BE49-F238E27FC236}">
                  <a16:creationId xmlns:a16="http://schemas.microsoft.com/office/drawing/2014/main" id="{B56FE822-FDD7-4699-9BF9-BA97A43C07D0}"/>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3" name="Graphic 27">
              <a:extLst>
                <a:ext uri="{FF2B5EF4-FFF2-40B4-BE49-F238E27FC236}">
                  <a16:creationId xmlns:a16="http://schemas.microsoft.com/office/drawing/2014/main" id="{689D3491-4CB9-42B7-A74E-FCF80AD48D95}"/>
                </a:ext>
              </a:extLst>
            </p:cNvPr>
            <p:cNvGrpSpPr/>
            <p:nvPr/>
          </p:nvGrpSpPr>
          <p:grpSpPr>
            <a:xfrm>
              <a:off x="3588488" y="1366527"/>
              <a:ext cx="5031814" cy="4160789"/>
              <a:chOff x="3588488" y="1366527"/>
              <a:chExt cx="5031814" cy="4160789"/>
            </a:xfrm>
            <a:solidFill>
              <a:srgbClr val="FFFFFF"/>
            </a:solidFill>
          </p:grpSpPr>
          <p:grpSp>
            <p:nvGrpSpPr>
              <p:cNvPr id="15" name="Graphic 27">
                <a:extLst>
                  <a:ext uri="{FF2B5EF4-FFF2-40B4-BE49-F238E27FC236}">
                    <a16:creationId xmlns:a16="http://schemas.microsoft.com/office/drawing/2014/main" id="{86E90DE0-20C4-475E-8237-72BA8F1667AE}"/>
                  </a:ext>
                </a:extLst>
              </p:cNvPr>
              <p:cNvGrpSpPr/>
              <p:nvPr/>
            </p:nvGrpSpPr>
            <p:grpSpPr>
              <a:xfrm>
                <a:off x="3588488" y="4982639"/>
                <a:ext cx="5031814" cy="544677"/>
                <a:chOff x="3588488" y="4982639"/>
                <a:chExt cx="5031814" cy="544677"/>
              </a:xfrm>
              <a:solidFill>
                <a:srgbClr val="FFFFFF"/>
              </a:solidFill>
            </p:grpSpPr>
            <p:sp>
              <p:nvSpPr>
                <p:cNvPr id="23" name="Freeform: Shape 22">
                  <a:extLst>
                    <a:ext uri="{FF2B5EF4-FFF2-40B4-BE49-F238E27FC236}">
                      <a16:creationId xmlns:a16="http://schemas.microsoft.com/office/drawing/2014/main" id="{C244BEE5-7FFF-4E05-9A95-A5028FC4646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67D7E67A-5965-4B34-9CC8-2B23E9BB34C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26E45F01-D6DB-4A09-AA98-AED9564CA1B6}"/>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9E8CC897-61F0-428C-8DE1-F7C0D4E98E74}"/>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DDDADCDE-8694-441F-B3D1-8EA5150BE78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8EE457D6-0C90-4EB2-9638-93680AD1084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CE299023-5A84-4B64-8DB0-74FFF35F371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6" name="Graphic 27">
                <a:extLst>
                  <a:ext uri="{FF2B5EF4-FFF2-40B4-BE49-F238E27FC236}">
                    <a16:creationId xmlns:a16="http://schemas.microsoft.com/office/drawing/2014/main" id="{23C39247-3150-469B-B287-15FDADD9EC64}"/>
                  </a:ext>
                </a:extLst>
              </p:cNvPr>
              <p:cNvGrpSpPr/>
              <p:nvPr/>
            </p:nvGrpSpPr>
            <p:grpSpPr>
              <a:xfrm>
                <a:off x="3603806" y="1366527"/>
                <a:ext cx="4995343" cy="3257719"/>
                <a:chOff x="3603806" y="1366527"/>
                <a:chExt cx="4995343" cy="3257719"/>
              </a:xfrm>
              <a:solidFill>
                <a:srgbClr val="FFFFFF"/>
              </a:solidFill>
            </p:grpSpPr>
            <p:sp>
              <p:nvSpPr>
                <p:cNvPr id="17" name="Freeform: Shape 16">
                  <a:extLst>
                    <a:ext uri="{FF2B5EF4-FFF2-40B4-BE49-F238E27FC236}">
                      <a16:creationId xmlns:a16="http://schemas.microsoft.com/office/drawing/2014/main" id="{03A9F332-93A6-411D-B8AD-F2CF96C465C9}"/>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273DABE0-8DE8-4358-BE7F-B3F8A854090A}"/>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65390640-73C9-4191-94E3-A93651D4F5AD}"/>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05706ADE-DB11-45BD-A9CF-5DE642717CD7}"/>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F04583EB-1F77-4E84-8212-40D7821D0401}"/>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32600BAE-2BF8-44B2-B8FF-0EBD5A677D2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577792453"/>
      </p:ext>
    </p:extLst>
  </p:cSld>
  <p:clrMapOvr>
    <a:masterClrMapping/>
  </p:clrMapOvr>
  <p:extLst>
    <p:ext uri="{DCECCB84-F9BA-43D5-87BE-67443E8EF086}">
      <p15:sldGuideLst xmlns:p15="http://schemas.microsoft.com/office/powerpoint/2012/main"/>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ulleted Timeline Graph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27" name="Straight Connector 26">
            <a:extLst>
              <a:ext uri="{FF2B5EF4-FFF2-40B4-BE49-F238E27FC236}">
                <a16:creationId xmlns:a16="http://schemas.microsoft.com/office/drawing/2014/main" id="{69EEA68B-4FA4-46B0-9E3B-091F2D42818F}"/>
              </a:ext>
            </a:extLst>
          </p:cNvPr>
          <p:cNvCxnSpPr>
            <a:cxnSpLocks/>
          </p:cNvCxnSpPr>
          <p:nvPr userDrawn="1"/>
        </p:nvCxnSpPr>
        <p:spPr>
          <a:xfrm flipV="1">
            <a:off x="9578659"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C08B16D0-FA6B-472A-8980-B54598693C77}"/>
              </a:ext>
            </a:extLst>
          </p:cNvPr>
          <p:cNvCxnSpPr>
            <a:cxnSpLocks/>
          </p:cNvCxnSpPr>
          <p:nvPr userDrawn="1"/>
        </p:nvCxnSpPr>
        <p:spPr>
          <a:xfrm flipV="1">
            <a:off x="2495872" y="1343448"/>
            <a:ext cx="0" cy="4257252"/>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6FF8547D-2D38-4163-877D-73FF852A7C39}"/>
              </a:ext>
            </a:extLst>
          </p:cNvPr>
          <p:cNvCxnSpPr>
            <a:cxnSpLocks/>
          </p:cNvCxnSpPr>
          <p:nvPr userDrawn="1"/>
        </p:nvCxnSpPr>
        <p:spPr>
          <a:xfrm flipV="1">
            <a:off x="4856801"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44B4DDBE-E59B-4D41-B954-B2594D11C822}"/>
              </a:ext>
            </a:extLst>
          </p:cNvPr>
          <p:cNvCxnSpPr>
            <a:cxnSpLocks/>
          </p:cNvCxnSpPr>
          <p:nvPr userDrawn="1"/>
        </p:nvCxnSpPr>
        <p:spPr>
          <a:xfrm flipV="1">
            <a:off x="7212937"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4" name="Text Placeholder 3">
            <a:extLst>
              <a:ext uri="{FF2B5EF4-FFF2-40B4-BE49-F238E27FC236}">
                <a16:creationId xmlns:a16="http://schemas.microsoft.com/office/drawing/2014/main" id="{69E93A2C-0238-4FB1-9CC3-E55E2B06770C}"/>
              </a:ext>
            </a:extLst>
          </p:cNvPr>
          <p:cNvSpPr>
            <a:spLocks noGrp="1"/>
          </p:cNvSpPr>
          <p:nvPr>
            <p:ph type="body" sz="quarter" idx="28" hasCustomPrompt="1"/>
          </p:nvPr>
        </p:nvSpPr>
        <p:spPr>
          <a:xfrm>
            <a:off x="4975859"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6" name="Text Placeholder 3">
            <a:extLst>
              <a:ext uri="{FF2B5EF4-FFF2-40B4-BE49-F238E27FC236}">
                <a16:creationId xmlns:a16="http://schemas.microsoft.com/office/drawing/2014/main" id="{F9825AAC-0773-4330-85CE-B11E289BC96E}"/>
              </a:ext>
            </a:extLst>
          </p:cNvPr>
          <p:cNvSpPr>
            <a:spLocks noGrp="1"/>
          </p:cNvSpPr>
          <p:nvPr>
            <p:ph type="body" sz="quarter" idx="32" hasCustomPrompt="1"/>
          </p:nvPr>
        </p:nvSpPr>
        <p:spPr>
          <a:xfrm>
            <a:off x="252412"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8" name="Text Placeholder 3">
            <a:extLst>
              <a:ext uri="{FF2B5EF4-FFF2-40B4-BE49-F238E27FC236}">
                <a16:creationId xmlns:a16="http://schemas.microsoft.com/office/drawing/2014/main" id="{AB2A3668-012B-4333-B1A0-46FAA698563F}"/>
              </a:ext>
            </a:extLst>
          </p:cNvPr>
          <p:cNvSpPr>
            <a:spLocks noGrp="1"/>
          </p:cNvSpPr>
          <p:nvPr>
            <p:ph type="body" sz="quarter" idx="26" hasCustomPrompt="1"/>
          </p:nvPr>
        </p:nvSpPr>
        <p:spPr>
          <a:xfrm>
            <a:off x="2615727" y="1327150"/>
            <a:ext cx="223787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5" name="Text Placeholder 3">
            <a:extLst>
              <a:ext uri="{FF2B5EF4-FFF2-40B4-BE49-F238E27FC236}">
                <a16:creationId xmlns:a16="http://schemas.microsoft.com/office/drawing/2014/main" id="{1F028C0E-446A-4433-A80B-A5B38A0D92E4}"/>
              </a:ext>
            </a:extLst>
          </p:cNvPr>
          <p:cNvSpPr>
            <a:spLocks noGrp="1"/>
          </p:cNvSpPr>
          <p:nvPr>
            <p:ph type="body" sz="quarter" idx="40" hasCustomPrompt="1"/>
          </p:nvPr>
        </p:nvSpPr>
        <p:spPr>
          <a:xfrm>
            <a:off x="252414"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6" name="Text Placeholder 3">
            <a:extLst>
              <a:ext uri="{FF2B5EF4-FFF2-40B4-BE49-F238E27FC236}">
                <a16:creationId xmlns:a16="http://schemas.microsoft.com/office/drawing/2014/main" id="{0196A323-EB93-402B-81AB-FB4E6E0B5001}"/>
              </a:ext>
            </a:extLst>
          </p:cNvPr>
          <p:cNvSpPr>
            <a:spLocks noGrp="1"/>
          </p:cNvSpPr>
          <p:nvPr>
            <p:ph type="body" sz="quarter" idx="41" hasCustomPrompt="1"/>
          </p:nvPr>
        </p:nvSpPr>
        <p:spPr>
          <a:xfrm>
            <a:off x="2615727" y="1550195"/>
            <a:ext cx="2237870" cy="3842986"/>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7" name="Text Placeholder 3">
            <a:extLst>
              <a:ext uri="{FF2B5EF4-FFF2-40B4-BE49-F238E27FC236}">
                <a16:creationId xmlns:a16="http://schemas.microsoft.com/office/drawing/2014/main" id="{F0B2DCFE-4D4A-4235-8486-45807E0C0EF8}"/>
              </a:ext>
            </a:extLst>
          </p:cNvPr>
          <p:cNvSpPr>
            <a:spLocks noGrp="1"/>
          </p:cNvSpPr>
          <p:nvPr>
            <p:ph type="body" sz="quarter" idx="42" hasCustomPrompt="1"/>
          </p:nvPr>
        </p:nvSpPr>
        <p:spPr>
          <a:xfrm>
            <a:off x="4975859"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8" name="Text Placeholder 3">
            <a:extLst>
              <a:ext uri="{FF2B5EF4-FFF2-40B4-BE49-F238E27FC236}">
                <a16:creationId xmlns:a16="http://schemas.microsoft.com/office/drawing/2014/main" id="{17F48E59-F3FA-446F-A6DC-E8203A15622B}"/>
              </a:ext>
            </a:extLst>
          </p:cNvPr>
          <p:cNvSpPr>
            <a:spLocks noGrp="1"/>
          </p:cNvSpPr>
          <p:nvPr>
            <p:ph type="body" sz="quarter" idx="43" hasCustomPrompt="1"/>
          </p:nvPr>
        </p:nvSpPr>
        <p:spPr>
          <a:xfrm>
            <a:off x="7338373" y="1546605"/>
            <a:ext cx="2237085"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9" name="Text Placeholder 3">
            <a:extLst>
              <a:ext uri="{FF2B5EF4-FFF2-40B4-BE49-F238E27FC236}">
                <a16:creationId xmlns:a16="http://schemas.microsoft.com/office/drawing/2014/main" id="{AF67FBDD-7F45-42B1-86C8-57B48E4193D8}"/>
              </a:ext>
            </a:extLst>
          </p:cNvPr>
          <p:cNvSpPr>
            <a:spLocks noGrp="1"/>
          </p:cNvSpPr>
          <p:nvPr>
            <p:ph type="body" sz="quarter" idx="45" hasCustomPrompt="1"/>
          </p:nvPr>
        </p:nvSpPr>
        <p:spPr>
          <a:xfrm>
            <a:off x="9696127"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0" name="Text Placeholder 3">
            <a:extLst>
              <a:ext uri="{FF2B5EF4-FFF2-40B4-BE49-F238E27FC236}">
                <a16:creationId xmlns:a16="http://schemas.microsoft.com/office/drawing/2014/main" id="{83830F32-D1E9-4A7C-A8F4-BED15303761A}"/>
              </a:ext>
            </a:extLst>
          </p:cNvPr>
          <p:cNvSpPr>
            <a:spLocks noGrp="1"/>
          </p:cNvSpPr>
          <p:nvPr>
            <p:ph type="body" sz="quarter" idx="46" hasCustomPrompt="1"/>
          </p:nvPr>
        </p:nvSpPr>
        <p:spPr>
          <a:xfrm>
            <a:off x="9696127"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51" name="Text Placeholder 3">
            <a:extLst>
              <a:ext uri="{FF2B5EF4-FFF2-40B4-BE49-F238E27FC236}">
                <a16:creationId xmlns:a16="http://schemas.microsoft.com/office/drawing/2014/main" id="{D58F168A-2DA9-46F9-BB6D-79EAD1598EB4}"/>
              </a:ext>
            </a:extLst>
          </p:cNvPr>
          <p:cNvSpPr>
            <a:spLocks noGrp="1"/>
          </p:cNvSpPr>
          <p:nvPr>
            <p:ph type="body" sz="quarter" idx="30" hasCustomPrompt="1"/>
          </p:nvPr>
        </p:nvSpPr>
        <p:spPr>
          <a:xfrm>
            <a:off x="7338379" y="1327150"/>
            <a:ext cx="22370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7" name="Text Placeholder 26">
            <a:extLst>
              <a:ext uri="{FF2B5EF4-FFF2-40B4-BE49-F238E27FC236}">
                <a16:creationId xmlns:a16="http://schemas.microsoft.com/office/drawing/2014/main" id="{E6BAB3FD-DDE9-4A68-9D16-C013B07A8746}"/>
              </a:ext>
            </a:extLst>
          </p:cNvPr>
          <p:cNvSpPr>
            <a:spLocks noGrp="1"/>
          </p:cNvSpPr>
          <p:nvPr>
            <p:ph type="body" sz="quarter" idx="33"/>
          </p:nvPr>
        </p:nvSpPr>
        <p:spPr>
          <a:xfrm>
            <a:off x="255592"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0" name="Text Placeholder 26">
            <a:extLst>
              <a:ext uri="{FF2B5EF4-FFF2-40B4-BE49-F238E27FC236}">
                <a16:creationId xmlns:a16="http://schemas.microsoft.com/office/drawing/2014/main" id="{6CB738ED-E2C2-4228-9C4C-C0EE39414FB9}"/>
              </a:ext>
            </a:extLst>
          </p:cNvPr>
          <p:cNvSpPr>
            <a:spLocks noGrp="1"/>
          </p:cNvSpPr>
          <p:nvPr>
            <p:ph type="body" sz="quarter" idx="37"/>
          </p:nvPr>
        </p:nvSpPr>
        <p:spPr>
          <a:xfrm>
            <a:off x="2616521"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1" name="Text Placeholder 26">
            <a:extLst>
              <a:ext uri="{FF2B5EF4-FFF2-40B4-BE49-F238E27FC236}">
                <a16:creationId xmlns:a16="http://schemas.microsoft.com/office/drawing/2014/main" id="{0F81BC14-2094-4921-9699-DBC6D6443E8B}"/>
              </a:ext>
            </a:extLst>
          </p:cNvPr>
          <p:cNvSpPr>
            <a:spLocks noGrp="1"/>
          </p:cNvSpPr>
          <p:nvPr>
            <p:ph type="body" sz="quarter" idx="38"/>
          </p:nvPr>
        </p:nvSpPr>
        <p:spPr>
          <a:xfrm>
            <a:off x="4977450"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2" name="Text Placeholder 26">
            <a:extLst>
              <a:ext uri="{FF2B5EF4-FFF2-40B4-BE49-F238E27FC236}">
                <a16:creationId xmlns:a16="http://schemas.microsoft.com/office/drawing/2014/main" id="{7DA29E2B-7077-4532-AED9-01689030665D}"/>
              </a:ext>
            </a:extLst>
          </p:cNvPr>
          <p:cNvSpPr>
            <a:spLocks noGrp="1"/>
          </p:cNvSpPr>
          <p:nvPr>
            <p:ph type="body" sz="quarter" idx="39"/>
          </p:nvPr>
        </p:nvSpPr>
        <p:spPr>
          <a:xfrm>
            <a:off x="7338379"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3" name="Text Placeholder 26">
            <a:extLst>
              <a:ext uri="{FF2B5EF4-FFF2-40B4-BE49-F238E27FC236}">
                <a16:creationId xmlns:a16="http://schemas.microsoft.com/office/drawing/2014/main" id="{0B245836-4574-4514-92F5-A7AB1ED1C6BB}"/>
              </a:ext>
            </a:extLst>
          </p:cNvPr>
          <p:cNvSpPr>
            <a:spLocks noGrp="1"/>
          </p:cNvSpPr>
          <p:nvPr>
            <p:ph type="body" sz="quarter" idx="47"/>
          </p:nvPr>
        </p:nvSpPr>
        <p:spPr>
          <a:xfrm>
            <a:off x="9699308"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cxnSp>
        <p:nvCxnSpPr>
          <p:cNvPr id="44" name="Straight Connector 43">
            <a:extLst>
              <a:ext uri="{FF2B5EF4-FFF2-40B4-BE49-F238E27FC236}">
                <a16:creationId xmlns:a16="http://schemas.microsoft.com/office/drawing/2014/main" id="{FC21B682-9369-4ABB-9CCB-F3E68552CB68}"/>
              </a:ext>
            </a:extLst>
          </p:cNvPr>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0255004"/>
      </p:ext>
    </p:extLst>
  </p:cSld>
  <p:clrMapOvr>
    <a:overrideClrMapping bg1="dk1" tx1="lt1" bg2="dk2" tx2="lt2" accent1="accent1" accent2="accent2" accent3="accent3" accent4="accent4" accent5="accent5" accent6="accent6" hlink="hlink" folHlink="folHlink"/>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Free Space for Images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A36EB8C-4C6E-4E99-B5AD-5C80EEDEB2F2}"/>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106A990-DDAF-4F02-BDA9-62E8DEB38F2B}"/>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9851F561-1DC7-4E49-AD88-BE36601C8F8A}"/>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7" name="Title 23">
            <a:extLst>
              <a:ext uri="{FF2B5EF4-FFF2-40B4-BE49-F238E27FC236}">
                <a16:creationId xmlns:a16="http://schemas.microsoft.com/office/drawing/2014/main" id="{02A3B79A-E8F0-45EC-AD01-A692887CE60B}"/>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Open Background for Dynamic Multi-Image Display (14pt)</a:t>
            </a:r>
          </a:p>
        </p:txBody>
      </p:sp>
      <p:sp>
        <p:nvSpPr>
          <p:cNvPr id="8" name="Text Placeholder 21">
            <a:extLst>
              <a:ext uri="{FF2B5EF4-FFF2-40B4-BE49-F238E27FC236}">
                <a16:creationId xmlns:a16="http://schemas.microsoft.com/office/drawing/2014/main" id="{F4C5A1B9-6C6E-480D-B09B-9C20E441F228}"/>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955707973"/>
      </p:ext>
    </p:extLst>
  </p:cSld>
  <p:clrMapOvr>
    <a:masterClrMapping/>
  </p:clrMapOvr>
  <p:extLst>
    <p:ext uri="{DCECCB84-F9BA-43D5-87BE-67443E8EF086}">
      <p15:sldGuideLst xmlns:p15="http://schemas.microsoft.com/office/powerpoint/2012/main"/>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Free Space for Images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4E3535A-7B23-4322-9E4D-6FBBD361C6DB}"/>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04C15AA6-5926-4ADF-866C-F6ED7DBD92FC}"/>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54316AC3-EE9C-46A5-9BAD-D43CCD1E5ACA}"/>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7" name="Title 23">
            <a:extLst>
              <a:ext uri="{FF2B5EF4-FFF2-40B4-BE49-F238E27FC236}">
                <a16:creationId xmlns:a16="http://schemas.microsoft.com/office/drawing/2014/main" id="{D5F806F2-CD2C-4E79-B4BE-E280A0ADF6C5}"/>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Open Background for Dynamic Multi-Image Display (14pt)</a:t>
            </a:r>
          </a:p>
        </p:txBody>
      </p:sp>
      <p:sp>
        <p:nvSpPr>
          <p:cNvPr id="8" name="Text Placeholder 21">
            <a:extLst>
              <a:ext uri="{FF2B5EF4-FFF2-40B4-BE49-F238E27FC236}">
                <a16:creationId xmlns:a16="http://schemas.microsoft.com/office/drawing/2014/main" id="{7F9F43A7-BE1E-40D6-9135-4510FB33D7CE}"/>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41963518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Chart/Graph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071748B-87B0-4480-9A7C-A04CAF1500E7}"/>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E2960D54-80DD-4AA1-83C3-211175512BAF}"/>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95761EEF-F4D7-4D8D-B505-666F8396D6F0}"/>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DCE71C72-D8D7-42BB-A4B1-2973E2FE1BF0}"/>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B7C8DD00-28DE-438E-B7D2-20FE65A03EBF}"/>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545813958"/>
      </p:ext>
    </p:extLst>
  </p:cSld>
  <p:clrMapOvr>
    <a:masterClrMapping/>
  </p:clrMapOvr>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hart/Graph - Dark">
    <p:bg>
      <p:bgRef idx="1001">
        <a:schemeClr val="bg1"/>
      </p:bgRef>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5874780-A5B2-4BDE-8042-2E6F61B7E9D4}"/>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E0B18E3C-0DA3-424D-B418-221A33B05CCB}"/>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A705F1F7-44A5-483A-BAE9-D76917DBEBC6}"/>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BE871AA8-3862-4048-B207-A29DA19176CF}"/>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B3454E32-5C6E-406F-A5DE-E65FB626E903}"/>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5365586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 Column Bullet x 1 Chart/Graph - L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867721A-6F3E-4E69-9B45-158155EB9D4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ECCDA768-9765-4302-AA41-24FE4DA31537}"/>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8130D698-83FF-4246-8316-B8ED4921C23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15">
            <a:extLst>
              <a:ext uri="{FF2B5EF4-FFF2-40B4-BE49-F238E27FC236}">
                <a16:creationId xmlns:a16="http://schemas.microsoft.com/office/drawing/2014/main" id="{33580FBB-CE5D-48F2-96DF-5527C69725D6}"/>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8" name="Text Placeholder 3">
            <a:extLst>
              <a:ext uri="{FF2B5EF4-FFF2-40B4-BE49-F238E27FC236}">
                <a16:creationId xmlns:a16="http://schemas.microsoft.com/office/drawing/2014/main" id="{BEE90973-3678-4C42-8230-87C12B1F3B7A}"/>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0" name="Title 23">
            <a:extLst>
              <a:ext uri="{FF2B5EF4-FFF2-40B4-BE49-F238E27FC236}">
                <a16:creationId xmlns:a16="http://schemas.microsoft.com/office/drawing/2014/main" id="{B39A6103-0DEE-4D7B-95FA-739F88A0B1DF}"/>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8AED3BA9-2042-40ED-9D80-BACC1FD84D4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62600799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 Column Bullet x 1 Chart/Graph - Dark">
    <p:bg>
      <p:bgRef idx="1001">
        <a:schemeClr val="bg1"/>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51A92CF-FC5C-4FC8-9D3A-E4A69C39E0A3}"/>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B530B16-DC1F-4540-862A-C472934DD53A}"/>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15F1CC44-53C9-4CD7-BBCB-442C77BCECF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15">
            <a:extLst>
              <a:ext uri="{FF2B5EF4-FFF2-40B4-BE49-F238E27FC236}">
                <a16:creationId xmlns:a16="http://schemas.microsoft.com/office/drawing/2014/main" id="{A7C207EB-BED4-4B89-B305-3A5756F08805}"/>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7" name="Text Placeholder 3">
            <a:extLst>
              <a:ext uri="{FF2B5EF4-FFF2-40B4-BE49-F238E27FC236}">
                <a16:creationId xmlns:a16="http://schemas.microsoft.com/office/drawing/2014/main" id="{89D984BA-E121-448B-A3EA-575F80E1463C}"/>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8" name="Title 23">
            <a:extLst>
              <a:ext uri="{FF2B5EF4-FFF2-40B4-BE49-F238E27FC236}">
                <a16:creationId xmlns:a16="http://schemas.microsoft.com/office/drawing/2014/main" id="{436E2539-ACFC-4AC3-813C-227F4A4441D2}"/>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6879650C-2228-40FD-982A-B9D52DA03D41}"/>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56165974"/>
      </p:ext>
    </p:extLst>
  </p:cSld>
  <p:clrMapOvr>
    <a:overrideClrMapping bg1="dk1" tx1="lt1" bg2="dk2" tx2="lt2" accent1="accent1" accent2="accent2" accent3="accent3" accent4="accent4" accent5="accent5" accent6="accent6" hlink="hlink" folHlink="folHlink"/>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hanks">
    <p:bg>
      <p:bgPr>
        <a:solidFill>
          <a:schemeClr val="accent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D2E2220F-02B4-444D-A06A-505F4C330764}"/>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50C00FA-B84C-4943-B5AE-CD84CED769EA}"/>
              </a:ext>
            </a:extLst>
          </p:cNvPr>
          <p:cNvSpPr>
            <a:spLocks noGrp="1"/>
          </p:cNvSpPr>
          <p:nvPr>
            <p:ph type="ftr" sz="quarter" idx="11"/>
          </p:nvPr>
        </p:nvSpPr>
        <p:spPr/>
        <p:txBody>
          <a:bodyPr/>
          <a:lstStyle/>
          <a:p>
            <a:r>
              <a:rPr lang="en-US"/>
              <a:t>Mojang Studios</a:t>
            </a:r>
          </a:p>
        </p:txBody>
      </p:sp>
      <p:sp>
        <p:nvSpPr>
          <p:cNvPr id="8" name="Slide Number Placeholder 7">
            <a:extLst>
              <a:ext uri="{FF2B5EF4-FFF2-40B4-BE49-F238E27FC236}">
                <a16:creationId xmlns:a16="http://schemas.microsoft.com/office/drawing/2014/main" id="{FE86193E-FAC8-4091-94FA-A3E836B13AF9}"/>
              </a:ext>
            </a:extLst>
          </p:cNvPr>
          <p:cNvSpPr>
            <a:spLocks noGrp="1"/>
          </p:cNvSpPr>
          <p:nvPr>
            <p:ph type="sldNum" sz="quarter" idx="12"/>
          </p:nvPr>
        </p:nvSpPr>
        <p:spPr/>
        <p:txBody>
          <a:bodyPr/>
          <a:lstStyle/>
          <a:p>
            <a:fld id="{7C84D469-983E-45D1-83D0-D0A54F8F126E}" type="slidenum">
              <a:rPr lang="en-US" smtClean="0"/>
              <a:pPr/>
              <a:t>‹#›</a:t>
            </a:fld>
            <a:endParaRPr lang="en-US"/>
          </a:p>
        </p:txBody>
      </p:sp>
      <p:pic>
        <p:nvPicPr>
          <p:cNvPr id="2" name="Graphic 1">
            <a:extLst>
              <a:ext uri="{FF2B5EF4-FFF2-40B4-BE49-F238E27FC236}">
                <a16:creationId xmlns:a16="http://schemas.microsoft.com/office/drawing/2014/main" id="{160851F6-A7A0-41AA-B20B-980CF7972094}"/>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266950" y="2573095"/>
            <a:ext cx="7658100" cy="1711810"/>
          </a:xfrm>
          <a:prstGeom prst="rect">
            <a:avLst/>
          </a:prstGeom>
        </p:spPr>
      </p:pic>
    </p:spTree>
    <p:extLst>
      <p:ext uri="{BB962C8B-B14F-4D97-AF65-F5344CB8AC3E}">
        <p14:creationId xmlns:p14="http://schemas.microsoft.com/office/powerpoint/2010/main" val="4022524246"/>
      </p:ext>
    </p:extLst>
  </p:cSld>
  <p:clrMapOvr>
    <a:overrideClrMapping bg1="dk1" tx1="lt1" bg2="dk2" tx2="lt2" accent1="accent1" accent2="accent2" accent3="accent3" accent4="accent4" accent5="accent5" accent6="accent6" hlink="hlink" folHlink="folHlink"/>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hank You - Light">
    <p:spTree>
      <p:nvGrpSpPr>
        <p:cNvPr id="1" name=""/>
        <p:cNvGrpSpPr/>
        <p:nvPr/>
      </p:nvGrpSpPr>
      <p:grpSpPr>
        <a:xfrm>
          <a:off x="0" y="0"/>
          <a:ext cx="0" cy="0"/>
          <a:chOff x="0" y="0"/>
          <a:chExt cx="0" cy="0"/>
        </a:xfrm>
      </p:grpSpPr>
      <p:sp>
        <p:nvSpPr>
          <p:cNvPr id="44" name="Title 1">
            <a:extLst>
              <a:ext uri="{FF2B5EF4-FFF2-40B4-BE49-F238E27FC236}">
                <a16:creationId xmlns:a16="http://schemas.microsoft.com/office/drawing/2014/main" id="{77875684-8A5E-4E5B-AF1E-794011838884}"/>
              </a:ext>
            </a:extLst>
          </p:cNvPr>
          <p:cNvSpPr>
            <a:spLocks noGrp="1"/>
          </p:cNvSpPr>
          <p:nvPr>
            <p:ph type="ctrTitle" hasCustomPrompt="1"/>
          </p:nvPr>
        </p:nvSpPr>
        <p:spPr>
          <a:xfrm>
            <a:off x="252414" y="2753361"/>
            <a:ext cx="4322761" cy="613727"/>
          </a:xfrm>
          <a:prstGeom prst="rect">
            <a:avLst/>
          </a:prstGeom>
        </p:spPr>
        <p:txBody>
          <a:bodyPr wrap="square" anchor="t" anchorCtr="0"/>
          <a:lstStyle>
            <a:lvl1pPr algn="l">
              <a:defRPr sz="4000" b="1">
                <a:solidFill>
                  <a:schemeClr val="tx1"/>
                </a:solidFill>
              </a:defRPr>
            </a:lvl1pPr>
          </a:lstStyle>
          <a:p>
            <a:r>
              <a:rPr lang="en-US"/>
              <a:t>Thank You. (40pt)</a:t>
            </a:r>
          </a:p>
        </p:txBody>
      </p:sp>
      <p:sp>
        <p:nvSpPr>
          <p:cNvPr id="5" name="Date Placeholder 4">
            <a:extLst>
              <a:ext uri="{FF2B5EF4-FFF2-40B4-BE49-F238E27FC236}">
                <a16:creationId xmlns:a16="http://schemas.microsoft.com/office/drawing/2014/main" id="{680466BB-BDA0-48D6-8D97-84E83EC34B9A}"/>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1" name="Footer Placeholder 10">
            <a:extLst>
              <a:ext uri="{FF2B5EF4-FFF2-40B4-BE49-F238E27FC236}">
                <a16:creationId xmlns:a16="http://schemas.microsoft.com/office/drawing/2014/main" id="{B5EA2608-F0F0-4BB0-8142-5A986BC316B1}"/>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3" name="Slide Number Placeholder 12">
            <a:extLst>
              <a:ext uri="{FF2B5EF4-FFF2-40B4-BE49-F238E27FC236}">
                <a16:creationId xmlns:a16="http://schemas.microsoft.com/office/drawing/2014/main" id="{4621DA91-52F8-4FC7-ACB9-59A9DBF053B3}"/>
              </a:ext>
            </a:extLst>
          </p:cNvPr>
          <p:cNvSpPr>
            <a:spLocks noGrp="1"/>
          </p:cNvSpPr>
          <p:nvPr>
            <p:ph type="sldNum" sz="quarter" idx="12"/>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20" name="Group 19">
            <a:extLst>
              <a:ext uri="{FF2B5EF4-FFF2-40B4-BE49-F238E27FC236}">
                <a16:creationId xmlns:a16="http://schemas.microsoft.com/office/drawing/2014/main" id="{2AD59A0F-7E28-4F56-A9D1-C18CB7E79C15}"/>
              </a:ext>
            </a:extLst>
          </p:cNvPr>
          <p:cNvGrpSpPr/>
          <p:nvPr userDrawn="1"/>
        </p:nvGrpSpPr>
        <p:grpSpPr>
          <a:xfrm>
            <a:off x="6791325" y="1335637"/>
            <a:ext cx="5146703" cy="5268788"/>
            <a:chOff x="8056926" y="2631259"/>
            <a:chExt cx="3881102" cy="3973166"/>
          </a:xfrm>
        </p:grpSpPr>
        <p:sp>
          <p:nvSpPr>
            <p:cNvPr id="14" name="Freeform: Shape 13">
              <a:extLst>
                <a:ext uri="{FF2B5EF4-FFF2-40B4-BE49-F238E27FC236}">
                  <a16:creationId xmlns:a16="http://schemas.microsoft.com/office/drawing/2014/main" id="{D810E860-E283-46FB-8811-4B21E8BC7B37}"/>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10AAD61E-5E1F-4DBC-B529-82A2970AC98D}"/>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D75F5247-B701-45B7-8875-02D4C167D66C}"/>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86DF7BB3-7F93-4BAD-BD35-4090E24D865D}"/>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63C3AD32-F332-4188-B316-5E69A3FF518E}"/>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E38D9C89-CA09-42DA-8867-7FC2BC349451}"/>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grpSp>
      <p:grpSp>
        <p:nvGrpSpPr>
          <p:cNvPr id="59" name="Graphic 27">
            <a:extLst>
              <a:ext uri="{FF2B5EF4-FFF2-40B4-BE49-F238E27FC236}">
                <a16:creationId xmlns:a16="http://schemas.microsoft.com/office/drawing/2014/main" id="{01F6881A-C1E4-41DC-A6BA-48CC924480D8}"/>
              </a:ext>
            </a:extLst>
          </p:cNvPr>
          <p:cNvGrpSpPr/>
          <p:nvPr userDrawn="1"/>
        </p:nvGrpSpPr>
        <p:grpSpPr>
          <a:xfrm>
            <a:off x="211138" y="6093845"/>
            <a:ext cx="634650" cy="548640"/>
            <a:chOff x="3214686" y="1004887"/>
            <a:chExt cx="5765431" cy="4850549"/>
          </a:xfrm>
        </p:grpSpPr>
        <p:sp>
          <p:nvSpPr>
            <p:cNvPr id="60" name="Freeform: Shape 59">
              <a:extLst>
                <a:ext uri="{FF2B5EF4-FFF2-40B4-BE49-F238E27FC236}">
                  <a16:creationId xmlns:a16="http://schemas.microsoft.com/office/drawing/2014/main" id="{8A329671-02AF-4AE0-AC3D-496E6B3483FB}"/>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61" name="Graphic 27">
              <a:extLst>
                <a:ext uri="{FF2B5EF4-FFF2-40B4-BE49-F238E27FC236}">
                  <a16:creationId xmlns:a16="http://schemas.microsoft.com/office/drawing/2014/main" id="{A0702A5B-10F5-4F08-8660-02095E0F47B6}"/>
                </a:ext>
              </a:extLst>
            </p:cNvPr>
            <p:cNvGrpSpPr/>
            <p:nvPr/>
          </p:nvGrpSpPr>
          <p:grpSpPr>
            <a:xfrm>
              <a:off x="3588488" y="1366527"/>
              <a:ext cx="5031814" cy="4160789"/>
              <a:chOff x="3588488" y="1366527"/>
              <a:chExt cx="5031814" cy="4160789"/>
            </a:xfrm>
            <a:solidFill>
              <a:srgbClr val="FFFFFF"/>
            </a:solidFill>
          </p:grpSpPr>
          <p:grpSp>
            <p:nvGrpSpPr>
              <p:cNvPr id="62" name="Graphic 27">
                <a:extLst>
                  <a:ext uri="{FF2B5EF4-FFF2-40B4-BE49-F238E27FC236}">
                    <a16:creationId xmlns:a16="http://schemas.microsoft.com/office/drawing/2014/main" id="{B8A16BC8-E0B5-44B3-B058-48A4D1D42420}"/>
                  </a:ext>
                </a:extLst>
              </p:cNvPr>
              <p:cNvGrpSpPr/>
              <p:nvPr/>
            </p:nvGrpSpPr>
            <p:grpSpPr>
              <a:xfrm>
                <a:off x="3588488" y="4982639"/>
                <a:ext cx="5031814" cy="544677"/>
                <a:chOff x="3588488" y="4982639"/>
                <a:chExt cx="5031814" cy="544677"/>
              </a:xfrm>
              <a:solidFill>
                <a:srgbClr val="FFFFFF"/>
              </a:solidFill>
            </p:grpSpPr>
            <p:sp>
              <p:nvSpPr>
                <p:cNvPr id="70" name="Freeform: Shape 69">
                  <a:extLst>
                    <a:ext uri="{FF2B5EF4-FFF2-40B4-BE49-F238E27FC236}">
                      <a16:creationId xmlns:a16="http://schemas.microsoft.com/office/drawing/2014/main" id="{782AF873-EAC8-4255-8212-0EE106B4B5B2}"/>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40AD4A28-5679-4BD8-8483-3497C9EDE0E7}"/>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BDB80720-6D3C-4D0B-AAF5-93454CE1E9FD}"/>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21E6F195-0568-4052-8C1A-B5A3CE7CAFFB}"/>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7F094862-625A-42A2-BA10-EA6C108910C2}"/>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0E149F5B-4E41-44EE-B9D0-01A54397F986}"/>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7A08A471-A4FD-4687-BBA9-024FD6E531D9}"/>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63" name="Graphic 27">
                <a:extLst>
                  <a:ext uri="{FF2B5EF4-FFF2-40B4-BE49-F238E27FC236}">
                    <a16:creationId xmlns:a16="http://schemas.microsoft.com/office/drawing/2014/main" id="{8CB83978-B80B-42E4-978C-134C831BA0D5}"/>
                  </a:ext>
                </a:extLst>
              </p:cNvPr>
              <p:cNvGrpSpPr/>
              <p:nvPr/>
            </p:nvGrpSpPr>
            <p:grpSpPr>
              <a:xfrm>
                <a:off x="3603806" y="1366527"/>
                <a:ext cx="4995343" cy="3257719"/>
                <a:chOff x="3603806" y="1366527"/>
                <a:chExt cx="4995343" cy="3257719"/>
              </a:xfrm>
              <a:solidFill>
                <a:srgbClr val="FFFFFF"/>
              </a:solidFill>
            </p:grpSpPr>
            <p:sp>
              <p:nvSpPr>
                <p:cNvPr id="64" name="Freeform: Shape 63">
                  <a:extLst>
                    <a:ext uri="{FF2B5EF4-FFF2-40B4-BE49-F238E27FC236}">
                      <a16:creationId xmlns:a16="http://schemas.microsoft.com/office/drawing/2014/main" id="{C76E74A8-203B-4674-99C1-DAB7053C168D}"/>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2058AEBA-4D15-4580-8A66-6DD7D0D2BDF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407E4EFF-2CF8-47D9-BC43-0FF12CAB773A}"/>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71743A85-FD31-4D49-B16D-CC16B506619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E2992771-DB21-4285-80AF-B0DC7450D13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62A0D503-355E-4D9B-8ECC-A7F0ED8FF4B4}"/>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87703203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hank You - Dark">
    <p:bg>
      <p:bgPr>
        <a:solidFill>
          <a:schemeClr val="bg1"/>
        </a:solidFill>
        <a:effectLst/>
      </p:bgPr>
    </p:bg>
    <p:spTree>
      <p:nvGrpSpPr>
        <p:cNvPr id="1" name=""/>
        <p:cNvGrpSpPr/>
        <p:nvPr/>
      </p:nvGrpSpPr>
      <p:grpSpPr>
        <a:xfrm>
          <a:off x="0" y="0"/>
          <a:ext cx="0" cy="0"/>
          <a:chOff x="0" y="0"/>
          <a:chExt cx="0" cy="0"/>
        </a:xfrm>
      </p:grpSpPr>
      <p:sp>
        <p:nvSpPr>
          <p:cNvPr id="51" name="Title 1">
            <a:extLst>
              <a:ext uri="{FF2B5EF4-FFF2-40B4-BE49-F238E27FC236}">
                <a16:creationId xmlns:a16="http://schemas.microsoft.com/office/drawing/2014/main" id="{B8190588-FDDA-4531-B248-2C429C360BCE}"/>
              </a:ext>
            </a:extLst>
          </p:cNvPr>
          <p:cNvSpPr>
            <a:spLocks noGrp="1"/>
          </p:cNvSpPr>
          <p:nvPr>
            <p:ph type="ctrTitle" hasCustomPrompt="1"/>
          </p:nvPr>
        </p:nvSpPr>
        <p:spPr>
          <a:xfrm>
            <a:off x="252414" y="2753361"/>
            <a:ext cx="4322761" cy="613727"/>
          </a:xfrm>
          <a:prstGeom prst="rect">
            <a:avLst/>
          </a:prstGeom>
        </p:spPr>
        <p:txBody>
          <a:bodyPr wrap="square" anchor="t" anchorCtr="0"/>
          <a:lstStyle>
            <a:lvl1pPr algn="l">
              <a:defRPr sz="4000" b="1">
                <a:solidFill>
                  <a:schemeClr val="tx1"/>
                </a:solidFill>
              </a:defRPr>
            </a:lvl1pPr>
          </a:lstStyle>
          <a:p>
            <a:r>
              <a:rPr lang="en-US"/>
              <a:t>Thank You. (40pt)</a:t>
            </a:r>
          </a:p>
        </p:txBody>
      </p:sp>
      <p:sp>
        <p:nvSpPr>
          <p:cNvPr id="2" name="Date Placeholder 1">
            <a:extLst>
              <a:ext uri="{FF2B5EF4-FFF2-40B4-BE49-F238E27FC236}">
                <a16:creationId xmlns:a16="http://schemas.microsoft.com/office/drawing/2014/main" id="{FD8A2C4E-162C-443F-8C1C-B51A356A40FE}"/>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444284B7-8D5E-4E57-BC0B-18DD9391B120}"/>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endParaRPr lang="en-US">
              <a:solidFill>
                <a:schemeClr val="bg1"/>
              </a:solidFill>
            </a:endParaRPr>
          </a:p>
        </p:txBody>
      </p:sp>
      <p:sp>
        <p:nvSpPr>
          <p:cNvPr id="6" name="Slide Number Placeholder 5">
            <a:extLst>
              <a:ext uri="{FF2B5EF4-FFF2-40B4-BE49-F238E27FC236}">
                <a16:creationId xmlns:a16="http://schemas.microsoft.com/office/drawing/2014/main" id="{501C087B-1E1A-4CF1-867C-1F50ABC8819B}"/>
              </a:ext>
            </a:extLst>
          </p:cNvPr>
          <p:cNvSpPr>
            <a:spLocks noGrp="1"/>
          </p:cNvSpPr>
          <p:nvPr>
            <p:ph type="sldNum" sz="quarter" idx="12"/>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52" name="Group 51">
            <a:extLst>
              <a:ext uri="{FF2B5EF4-FFF2-40B4-BE49-F238E27FC236}">
                <a16:creationId xmlns:a16="http://schemas.microsoft.com/office/drawing/2014/main" id="{C3F008DC-ED34-4EE9-AAE3-51A52671CEB0}"/>
              </a:ext>
            </a:extLst>
          </p:cNvPr>
          <p:cNvGrpSpPr/>
          <p:nvPr userDrawn="1"/>
        </p:nvGrpSpPr>
        <p:grpSpPr>
          <a:xfrm>
            <a:off x="6791325" y="1335637"/>
            <a:ext cx="5146703" cy="5268788"/>
            <a:chOff x="8056926" y="2631259"/>
            <a:chExt cx="3881102" cy="3973166"/>
          </a:xfrm>
          <a:solidFill>
            <a:schemeClr val="tx1"/>
          </a:solidFill>
        </p:grpSpPr>
        <p:sp>
          <p:nvSpPr>
            <p:cNvPr id="53" name="Freeform: Shape 52">
              <a:extLst>
                <a:ext uri="{FF2B5EF4-FFF2-40B4-BE49-F238E27FC236}">
                  <a16:creationId xmlns:a16="http://schemas.microsoft.com/office/drawing/2014/main" id="{5668FDC5-A339-4EEA-B276-3485D5EAA7E3}"/>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grpFill/>
            <a:ln w="4242"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BCBB8F02-E0DC-47D6-AA97-42A8C4926AAC}"/>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grpFill/>
            <a:ln w="4242"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1D0072F3-47A0-499E-8D8C-B4C94CD035CA}"/>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grpFill/>
            <a:ln w="4242"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5F24BB55-FE52-4E47-A752-40C63F1D7606}"/>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grpFill/>
            <a:ln w="4242"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1504E987-B1ED-4717-A55D-17536F267491}"/>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grpFill/>
            <a:ln w="4242"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1DC0C27E-E80E-4374-86DB-ACED2E188E7F}"/>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grpFill/>
            <a:ln w="4242" cap="flat">
              <a:noFill/>
              <a:prstDash val="solid"/>
              <a:miter/>
            </a:ln>
          </p:spPr>
          <p:txBody>
            <a:bodyPr rtlCol="0" anchor="ctr"/>
            <a:lstStyle/>
            <a:p>
              <a:endParaRPr lang="en-US"/>
            </a:p>
          </p:txBody>
        </p:sp>
      </p:grpSp>
      <p:grpSp>
        <p:nvGrpSpPr>
          <p:cNvPr id="59" name="Graphic 27">
            <a:extLst>
              <a:ext uri="{FF2B5EF4-FFF2-40B4-BE49-F238E27FC236}">
                <a16:creationId xmlns:a16="http://schemas.microsoft.com/office/drawing/2014/main" id="{0BEF2948-88CA-47A9-91D3-926D57A2C2CF}"/>
              </a:ext>
            </a:extLst>
          </p:cNvPr>
          <p:cNvGrpSpPr/>
          <p:nvPr userDrawn="1"/>
        </p:nvGrpSpPr>
        <p:grpSpPr>
          <a:xfrm>
            <a:off x="211138" y="6093845"/>
            <a:ext cx="634650" cy="548640"/>
            <a:chOff x="3214686" y="1004887"/>
            <a:chExt cx="5765431" cy="4850549"/>
          </a:xfrm>
        </p:grpSpPr>
        <p:sp>
          <p:nvSpPr>
            <p:cNvPr id="60" name="Freeform: Shape 59">
              <a:extLst>
                <a:ext uri="{FF2B5EF4-FFF2-40B4-BE49-F238E27FC236}">
                  <a16:creationId xmlns:a16="http://schemas.microsoft.com/office/drawing/2014/main" id="{5E3F28DF-B24B-4199-A2D0-8CDF95830BD7}"/>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61" name="Graphic 27">
              <a:extLst>
                <a:ext uri="{FF2B5EF4-FFF2-40B4-BE49-F238E27FC236}">
                  <a16:creationId xmlns:a16="http://schemas.microsoft.com/office/drawing/2014/main" id="{C44675B0-F73C-463E-980E-294B8AEACB73}"/>
                </a:ext>
              </a:extLst>
            </p:cNvPr>
            <p:cNvGrpSpPr/>
            <p:nvPr/>
          </p:nvGrpSpPr>
          <p:grpSpPr>
            <a:xfrm>
              <a:off x="3588488" y="1366527"/>
              <a:ext cx="5031814" cy="4160789"/>
              <a:chOff x="3588488" y="1366527"/>
              <a:chExt cx="5031814" cy="4160789"/>
            </a:xfrm>
            <a:solidFill>
              <a:srgbClr val="FFFFFF"/>
            </a:solidFill>
          </p:grpSpPr>
          <p:grpSp>
            <p:nvGrpSpPr>
              <p:cNvPr id="62" name="Graphic 27">
                <a:extLst>
                  <a:ext uri="{FF2B5EF4-FFF2-40B4-BE49-F238E27FC236}">
                    <a16:creationId xmlns:a16="http://schemas.microsoft.com/office/drawing/2014/main" id="{E43DF3D3-CF6D-42B7-B255-F24B2CD8799A}"/>
                  </a:ext>
                </a:extLst>
              </p:cNvPr>
              <p:cNvGrpSpPr/>
              <p:nvPr/>
            </p:nvGrpSpPr>
            <p:grpSpPr>
              <a:xfrm>
                <a:off x="3588488" y="4982639"/>
                <a:ext cx="5031814" cy="544677"/>
                <a:chOff x="3588488" y="4982639"/>
                <a:chExt cx="5031814" cy="544677"/>
              </a:xfrm>
              <a:solidFill>
                <a:srgbClr val="FFFFFF"/>
              </a:solidFill>
            </p:grpSpPr>
            <p:sp>
              <p:nvSpPr>
                <p:cNvPr id="70" name="Freeform: Shape 69">
                  <a:extLst>
                    <a:ext uri="{FF2B5EF4-FFF2-40B4-BE49-F238E27FC236}">
                      <a16:creationId xmlns:a16="http://schemas.microsoft.com/office/drawing/2014/main" id="{B79840D0-A473-4B1F-B984-6377D2F8D1D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3B052EC2-7942-4D48-8435-B3A5804EECF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605866FB-8920-436F-A17C-971502164CA3}"/>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4EE4D6D6-1545-40CD-B62B-5613FAA7FB85}"/>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7BDB95CC-DD6B-4E4B-9BE2-CD61648DF21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5A38FC47-1EB1-4A98-BA11-6F2E2E77382B}"/>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08CAC418-1C08-4745-B2EC-073CD04E256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63" name="Graphic 27">
                <a:extLst>
                  <a:ext uri="{FF2B5EF4-FFF2-40B4-BE49-F238E27FC236}">
                    <a16:creationId xmlns:a16="http://schemas.microsoft.com/office/drawing/2014/main" id="{7A8CDD06-0D34-4B12-A9C8-0320E5F36708}"/>
                  </a:ext>
                </a:extLst>
              </p:cNvPr>
              <p:cNvGrpSpPr/>
              <p:nvPr/>
            </p:nvGrpSpPr>
            <p:grpSpPr>
              <a:xfrm>
                <a:off x="3603806" y="1366527"/>
                <a:ext cx="4995343" cy="3257719"/>
                <a:chOff x="3603806" y="1366527"/>
                <a:chExt cx="4995343" cy="3257719"/>
              </a:xfrm>
              <a:solidFill>
                <a:srgbClr val="FFFFFF"/>
              </a:solidFill>
            </p:grpSpPr>
            <p:sp>
              <p:nvSpPr>
                <p:cNvPr id="64" name="Freeform: Shape 63">
                  <a:extLst>
                    <a:ext uri="{FF2B5EF4-FFF2-40B4-BE49-F238E27FC236}">
                      <a16:creationId xmlns:a16="http://schemas.microsoft.com/office/drawing/2014/main" id="{CF06AE5F-61FF-4A9D-A23B-678F822C1DA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1D138A41-68DE-4335-98D0-EF0284856B6E}"/>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3DC99A36-7B70-414D-981E-0689B4D62EDF}"/>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EE53E596-8A0D-4037-9A68-755A1B7E9BA4}"/>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F9197EBE-9CB0-42FC-838F-71938DC6FDEF}"/>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BA46118C-6957-4003-BC7D-42DD2AA9E28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1049086722"/>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pter Divider 2 - Light">
    <p:bg>
      <p:bgPr>
        <a:solidFill>
          <a:schemeClr val="bg1"/>
        </a:solidFill>
        <a:effectLst/>
      </p:bgPr>
    </p:bg>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C05C7B8F-D079-4C7E-8DBE-3F049BDE1743}"/>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F61E3F52-011A-43C4-8DE2-77D820D93D18}"/>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30" name="Date Placeholder 29">
            <a:extLst>
              <a:ext uri="{FF2B5EF4-FFF2-40B4-BE49-F238E27FC236}">
                <a16:creationId xmlns:a16="http://schemas.microsoft.com/office/drawing/2014/main" id="{65AB9350-B0BF-43F6-BC8C-B775426881E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1" name="Footer Placeholder 30">
            <a:extLst>
              <a:ext uri="{FF2B5EF4-FFF2-40B4-BE49-F238E27FC236}">
                <a16:creationId xmlns:a16="http://schemas.microsoft.com/office/drawing/2014/main" id="{29F42BCF-D5DE-4080-9107-132EBFFD4507}"/>
              </a:ext>
            </a:extLst>
          </p:cNvPr>
          <p:cNvSpPr>
            <a:spLocks noGrp="1"/>
          </p:cNvSpPr>
          <p:nvPr>
            <p:ph type="ftr" sz="quarter" idx="18"/>
          </p:nvPr>
        </p:nvSpPr>
        <p:spPr>
          <a:xfrm>
            <a:off x="1732845" y="6512719"/>
            <a:ext cx="1377945" cy="87751"/>
          </a:xfrm>
        </p:spPr>
        <p:txBody>
          <a:bodyPr/>
          <a:lstStyle>
            <a:lvl1pPr>
              <a:defRPr>
                <a:solidFill>
                  <a:schemeClr val="bg1"/>
                </a:solidFill>
              </a:defRPr>
            </a:lvl1pPr>
          </a:lstStyle>
          <a:p>
            <a:r>
              <a:rPr lang="en-US"/>
              <a:t>Mojang Studios</a:t>
            </a:r>
          </a:p>
        </p:txBody>
      </p:sp>
      <p:sp>
        <p:nvSpPr>
          <p:cNvPr id="32" name="Slide Number Placeholder 31">
            <a:extLst>
              <a:ext uri="{FF2B5EF4-FFF2-40B4-BE49-F238E27FC236}">
                <a16:creationId xmlns:a16="http://schemas.microsoft.com/office/drawing/2014/main" id="{44500EB0-4F7D-4885-AB9E-F6AD327915D6}"/>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6" name="Text Placeholder 20">
            <a:extLst>
              <a:ext uri="{FF2B5EF4-FFF2-40B4-BE49-F238E27FC236}">
                <a16:creationId xmlns:a16="http://schemas.microsoft.com/office/drawing/2014/main" id="{38047CAA-F6F1-43BE-B3A1-2A9FC39ED473}"/>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2 (40pt)</a:t>
            </a:r>
          </a:p>
        </p:txBody>
      </p:sp>
      <p:sp>
        <p:nvSpPr>
          <p:cNvPr id="17" name="Title 23">
            <a:extLst>
              <a:ext uri="{FF2B5EF4-FFF2-40B4-BE49-F238E27FC236}">
                <a16:creationId xmlns:a16="http://schemas.microsoft.com/office/drawing/2014/main" id="{2581FE7D-2E30-4A7D-AFBE-23DFE66B5EF2}"/>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8" name="Text Placeholder 21">
            <a:extLst>
              <a:ext uri="{FF2B5EF4-FFF2-40B4-BE49-F238E27FC236}">
                <a16:creationId xmlns:a16="http://schemas.microsoft.com/office/drawing/2014/main" id="{9492B3EF-B25E-4F88-B3FC-8FE4A559258A}"/>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20" name="Graphic 27">
            <a:extLst>
              <a:ext uri="{FF2B5EF4-FFF2-40B4-BE49-F238E27FC236}">
                <a16:creationId xmlns:a16="http://schemas.microsoft.com/office/drawing/2014/main" id="{1A724328-8C7F-4671-A51A-3DD5A5AFF9F4}"/>
              </a:ext>
            </a:extLst>
          </p:cNvPr>
          <p:cNvGrpSpPr/>
          <p:nvPr userDrawn="1"/>
        </p:nvGrpSpPr>
        <p:grpSpPr>
          <a:xfrm>
            <a:off x="211138" y="6093845"/>
            <a:ext cx="634650" cy="548640"/>
            <a:chOff x="3214686" y="1004887"/>
            <a:chExt cx="5765431" cy="4850549"/>
          </a:xfrm>
        </p:grpSpPr>
        <p:sp>
          <p:nvSpPr>
            <p:cNvPr id="21" name="Freeform: Shape 20">
              <a:extLst>
                <a:ext uri="{FF2B5EF4-FFF2-40B4-BE49-F238E27FC236}">
                  <a16:creationId xmlns:a16="http://schemas.microsoft.com/office/drawing/2014/main" id="{44ECA61F-0341-4D61-A801-C5E0B525156C}"/>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2" name="Graphic 27">
              <a:extLst>
                <a:ext uri="{FF2B5EF4-FFF2-40B4-BE49-F238E27FC236}">
                  <a16:creationId xmlns:a16="http://schemas.microsoft.com/office/drawing/2014/main" id="{14C5233A-0583-4A8A-AB11-10A60B437ECD}"/>
                </a:ext>
              </a:extLst>
            </p:cNvPr>
            <p:cNvGrpSpPr/>
            <p:nvPr/>
          </p:nvGrpSpPr>
          <p:grpSpPr>
            <a:xfrm>
              <a:off x="3588488" y="1366527"/>
              <a:ext cx="5031814" cy="4160789"/>
              <a:chOff x="3588488" y="1366527"/>
              <a:chExt cx="5031814" cy="4160789"/>
            </a:xfrm>
            <a:solidFill>
              <a:srgbClr val="FFFFFF"/>
            </a:solidFill>
          </p:grpSpPr>
          <p:grpSp>
            <p:nvGrpSpPr>
              <p:cNvPr id="23" name="Graphic 27">
                <a:extLst>
                  <a:ext uri="{FF2B5EF4-FFF2-40B4-BE49-F238E27FC236}">
                    <a16:creationId xmlns:a16="http://schemas.microsoft.com/office/drawing/2014/main" id="{A3623A9B-18C4-44FC-87DC-19E86F43BF7D}"/>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8F909E59-C574-4EF1-82DA-3941437F435F}"/>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1E35BD2D-A3C4-445A-B83B-A9B5236EDC9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3E7E4D9C-CC4E-450F-B642-C666F50607C1}"/>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1CEB187D-5A08-4B70-AA32-C4A34404014C}"/>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8660D54C-67AC-415B-9A67-08DB84E8BF8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BD8BC9DA-7652-4AB6-9F18-A82139B83B8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30281C2B-F4FD-4EFD-AE14-70B4D5F34BB7}"/>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4" name="Graphic 27">
                <a:extLst>
                  <a:ext uri="{FF2B5EF4-FFF2-40B4-BE49-F238E27FC236}">
                    <a16:creationId xmlns:a16="http://schemas.microsoft.com/office/drawing/2014/main" id="{D1EC8475-C7E6-40C0-B008-2C4E3C94562C}"/>
                  </a:ext>
                </a:extLst>
              </p:cNvPr>
              <p:cNvGrpSpPr/>
              <p:nvPr/>
            </p:nvGrpSpPr>
            <p:grpSpPr>
              <a:xfrm>
                <a:off x="3603806" y="1366527"/>
                <a:ext cx="4995343" cy="3257719"/>
                <a:chOff x="3603806" y="1366527"/>
                <a:chExt cx="4995343" cy="3257719"/>
              </a:xfrm>
              <a:solidFill>
                <a:srgbClr val="FFFFFF"/>
              </a:solidFill>
            </p:grpSpPr>
            <p:sp>
              <p:nvSpPr>
                <p:cNvPr id="25" name="Freeform: Shape 24">
                  <a:extLst>
                    <a:ext uri="{FF2B5EF4-FFF2-40B4-BE49-F238E27FC236}">
                      <a16:creationId xmlns:a16="http://schemas.microsoft.com/office/drawing/2014/main" id="{D86E21F9-B03D-479C-B611-21CF7AE53FF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F23D094B-B590-4E07-8272-163E870689B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A177A2A-0DBF-4305-A6F1-5E389BFF64AF}"/>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0B1A77BD-A61F-4963-B0ED-B289028C374C}"/>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384137D5-1C5F-4140-BF54-86207968D2F9}"/>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7EE2134F-EADC-46E7-AF8A-29C34B48023A}"/>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27612150"/>
      </p:ext>
    </p:extLst>
  </p:cSld>
  <p:clrMapOvr>
    <a:masterClrMapping/>
  </p:clrMapOvr>
  <p:extLst>
    <p:ext uri="{DCECCB84-F9BA-43D5-87BE-67443E8EF086}">
      <p15:sldGuideLst xmlns:p15="http://schemas.microsoft.com/office/powerpoint/2012/main"/>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Master Grid">
    <p:spTree>
      <p:nvGrpSpPr>
        <p:cNvPr id="1" name=""/>
        <p:cNvGrpSpPr/>
        <p:nvPr/>
      </p:nvGrpSpPr>
      <p:grpSpPr>
        <a:xfrm>
          <a:off x="0" y="0"/>
          <a:ext cx="0" cy="0"/>
          <a:chOff x="0" y="0"/>
          <a:chExt cx="0" cy="0"/>
        </a:xfrm>
      </p:grpSpPr>
      <p:sp>
        <p:nvSpPr>
          <p:cNvPr id="209" name="Rectangle 208">
            <a:extLst>
              <a:ext uri="{FF2B5EF4-FFF2-40B4-BE49-F238E27FC236}">
                <a16:creationId xmlns:a16="http://schemas.microsoft.com/office/drawing/2014/main" id="{63688470-779F-44D4-B3C7-66520BF964AB}"/>
              </a:ext>
            </a:extLst>
          </p:cNvPr>
          <p:cNvSpPr/>
          <p:nvPr userDrawn="1"/>
        </p:nvSpPr>
        <p:spPr>
          <a:xfrm>
            <a:off x="252413" y="254257"/>
            <a:ext cx="11687162" cy="6348154"/>
          </a:xfrm>
          <a:prstGeom prst="rect">
            <a:avLst/>
          </a:prstGeom>
          <a:solidFill>
            <a:schemeClr val="accent6">
              <a:lumMod val="40000"/>
              <a:lumOff val="60000"/>
            </a:schemeClr>
          </a:solidFill>
          <a:ln w="6350" cap="flat">
            <a:noFill/>
            <a:prstDash val="solid"/>
            <a:miter/>
          </a:ln>
        </p:spPr>
        <p:txBody>
          <a:bodyPr rtlCol="0" anchor="ctr"/>
          <a:lstStyle/>
          <a:p>
            <a:pPr algn="l"/>
            <a:endParaRPr lang="en-US"/>
          </a:p>
        </p:txBody>
      </p:sp>
      <p:sp>
        <p:nvSpPr>
          <p:cNvPr id="211" name="Rectangle 210">
            <a:extLst>
              <a:ext uri="{FF2B5EF4-FFF2-40B4-BE49-F238E27FC236}">
                <a16:creationId xmlns:a16="http://schemas.microsoft.com/office/drawing/2014/main" id="{B3D04192-487C-4228-9086-1FFB3D3AE6CB}"/>
              </a:ext>
            </a:extLst>
          </p:cNvPr>
          <p:cNvSpPr/>
          <p:nvPr userDrawn="1"/>
        </p:nvSpPr>
        <p:spPr>
          <a:xfrm>
            <a:off x="1633538"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13" name="Rectangle 212">
            <a:extLst>
              <a:ext uri="{FF2B5EF4-FFF2-40B4-BE49-F238E27FC236}">
                <a16:creationId xmlns:a16="http://schemas.microsoft.com/office/drawing/2014/main" id="{4FEEFEB8-944C-41DA-AA1F-42FD3CF17C44}"/>
              </a:ext>
            </a:extLst>
          </p:cNvPr>
          <p:cNvSpPr/>
          <p:nvPr userDrawn="1"/>
        </p:nvSpPr>
        <p:spPr>
          <a:xfrm>
            <a:off x="0" y="0"/>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5" name="Rectangle 214">
            <a:extLst>
              <a:ext uri="{FF2B5EF4-FFF2-40B4-BE49-F238E27FC236}">
                <a16:creationId xmlns:a16="http://schemas.microsoft.com/office/drawing/2014/main" id="{B16781CC-BF7D-407A-A5D2-35D859BC01EF}"/>
              </a:ext>
            </a:extLst>
          </p:cNvPr>
          <p:cNvSpPr/>
          <p:nvPr userDrawn="1"/>
        </p:nvSpPr>
        <p:spPr>
          <a:xfrm>
            <a:off x="0" y="6602412"/>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7" name="Rectangle 216">
            <a:extLst>
              <a:ext uri="{FF2B5EF4-FFF2-40B4-BE49-F238E27FC236}">
                <a16:creationId xmlns:a16="http://schemas.microsoft.com/office/drawing/2014/main" id="{11D92E83-96B4-4CE2-ACFE-DEAF976A38B7}"/>
              </a:ext>
            </a:extLst>
          </p:cNvPr>
          <p:cNvSpPr/>
          <p:nvPr userDrawn="1"/>
        </p:nvSpPr>
        <p:spPr>
          <a:xfrm>
            <a:off x="11939587" y="0"/>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9" name="Rectangle 218">
            <a:extLst>
              <a:ext uri="{FF2B5EF4-FFF2-40B4-BE49-F238E27FC236}">
                <a16:creationId xmlns:a16="http://schemas.microsoft.com/office/drawing/2014/main" id="{D85BCB14-E059-4807-BCBC-469477A5A872}"/>
              </a:ext>
            </a:extLst>
          </p:cNvPr>
          <p:cNvSpPr/>
          <p:nvPr userDrawn="1"/>
        </p:nvSpPr>
        <p:spPr>
          <a:xfrm>
            <a:off x="11939587" y="6602412"/>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21" name="Rectangle 220">
            <a:extLst>
              <a:ext uri="{FF2B5EF4-FFF2-40B4-BE49-F238E27FC236}">
                <a16:creationId xmlns:a16="http://schemas.microsoft.com/office/drawing/2014/main" id="{D7C3FFA3-B343-4A7B-A3C4-34DC2CBA2896}"/>
              </a:ext>
            </a:extLst>
          </p:cNvPr>
          <p:cNvSpPr/>
          <p:nvPr userDrawn="1"/>
        </p:nvSpPr>
        <p:spPr>
          <a:xfrm>
            <a:off x="3105149"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3" name="Rectangle 222">
            <a:extLst>
              <a:ext uri="{FF2B5EF4-FFF2-40B4-BE49-F238E27FC236}">
                <a16:creationId xmlns:a16="http://schemas.microsoft.com/office/drawing/2014/main" id="{459EB590-0D77-4446-9D26-B907F624D967}"/>
              </a:ext>
            </a:extLst>
          </p:cNvPr>
          <p:cNvSpPr/>
          <p:nvPr userDrawn="1"/>
        </p:nvSpPr>
        <p:spPr>
          <a:xfrm>
            <a:off x="4576760"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5" name="Rectangle 224">
            <a:extLst>
              <a:ext uri="{FF2B5EF4-FFF2-40B4-BE49-F238E27FC236}">
                <a16:creationId xmlns:a16="http://schemas.microsoft.com/office/drawing/2014/main" id="{A5C6BF9A-06EB-4A63-B02A-8615E41B0D1F}"/>
              </a:ext>
            </a:extLst>
          </p:cNvPr>
          <p:cNvSpPr/>
          <p:nvPr userDrawn="1"/>
        </p:nvSpPr>
        <p:spPr>
          <a:xfrm>
            <a:off x="6051551"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7" name="Rectangle 226">
            <a:extLst>
              <a:ext uri="{FF2B5EF4-FFF2-40B4-BE49-F238E27FC236}">
                <a16:creationId xmlns:a16="http://schemas.microsoft.com/office/drawing/2014/main" id="{6EA497FB-BAEC-43D8-8ADA-F8768D23AA7A}"/>
              </a:ext>
            </a:extLst>
          </p:cNvPr>
          <p:cNvSpPr/>
          <p:nvPr userDrawn="1"/>
        </p:nvSpPr>
        <p:spPr>
          <a:xfrm>
            <a:off x="7524755"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9" name="Rectangle 228">
            <a:extLst>
              <a:ext uri="{FF2B5EF4-FFF2-40B4-BE49-F238E27FC236}">
                <a16:creationId xmlns:a16="http://schemas.microsoft.com/office/drawing/2014/main" id="{DA9ED978-A47D-4142-8B1E-1DADCBA7D7DB}"/>
              </a:ext>
            </a:extLst>
          </p:cNvPr>
          <p:cNvSpPr/>
          <p:nvPr userDrawn="1"/>
        </p:nvSpPr>
        <p:spPr>
          <a:xfrm>
            <a:off x="8996366"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1" name="Rectangle 230">
            <a:extLst>
              <a:ext uri="{FF2B5EF4-FFF2-40B4-BE49-F238E27FC236}">
                <a16:creationId xmlns:a16="http://schemas.microsoft.com/office/drawing/2014/main" id="{5A9D5DF5-DAB6-4AE8-8A57-58F4FB7B9D06}"/>
              </a:ext>
            </a:extLst>
          </p:cNvPr>
          <p:cNvSpPr/>
          <p:nvPr userDrawn="1"/>
        </p:nvSpPr>
        <p:spPr>
          <a:xfrm>
            <a:off x="10467977"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3" name="Rectangle 232">
            <a:extLst>
              <a:ext uri="{FF2B5EF4-FFF2-40B4-BE49-F238E27FC236}">
                <a16:creationId xmlns:a16="http://schemas.microsoft.com/office/drawing/2014/main" id="{4E32F1EA-25F5-436A-BAB8-4A0976CEE279}"/>
              </a:ext>
            </a:extLst>
          </p:cNvPr>
          <p:cNvSpPr/>
          <p:nvPr userDrawn="1"/>
        </p:nvSpPr>
        <p:spPr>
          <a:xfrm rot="5400000">
            <a:off x="6050748" y="-4561685"/>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5" name="Rectangle 234">
            <a:extLst>
              <a:ext uri="{FF2B5EF4-FFF2-40B4-BE49-F238E27FC236}">
                <a16:creationId xmlns:a16="http://schemas.microsoft.com/office/drawing/2014/main" id="{45AB80E2-1650-4DAF-9B25-247CDCBC4E55}"/>
              </a:ext>
            </a:extLst>
          </p:cNvPr>
          <p:cNvSpPr/>
          <p:nvPr userDrawn="1"/>
        </p:nvSpPr>
        <p:spPr>
          <a:xfrm rot="5400000">
            <a:off x="6050751" y="-3490123"/>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7" name="Rectangle 236">
            <a:extLst>
              <a:ext uri="{FF2B5EF4-FFF2-40B4-BE49-F238E27FC236}">
                <a16:creationId xmlns:a16="http://schemas.microsoft.com/office/drawing/2014/main" id="{AC313219-5C28-4478-A0EF-27949DCFAEBF}"/>
              </a:ext>
            </a:extLst>
          </p:cNvPr>
          <p:cNvSpPr/>
          <p:nvPr userDrawn="1"/>
        </p:nvSpPr>
        <p:spPr>
          <a:xfrm rot="5400000">
            <a:off x="6050761" y="-2429244"/>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9" name="Rectangle 238">
            <a:extLst>
              <a:ext uri="{FF2B5EF4-FFF2-40B4-BE49-F238E27FC236}">
                <a16:creationId xmlns:a16="http://schemas.microsoft.com/office/drawing/2014/main" id="{4715F619-900E-4B88-A855-95AB2C41506C}"/>
              </a:ext>
            </a:extLst>
          </p:cNvPr>
          <p:cNvSpPr/>
          <p:nvPr userDrawn="1"/>
        </p:nvSpPr>
        <p:spPr>
          <a:xfrm>
            <a:off x="1636719"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1" name="Rectangle 240">
            <a:extLst>
              <a:ext uri="{FF2B5EF4-FFF2-40B4-BE49-F238E27FC236}">
                <a16:creationId xmlns:a16="http://schemas.microsoft.com/office/drawing/2014/main" id="{A67EB0E0-EC72-486A-BF58-23CF17528D1F}"/>
              </a:ext>
            </a:extLst>
          </p:cNvPr>
          <p:cNvSpPr/>
          <p:nvPr userDrawn="1"/>
        </p:nvSpPr>
        <p:spPr>
          <a:xfrm>
            <a:off x="1636719"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3" name="Rectangle 242">
            <a:extLst>
              <a:ext uri="{FF2B5EF4-FFF2-40B4-BE49-F238E27FC236}">
                <a16:creationId xmlns:a16="http://schemas.microsoft.com/office/drawing/2014/main" id="{158B71C3-6065-48A2-8823-E64D27C85378}"/>
              </a:ext>
            </a:extLst>
          </p:cNvPr>
          <p:cNvSpPr/>
          <p:nvPr userDrawn="1"/>
        </p:nvSpPr>
        <p:spPr>
          <a:xfrm rot="5400000">
            <a:off x="6050761" y="-1357681"/>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45" name="Rectangle 244">
            <a:extLst>
              <a:ext uri="{FF2B5EF4-FFF2-40B4-BE49-F238E27FC236}">
                <a16:creationId xmlns:a16="http://schemas.microsoft.com/office/drawing/2014/main" id="{6AA48DC9-001F-482D-8C72-AD12010F73A9}"/>
              </a:ext>
            </a:extLst>
          </p:cNvPr>
          <p:cNvSpPr/>
          <p:nvPr userDrawn="1"/>
        </p:nvSpPr>
        <p:spPr>
          <a:xfrm>
            <a:off x="1636719"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7" name="Rectangle 246">
            <a:extLst>
              <a:ext uri="{FF2B5EF4-FFF2-40B4-BE49-F238E27FC236}">
                <a16:creationId xmlns:a16="http://schemas.microsoft.com/office/drawing/2014/main" id="{542CDFFF-B51F-4CCF-96A2-9ED6A792541E}"/>
              </a:ext>
            </a:extLst>
          </p:cNvPr>
          <p:cNvSpPr/>
          <p:nvPr userDrawn="1"/>
        </p:nvSpPr>
        <p:spPr>
          <a:xfrm>
            <a:off x="1636719"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9" name="Rectangle 248">
            <a:extLst>
              <a:ext uri="{FF2B5EF4-FFF2-40B4-BE49-F238E27FC236}">
                <a16:creationId xmlns:a16="http://schemas.microsoft.com/office/drawing/2014/main" id="{0423CE5F-8CC8-4E79-B914-53B47EFCC98E}"/>
              </a:ext>
            </a:extLst>
          </p:cNvPr>
          <p:cNvSpPr/>
          <p:nvPr userDrawn="1"/>
        </p:nvSpPr>
        <p:spPr>
          <a:xfrm rot="5400000">
            <a:off x="6050761" y="-286118"/>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51" name="Rectangle 250">
            <a:extLst>
              <a:ext uri="{FF2B5EF4-FFF2-40B4-BE49-F238E27FC236}">
                <a16:creationId xmlns:a16="http://schemas.microsoft.com/office/drawing/2014/main" id="{2B98F61E-8DF8-4CBE-AF02-B47602CCF357}"/>
              </a:ext>
            </a:extLst>
          </p:cNvPr>
          <p:cNvSpPr/>
          <p:nvPr userDrawn="1"/>
        </p:nvSpPr>
        <p:spPr>
          <a:xfrm>
            <a:off x="1636719"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3" name="Rectangle 252">
            <a:extLst>
              <a:ext uri="{FF2B5EF4-FFF2-40B4-BE49-F238E27FC236}">
                <a16:creationId xmlns:a16="http://schemas.microsoft.com/office/drawing/2014/main" id="{F629AA0E-648E-488C-9AFD-D1B8639E20E7}"/>
              </a:ext>
            </a:extLst>
          </p:cNvPr>
          <p:cNvSpPr/>
          <p:nvPr userDrawn="1"/>
        </p:nvSpPr>
        <p:spPr>
          <a:xfrm>
            <a:off x="3105356"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5" name="Rectangle 254">
            <a:extLst>
              <a:ext uri="{FF2B5EF4-FFF2-40B4-BE49-F238E27FC236}">
                <a16:creationId xmlns:a16="http://schemas.microsoft.com/office/drawing/2014/main" id="{FC741EA8-6854-4328-911B-126D31BE039F}"/>
              </a:ext>
            </a:extLst>
          </p:cNvPr>
          <p:cNvSpPr/>
          <p:nvPr userDrawn="1"/>
        </p:nvSpPr>
        <p:spPr>
          <a:xfrm>
            <a:off x="3105356"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7" name="Rectangle 256">
            <a:extLst>
              <a:ext uri="{FF2B5EF4-FFF2-40B4-BE49-F238E27FC236}">
                <a16:creationId xmlns:a16="http://schemas.microsoft.com/office/drawing/2014/main" id="{1300D2D9-7C62-429A-AB84-3956C7A82426}"/>
              </a:ext>
            </a:extLst>
          </p:cNvPr>
          <p:cNvSpPr/>
          <p:nvPr userDrawn="1"/>
        </p:nvSpPr>
        <p:spPr>
          <a:xfrm>
            <a:off x="3105356"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9" name="Rectangle 258">
            <a:extLst>
              <a:ext uri="{FF2B5EF4-FFF2-40B4-BE49-F238E27FC236}">
                <a16:creationId xmlns:a16="http://schemas.microsoft.com/office/drawing/2014/main" id="{0ACA0E08-CC96-49FC-9BC7-24AEBE230EA5}"/>
              </a:ext>
            </a:extLst>
          </p:cNvPr>
          <p:cNvSpPr/>
          <p:nvPr userDrawn="1"/>
        </p:nvSpPr>
        <p:spPr>
          <a:xfrm>
            <a:off x="3105356"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1" name="Rectangle 260">
            <a:extLst>
              <a:ext uri="{FF2B5EF4-FFF2-40B4-BE49-F238E27FC236}">
                <a16:creationId xmlns:a16="http://schemas.microsoft.com/office/drawing/2014/main" id="{9C20C297-B04C-418A-8BF5-2D14F6E2AFA5}"/>
              </a:ext>
            </a:extLst>
          </p:cNvPr>
          <p:cNvSpPr/>
          <p:nvPr userDrawn="1"/>
        </p:nvSpPr>
        <p:spPr>
          <a:xfrm>
            <a:off x="3105356"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3" name="Rectangle 262">
            <a:extLst>
              <a:ext uri="{FF2B5EF4-FFF2-40B4-BE49-F238E27FC236}">
                <a16:creationId xmlns:a16="http://schemas.microsoft.com/office/drawing/2014/main" id="{7CA799E6-3CB1-4887-8A77-6B05A096CFEF}"/>
              </a:ext>
            </a:extLst>
          </p:cNvPr>
          <p:cNvSpPr/>
          <p:nvPr userDrawn="1"/>
        </p:nvSpPr>
        <p:spPr>
          <a:xfrm>
            <a:off x="4575182"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5" name="Rectangle 264">
            <a:extLst>
              <a:ext uri="{FF2B5EF4-FFF2-40B4-BE49-F238E27FC236}">
                <a16:creationId xmlns:a16="http://schemas.microsoft.com/office/drawing/2014/main" id="{A97D15CA-8B12-4116-BDD2-47D5366D6E0F}"/>
              </a:ext>
            </a:extLst>
          </p:cNvPr>
          <p:cNvSpPr/>
          <p:nvPr userDrawn="1"/>
        </p:nvSpPr>
        <p:spPr>
          <a:xfrm>
            <a:off x="4575182"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7" name="Rectangle 266">
            <a:extLst>
              <a:ext uri="{FF2B5EF4-FFF2-40B4-BE49-F238E27FC236}">
                <a16:creationId xmlns:a16="http://schemas.microsoft.com/office/drawing/2014/main" id="{297EB850-4D0A-4E83-B229-3A7B2AC02AA1}"/>
              </a:ext>
            </a:extLst>
          </p:cNvPr>
          <p:cNvSpPr/>
          <p:nvPr userDrawn="1"/>
        </p:nvSpPr>
        <p:spPr>
          <a:xfrm>
            <a:off x="4575182"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9" name="Rectangle 268">
            <a:extLst>
              <a:ext uri="{FF2B5EF4-FFF2-40B4-BE49-F238E27FC236}">
                <a16:creationId xmlns:a16="http://schemas.microsoft.com/office/drawing/2014/main" id="{A6772FE3-9874-4D02-A772-E4C24484CCE5}"/>
              </a:ext>
            </a:extLst>
          </p:cNvPr>
          <p:cNvSpPr/>
          <p:nvPr userDrawn="1"/>
        </p:nvSpPr>
        <p:spPr>
          <a:xfrm>
            <a:off x="4575182"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1" name="Rectangle 270">
            <a:extLst>
              <a:ext uri="{FF2B5EF4-FFF2-40B4-BE49-F238E27FC236}">
                <a16:creationId xmlns:a16="http://schemas.microsoft.com/office/drawing/2014/main" id="{81832DFA-EB80-4678-B280-386A9508AB3B}"/>
              </a:ext>
            </a:extLst>
          </p:cNvPr>
          <p:cNvSpPr/>
          <p:nvPr userDrawn="1"/>
        </p:nvSpPr>
        <p:spPr>
          <a:xfrm>
            <a:off x="4575182"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3" name="Rectangle 272">
            <a:extLst>
              <a:ext uri="{FF2B5EF4-FFF2-40B4-BE49-F238E27FC236}">
                <a16:creationId xmlns:a16="http://schemas.microsoft.com/office/drawing/2014/main" id="{A9E2B580-6475-4DB3-BBE8-A80FB9C3DC44}"/>
              </a:ext>
            </a:extLst>
          </p:cNvPr>
          <p:cNvSpPr/>
          <p:nvPr userDrawn="1"/>
        </p:nvSpPr>
        <p:spPr>
          <a:xfrm>
            <a:off x="6051543"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5" name="Rectangle 274">
            <a:extLst>
              <a:ext uri="{FF2B5EF4-FFF2-40B4-BE49-F238E27FC236}">
                <a16:creationId xmlns:a16="http://schemas.microsoft.com/office/drawing/2014/main" id="{0FAF2801-4CEB-4F68-8DCD-050047C13982}"/>
              </a:ext>
            </a:extLst>
          </p:cNvPr>
          <p:cNvSpPr/>
          <p:nvPr userDrawn="1"/>
        </p:nvSpPr>
        <p:spPr>
          <a:xfrm>
            <a:off x="6051543"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7" name="Rectangle 276">
            <a:extLst>
              <a:ext uri="{FF2B5EF4-FFF2-40B4-BE49-F238E27FC236}">
                <a16:creationId xmlns:a16="http://schemas.microsoft.com/office/drawing/2014/main" id="{AAA9CD82-A385-4172-ABE2-AB7A13D20DA5}"/>
              </a:ext>
            </a:extLst>
          </p:cNvPr>
          <p:cNvSpPr/>
          <p:nvPr userDrawn="1"/>
        </p:nvSpPr>
        <p:spPr>
          <a:xfrm>
            <a:off x="6051543"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9" name="Rectangle 278">
            <a:extLst>
              <a:ext uri="{FF2B5EF4-FFF2-40B4-BE49-F238E27FC236}">
                <a16:creationId xmlns:a16="http://schemas.microsoft.com/office/drawing/2014/main" id="{C25656CA-EA85-4016-B625-380BEC01E2D6}"/>
              </a:ext>
            </a:extLst>
          </p:cNvPr>
          <p:cNvSpPr/>
          <p:nvPr userDrawn="1"/>
        </p:nvSpPr>
        <p:spPr>
          <a:xfrm>
            <a:off x="6051543"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1" name="Rectangle 280">
            <a:extLst>
              <a:ext uri="{FF2B5EF4-FFF2-40B4-BE49-F238E27FC236}">
                <a16:creationId xmlns:a16="http://schemas.microsoft.com/office/drawing/2014/main" id="{0EF73623-607F-4FF6-A164-96A9BB2EB48D}"/>
              </a:ext>
            </a:extLst>
          </p:cNvPr>
          <p:cNvSpPr/>
          <p:nvPr userDrawn="1"/>
        </p:nvSpPr>
        <p:spPr>
          <a:xfrm>
            <a:off x="6051543"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3" name="Rectangle 282">
            <a:extLst>
              <a:ext uri="{FF2B5EF4-FFF2-40B4-BE49-F238E27FC236}">
                <a16:creationId xmlns:a16="http://schemas.microsoft.com/office/drawing/2014/main" id="{E5C7D7E0-E4F2-4FB0-B4C3-E584BADC7045}"/>
              </a:ext>
            </a:extLst>
          </p:cNvPr>
          <p:cNvSpPr/>
          <p:nvPr userDrawn="1"/>
        </p:nvSpPr>
        <p:spPr>
          <a:xfrm>
            <a:off x="7525540"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5" name="Rectangle 284">
            <a:extLst>
              <a:ext uri="{FF2B5EF4-FFF2-40B4-BE49-F238E27FC236}">
                <a16:creationId xmlns:a16="http://schemas.microsoft.com/office/drawing/2014/main" id="{F2536D87-7F7E-42DA-8388-18BF3E560841}"/>
              </a:ext>
            </a:extLst>
          </p:cNvPr>
          <p:cNvSpPr/>
          <p:nvPr userDrawn="1"/>
        </p:nvSpPr>
        <p:spPr>
          <a:xfrm>
            <a:off x="7525540"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7" name="Rectangle 286">
            <a:extLst>
              <a:ext uri="{FF2B5EF4-FFF2-40B4-BE49-F238E27FC236}">
                <a16:creationId xmlns:a16="http://schemas.microsoft.com/office/drawing/2014/main" id="{300B400D-5668-4E34-9E68-F3E0DD0B3EB1}"/>
              </a:ext>
            </a:extLst>
          </p:cNvPr>
          <p:cNvSpPr/>
          <p:nvPr userDrawn="1"/>
        </p:nvSpPr>
        <p:spPr>
          <a:xfrm>
            <a:off x="7525540"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9" name="Rectangle 288">
            <a:extLst>
              <a:ext uri="{FF2B5EF4-FFF2-40B4-BE49-F238E27FC236}">
                <a16:creationId xmlns:a16="http://schemas.microsoft.com/office/drawing/2014/main" id="{2A5E74A5-8600-4FC8-85C0-414EDB3704A0}"/>
              </a:ext>
            </a:extLst>
          </p:cNvPr>
          <p:cNvSpPr/>
          <p:nvPr userDrawn="1"/>
        </p:nvSpPr>
        <p:spPr>
          <a:xfrm>
            <a:off x="7525540"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1" name="Rectangle 290">
            <a:extLst>
              <a:ext uri="{FF2B5EF4-FFF2-40B4-BE49-F238E27FC236}">
                <a16:creationId xmlns:a16="http://schemas.microsoft.com/office/drawing/2014/main" id="{720A6E66-04DC-47A5-B853-61F36AD4AA25}"/>
              </a:ext>
            </a:extLst>
          </p:cNvPr>
          <p:cNvSpPr/>
          <p:nvPr userDrawn="1"/>
        </p:nvSpPr>
        <p:spPr>
          <a:xfrm>
            <a:off x="7525540"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3" name="Rectangle 292">
            <a:extLst>
              <a:ext uri="{FF2B5EF4-FFF2-40B4-BE49-F238E27FC236}">
                <a16:creationId xmlns:a16="http://schemas.microsoft.com/office/drawing/2014/main" id="{3CD7C180-9AD8-461F-B158-DD0AC6D0FC2F}"/>
              </a:ext>
            </a:extLst>
          </p:cNvPr>
          <p:cNvSpPr/>
          <p:nvPr userDrawn="1"/>
        </p:nvSpPr>
        <p:spPr>
          <a:xfrm>
            <a:off x="8996365"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5" name="Rectangle 294">
            <a:extLst>
              <a:ext uri="{FF2B5EF4-FFF2-40B4-BE49-F238E27FC236}">
                <a16:creationId xmlns:a16="http://schemas.microsoft.com/office/drawing/2014/main" id="{A10611A0-47F4-4106-AAF8-07084CE74BBD}"/>
              </a:ext>
            </a:extLst>
          </p:cNvPr>
          <p:cNvSpPr/>
          <p:nvPr userDrawn="1"/>
        </p:nvSpPr>
        <p:spPr>
          <a:xfrm>
            <a:off x="8996365"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7" name="Rectangle 296">
            <a:extLst>
              <a:ext uri="{FF2B5EF4-FFF2-40B4-BE49-F238E27FC236}">
                <a16:creationId xmlns:a16="http://schemas.microsoft.com/office/drawing/2014/main" id="{204C1CDD-C00B-41B2-ABCE-95BF909E0A6C}"/>
              </a:ext>
            </a:extLst>
          </p:cNvPr>
          <p:cNvSpPr/>
          <p:nvPr userDrawn="1"/>
        </p:nvSpPr>
        <p:spPr>
          <a:xfrm>
            <a:off x="8996365"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9" name="Rectangle 298">
            <a:extLst>
              <a:ext uri="{FF2B5EF4-FFF2-40B4-BE49-F238E27FC236}">
                <a16:creationId xmlns:a16="http://schemas.microsoft.com/office/drawing/2014/main" id="{AA95AA60-3DA7-4C79-9EDC-202757C75F83}"/>
              </a:ext>
            </a:extLst>
          </p:cNvPr>
          <p:cNvSpPr/>
          <p:nvPr userDrawn="1"/>
        </p:nvSpPr>
        <p:spPr>
          <a:xfrm>
            <a:off x="8996365"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1" name="Rectangle 300">
            <a:extLst>
              <a:ext uri="{FF2B5EF4-FFF2-40B4-BE49-F238E27FC236}">
                <a16:creationId xmlns:a16="http://schemas.microsoft.com/office/drawing/2014/main" id="{7DE7C40B-323D-45B4-8F07-C97F32FD3A70}"/>
              </a:ext>
            </a:extLst>
          </p:cNvPr>
          <p:cNvSpPr/>
          <p:nvPr userDrawn="1"/>
        </p:nvSpPr>
        <p:spPr>
          <a:xfrm>
            <a:off x="8996365"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3" name="Rectangle 302">
            <a:extLst>
              <a:ext uri="{FF2B5EF4-FFF2-40B4-BE49-F238E27FC236}">
                <a16:creationId xmlns:a16="http://schemas.microsoft.com/office/drawing/2014/main" id="{1A47EA8D-BE26-4831-9A3E-8E9C65DAB9AF}"/>
              </a:ext>
            </a:extLst>
          </p:cNvPr>
          <p:cNvSpPr/>
          <p:nvPr userDrawn="1"/>
        </p:nvSpPr>
        <p:spPr>
          <a:xfrm>
            <a:off x="10467976"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5" name="Rectangle 304">
            <a:extLst>
              <a:ext uri="{FF2B5EF4-FFF2-40B4-BE49-F238E27FC236}">
                <a16:creationId xmlns:a16="http://schemas.microsoft.com/office/drawing/2014/main" id="{EC99DF7A-4174-499B-9801-5EA862E3AF6D}"/>
              </a:ext>
            </a:extLst>
          </p:cNvPr>
          <p:cNvSpPr/>
          <p:nvPr userDrawn="1"/>
        </p:nvSpPr>
        <p:spPr>
          <a:xfrm>
            <a:off x="10467976"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7" name="Rectangle 306">
            <a:extLst>
              <a:ext uri="{FF2B5EF4-FFF2-40B4-BE49-F238E27FC236}">
                <a16:creationId xmlns:a16="http://schemas.microsoft.com/office/drawing/2014/main" id="{ABF502B3-C310-4840-BF4A-CBF486AE7869}"/>
              </a:ext>
            </a:extLst>
          </p:cNvPr>
          <p:cNvSpPr/>
          <p:nvPr userDrawn="1"/>
        </p:nvSpPr>
        <p:spPr>
          <a:xfrm>
            <a:off x="10467976"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9" name="Rectangle 308">
            <a:extLst>
              <a:ext uri="{FF2B5EF4-FFF2-40B4-BE49-F238E27FC236}">
                <a16:creationId xmlns:a16="http://schemas.microsoft.com/office/drawing/2014/main" id="{C6D912B5-2C80-43F2-95D9-21CE80F28DE4}"/>
              </a:ext>
            </a:extLst>
          </p:cNvPr>
          <p:cNvSpPr/>
          <p:nvPr userDrawn="1"/>
        </p:nvSpPr>
        <p:spPr>
          <a:xfrm>
            <a:off x="10467976"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11" name="Rectangle 310">
            <a:extLst>
              <a:ext uri="{FF2B5EF4-FFF2-40B4-BE49-F238E27FC236}">
                <a16:creationId xmlns:a16="http://schemas.microsoft.com/office/drawing/2014/main" id="{C18A157F-B3A7-471C-AA77-096EFEDA737E}"/>
              </a:ext>
            </a:extLst>
          </p:cNvPr>
          <p:cNvSpPr/>
          <p:nvPr userDrawn="1"/>
        </p:nvSpPr>
        <p:spPr>
          <a:xfrm>
            <a:off x="10464794" y="5514976"/>
            <a:ext cx="90487" cy="88062"/>
          </a:xfrm>
          <a:prstGeom prst="rect">
            <a:avLst/>
          </a:prstGeom>
          <a:solidFill>
            <a:schemeClr val="accent1"/>
          </a:solidFill>
          <a:ln w="6350" cap="flat">
            <a:noFill/>
            <a:prstDash val="solid"/>
            <a:miter/>
          </a:ln>
        </p:spPr>
        <p:txBody>
          <a:bodyPr rtlCol="0" anchor="ctr"/>
          <a:lstStyle/>
          <a:p>
            <a:pPr algn="l"/>
            <a:endParaRPr lang="en-US"/>
          </a:p>
        </p:txBody>
      </p:sp>
    </p:spTree>
    <p:extLst>
      <p:ext uri="{BB962C8B-B14F-4D97-AF65-F5344CB8AC3E}">
        <p14:creationId xmlns:p14="http://schemas.microsoft.com/office/powerpoint/2010/main" val="275499172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6232A1-8191-48AE-9F70-9E3F0B86984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347E33D-1140-4E18-9029-15D8105BFC1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D2AB290-D806-4D71-8678-75742C65F11E}"/>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5" name="Footer Placeholder 4">
            <a:extLst>
              <a:ext uri="{FF2B5EF4-FFF2-40B4-BE49-F238E27FC236}">
                <a16:creationId xmlns:a16="http://schemas.microsoft.com/office/drawing/2014/main" id="{89E4A1AE-8A2F-4114-9DA9-564F7583F2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8BFC7D9-1372-42DE-9517-E48F7E8E3949}"/>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165598442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A235BF-3055-4075-8C06-39166A91EAC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32276ED-5339-4BB6-9C95-F85333B7910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D8BC781-1260-4D42-BD7A-605CF5CBA99A}"/>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5" name="Footer Placeholder 4">
            <a:extLst>
              <a:ext uri="{FF2B5EF4-FFF2-40B4-BE49-F238E27FC236}">
                <a16:creationId xmlns:a16="http://schemas.microsoft.com/office/drawing/2014/main" id="{706E58E5-B929-48FE-90AA-5ECD6F109A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932BDB-2969-4C80-9C6C-804C4500D86D}"/>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19421822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E4D4D-B84D-4C65-BE93-D1FA1F25544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61DA736-7AC4-4B77-BD88-B2B904E9CE7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6B02642-7748-4F37-9571-F3AC23F79B5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3451962-69E8-4E67-B8EE-614D6AF404A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F53B67D-424A-4DA8-BDBA-471C9FAA3AC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8FA700A-FE6C-4C38-BC1B-B103F9D95789}"/>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8" name="Footer Placeholder 7">
            <a:extLst>
              <a:ext uri="{FF2B5EF4-FFF2-40B4-BE49-F238E27FC236}">
                <a16:creationId xmlns:a16="http://schemas.microsoft.com/office/drawing/2014/main" id="{62D45FB7-F87C-4091-A5B1-5915988F84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30C961B-4F2E-43F0-BAD9-994B50EE859B}"/>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47140412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Minecraft Fullbleed Title 1">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12193362" cy="6858000"/>
          </a:xfrm>
          <a:prstGeom prst="rect">
            <a:avLst/>
          </a:prstGeom>
        </p:spPr>
      </p:pic>
      <p:sp>
        <p:nvSpPr>
          <p:cNvPr id="2" name="Title 1"/>
          <p:cNvSpPr>
            <a:spLocks noGrp="1"/>
          </p:cNvSpPr>
          <p:nvPr>
            <p:ph type="ctrTitle" hasCustomPrompt="1"/>
          </p:nvPr>
        </p:nvSpPr>
        <p:spPr>
          <a:xfrm>
            <a:off x="794891" y="2918692"/>
            <a:ext cx="3972315" cy="1944161"/>
          </a:xfrm>
        </p:spPr>
        <p:txBody>
          <a:bodyPr anchor="b"/>
          <a:lstStyle>
            <a:lvl1pPr algn="l">
              <a:defRPr sz="4800">
                <a:solidFill>
                  <a:schemeClr val="bg1">
                    <a:alpha val="99000"/>
                  </a:schemeClr>
                </a:solidFill>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794916" y="4862852"/>
            <a:ext cx="3972315" cy="577378"/>
          </a:xfrm>
        </p:spPr>
        <p:txBody>
          <a:bodyPr>
            <a:noAutofit/>
          </a:bodyPr>
          <a:lstStyle>
            <a:lvl1pPr marL="0" indent="0">
              <a:buNone/>
              <a:defRPr sz="2400">
                <a:solidFill>
                  <a:schemeClr val="bg1">
                    <a:alpha val="99000"/>
                  </a:schemeClr>
                </a:solidFill>
                <a:latin typeface="+mn-lt"/>
              </a:defRPr>
            </a:lvl1pPr>
          </a:lstStyle>
          <a:p>
            <a:pPr lvl="0"/>
            <a:r>
              <a:rPr lang="en-US"/>
              <a:t>Edit Master text styles</a:t>
            </a:r>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9" name="Picture 8">
            <a:extLst>
              <a:ext uri="{FF2B5EF4-FFF2-40B4-BE49-F238E27FC236}">
                <a16:creationId xmlns:a16="http://schemas.microsoft.com/office/drawing/2014/main" id="{96B22149-4673-4D23-B0D5-9086E1A764A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4042183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Minecraft Fullbleed Title 2">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1999" cy="6858000"/>
          </a:xfrm>
          <a:prstGeom prst="rect">
            <a:avLst/>
          </a:prstGeom>
        </p:spPr>
      </p:pic>
      <p:sp>
        <p:nvSpPr>
          <p:cNvPr id="7" name="Rectangle 6"/>
          <p:cNvSpPr/>
          <p:nvPr userDrawn="1"/>
        </p:nvSpPr>
        <p:spPr bwMode="auto">
          <a:xfrm>
            <a:off x="274710" y="2860696"/>
            <a:ext cx="5945148" cy="3471176"/>
          </a:xfrm>
          <a:prstGeom prst="rect">
            <a:avLst/>
          </a:prstGeom>
          <a:solidFill>
            <a:schemeClr val="tx2">
              <a:alpha val="9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74320"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ctrTitle" hasCustomPrompt="1"/>
          </p:nvPr>
        </p:nvSpPr>
        <p:spPr>
          <a:xfrm>
            <a:off x="274710" y="2860698"/>
            <a:ext cx="5945147" cy="2178663"/>
          </a:xfrm>
        </p:spPr>
        <p:txBody>
          <a:bodyPr lIns="182880" tIns="18288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274710" y="5139160"/>
            <a:ext cx="5945147" cy="1192713"/>
          </a:xfrm>
        </p:spPr>
        <p:txBody>
          <a:bodyPr lIns="182880" tIns="0" rIns="91440" bIns="0">
            <a:noAutofit/>
          </a:bodyPr>
          <a:lstStyle>
            <a:lvl1pPr marL="0" indent="0">
              <a:buNone/>
              <a:defRPr lang="en-US" sz="32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9" name="Picture 8">
            <a:extLst>
              <a:ext uri="{FF2B5EF4-FFF2-40B4-BE49-F238E27FC236}">
                <a16:creationId xmlns:a16="http://schemas.microsoft.com/office/drawing/2014/main" id="{19E87D8C-141F-406F-B25B-50B115DEE5B2}"/>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3021776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Minecraft Fullbleed Title 3">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1999" cy="6858000"/>
          </a:xfrm>
          <a:prstGeom prst="rect">
            <a:avLst/>
          </a:prstGeom>
        </p:spPr>
      </p:pic>
      <p:pic>
        <p:nvPicPr>
          <p:cNvPr id="9" name="Picture 8"/>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274710" y="2833398"/>
            <a:ext cx="5945149" cy="3471176"/>
          </a:xfrm>
          <a:prstGeom prst="rect">
            <a:avLst/>
          </a:prstGeom>
        </p:spPr>
      </p:pic>
      <p:sp>
        <p:nvSpPr>
          <p:cNvPr id="2" name="Title 1"/>
          <p:cNvSpPr>
            <a:spLocks noGrp="1"/>
          </p:cNvSpPr>
          <p:nvPr>
            <p:ph type="ctrTitle" hasCustomPrompt="1"/>
          </p:nvPr>
        </p:nvSpPr>
        <p:spPr>
          <a:xfrm>
            <a:off x="274710" y="2860698"/>
            <a:ext cx="5945147" cy="2168503"/>
          </a:xfrm>
        </p:spPr>
        <p:txBody>
          <a:bodyPr lIns="182880" tIns="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274710" y="5139160"/>
            <a:ext cx="5945147" cy="1192713"/>
          </a:xfrm>
        </p:spPr>
        <p:txBody>
          <a:bodyPr lIns="182880" tIns="0" rIns="91440" bIns="0">
            <a:noAutofit/>
          </a:bodyPr>
          <a:lstStyle>
            <a:lvl1pPr marL="0" indent="0">
              <a:buNone/>
              <a:defRPr lang="en-US" sz="28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5" name="Picture 4"/>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8" name="Picture 7">
            <a:extLst>
              <a:ext uri="{FF2B5EF4-FFF2-40B4-BE49-F238E27FC236}">
                <a16:creationId xmlns:a16="http://schemas.microsoft.com/office/drawing/2014/main" id="{907399D9-15C0-4BE2-9A37-92CC6486D5AA}"/>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01485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Minecraft Fullbleed Title 4">
    <p:spTree>
      <p:nvGrpSpPr>
        <p:cNvPr id="1" name=""/>
        <p:cNvGrpSpPr/>
        <p:nvPr/>
      </p:nvGrpSpPr>
      <p:grpSpPr>
        <a:xfrm>
          <a:off x="0" y="0"/>
          <a:ext cx="0" cy="0"/>
          <a:chOff x="0" y="0"/>
          <a:chExt cx="0" cy="0"/>
        </a:xfrm>
      </p:grpSpPr>
      <p:pic>
        <p:nvPicPr>
          <p:cNvPr id="9" name="Picture 8" descr="Kuva, jossa on lelu, Legoja, taivas, pöytä&#10;&#10;Kuvaus luotu erittäin suurella luotettavuudella">
            <a:extLst>
              <a:ext uri="{FF2B5EF4-FFF2-40B4-BE49-F238E27FC236}">
                <a16:creationId xmlns:a16="http://schemas.microsoft.com/office/drawing/2014/main" id="{83AF1D29-7DDB-4369-B18C-1868A13D4F6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92000" cy="6858000"/>
          </a:xfrm>
          <a:prstGeom prst="rect">
            <a:avLst/>
          </a:prstGeom>
        </p:spPr>
      </p:pic>
      <p:sp>
        <p:nvSpPr>
          <p:cNvPr id="13" name="Rectangle 12">
            <a:extLst>
              <a:ext uri="{FF2B5EF4-FFF2-40B4-BE49-F238E27FC236}">
                <a16:creationId xmlns:a16="http://schemas.microsoft.com/office/drawing/2014/main" id="{C270170E-9DAD-487C-8F50-8A4C0FC5A4BD}"/>
              </a:ext>
            </a:extLst>
          </p:cNvPr>
          <p:cNvSpPr/>
          <p:nvPr userDrawn="1"/>
        </p:nvSpPr>
        <p:spPr bwMode="auto">
          <a:xfrm>
            <a:off x="0" y="0"/>
            <a:ext cx="9905806" cy="6858000"/>
          </a:xfrm>
          <a:prstGeom prst="rect">
            <a:avLst/>
          </a:prstGeom>
          <a:gradFill flip="none" rotWithShape="1">
            <a:gsLst>
              <a:gs pos="26000">
                <a:schemeClr val="tx1">
                  <a:alpha val="53000"/>
                </a:schemeClr>
              </a:gs>
              <a:gs pos="100000">
                <a:schemeClr val="tx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474785"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458973"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10" name="Picture 9">
            <a:extLst>
              <a:ext uri="{FF2B5EF4-FFF2-40B4-BE49-F238E27FC236}">
                <a16:creationId xmlns:a16="http://schemas.microsoft.com/office/drawing/2014/main" id="{66AE3026-5C71-4F5D-9267-DC28432481E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8" name="Picture 7">
            <a:extLst>
              <a:ext uri="{FF2B5EF4-FFF2-40B4-BE49-F238E27FC236}">
                <a16:creationId xmlns:a16="http://schemas.microsoft.com/office/drawing/2014/main" id="{3B2691B3-33CB-407F-8E1C-60D10C7A09E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9268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39">
          <p15:clr>
            <a:srgbClr val="FBAE40"/>
          </p15:clr>
        </p15:guide>
        <p15:guide id="2" pos="311">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Minecraft Title 1">
    <p:bg>
      <p:bgPr>
        <a:solidFill>
          <a:schemeClr val="tx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84F3513-7CDB-4D66-AF83-674551FEA35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5" name="Rectangle 4">
            <a:extLst>
              <a:ext uri="{FF2B5EF4-FFF2-40B4-BE49-F238E27FC236}">
                <a16:creationId xmlns:a16="http://schemas.microsoft.com/office/drawing/2014/main" id="{F908484A-B774-49CD-96F4-0DC2C66F60C1}"/>
              </a:ext>
            </a:extLst>
          </p:cNvPr>
          <p:cNvSpPr/>
          <p:nvPr userDrawn="1"/>
        </p:nvSpPr>
        <p:spPr bwMode="auto">
          <a:xfrm>
            <a:off x="0" y="1968136"/>
            <a:ext cx="7440638" cy="3702247"/>
          </a:xfrm>
          <a:prstGeom prst="rect">
            <a:avLst/>
          </a:pr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255660"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239848"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11" name="Picture 10">
            <a:extLst>
              <a:ext uri="{FF2B5EF4-FFF2-40B4-BE49-F238E27FC236}">
                <a16:creationId xmlns:a16="http://schemas.microsoft.com/office/drawing/2014/main" id="{6E93AFDF-DBE8-4582-A98F-CAAE008DC851}"/>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5969384" y="1466098"/>
            <a:ext cx="5506218" cy="5391902"/>
          </a:xfrm>
          <a:prstGeom prst="rect">
            <a:avLst/>
          </a:prstGeom>
        </p:spPr>
      </p:pic>
      <p:pic>
        <p:nvPicPr>
          <p:cNvPr id="8" name="Picture 7">
            <a:extLst>
              <a:ext uri="{FF2B5EF4-FFF2-40B4-BE49-F238E27FC236}">
                <a16:creationId xmlns:a16="http://schemas.microsoft.com/office/drawing/2014/main" id="{099851F6-815C-45F3-A61A-DFB152BE15E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2" name="Picture 11">
            <a:extLst>
              <a:ext uri="{FF2B5EF4-FFF2-40B4-BE49-F238E27FC236}">
                <a16:creationId xmlns:a16="http://schemas.microsoft.com/office/drawing/2014/main" id="{387DAD0B-1A20-4288-A0C7-78123817C0E9}"/>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2774694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Minecraft Title 2">
    <p:bg>
      <p:bgPr>
        <a:solidFill>
          <a:schemeClr val="accent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5E78B78-D336-4E33-BEDF-950B514D4B56}"/>
              </a:ext>
            </a:extLst>
          </p:cNvPr>
          <p:cNvGrpSpPr/>
          <p:nvPr userDrawn="1"/>
        </p:nvGrpSpPr>
        <p:grpSpPr>
          <a:xfrm>
            <a:off x="-1" y="0"/>
            <a:ext cx="12192001" cy="6858000"/>
            <a:chOff x="-1" y="0"/>
            <a:chExt cx="12188826" cy="6858000"/>
          </a:xfrm>
        </p:grpSpPr>
        <p:pic>
          <p:nvPicPr>
            <p:cNvPr id="11" name="Picture 10">
              <a:extLst>
                <a:ext uri="{FF2B5EF4-FFF2-40B4-BE49-F238E27FC236}">
                  <a16:creationId xmlns:a16="http://schemas.microsoft.com/office/drawing/2014/main" id="{9A37B178-5F5A-4C65-B142-3B4BED86A0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6094412" cy="6858000"/>
            </a:xfrm>
            <a:prstGeom prst="rect">
              <a:avLst/>
            </a:prstGeom>
          </p:spPr>
        </p:pic>
        <p:pic>
          <p:nvPicPr>
            <p:cNvPr id="13" name="Picture 12">
              <a:extLst>
                <a:ext uri="{FF2B5EF4-FFF2-40B4-BE49-F238E27FC236}">
                  <a16:creationId xmlns:a16="http://schemas.microsoft.com/office/drawing/2014/main" id="{5D8D962D-EDE5-47D4-A040-F08AA4F3D8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4413" y="0"/>
              <a:ext cx="6094412" cy="6858000"/>
            </a:xfrm>
            <a:prstGeom prst="rect">
              <a:avLst/>
            </a:prstGeom>
          </p:spPr>
        </p:pic>
      </p:grpSp>
      <p:sp>
        <p:nvSpPr>
          <p:cNvPr id="5" name="Rectangle 4">
            <a:extLst>
              <a:ext uri="{FF2B5EF4-FFF2-40B4-BE49-F238E27FC236}">
                <a16:creationId xmlns:a16="http://schemas.microsoft.com/office/drawing/2014/main" id="{F908484A-B774-49CD-96F4-0DC2C66F60C1}"/>
              </a:ext>
            </a:extLst>
          </p:cNvPr>
          <p:cNvSpPr/>
          <p:nvPr userDrawn="1"/>
        </p:nvSpPr>
        <p:spPr bwMode="auto">
          <a:xfrm>
            <a:off x="0" y="1968136"/>
            <a:ext cx="7440638" cy="3702247"/>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solidFill>
                <a:srgbClr val="0070C0"/>
              </a:soli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255660"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239848"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8" name="Picture 7">
            <a:extLst>
              <a:ext uri="{FF2B5EF4-FFF2-40B4-BE49-F238E27FC236}">
                <a16:creationId xmlns:a16="http://schemas.microsoft.com/office/drawing/2014/main" id="{AAE276CB-4993-44A9-8C73-DA2AF3182E7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2" name="Graphic 11">
            <a:extLst>
              <a:ext uri="{FF2B5EF4-FFF2-40B4-BE49-F238E27FC236}">
                <a16:creationId xmlns:a16="http://schemas.microsoft.com/office/drawing/2014/main" id="{1CA3E0FE-DDBA-4BCA-B97F-3D709284F7A9}"/>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561209" y="1456024"/>
            <a:ext cx="5041748" cy="4875849"/>
          </a:xfrm>
          <a:prstGeom prst="rect">
            <a:avLst/>
          </a:prstGeom>
        </p:spPr>
      </p:pic>
      <p:pic>
        <p:nvPicPr>
          <p:cNvPr id="14" name="Picture 13">
            <a:extLst>
              <a:ext uri="{FF2B5EF4-FFF2-40B4-BE49-F238E27FC236}">
                <a16:creationId xmlns:a16="http://schemas.microsoft.com/office/drawing/2014/main" id="{B4057CAE-D1A3-48BB-92D8-907922B91802}"/>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3469202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93" Type="http://schemas.openxmlformats.org/officeDocument/2006/relationships/slideLayout" Target="../slideLayouts/slideLayout93.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06.xml"/><Relationship Id="rId18" Type="http://schemas.openxmlformats.org/officeDocument/2006/relationships/slideLayout" Target="../slideLayouts/slideLayout111.xml"/><Relationship Id="rId26" Type="http://schemas.openxmlformats.org/officeDocument/2006/relationships/slideLayout" Target="../slideLayouts/slideLayout119.xml"/><Relationship Id="rId39" Type="http://schemas.openxmlformats.org/officeDocument/2006/relationships/slideLayout" Target="../slideLayouts/slideLayout132.xml"/><Relationship Id="rId21" Type="http://schemas.openxmlformats.org/officeDocument/2006/relationships/slideLayout" Target="../slideLayouts/slideLayout114.xml"/><Relationship Id="rId34" Type="http://schemas.openxmlformats.org/officeDocument/2006/relationships/slideLayout" Target="../slideLayouts/slideLayout127.xml"/><Relationship Id="rId42" Type="http://schemas.openxmlformats.org/officeDocument/2006/relationships/slideLayout" Target="../slideLayouts/slideLayout135.xml"/><Relationship Id="rId7" Type="http://schemas.openxmlformats.org/officeDocument/2006/relationships/slideLayout" Target="../slideLayouts/slideLayout100.xml"/><Relationship Id="rId2" Type="http://schemas.openxmlformats.org/officeDocument/2006/relationships/slideLayout" Target="../slideLayouts/slideLayout95.xml"/><Relationship Id="rId16" Type="http://schemas.openxmlformats.org/officeDocument/2006/relationships/slideLayout" Target="../slideLayouts/slideLayout109.xml"/><Relationship Id="rId29" Type="http://schemas.openxmlformats.org/officeDocument/2006/relationships/slideLayout" Target="../slideLayouts/slideLayout122.xml"/><Relationship Id="rId1" Type="http://schemas.openxmlformats.org/officeDocument/2006/relationships/slideLayout" Target="../slideLayouts/slideLayout94.xml"/><Relationship Id="rId6" Type="http://schemas.openxmlformats.org/officeDocument/2006/relationships/slideLayout" Target="../slideLayouts/slideLayout99.xml"/><Relationship Id="rId11" Type="http://schemas.openxmlformats.org/officeDocument/2006/relationships/slideLayout" Target="../slideLayouts/slideLayout104.xml"/><Relationship Id="rId24" Type="http://schemas.openxmlformats.org/officeDocument/2006/relationships/slideLayout" Target="../slideLayouts/slideLayout117.xml"/><Relationship Id="rId32" Type="http://schemas.openxmlformats.org/officeDocument/2006/relationships/slideLayout" Target="../slideLayouts/slideLayout125.xml"/><Relationship Id="rId37" Type="http://schemas.openxmlformats.org/officeDocument/2006/relationships/slideLayout" Target="../slideLayouts/slideLayout130.xml"/><Relationship Id="rId40" Type="http://schemas.openxmlformats.org/officeDocument/2006/relationships/slideLayout" Target="../slideLayouts/slideLayout133.xml"/><Relationship Id="rId45" Type="http://schemas.openxmlformats.org/officeDocument/2006/relationships/slideLayout" Target="../slideLayouts/slideLayout138.xml"/><Relationship Id="rId5" Type="http://schemas.openxmlformats.org/officeDocument/2006/relationships/slideLayout" Target="../slideLayouts/slideLayout98.xml"/><Relationship Id="rId15" Type="http://schemas.openxmlformats.org/officeDocument/2006/relationships/slideLayout" Target="../slideLayouts/slideLayout108.xml"/><Relationship Id="rId23" Type="http://schemas.openxmlformats.org/officeDocument/2006/relationships/slideLayout" Target="../slideLayouts/slideLayout116.xml"/><Relationship Id="rId28" Type="http://schemas.openxmlformats.org/officeDocument/2006/relationships/slideLayout" Target="../slideLayouts/slideLayout121.xml"/><Relationship Id="rId36" Type="http://schemas.openxmlformats.org/officeDocument/2006/relationships/slideLayout" Target="../slideLayouts/slideLayout129.xml"/><Relationship Id="rId10" Type="http://schemas.openxmlformats.org/officeDocument/2006/relationships/slideLayout" Target="../slideLayouts/slideLayout103.xml"/><Relationship Id="rId19" Type="http://schemas.openxmlformats.org/officeDocument/2006/relationships/slideLayout" Target="../slideLayouts/slideLayout112.xml"/><Relationship Id="rId31" Type="http://schemas.openxmlformats.org/officeDocument/2006/relationships/slideLayout" Target="../slideLayouts/slideLayout124.xml"/><Relationship Id="rId44" Type="http://schemas.openxmlformats.org/officeDocument/2006/relationships/slideLayout" Target="../slideLayouts/slideLayout137.xml"/><Relationship Id="rId4" Type="http://schemas.openxmlformats.org/officeDocument/2006/relationships/slideLayout" Target="../slideLayouts/slideLayout97.xml"/><Relationship Id="rId9" Type="http://schemas.openxmlformats.org/officeDocument/2006/relationships/slideLayout" Target="../slideLayouts/slideLayout102.xml"/><Relationship Id="rId14" Type="http://schemas.openxmlformats.org/officeDocument/2006/relationships/slideLayout" Target="../slideLayouts/slideLayout107.xml"/><Relationship Id="rId22" Type="http://schemas.openxmlformats.org/officeDocument/2006/relationships/slideLayout" Target="../slideLayouts/slideLayout115.xml"/><Relationship Id="rId27" Type="http://schemas.openxmlformats.org/officeDocument/2006/relationships/slideLayout" Target="../slideLayouts/slideLayout120.xml"/><Relationship Id="rId30" Type="http://schemas.openxmlformats.org/officeDocument/2006/relationships/slideLayout" Target="../slideLayouts/slideLayout123.xml"/><Relationship Id="rId35" Type="http://schemas.openxmlformats.org/officeDocument/2006/relationships/slideLayout" Target="../slideLayouts/slideLayout128.xml"/><Relationship Id="rId43" Type="http://schemas.openxmlformats.org/officeDocument/2006/relationships/slideLayout" Target="../slideLayouts/slideLayout136.xml"/><Relationship Id="rId8" Type="http://schemas.openxmlformats.org/officeDocument/2006/relationships/slideLayout" Target="../slideLayouts/slideLayout101.xml"/><Relationship Id="rId3" Type="http://schemas.openxmlformats.org/officeDocument/2006/relationships/slideLayout" Target="../slideLayouts/slideLayout96.xml"/><Relationship Id="rId12" Type="http://schemas.openxmlformats.org/officeDocument/2006/relationships/slideLayout" Target="../slideLayouts/slideLayout105.xml"/><Relationship Id="rId17" Type="http://schemas.openxmlformats.org/officeDocument/2006/relationships/slideLayout" Target="../slideLayouts/slideLayout110.xml"/><Relationship Id="rId25" Type="http://schemas.openxmlformats.org/officeDocument/2006/relationships/slideLayout" Target="../slideLayouts/slideLayout118.xml"/><Relationship Id="rId33" Type="http://schemas.openxmlformats.org/officeDocument/2006/relationships/slideLayout" Target="../slideLayouts/slideLayout126.xml"/><Relationship Id="rId38" Type="http://schemas.openxmlformats.org/officeDocument/2006/relationships/slideLayout" Target="../slideLayouts/slideLayout131.xml"/><Relationship Id="rId46" Type="http://schemas.openxmlformats.org/officeDocument/2006/relationships/theme" Target="../theme/theme2.xml"/><Relationship Id="rId20" Type="http://schemas.openxmlformats.org/officeDocument/2006/relationships/slideLayout" Target="../slideLayouts/slideLayout113.xml"/><Relationship Id="rId41" Type="http://schemas.openxmlformats.org/officeDocument/2006/relationships/slideLayout" Target="../slideLayouts/slideLayout134.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1.xml"/><Relationship Id="rId2" Type="http://schemas.openxmlformats.org/officeDocument/2006/relationships/slideLayout" Target="../slideLayouts/slideLayout140.xml"/><Relationship Id="rId1" Type="http://schemas.openxmlformats.org/officeDocument/2006/relationships/slideLayout" Target="../slideLayouts/slideLayout139.xml"/><Relationship Id="rId6" Type="http://schemas.openxmlformats.org/officeDocument/2006/relationships/image" Target="../media/image31.emf"/><Relationship Id="rId5" Type="http://schemas.openxmlformats.org/officeDocument/2006/relationships/theme" Target="../theme/theme3.xml"/><Relationship Id="rId4" Type="http://schemas.openxmlformats.org/officeDocument/2006/relationships/slideLayout" Target="../slideLayouts/slideLayout142.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theme" Target="../theme/theme4.xml"/><Relationship Id="rId1" Type="http://schemas.openxmlformats.org/officeDocument/2006/relationships/slideLayout" Target="../slideLayouts/slideLayout1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12" name="Footer Placeholder 211">
            <a:extLst>
              <a:ext uri="{FF2B5EF4-FFF2-40B4-BE49-F238E27FC236}">
                <a16:creationId xmlns:a16="http://schemas.microsoft.com/office/drawing/2014/main" id="{4740729B-6B00-487E-8587-688E58469855}"/>
              </a:ext>
            </a:extLst>
          </p:cNvPr>
          <p:cNvSpPr>
            <a:spLocks noGrp="1"/>
          </p:cNvSpPr>
          <p:nvPr>
            <p:ph type="ftr" sz="quarter" idx="3"/>
          </p:nvPr>
        </p:nvSpPr>
        <p:spPr>
          <a:xfrm>
            <a:off x="255593" y="6512719"/>
            <a:ext cx="1377945" cy="87751"/>
          </a:xfrm>
          <a:prstGeom prst="rect">
            <a:avLst/>
          </a:prstGeom>
        </p:spPr>
        <p:txBody>
          <a:bodyPr vert="horz" lIns="0" tIns="0" rIns="0" bIns="0" rtlCol="0" anchor="ctr"/>
          <a:lstStyle>
            <a:lvl1pPr algn="l">
              <a:lnSpc>
                <a:spcPct val="100000"/>
              </a:lnSpc>
              <a:defRPr sz="1000">
                <a:solidFill>
                  <a:schemeClr val="tx1"/>
                </a:solidFill>
                <a:latin typeface="Arial" panose="020B0604020202020204" pitchFamily="34" charset="0"/>
                <a:cs typeface="Arial" panose="020B0604020202020204" pitchFamily="34" charset="0"/>
              </a:defRPr>
            </a:lvl1pPr>
          </a:lstStyle>
          <a:p>
            <a:r>
              <a:rPr lang="en-US"/>
              <a:t>Mojang Studios</a:t>
            </a:r>
          </a:p>
        </p:txBody>
      </p:sp>
      <p:sp>
        <p:nvSpPr>
          <p:cNvPr id="214" name="Title Placeholder 213">
            <a:extLst>
              <a:ext uri="{FF2B5EF4-FFF2-40B4-BE49-F238E27FC236}">
                <a16:creationId xmlns:a16="http://schemas.microsoft.com/office/drawing/2014/main" id="{96759E55-3644-4693-8FBA-C543A6DB67A5}"/>
              </a:ext>
            </a:extLst>
          </p:cNvPr>
          <p:cNvSpPr>
            <a:spLocks noGrp="1"/>
          </p:cNvSpPr>
          <p:nvPr>
            <p:ph type="title"/>
          </p:nvPr>
        </p:nvSpPr>
        <p:spPr>
          <a:xfrm>
            <a:off x="252413" y="258762"/>
            <a:ext cx="11683994" cy="207963"/>
          </a:xfrm>
          <a:prstGeom prst="rect">
            <a:avLst/>
          </a:prstGeom>
        </p:spPr>
        <p:txBody>
          <a:bodyPr vert="horz" lIns="0" tIns="0" rIns="0" bIns="0" rtlCol="0" anchor="t" anchorCtr="0">
            <a:noAutofit/>
          </a:bodyPr>
          <a:lstStyle/>
          <a:p>
            <a:r>
              <a:rPr lang="en-US"/>
              <a:t>Content page title (14pt)</a:t>
            </a:r>
          </a:p>
        </p:txBody>
      </p:sp>
      <p:sp>
        <p:nvSpPr>
          <p:cNvPr id="215" name="Slide Number Placeholder 214">
            <a:extLst>
              <a:ext uri="{FF2B5EF4-FFF2-40B4-BE49-F238E27FC236}">
                <a16:creationId xmlns:a16="http://schemas.microsoft.com/office/drawing/2014/main" id="{B3BFBA1F-35F4-47B0-80A6-BC82AAEEAAD5}"/>
              </a:ext>
            </a:extLst>
          </p:cNvPr>
          <p:cNvSpPr>
            <a:spLocks noGrp="1"/>
          </p:cNvSpPr>
          <p:nvPr>
            <p:ph type="sldNum" sz="quarter" idx="4"/>
          </p:nvPr>
        </p:nvSpPr>
        <p:spPr>
          <a:xfrm>
            <a:off x="11559383" y="6507956"/>
            <a:ext cx="380205" cy="91280"/>
          </a:xfrm>
          <a:prstGeom prst="rect">
            <a:avLst/>
          </a:prstGeom>
        </p:spPr>
        <p:txBody>
          <a:bodyPr vert="horz" lIns="0" tIns="0" rIns="0" bIns="0" rtlCol="0" anchor="ctr"/>
          <a:lstStyle>
            <a:lvl1pPr algn="r">
              <a:lnSpc>
                <a:spcPct val="100000"/>
              </a:lnSpc>
              <a:defRPr sz="1000">
                <a:solidFill>
                  <a:schemeClr val="tx1"/>
                </a:solidFill>
                <a:latin typeface="Arial" panose="020B0604020202020204" pitchFamily="34" charset="0"/>
                <a:cs typeface="Arial" panose="020B0604020202020204" pitchFamily="34" charset="0"/>
              </a:defRPr>
            </a:lvl1pPr>
          </a:lstStyle>
          <a:p>
            <a:fld id="{7C84D469-983E-45D1-83D0-D0A54F8F126E}" type="slidenum">
              <a:rPr lang="en-US" smtClean="0"/>
              <a:pPr/>
              <a:t>‹#›</a:t>
            </a:fld>
            <a:endParaRPr lang="en-US"/>
          </a:p>
        </p:txBody>
      </p:sp>
      <p:sp>
        <p:nvSpPr>
          <p:cNvPr id="217" name="Date Placeholder 216">
            <a:extLst>
              <a:ext uri="{FF2B5EF4-FFF2-40B4-BE49-F238E27FC236}">
                <a16:creationId xmlns:a16="http://schemas.microsoft.com/office/drawing/2014/main" id="{F99D94F4-273F-4746-96BB-CE7E602A7E82}"/>
              </a:ext>
            </a:extLst>
          </p:cNvPr>
          <p:cNvSpPr>
            <a:spLocks noGrp="1"/>
          </p:cNvSpPr>
          <p:nvPr>
            <p:ph type="dt" sz="half" idx="2"/>
          </p:nvPr>
        </p:nvSpPr>
        <p:spPr>
          <a:xfrm>
            <a:off x="3195637" y="6512718"/>
            <a:ext cx="2852737" cy="87752"/>
          </a:xfrm>
          <a:prstGeom prst="rect">
            <a:avLst/>
          </a:prstGeom>
        </p:spPr>
        <p:txBody>
          <a:bodyPr vert="horz" lIns="0" tIns="0" rIns="0" bIns="0" rtlCol="0" anchor="ctr"/>
          <a:lstStyle>
            <a:lvl1pPr algn="l">
              <a:defRPr sz="1000">
                <a:solidFill>
                  <a:schemeClr val="tx1"/>
                </a:solidFill>
                <a:latin typeface="Arial" panose="020B0604020202020204" pitchFamily="34" charset="0"/>
                <a:cs typeface="Arial" panose="020B0604020202020204" pitchFamily="34" charset="0"/>
              </a:defRPr>
            </a:lvl1p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62681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 id="2147483717" r:id="rId57"/>
    <p:sldLayoutId id="2147483718" r:id="rId58"/>
    <p:sldLayoutId id="2147483719" r:id="rId59"/>
    <p:sldLayoutId id="2147483720" r:id="rId60"/>
    <p:sldLayoutId id="2147483721" r:id="rId61"/>
    <p:sldLayoutId id="2147483722" r:id="rId62"/>
    <p:sldLayoutId id="2147483723" r:id="rId63"/>
    <p:sldLayoutId id="2147483724" r:id="rId64"/>
    <p:sldLayoutId id="2147483725" r:id="rId65"/>
    <p:sldLayoutId id="2147483726" r:id="rId66"/>
    <p:sldLayoutId id="2147483727" r:id="rId67"/>
    <p:sldLayoutId id="2147483728" r:id="rId68"/>
    <p:sldLayoutId id="2147483729" r:id="rId69"/>
    <p:sldLayoutId id="2147483730" r:id="rId70"/>
    <p:sldLayoutId id="2147483731" r:id="rId71"/>
    <p:sldLayoutId id="2147483732" r:id="rId72"/>
    <p:sldLayoutId id="2147483733" r:id="rId73"/>
    <p:sldLayoutId id="2147483734" r:id="rId74"/>
    <p:sldLayoutId id="2147483735" r:id="rId75"/>
    <p:sldLayoutId id="2147483736" r:id="rId76"/>
    <p:sldLayoutId id="2147483737" r:id="rId77"/>
    <p:sldLayoutId id="2147483738" r:id="rId78"/>
    <p:sldLayoutId id="2147483739" r:id="rId79"/>
    <p:sldLayoutId id="2147483740" r:id="rId80"/>
    <p:sldLayoutId id="2147483741" r:id="rId81"/>
    <p:sldLayoutId id="2147483742" r:id="rId82"/>
    <p:sldLayoutId id="2147483743" r:id="rId83"/>
    <p:sldLayoutId id="2147483744" r:id="rId84"/>
    <p:sldLayoutId id="2147483745" r:id="rId85"/>
    <p:sldLayoutId id="2147483746" r:id="rId86"/>
    <p:sldLayoutId id="2147483747" r:id="rId87"/>
    <p:sldLayoutId id="2147483748" r:id="rId88"/>
    <p:sldLayoutId id="2147483749" r:id="rId89"/>
    <p:sldLayoutId id="2147483750" r:id="rId90"/>
    <p:sldLayoutId id="2147483751" r:id="rId91"/>
    <p:sldLayoutId id="2147483752" r:id="rId92"/>
    <p:sldLayoutId id="2147483753" r:id="rId93"/>
  </p:sldLayoutIdLst>
  <p:hf hdr="0"/>
  <p:txStyles>
    <p:titleStyle>
      <a:lvl1pPr algn="l" defTabSz="914400" rtl="0" eaLnBrk="1" latinLnBrk="0" hangingPunct="1">
        <a:lnSpc>
          <a:spcPct val="105000"/>
        </a:lnSpc>
        <a:spcBef>
          <a:spcPct val="0"/>
        </a:spcBef>
        <a:spcAft>
          <a:spcPts val="1200"/>
        </a:spcAft>
        <a:buNone/>
        <a:defRPr lang="en-US" sz="1400" b="1" kern="1200" dirty="0" smtClean="0">
          <a:solidFill>
            <a:schemeClr val="tx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100000"/>
        </a:lnSpc>
        <a:spcBef>
          <a:spcPts val="0"/>
        </a:spcBef>
        <a:spcAft>
          <a:spcPts val="1200"/>
        </a:spcAft>
        <a:buSzPct val="80000"/>
        <a:buFont typeface="Wingdings" panose="05000000000000000000" pitchFamily="2" charset="2"/>
        <a:buNone/>
        <a:defRPr lang="en-US" sz="1000" kern="1200" dirty="0">
          <a:solidFill>
            <a:schemeClr val="tx1"/>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800" kern="1200">
          <a:solidFill>
            <a:schemeClr val="tx1"/>
          </a:solidFill>
          <a:latin typeface="Arial" panose="020B0604020202020204" pitchFamily="34" charset="0"/>
          <a:ea typeface="+mn-ea"/>
          <a:cs typeface="Arial" panose="020B0604020202020204" pitchFamily="34" charset="0"/>
        </a:defRPr>
      </a:lvl2pPr>
      <a:lvl3pPr marL="73152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600" kern="1200">
          <a:solidFill>
            <a:schemeClr val="tx1"/>
          </a:solidFill>
          <a:latin typeface="Arial" panose="020B0604020202020204" pitchFamily="34" charset="0"/>
          <a:ea typeface="+mn-ea"/>
          <a:cs typeface="Arial" panose="020B0604020202020204" pitchFamily="34" charset="0"/>
        </a:defRPr>
      </a:lvl3pPr>
      <a:lvl4pPr marL="100584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400" kern="1200">
          <a:solidFill>
            <a:schemeClr val="tx1"/>
          </a:solidFill>
          <a:latin typeface="Arial" panose="020B0604020202020204" pitchFamily="34" charset="0"/>
          <a:ea typeface="+mn-ea"/>
          <a:cs typeface="Arial" panose="020B0604020202020204" pitchFamily="34" charset="0"/>
        </a:defRPr>
      </a:lvl4pPr>
      <a:lvl5pPr marL="128016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1">
          <p15:clr>
            <a:srgbClr val="F26B43"/>
          </p15:clr>
        </p15:guide>
        <p15:guide id="3" pos="159">
          <p15:clr>
            <a:srgbClr val="F26B43"/>
          </p15:clr>
        </p15:guide>
        <p15:guide id="4" pos="7521">
          <p15:clr>
            <a:srgbClr val="F26B43"/>
          </p15:clr>
        </p15:guide>
        <p15:guide id="5" orient="horz" pos="4160">
          <p15:clr>
            <a:srgbClr val="F26B43"/>
          </p15:clr>
        </p15:guide>
        <p15:guide id="6" orient="horz" pos="779">
          <p15:clr>
            <a:srgbClr val="F26B43"/>
          </p15:clr>
        </p15:guide>
        <p15:guide id="7" pos="1086">
          <p15:clr>
            <a:srgbClr val="F26B43"/>
          </p15:clr>
        </p15:guide>
        <p15:guide id="8" pos="1029">
          <p15:clr>
            <a:srgbClr val="F26B43"/>
          </p15:clr>
        </p15:guide>
        <p15:guide id="9" pos="1955">
          <p15:clr>
            <a:srgbClr val="F26B43"/>
          </p15:clr>
        </p15:guide>
        <p15:guide id="10" pos="2013">
          <p15:clr>
            <a:srgbClr val="F26B43"/>
          </p15:clr>
        </p15:guide>
        <p15:guide id="11" pos="2882">
          <p15:clr>
            <a:srgbClr val="F26B43"/>
          </p15:clr>
        </p15:guide>
        <p15:guide id="12" pos="3869">
          <p15:clr>
            <a:srgbClr val="F26B43"/>
          </p15:clr>
        </p15:guide>
        <p15:guide id="13" pos="3810">
          <p15:clr>
            <a:srgbClr val="F26B43"/>
          </p15:clr>
        </p15:guide>
        <p15:guide id="14" pos="2937">
          <p15:clr>
            <a:srgbClr val="F26B43"/>
          </p15:clr>
        </p15:guide>
        <p15:guide id="15" pos="4740">
          <p15:clr>
            <a:srgbClr val="F26B43"/>
          </p15:clr>
        </p15:guide>
        <p15:guide id="16" pos="4797">
          <p15:clr>
            <a:srgbClr val="F26B43"/>
          </p15:clr>
        </p15:guide>
        <p15:guide id="17" pos="5722">
          <p15:clr>
            <a:srgbClr val="F26B43"/>
          </p15:clr>
        </p15:guide>
        <p15:guide id="18" pos="5666">
          <p15:clr>
            <a:srgbClr val="F26B43"/>
          </p15:clr>
        </p15:guide>
        <p15:guide id="19" pos="6592">
          <p15:clr>
            <a:srgbClr val="F26B43"/>
          </p15:clr>
        </p15:guide>
        <p15:guide id="20" pos="6650">
          <p15:clr>
            <a:srgbClr val="F26B43"/>
          </p15:clr>
        </p15:guide>
        <p15:guide id="21" orient="horz" pos="836">
          <p15:clr>
            <a:srgbClr val="F26B43"/>
          </p15:clr>
        </p15:guide>
        <p15:guide id="22" orient="horz" pos="1455">
          <p15:clr>
            <a:srgbClr val="F26B43"/>
          </p15:clr>
        </p15:guide>
        <p15:guide id="23" orient="horz" pos="1509">
          <p15:clr>
            <a:srgbClr val="F26B43"/>
          </p15:clr>
        </p15:guide>
        <p15:guide id="24" orient="horz" pos="2121">
          <p15:clr>
            <a:srgbClr val="F26B43"/>
          </p15:clr>
        </p15:guide>
        <p15:guide id="25" orient="horz" pos="2178">
          <p15:clr>
            <a:srgbClr val="F26B43"/>
          </p15:clr>
        </p15:guide>
        <p15:guide id="26" orient="horz" pos="2796">
          <p15:clr>
            <a:srgbClr val="F26B43"/>
          </p15:clr>
        </p15:guide>
        <p15:guide id="27" orient="horz" pos="2853">
          <p15:clr>
            <a:srgbClr val="F26B43"/>
          </p15:clr>
        </p15:guide>
        <p15:guide id="28" orient="horz" pos="3474">
          <p15:clr>
            <a:srgbClr val="F26B43"/>
          </p15:clr>
        </p15:guide>
        <p15:guide id="29" orient="horz" pos="3528">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1344" y="393192"/>
            <a:ext cx="11149439" cy="795528"/>
          </a:xfrm>
          <a:prstGeom prst="rect">
            <a:avLst/>
          </a:prstGeom>
        </p:spPr>
        <p:txBody>
          <a:bodyPr vert="horz" wrap="square" lIns="0" tIns="45720" rIns="0" bIns="45720" rtlCol="0" anchor="b">
            <a:noAutofit/>
          </a:bodyPr>
          <a:lstStyle/>
          <a:p>
            <a:r>
              <a:rPr lang="en-US"/>
              <a:t>Click to edit Master title style</a:t>
            </a:r>
            <a:endParaRPr lang="en-US" dirty="0"/>
          </a:p>
        </p:txBody>
      </p:sp>
      <p:sp>
        <p:nvSpPr>
          <p:cNvPr id="3" name="Text Placeholder 2"/>
          <p:cNvSpPr>
            <a:spLocks noGrp="1"/>
          </p:cNvSpPr>
          <p:nvPr>
            <p:ph type="body" idx="1"/>
          </p:nvPr>
        </p:nvSpPr>
        <p:spPr>
          <a:xfrm>
            <a:off x="521344" y="1290320"/>
            <a:ext cx="11149439" cy="4927600"/>
          </a:xfrm>
          <a:prstGeom prst="rect">
            <a:avLst/>
          </a:prstGeom>
        </p:spPr>
        <p:txBody>
          <a:bodyPr vert="horz" lIns="0" tIns="45720" rIns="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62185613"/>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 id="2147483766" r:id="rId12"/>
    <p:sldLayoutId id="2147483767" r:id="rId13"/>
    <p:sldLayoutId id="2147483768" r:id="rId14"/>
    <p:sldLayoutId id="2147483769" r:id="rId15"/>
    <p:sldLayoutId id="2147483770" r:id="rId16"/>
    <p:sldLayoutId id="2147483771" r:id="rId17"/>
    <p:sldLayoutId id="2147483772" r:id="rId18"/>
    <p:sldLayoutId id="2147483773" r:id="rId19"/>
    <p:sldLayoutId id="2147483774" r:id="rId20"/>
    <p:sldLayoutId id="2147483775" r:id="rId21"/>
    <p:sldLayoutId id="2147483776" r:id="rId22"/>
    <p:sldLayoutId id="2147483777" r:id="rId23"/>
    <p:sldLayoutId id="2147483778" r:id="rId24"/>
    <p:sldLayoutId id="2147483779" r:id="rId25"/>
    <p:sldLayoutId id="2147483780" r:id="rId26"/>
    <p:sldLayoutId id="2147483781" r:id="rId27"/>
    <p:sldLayoutId id="2147483782" r:id="rId28"/>
    <p:sldLayoutId id="2147483783" r:id="rId29"/>
    <p:sldLayoutId id="2147483784" r:id="rId30"/>
    <p:sldLayoutId id="2147483785" r:id="rId31"/>
    <p:sldLayoutId id="2147483786" r:id="rId32"/>
    <p:sldLayoutId id="2147483787" r:id="rId33"/>
    <p:sldLayoutId id="2147483788" r:id="rId34"/>
    <p:sldLayoutId id="2147483789" r:id="rId35"/>
    <p:sldLayoutId id="2147483790" r:id="rId36"/>
    <p:sldLayoutId id="2147483791" r:id="rId37"/>
    <p:sldLayoutId id="2147483792" r:id="rId38"/>
    <p:sldLayoutId id="2147483793" r:id="rId39"/>
    <p:sldLayoutId id="2147483794" r:id="rId40"/>
    <p:sldLayoutId id="2147483795" r:id="rId41"/>
    <p:sldLayoutId id="2147483796" r:id="rId42"/>
    <p:sldLayoutId id="2147483797" r:id="rId43"/>
    <p:sldLayoutId id="2147483798" r:id="rId44"/>
    <p:sldLayoutId id="2147483799" r:id="rId4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cap="all" spc="-100" baseline="0">
          <a:solidFill>
            <a:schemeClr val="tx1">
              <a:alpha val="99000"/>
            </a:schemeClr>
          </a:solidFill>
          <a:latin typeface="+mj-lt"/>
          <a:ea typeface="+mj-ea"/>
          <a:cs typeface="+mj-cs"/>
        </a:defRPr>
      </a:lvl1pPr>
    </p:titleStyle>
    <p:bodyStyle>
      <a:lvl1pPr marL="0" indent="0" algn="l" defTabSz="914400" rtl="0" eaLnBrk="1" latinLnBrk="0" hangingPunct="1">
        <a:spcBef>
          <a:spcPts val="0"/>
        </a:spcBef>
        <a:spcAft>
          <a:spcPts val="600"/>
        </a:spcAft>
        <a:buSzPct val="90000"/>
        <a:buFont typeface="Wingdings" pitchFamily="2" charset="2"/>
        <a:buNone/>
        <a:defRPr sz="3200" kern="1200">
          <a:solidFill>
            <a:schemeClr val="tx2">
              <a:alpha val="99000"/>
            </a:schemeClr>
          </a:solidFill>
          <a:latin typeface="+mn-lt"/>
          <a:ea typeface="+mn-ea"/>
          <a:cs typeface="+mn-cs"/>
        </a:defRPr>
      </a:lvl1pPr>
      <a:lvl2pPr marL="230187" indent="0" algn="l" defTabSz="914400" rtl="0" eaLnBrk="1" latinLnBrk="0" hangingPunct="1">
        <a:spcBef>
          <a:spcPts val="0"/>
        </a:spcBef>
        <a:spcAft>
          <a:spcPts val="1200"/>
        </a:spcAft>
        <a:buSzPct val="90000"/>
        <a:buFont typeface="Wingdings" pitchFamily="2" charset="2"/>
        <a:buNone/>
        <a:defRPr sz="2400" kern="1200">
          <a:solidFill>
            <a:schemeClr val="tx1">
              <a:alpha val="99000"/>
            </a:schemeClr>
          </a:solidFill>
          <a:latin typeface="+mn-lt"/>
          <a:ea typeface="+mn-ea"/>
          <a:cs typeface="+mn-cs"/>
        </a:defRPr>
      </a:lvl2pPr>
      <a:lvl3pPr marL="403225" indent="0" algn="l" defTabSz="914400" rtl="0" eaLnBrk="1" latinLnBrk="0" hangingPunct="1">
        <a:spcBef>
          <a:spcPts val="0"/>
        </a:spcBef>
        <a:spcAft>
          <a:spcPts val="1200"/>
        </a:spcAft>
        <a:buSzPct val="90000"/>
        <a:buFont typeface="Wingdings" pitchFamily="2" charset="2"/>
        <a:buNone/>
        <a:defRPr sz="2000" kern="1200">
          <a:solidFill>
            <a:schemeClr val="tx1">
              <a:alpha val="99000"/>
            </a:schemeClr>
          </a:solidFill>
          <a:latin typeface="+mn-lt"/>
          <a:ea typeface="+mn-ea"/>
          <a:cs typeface="+mn-cs"/>
        </a:defRPr>
      </a:lvl3pPr>
      <a:lvl4pPr marL="568325" indent="0" algn="l" defTabSz="914400" rtl="0" eaLnBrk="1" latinLnBrk="0" hangingPunct="1">
        <a:spcBef>
          <a:spcPts val="0"/>
        </a:spcBef>
        <a:spcAft>
          <a:spcPts val="1200"/>
        </a:spcAft>
        <a:buSzPct val="90000"/>
        <a:buFont typeface="Wingdings" pitchFamily="2" charset="2"/>
        <a:buNone/>
        <a:defRPr sz="1800" kern="1200">
          <a:solidFill>
            <a:schemeClr val="tx1">
              <a:alpha val="99000"/>
            </a:schemeClr>
          </a:solidFill>
          <a:latin typeface="+mn-lt"/>
          <a:ea typeface="+mn-ea"/>
          <a:cs typeface="+mn-cs"/>
        </a:defRPr>
      </a:lvl4pPr>
      <a:lvl5pPr marL="741362" indent="0" algn="l" defTabSz="914400" rtl="0" eaLnBrk="1" latinLnBrk="0" hangingPunct="1">
        <a:spcBef>
          <a:spcPts val="0"/>
        </a:spcBef>
        <a:spcAft>
          <a:spcPts val="1200"/>
        </a:spcAft>
        <a:buSzPct val="90000"/>
        <a:buFont typeface="Wingdings" pitchFamily="2" charset="2"/>
        <a:buNone/>
        <a:defRPr sz="1800" kern="1200">
          <a:solidFill>
            <a:schemeClr val="tx1">
              <a:alpha val="99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Nämä ovat Microsoft-brändin värejä. Väripalkki on sijoitettu pääteeman viereen, jotta se näkyy kaikilla dioilla. Käyttäjät voivat valita brändin värejä helposti käyttämällä värityökaluja, kuten muodon tai linjan väritäyttöä jne.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6" cstate="print">
            <a:extLst>
              <a:ext uri="{28A0092B-C50C-407E-A947-70E740481C1C}">
                <a14:useLocalDpi xmlns:a14="http://schemas.microsoft.com/office/drawing/2010/main"/>
              </a:ext>
            </a:extLst>
          </a:blip>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2633081345"/>
      </p:ext>
    </p:extLst>
  </p:cSld>
  <p:clrMap bg1="lt1" tx1="dk1" bg2="lt2" tx2="dk2" accent1="accent1" accent2="accent2" accent3="accent3" accent4="accent4" accent5="accent5" accent6="accent6" hlink="hlink" folHlink="folHlink"/>
  <p:sldLayoutIdLst>
    <p:sldLayoutId id="2147484820" r:id="rId1"/>
    <p:sldLayoutId id="2147484814" r:id="rId2"/>
    <p:sldLayoutId id="2147484810" r:id="rId3"/>
    <p:sldLayoutId id="2147484815" r:id="rId4"/>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50" name="Picture 49">
            <a:extLst>
              <a:ext uri="{FF2B5EF4-FFF2-40B4-BE49-F238E27FC236}">
                <a16:creationId xmlns:a16="http://schemas.microsoft.com/office/drawing/2014/main" id="{F7D1C1B0-B53E-499D-B47D-58586D6F44FC}"/>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2009218608"/>
      </p:ext>
    </p:extLst>
  </p:cSld>
  <p:clrMap bg1="dk1" tx1="lt1" bg2="dk2" tx2="lt2" accent1="accent1" accent2="accent2" accent3="accent3" accent4="accent4" accent5="accent5" accent6="accent6" hlink="hlink" folHlink="folHlink"/>
  <p:sldLayoutIdLst>
    <p:sldLayoutId id="2147484676" r:id="rId1"/>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slideLayout" Target="../slideLayouts/slideLayout143.xml"/><Relationship Id="rId7" Type="http://schemas.openxmlformats.org/officeDocument/2006/relationships/image" Target="../media/image3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7.emf"/><Relationship Id="rId5" Type="http://schemas.openxmlformats.org/officeDocument/2006/relationships/image" Target="../media/image36.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46.png"/><Relationship Id="rId4" Type="http://schemas.openxmlformats.org/officeDocument/2006/relationships/image" Target="../media/image45.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47.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19.xml"/><Relationship Id="rId7" Type="http://schemas.openxmlformats.org/officeDocument/2006/relationships/image" Target="../media/image49.jpeg"/><Relationship Id="rId2" Type="http://schemas.openxmlformats.org/officeDocument/2006/relationships/video" Target="https://www.youtube.com/embed/mcmYMb67HI0?feature=oembed" TargetMode="External"/><Relationship Id="rId1" Type="http://schemas.openxmlformats.org/officeDocument/2006/relationships/video" Target="https://www.youtube.com/embed/A0WkjCnKb6w?feature=oembed" TargetMode="External"/><Relationship Id="rId6" Type="http://schemas.openxmlformats.org/officeDocument/2006/relationships/image" Target="../media/image48.jpeg"/><Relationship Id="rId5" Type="http://schemas.openxmlformats.org/officeDocument/2006/relationships/image" Target="../media/image25.png"/><Relationship Id="rId4" Type="http://schemas.openxmlformats.org/officeDocument/2006/relationships/image" Target="../media/image40.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0.jpe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1.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2.pn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3.jpe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4.pn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4.png"/></Relationships>
</file>

<file path=ppt/slides/_rels/slide1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xml"/><Relationship Id="rId1" Type="http://schemas.openxmlformats.org/officeDocument/2006/relationships/slideLayout" Target="../slideLayouts/slideLayout142.xml"/><Relationship Id="rId4" Type="http://schemas.openxmlformats.org/officeDocument/2006/relationships/image" Target="../media/image56.png"/></Relationships>
</file>

<file path=ppt/slides/_rels/slide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28.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7.png"/></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8.jpeg"/></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9.jpeg"/></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0.jpe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1.png"/></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2.png"/></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4.png"/></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65.jpeg"/><Relationship Id="rId1" Type="http://schemas.openxmlformats.org/officeDocument/2006/relationships/slideLayout" Target="../slideLayouts/slideLayout119.xml"/><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3.xml"/><Relationship Id="rId1" Type="http://schemas.openxmlformats.org/officeDocument/2006/relationships/slideLayout" Target="../slideLayouts/slideLayout141.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7.png"/></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8.png"/></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9.png"/></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0.png"/></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72.png"/><Relationship Id="rId4" Type="http://schemas.openxmlformats.org/officeDocument/2006/relationships/image" Target="../media/image71.jpeg"/></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4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3.png"/></Relationships>
</file>

<file path=ppt/slides/_rels/slide4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4.jpeg"/></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5.jpeg"/></Relationships>
</file>

<file path=ppt/slides/_rels/slide4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6.png"/></Relationships>
</file>

<file path=ppt/slides/_rels/slide4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7.png"/></Relationships>
</file>

<file path=ppt/slides/_rels/slide4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8.png"/></Relationships>
</file>

<file path=ppt/slides/_rels/slide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9.png"/></Relationships>
</file>

<file path=ppt/slides/_rels/slide4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0.jpeg"/></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99.xml"/></Relationships>
</file>

<file path=ppt/slides/_rels/slide5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5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1.png"/></Relationships>
</file>

<file path=ppt/slides/_rels/slide5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2.jpeg"/></Relationships>
</file>

<file path=ppt/slides/_rels/slide5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83.png"/><Relationship Id="rId1" Type="http://schemas.openxmlformats.org/officeDocument/2006/relationships/slideLayout" Target="../slideLayouts/slideLayout119.xml"/><Relationship Id="rId4" Type="http://schemas.openxmlformats.org/officeDocument/2006/relationships/image" Target="../media/image25.png"/></Relationships>
</file>

<file path=ppt/slides/_rels/slide5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5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4.png"/></Relationships>
</file>

<file path=ppt/slides/_rels/slide5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4.png"/></Relationships>
</file>

<file path=ppt/slides/_rels/slide5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86.png"/><Relationship Id="rId4" Type="http://schemas.openxmlformats.org/officeDocument/2006/relationships/image" Target="../media/image85.png"/></Relationships>
</file>

<file path=ppt/slides/_rels/slide5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7.png"/></Relationships>
</file>

<file path=ppt/slides/_rels/slide5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4.xml"/><Relationship Id="rId1" Type="http://schemas.openxmlformats.org/officeDocument/2006/relationships/slideLayout" Target="../slideLayouts/slideLayout141.xml"/></Relationships>
</file>

<file path=ppt/slides/_rels/slide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1.jpeg"/><Relationship Id="rId1" Type="http://schemas.openxmlformats.org/officeDocument/2006/relationships/slideLayout" Target="../slideLayouts/slideLayout111.xml"/><Relationship Id="rId4" Type="http://schemas.openxmlformats.org/officeDocument/2006/relationships/image" Target="../media/image25.png"/></Relationships>
</file>

<file path=ppt/slides/_rels/slide6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6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9.png"/></Relationships>
</file>

<file path=ppt/slides/_rels/slide6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0.png"/></Relationships>
</file>

<file path=ppt/slides/_rels/slide6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1.png"/></Relationships>
</file>

<file path=ppt/slides/_rels/slide6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2.png"/></Relationships>
</file>

<file path=ppt/slides/_rels/slide6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7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3.png"/></Relationships>
</file>

<file path=ppt/slides/_rels/slide7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95.png"/><Relationship Id="rId4" Type="http://schemas.openxmlformats.org/officeDocument/2006/relationships/image" Target="../media/image94.png"/></Relationships>
</file>

<file path=ppt/slides/_rels/slide7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6" Type="http://schemas.openxmlformats.org/officeDocument/2006/relationships/image" Target="../media/image98.png"/><Relationship Id="rId5" Type="http://schemas.openxmlformats.org/officeDocument/2006/relationships/image" Target="../media/image97.jpeg"/><Relationship Id="rId4" Type="http://schemas.openxmlformats.org/officeDocument/2006/relationships/image" Target="../media/image96.png"/></Relationships>
</file>

<file path=ppt/slides/_rels/slide73.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5.xml"/><Relationship Id="rId1" Type="http://schemas.openxmlformats.org/officeDocument/2006/relationships/slideLayout" Target="../slideLayouts/slideLayout140.xml"/></Relationships>
</file>

<file path=ppt/slides/_rels/slide74.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6.xml"/><Relationship Id="rId1" Type="http://schemas.openxmlformats.org/officeDocument/2006/relationships/slideLayout" Target="../slideLayouts/slideLayout141.xml"/></Relationships>
</file>

<file path=ppt/slides/_rels/slide7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76.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7.xml"/><Relationship Id="rId1" Type="http://schemas.openxmlformats.org/officeDocument/2006/relationships/slideLayout" Target="../slideLayouts/slideLayout141.xml"/></Relationships>
</file>

<file path=ppt/slides/_rels/slide7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102.pn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9.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15229" y="1338422"/>
            <a:ext cx="5069789" cy="1354217"/>
          </a:xfrm>
        </p:spPr>
        <p:txBody>
          <a:bodyPr/>
          <a:lstStyle/>
          <a:p>
            <a:r>
              <a:rPr lang="fi-fi" sz="4400" dirty="0">
                <a:latin typeface="Torque Bold" panose="020B0803030202050203" pitchFamily="34" charset="0"/>
              </a:rPr>
              <a:t>Koodaustunti 2021 (Timecraft)</a:t>
            </a:r>
          </a:p>
        </p:txBody>
      </p:sp>
      <p:sp>
        <p:nvSpPr>
          <p:cNvPr id="10" name="Content Placeholder 2">
            <a:extLst>
              <a:ext uri="{FF2B5EF4-FFF2-40B4-BE49-F238E27FC236}">
                <a16:creationId xmlns:a16="http://schemas.microsoft.com/office/drawing/2014/main" id="{8B288F94-31DE-4FDD-B96A-60493491BB80}"/>
              </a:ext>
            </a:extLst>
          </p:cNvPr>
          <p:cNvSpPr txBox="1">
            <a:spLocks/>
          </p:cNvSpPr>
          <p:nvPr/>
        </p:nvSpPr>
        <p:spPr>
          <a:xfrm>
            <a:off x="315229" y="3009612"/>
            <a:ext cx="4552785" cy="2042898"/>
          </a:xfrm>
          <a:prstGeom prst="rect">
            <a:avLst/>
          </a:prstGeom>
          <a:solidFill>
            <a:srgbClr val="3B2E58"/>
          </a:solidFill>
        </p:spPr>
        <p:txBody>
          <a:bodyPr vert="horz" lIns="0" tIns="0" rIns="0" bIns="0" rtlCol="0">
            <a:noAutofit/>
          </a:bodyPr>
          <a:lstStyle>
            <a:lvl1pPr marL="0" indent="0" algn="l" defTabSz="914400" rtl="0" eaLnBrk="1" latinLnBrk="0" hangingPunct="1">
              <a:lnSpc>
                <a:spcPct val="90000"/>
              </a:lnSpc>
              <a:spcBef>
                <a:spcPts val="1200"/>
              </a:spcBef>
              <a:buFont typeface="Arial" panose="020B0604020202020204" pitchFamily="34" charset="0"/>
              <a:buNone/>
              <a:defRPr sz="3200" kern="1200">
                <a:solidFill>
                  <a:schemeClr val="bg1"/>
                </a:solidFill>
                <a:latin typeface="+mn-lt"/>
                <a:ea typeface="+mn-ea"/>
                <a:cs typeface="+mn-cs"/>
              </a:defRPr>
            </a:lvl1pPr>
            <a:lvl2pPr marL="457200" indent="0" algn="ctr" defTabSz="914400" rtl="0" eaLnBrk="1" latinLnBrk="0" hangingPunct="1">
              <a:lnSpc>
                <a:spcPct val="90000"/>
              </a:lnSpc>
              <a:spcBef>
                <a:spcPts val="1200"/>
              </a:spcBef>
              <a:buFont typeface="Arial" panose="020B0604020202020204" pitchFamily="34" charset="0"/>
              <a:buNone/>
              <a:defRPr sz="2000" kern="1200">
                <a:solidFill>
                  <a:schemeClr val="bg1"/>
                </a:solidFill>
                <a:latin typeface="+mn-lt"/>
                <a:ea typeface="+mn-ea"/>
                <a:cs typeface="+mn-cs"/>
              </a:defRPr>
            </a:lvl2pPr>
            <a:lvl3pPr marL="914400" indent="0" algn="ctr" defTabSz="914400" rtl="0" eaLnBrk="1" latinLnBrk="0" hangingPunct="1">
              <a:lnSpc>
                <a:spcPct val="90000"/>
              </a:lnSpc>
              <a:spcBef>
                <a:spcPts val="1200"/>
              </a:spcBef>
              <a:buFont typeface="Arial" panose="020B0604020202020204" pitchFamily="34" charset="0"/>
              <a:buNone/>
              <a:defRPr sz="1800" kern="1200">
                <a:solidFill>
                  <a:schemeClr val="bg1"/>
                </a:solidFill>
                <a:latin typeface="+mn-lt"/>
                <a:ea typeface="+mn-ea"/>
                <a:cs typeface="+mn-cs"/>
              </a:defRPr>
            </a:lvl3pPr>
            <a:lvl4pPr marL="1371600" indent="0" algn="ctr" defTabSz="914400" rtl="0" eaLnBrk="1" latinLnBrk="0" hangingPunct="1">
              <a:lnSpc>
                <a:spcPct val="90000"/>
              </a:lnSpc>
              <a:spcBef>
                <a:spcPts val="1200"/>
              </a:spcBef>
              <a:buFont typeface="Arial" panose="020B0604020202020204" pitchFamily="34" charset="0"/>
              <a:buNone/>
              <a:defRPr sz="1600" kern="1200">
                <a:solidFill>
                  <a:schemeClr val="bg1"/>
                </a:solidFill>
                <a:latin typeface="+mn-lt"/>
                <a:ea typeface="+mn-ea"/>
                <a:cs typeface="+mn-cs"/>
              </a:defRPr>
            </a:lvl4pPr>
            <a:lvl5pPr marL="1828800" indent="0" algn="ctr" defTabSz="914400" rtl="0" eaLnBrk="1" latinLnBrk="0" hangingPunct="1">
              <a:lnSpc>
                <a:spcPct val="90000"/>
              </a:lnSpc>
              <a:spcBef>
                <a:spcPts val="1200"/>
              </a:spcBef>
              <a:buFont typeface="Arial" panose="020B0604020202020204" pitchFamily="34" charset="0"/>
              <a:buNone/>
              <a:defRPr sz="1600" kern="1200">
                <a:solidFill>
                  <a:schemeClr val="bg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sz="2000" b="1" dirty="0">
              <a:solidFill>
                <a:schemeClr val="tx1"/>
              </a:solidFill>
              <a:effectLst>
                <a:outerShdw blurRad="38100" dist="38100" dir="2700000" algn="tl">
                  <a:srgbClr val="000000">
                    <a:alpha val="43137"/>
                  </a:srgbClr>
                </a:outerShdw>
              </a:effectLst>
              <a:latin typeface="Torque Bold" panose="020B0803030202050203" pitchFamily="34" charset="0"/>
              <a:ea typeface="Segoe UI Black"/>
              <a:cs typeface="Segoe UI Semibold"/>
            </a:endParaRPr>
          </a:p>
          <a:p>
            <a:r>
              <a:rPr lang="fi-fi" sz="2000" b="1" dirty="0">
                <a:solidFill>
                  <a:schemeClr val="tx1"/>
                </a:solidFill>
                <a:effectLst>
                  <a:outerShdw blurRad="38100" dist="38100" dir="2700000" algn="tl">
                    <a:srgbClr val="000000">
                      <a:alpha val="43137"/>
                    </a:srgbClr>
                  </a:outerShdw>
                </a:effectLst>
                <a:latin typeface="Noto Sans" panose="020B0502040504020204" pitchFamily="34" charset="0"/>
                <a:ea typeface="Noto Sans" panose="020B0502040504020204" pitchFamily="34" charset="0"/>
                <a:cs typeface="Noto Sans" panose="020B0502040504020204" pitchFamily="34" charset="0"/>
              </a:rPr>
              <a:t>Ohjauksen esittely</a:t>
            </a:r>
          </a:p>
          <a:p>
            <a:r>
              <a:rPr lang="fi-fi" sz="2000" b="1" dirty="0">
                <a:solidFill>
                  <a:schemeClr val="tx1"/>
                </a:solidFill>
                <a:effectLst>
                  <a:outerShdw blurRad="38100" dist="38100" dir="2700000" algn="tl">
                    <a:srgbClr val="000000">
                      <a:alpha val="43137"/>
                    </a:srgbClr>
                  </a:outerShdw>
                </a:effectLst>
                <a:latin typeface="Noto Sans" panose="020B0502040504020204" pitchFamily="34" charset="0"/>
                <a:ea typeface="Noto Sans" panose="020B0502040504020204" pitchFamily="34" charset="0"/>
                <a:cs typeface="Noto Sans" panose="020B0502040504020204" pitchFamily="34" charset="0"/>
              </a:rPr>
              <a:t>Käytettäviksi suorissa, oppijajohdetuissa ja hybridi-/etäoppimisympäristöissä</a:t>
            </a:r>
          </a:p>
        </p:txBody>
      </p:sp>
      <p:pic>
        <p:nvPicPr>
          <p:cNvPr id="9" name="Picture Placeholder 7" descr="Näyttökuva Minecraftin Agentista pitämässä vihreää kasvia">
            <a:extLst>
              <a:ext uri="{FF2B5EF4-FFF2-40B4-BE49-F238E27FC236}">
                <a16:creationId xmlns:a16="http://schemas.microsoft.com/office/drawing/2014/main" id="{4FCA9B77-8881-4D13-A109-4A1C18EA21AC}"/>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r="-53"/>
          <a:stretch/>
        </p:blipFill>
        <p:spPr>
          <a:xfrm>
            <a:off x="5297714" y="0"/>
            <a:ext cx="6897914" cy="6858000"/>
          </a:xfrm>
          <a:prstGeom prst="rect">
            <a:avLst/>
          </a:prstGeom>
        </p:spPr>
      </p:pic>
      <p:pic>
        <p:nvPicPr>
          <p:cNvPr id="8" name="MS logo white - EMF">
            <a:extLst>
              <a:ext uri="{FF2B5EF4-FFF2-40B4-BE49-F238E27FC236}">
                <a16:creationId xmlns:a16="http://schemas.microsoft.com/office/drawing/2014/main" id="{34EE9457-DB23-4C14-894E-F5834053BADF}"/>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bwMode="black">
          <a:xfrm>
            <a:off x="588263" y="583693"/>
            <a:ext cx="1821108" cy="390026"/>
          </a:xfrm>
          <a:prstGeom prst="rect">
            <a:avLst/>
          </a:prstGeom>
        </p:spPr>
      </p:pic>
      <p:pic>
        <p:nvPicPr>
          <p:cNvPr id="3" name="Picture 2">
            <a:extLst>
              <a:ext uri="{FF2B5EF4-FFF2-40B4-BE49-F238E27FC236}">
                <a16:creationId xmlns:a16="http://schemas.microsoft.com/office/drawing/2014/main" id="{2897E8C0-769F-418E-BD16-2BD20F66C8BB}"/>
              </a:ext>
              <a:ext uri="{C183D7F6-B498-43B3-948B-1728B52AA6E4}">
                <adec:decorative xmlns:adec="http://schemas.microsoft.com/office/drawing/2017/decorative" val="1"/>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9487930" y="583693"/>
            <a:ext cx="2115807" cy="512378"/>
          </a:xfrm>
          <a:prstGeom prst="rect">
            <a:avLst/>
          </a:prstGeom>
        </p:spPr>
      </p:pic>
      <p:cxnSp>
        <p:nvCxnSpPr>
          <p:cNvPr id="11" name="Straight Connector 10">
            <a:extLst>
              <a:ext uri="{FF2B5EF4-FFF2-40B4-BE49-F238E27FC236}">
                <a16:creationId xmlns:a16="http://schemas.microsoft.com/office/drawing/2014/main" id="{595D20B4-21E0-449A-B7D2-A2AF39E83D5D}"/>
              </a:ext>
            </a:extLst>
          </p:cNvPr>
          <p:cNvCxnSpPr>
            <a:cxnSpLocks/>
          </p:cNvCxnSpPr>
          <p:nvPr/>
        </p:nvCxnSpPr>
        <p:spPr>
          <a:xfrm>
            <a:off x="285721" y="2894903"/>
            <a:ext cx="4247300" cy="0"/>
          </a:xfrm>
          <a:prstGeom prst="line">
            <a:avLst/>
          </a:prstGeom>
          <a:ln w="28575">
            <a:solidFill>
              <a:srgbClr val="D59DFF"/>
            </a:solidFill>
          </a:ln>
        </p:spPr>
        <p:style>
          <a:lnRef idx="1">
            <a:schemeClr val="accent1"/>
          </a:lnRef>
          <a:fillRef idx="0">
            <a:schemeClr val="accent1"/>
          </a:fillRef>
          <a:effectRef idx="0">
            <a:schemeClr val="accent1"/>
          </a:effectRef>
          <a:fontRef idx="minor">
            <a:schemeClr val="tx1"/>
          </a:fontRef>
        </p:style>
      </p:cxnSp>
      <p:pic>
        <p:nvPicPr>
          <p:cNvPr id="2" name="Vacation - AShamaluevMusic">
            <a:hlinkClick r:id="" action="ppaction://media"/>
            <a:extLst>
              <a:ext uri="{FF2B5EF4-FFF2-40B4-BE49-F238E27FC236}">
                <a16:creationId xmlns:a16="http://schemas.microsoft.com/office/drawing/2014/main" id="{732415E3-3CDD-4C18-A48E-0C9F6959AF63}"/>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573732" y="5894502"/>
            <a:ext cx="759610" cy="759610"/>
          </a:xfrm>
          <a:prstGeom prst="rect">
            <a:avLst/>
          </a:prstGeom>
        </p:spPr>
      </p:pic>
    </p:spTree>
    <p:extLst>
      <p:ext uri="{BB962C8B-B14F-4D97-AF65-F5344CB8AC3E}">
        <p14:creationId xmlns:p14="http://schemas.microsoft.com/office/powerpoint/2010/main" val="1998121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2165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20000" showWhenStopped="0">
                <p:cTn id="12"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692" y="300724"/>
            <a:ext cx="11149439" cy="795528"/>
          </a:xfrm>
        </p:spPr>
        <p:txBody>
          <a:bodyPr/>
          <a:lstStyle/>
          <a:p>
            <a:r>
              <a:rPr lang="fi-fi" dirty="0"/>
              <a:t>Päivän tavoite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B20729CA-38EC-4517-A340-4577FDA63095}"/>
              </a:ext>
            </a:extLst>
          </p:cNvPr>
          <p:cNvSpPr txBox="1"/>
          <p:nvPr/>
        </p:nvSpPr>
        <p:spPr>
          <a:xfrm>
            <a:off x="519692" y="1096252"/>
            <a:ext cx="11149439" cy="1015663"/>
          </a:xfrm>
          <a:prstGeom prst="rect">
            <a:avLst/>
          </a:prstGeom>
          <a:noFill/>
        </p:spPr>
        <p:txBody>
          <a:bodyPr wrap="square" rtlCol="0">
            <a:spAutoFit/>
          </a:bodyPr>
          <a:lstStyle/>
          <a:p>
            <a:pPr algn="ctr"/>
            <a:r>
              <a:rPr lang="fi-fi"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Kuten saimme juuri tietää, Maapallon historian aikajanassa tapahtuu kummallisuuksia! </a:t>
            </a:r>
          </a:p>
          <a:p>
            <a:pPr algn="ctr"/>
            <a:r>
              <a:rPr lang="fi-fi"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Päivän tavoitteenamme on käyttää koodaustaitojamme ongelmanratkaisuun. </a:t>
            </a:r>
          </a:p>
          <a:p>
            <a:pPr algn="ctr"/>
            <a:r>
              <a:rPr lang="fi-fi"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Aloitetaanpa! </a:t>
            </a:r>
            <a:endParaRPr lang="en-US" sz="2400" dirty="0">
              <a:solidFill>
                <a:schemeClr val="accent5"/>
              </a:solidFill>
            </a:endParaRPr>
          </a:p>
        </p:txBody>
      </p:sp>
      <p:graphicFrame>
        <p:nvGraphicFramePr>
          <p:cNvPr id="6" name="Table 6">
            <a:extLst>
              <a:ext uri="{FF2B5EF4-FFF2-40B4-BE49-F238E27FC236}">
                <a16:creationId xmlns:a16="http://schemas.microsoft.com/office/drawing/2014/main" id="{C95E2C7F-04AA-4CA5-9C07-0D9B5F4F2A1E}"/>
              </a:ext>
            </a:extLst>
          </p:cNvPr>
          <p:cNvGraphicFramePr>
            <a:graphicFrameLocks noGrp="1"/>
          </p:cNvGraphicFramePr>
          <p:nvPr>
            <p:extLst>
              <p:ext uri="{D42A27DB-BD31-4B8C-83A1-F6EECF244321}">
                <p14:modId xmlns:p14="http://schemas.microsoft.com/office/powerpoint/2010/main" val="1783148529"/>
              </p:ext>
            </p:extLst>
          </p:nvPr>
        </p:nvGraphicFramePr>
        <p:xfrm>
          <a:off x="1019175" y="2468777"/>
          <a:ext cx="10191750" cy="3474720"/>
        </p:xfrm>
        <a:graphic>
          <a:graphicData uri="http://schemas.openxmlformats.org/drawingml/2006/table">
            <a:tbl>
              <a:tblPr firstRow="1" bandRow="1">
                <a:tableStyleId>{5C22544A-7EE6-4342-B048-85BDC9FD1C3A}</a:tableStyleId>
              </a:tblPr>
              <a:tblGrid>
                <a:gridCol w="5095875">
                  <a:extLst>
                    <a:ext uri="{9D8B030D-6E8A-4147-A177-3AD203B41FA5}">
                      <a16:colId xmlns:a16="http://schemas.microsoft.com/office/drawing/2014/main" val="2663216045"/>
                    </a:ext>
                  </a:extLst>
                </a:gridCol>
                <a:gridCol w="5095875">
                  <a:extLst>
                    <a:ext uri="{9D8B030D-6E8A-4147-A177-3AD203B41FA5}">
                      <a16:colId xmlns:a16="http://schemas.microsoft.com/office/drawing/2014/main" val="1348181961"/>
                    </a:ext>
                  </a:extLst>
                </a:gridCol>
              </a:tblGrid>
              <a:tr h="370840">
                <a:tc>
                  <a:txBody>
                    <a:bodyPr/>
                    <a:lstStyle/>
                    <a:p>
                      <a:pPr algn="ctr"/>
                      <a:r>
                        <a:rPr lang="fi-fi" dirty="0">
                          <a:solidFill>
                            <a:schemeClr val="accent5"/>
                          </a:solidFill>
                          <a:latin typeface="Noto Sans" panose="020B0502040504020204" pitchFamily="34" charset="0"/>
                          <a:ea typeface="Noto Sans" panose="020B0502040504020204" pitchFamily="34" charset="0"/>
                          <a:cs typeface="Noto Sans" panose="020B0502040504020204" pitchFamily="34" charset="0"/>
                        </a:rPr>
                        <a:t>Jos sinulla on Minecraft: Education Edition -tili…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fi-fi" dirty="0">
                          <a:solidFill>
                            <a:schemeClr val="accent5"/>
                          </a:solidFill>
                          <a:latin typeface="Noto Sans" panose="020B0502040504020204" pitchFamily="34" charset="0"/>
                          <a:ea typeface="Noto Sans" panose="020B0502040504020204" pitchFamily="34" charset="0"/>
                          <a:cs typeface="Noto Sans" panose="020B0502040504020204" pitchFamily="34" charset="0"/>
                        </a:rPr>
                        <a:t>Jos sinulla ei ole Minecraft: Education Edition -tiliä…</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80200535"/>
                  </a:ext>
                </a:extLst>
              </a:tr>
              <a:tr h="370840">
                <a:tc>
                  <a: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14504864"/>
                  </a:ext>
                </a:extLst>
              </a:tr>
            </a:tbl>
          </a:graphicData>
        </a:graphic>
      </p:graphicFrame>
      <p:pic>
        <p:nvPicPr>
          <p:cNvPr id="8" name="Picture 7">
            <a:extLst>
              <a:ext uri="{FF2B5EF4-FFF2-40B4-BE49-F238E27FC236}">
                <a16:creationId xmlns:a16="http://schemas.microsoft.com/office/drawing/2014/main" id="{7B68391E-AB8E-43A3-87D5-A3214AF36588}"/>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177276" y="3228295"/>
            <a:ext cx="2886907" cy="2429291"/>
          </a:xfrm>
          <a:prstGeom prst="rect">
            <a:avLst/>
          </a:prstGeom>
        </p:spPr>
      </p:pic>
      <p:pic>
        <p:nvPicPr>
          <p:cNvPr id="5" name="Picture 4">
            <a:extLst>
              <a:ext uri="{FF2B5EF4-FFF2-40B4-BE49-F238E27FC236}">
                <a16:creationId xmlns:a16="http://schemas.microsoft.com/office/drawing/2014/main" id="{0C78B38C-BB7C-49E8-90F7-E14DD58BD7C8}"/>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127818" y="3228295"/>
            <a:ext cx="3244442" cy="2561897"/>
          </a:xfrm>
          <a:prstGeom prst="rect">
            <a:avLst/>
          </a:prstGeom>
        </p:spPr>
      </p:pic>
    </p:spTree>
    <p:extLst>
      <p:ext uri="{BB962C8B-B14F-4D97-AF65-F5344CB8AC3E}">
        <p14:creationId xmlns:p14="http://schemas.microsoft.com/office/powerpoint/2010/main" val="339873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Tervetuloa Timecraftiin</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8418F61E-1487-48E2-92C4-0986AACF8D68}"/>
              </a:ext>
            </a:extLst>
          </p:cNvPr>
          <p:cNvSpPr txBox="1"/>
          <p:nvPr/>
        </p:nvSpPr>
        <p:spPr>
          <a:xfrm>
            <a:off x="6786534" y="2628784"/>
            <a:ext cx="4263775" cy="1815882"/>
          </a:xfrm>
          <a:prstGeom prst="rect">
            <a:avLst/>
          </a:prstGeom>
          <a:noFill/>
        </p:spPr>
        <p:txBody>
          <a:bodyPr wrap="square" rtlCol="0">
            <a:spAutoFit/>
          </a:bodyPr>
          <a:lstStyle/>
          <a:p>
            <a:pPr algn="ct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Tämä on maailmaantulokohtasi – paikka, josta aloitat pelaamisen.</a:t>
            </a:r>
          </a:p>
        </p:txBody>
      </p:sp>
      <p:pic>
        <p:nvPicPr>
          <p:cNvPr id="3" name="Picture 2">
            <a:extLst>
              <a:ext uri="{FF2B5EF4-FFF2-40B4-BE49-F238E27FC236}">
                <a16:creationId xmlns:a16="http://schemas.microsoft.com/office/drawing/2014/main" id="{40B8EE85-A65C-4C03-BCA4-FEE924DAA454}"/>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550523"/>
            <a:ext cx="5418686" cy="4325842"/>
          </a:xfrm>
          <a:prstGeom prst="rect">
            <a:avLst/>
          </a:prstGeom>
        </p:spPr>
      </p:pic>
    </p:spTree>
    <p:extLst>
      <p:ext uri="{BB962C8B-B14F-4D97-AF65-F5344CB8AC3E}">
        <p14:creationId xmlns:p14="http://schemas.microsoft.com/office/powerpoint/2010/main" val="2389717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Nyt harjoitellaan liikkumista...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4"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2" name="Table 2">
            <a:extLst>
              <a:ext uri="{FF2B5EF4-FFF2-40B4-BE49-F238E27FC236}">
                <a16:creationId xmlns:a16="http://schemas.microsoft.com/office/drawing/2014/main" id="{D83E92CF-7E3D-458B-874B-09A32B9B40E7}"/>
              </a:ext>
            </a:extLst>
          </p:cNvPr>
          <p:cNvGraphicFramePr>
            <a:graphicFrameLocks noGrp="1"/>
          </p:cNvGraphicFramePr>
          <p:nvPr>
            <p:extLst>
              <p:ext uri="{D42A27DB-BD31-4B8C-83A1-F6EECF244321}">
                <p14:modId xmlns:p14="http://schemas.microsoft.com/office/powerpoint/2010/main" val="380193190"/>
              </p:ext>
            </p:extLst>
          </p:nvPr>
        </p:nvGraphicFramePr>
        <p:xfrm>
          <a:off x="521208" y="1274470"/>
          <a:ext cx="11149438" cy="4450080"/>
        </p:xfrm>
        <a:graphic>
          <a:graphicData uri="http://schemas.openxmlformats.org/drawingml/2006/table">
            <a:tbl>
              <a:tblPr firstRow="1" bandRow="1">
                <a:tableStyleId>{5C22544A-7EE6-4342-B048-85BDC9FD1C3A}</a:tableStyleId>
              </a:tblPr>
              <a:tblGrid>
                <a:gridCol w="5574719">
                  <a:extLst>
                    <a:ext uri="{9D8B030D-6E8A-4147-A177-3AD203B41FA5}">
                      <a16:colId xmlns:a16="http://schemas.microsoft.com/office/drawing/2014/main" val="2309567890"/>
                    </a:ext>
                  </a:extLst>
                </a:gridCol>
                <a:gridCol w="5574719">
                  <a:extLst>
                    <a:ext uri="{9D8B030D-6E8A-4147-A177-3AD203B41FA5}">
                      <a16:colId xmlns:a16="http://schemas.microsoft.com/office/drawing/2014/main" val="2017653345"/>
                    </a:ext>
                  </a:extLst>
                </a:gridCol>
              </a:tblGrid>
              <a:tr h="370840">
                <a:tc>
                  <a:txBody>
                    <a:bodyPr/>
                    <a:lstStyle/>
                    <a:p>
                      <a:pPr algn="ctr"/>
                      <a:r>
                        <a:rPr lang="fi-fi" sz="2800" b="1" dirty="0">
                          <a:solidFill>
                            <a:schemeClr val="accent5"/>
                          </a:solidFill>
                          <a:latin typeface="Noto Sans" panose="020B0502040504020204" pitchFamily="34" charset="0"/>
                          <a:ea typeface="Noto Sans" panose="020B0502040504020204" pitchFamily="34" charset="0"/>
                          <a:cs typeface="Noto Sans" panose="020B0502040504020204" pitchFamily="34" charset="0"/>
                        </a:rPr>
                        <a:t>Näppäimistö</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fi-fi" sz="2800" b="1" dirty="0">
                          <a:solidFill>
                            <a:schemeClr val="accent5"/>
                          </a:solidFill>
                          <a:latin typeface="Noto Sans" panose="020B0502040504020204" pitchFamily="34" charset="0"/>
                          <a:ea typeface="Noto Sans" panose="020B0502040504020204" pitchFamily="34" charset="0"/>
                          <a:cs typeface="Noto Sans" panose="020B0502040504020204" pitchFamily="34" charset="0"/>
                        </a:rPr>
                        <a:t>Kosketusohjaus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75621307"/>
                  </a:ext>
                </a:extLst>
              </a:tr>
              <a:tr h="370840">
                <a:tc>
                  <a:txBody>
                    <a:bodyPr/>
                    <a:lstStyle/>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45079379"/>
                  </a:ext>
                </a:extLst>
              </a:tr>
            </a:tbl>
          </a:graphicData>
        </a:graphic>
      </p:graphicFrame>
      <p:pic>
        <p:nvPicPr>
          <p:cNvPr id="3" name="Online Media 2" title="How to use touch controls to play Minecraft: Education Edition">
            <a:hlinkClick r:id="" action="ppaction://media"/>
            <a:extLst>
              <a:ext uri="{FF2B5EF4-FFF2-40B4-BE49-F238E27FC236}">
                <a16:creationId xmlns:a16="http://schemas.microsoft.com/office/drawing/2014/main" id="{C6705991-0840-41B3-A146-9A971BBED12A}"/>
              </a:ext>
            </a:extLst>
          </p:cNvPr>
          <p:cNvPicPr>
            <a:picLocks noRot="1" noChangeAspect="1"/>
          </p:cNvPicPr>
          <p:nvPr>
            <a:videoFile r:link="rId1"/>
          </p:nvPr>
        </p:nvPicPr>
        <p:blipFill>
          <a:blip r:embed="rId6"/>
          <a:stretch>
            <a:fillRect/>
          </a:stretch>
        </p:blipFill>
        <p:spPr>
          <a:xfrm>
            <a:off x="6466047" y="1973352"/>
            <a:ext cx="4763037" cy="3410306"/>
          </a:xfrm>
          <a:prstGeom prst="rect">
            <a:avLst/>
          </a:prstGeom>
        </p:spPr>
      </p:pic>
      <p:pic>
        <p:nvPicPr>
          <p:cNvPr id="6" name="Online Media 5" title="Basic Controls in Minecraft: Education Edition">
            <a:hlinkClick r:id="" action="ppaction://media"/>
            <a:extLst>
              <a:ext uri="{FF2B5EF4-FFF2-40B4-BE49-F238E27FC236}">
                <a16:creationId xmlns:a16="http://schemas.microsoft.com/office/drawing/2014/main" id="{5C4A90E3-CCAC-4787-866E-44B1FC88219E}"/>
              </a:ext>
            </a:extLst>
          </p:cNvPr>
          <p:cNvPicPr>
            <a:picLocks noRot="1" noChangeAspect="1"/>
          </p:cNvPicPr>
          <p:nvPr>
            <a:videoFile r:link="rId2"/>
          </p:nvPr>
        </p:nvPicPr>
        <p:blipFill>
          <a:blip r:embed="rId7"/>
          <a:stretch>
            <a:fillRect/>
          </a:stretch>
        </p:blipFill>
        <p:spPr>
          <a:xfrm>
            <a:off x="782320" y="2064410"/>
            <a:ext cx="4943634" cy="3319248"/>
          </a:xfrm>
          <a:prstGeom prst="rect">
            <a:avLst/>
          </a:prstGeom>
        </p:spPr>
      </p:pic>
    </p:spTree>
    <p:extLst>
      <p:ext uri="{BB962C8B-B14F-4D97-AF65-F5344CB8AC3E}">
        <p14:creationId xmlns:p14="http://schemas.microsoft.com/office/powerpoint/2010/main" val="154528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3"/>
                </p:tgtEl>
              </p:cMediaNode>
            </p:video>
            <p:seq concurrent="1" nextAc="seek">
              <p:cTn id="12" restart="whenNotActive" fill="hold" evtFilter="cancelBubble" nodeType="interactiveSeq">
                <p:stCondLst>
                  <p:cond evt="onClick" delay="0">
                    <p:tgtEl>
                      <p:spTgt spid="3"/>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3"/>
                                        </p:tgtEl>
                                      </p:cBhvr>
                                    </p:cmd>
                                  </p:childTnLst>
                                </p:cTn>
                              </p:par>
                            </p:childTnLst>
                          </p:cTn>
                        </p:par>
                      </p:childTnLst>
                    </p:cTn>
                  </p:par>
                </p:childTnLst>
              </p:cTn>
              <p:nextCondLst>
                <p:cond evt="onClick" delay="0">
                  <p:tgtEl>
                    <p:spTgt spid="3"/>
                  </p:tgtEl>
                </p:cond>
              </p:nextCondLst>
            </p:seq>
            <p:video>
              <p:cMediaNode vol="80000">
                <p:cTn id="17" fill="hold" display="0">
                  <p:stCondLst>
                    <p:cond delay="indefinite"/>
                  </p:stCondLst>
                </p:cTn>
                <p:tgtEl>
                  <p:spTgt spid="6"/>
                </p:tgtEl>
              </p:cMediaNode>
            </p:video>
            <p:seq concurrent="1" nextAc="seek">
              <p:cTn id="18" restart="whenNotActive" fill="hold" evtFilter="cancelBubble" nodeType="interactiveSeq">
                <p:stCondLst>
                  <p:cond evt="onClick" delay="0">
                    <p:tgtEl>
                      <p:spTgt spid="6"/>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Nyt harjoitellaan liikkumista...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7" name="Picture 6" descr="Suunnittelupiirustus&#10;&#10;Automaattisesti luotu kuvaus">
            <a:extLst>
              <a:ext uri="{FF2B5EF4-FFF2-40B4-BE49-F238E27FC236}">
                <a16:creationId xmlns:a16="http://schemas.microsoft.com/office/drawing/2014/main" id="{CB56018E-8DFC-42A0-8CFA-9801F58BA831}"/>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188720"/>
            <a:ext cx="5308766" cy="4784286"/>
          </a:xfrm>
          <a:prstGeom prst="rect">
            <a:avLst/>
          </a:prstGeom>
        </p:spPr>
      </p:pic>
      <p:sp>
        <p:nvSpPr>
          <p:cNvPr id="2" name="TextBox 1">
            <a:extLst>
              <a:ext uri="{FF2B5EF4-FFF2-40B4-BE49-F238E27FC236}">
                <a16:creationId xmlns:a16="http://schemas.microsoft.com/office/drawing/2014/main" id="{36F65CBE-63B0-4636-B6CA-A74A5F54F86F}"/>
              </a:ext>
            </a:extLst>
          </p:cNvPr>
          <p:cNvSpPr txBox="1"/>
          <p:nvPr/>
        </p:nvSpPr>
        <p:spPr>
          <a:xfrm>
            <a:off x="6269169" y="1994170"/>
            <a:ext cx="4962418" cy="2246769"/>
          </a:xfrm>
          <a:prstGeom prst="rect">
            <a:avLst/>
          </a:prstGeom>
          <a:noFill/>
        </p:spPr>
        <p:txBody>
          <a:bodyPr wrap="square" rtlCol="0">
            <a:spAutoFit/>
          </a:bodyPr>
          <a:lstStyle/>
          <a:p>
            <a:pPr algn="ct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Käytä ohjaustasi näiden esteiden selvittämiseen, jotta pääset tässä näkyvän vihreän painikkeen luokse. </a:t>
            </a:r>
          </a:p>
        </p:txBody>
      </p:sp>
      <p:sp>
        <p:nvSpPr>
          <p:cNvPr id="5" name="Arrow: Left 4">
            <a:extLst>
              <a:ext uri="{FF2B5EF4-FFF2-40B4-BE49-F238E27FC236}">
                <a16:creationId xmlns:a16="http://schemas.microsoft.com/office/drawing/2014/main" id="{F5E5542B-FCC9-4FE9-8BEE-B860AF6FAB51}"/>
              </a:ext>
            </a:extLst>
          </p:cNvPr>
          <p:cNvSpPr/>
          <p:nvPr/>
        </p:nvSpPr>
        <p:spPr bwMode="auto">
          <a:xfrm>
            <a:off x="4117442" y="2134560"/>
            <a:ext cx="2027060" cy="452063"/>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 name="Oval 5">
            <a:extLst>
              <a:ext uri="{FF2B5EF4-FFF2-40B4-BE49-F238E27FC236}">
                <a16:creationId xmlns:a16="http://schemas.microsoft.com/office/drawing/2014/main" id="{0AB31DAF-6CA0-4A94-8EA5-CFB00F9821F4}"/>
              </a:ext>
            </a:extLst>
          </p:cNvPr>
          <p:cNvSpPr/>
          <p:nvPr/>
        </p:nvSpPr>
        <p:spPr bwMode="auto">
          <a:xfrm>
            <a:off x="3271603" y="1994170"/>
            <a:ext cx="431514" cy="452063"/>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39308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Paina painiketta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7150815" y="1393693"/>
            <a:ext cx="4962418" cy="4401205"/>
          </a:xfrm>
          <a:prstGeom prst="rect">
            <a:avLst/>
          </a:prstGeom>
          <a:noFill/>
        </p:spPr>
        <p:txBody>
          <a:bodyPr wrap="square" rtlCol="0">
            <a:spAutoFit/>
          </a:bodyPr>
          <a:lstStyle/>
          <a:p>
            <a:pPr algn="ct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Painikkeet ovat ERITTÄIN tärkeä osa pelaamista.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Paina painiketta kävelemällä sen viereen ja valitsemalla se hiiren kakkospainikkeella (jos käytät näppäimistöä) tai koskettamalla sitä (jos käytät kosketusohjausta).</a:t>
            </a:r>
          </a:p>
        </p:txBody>
      </p:sp>
      <p:pic>
        <p:nvPicPr>
          <p:cNvPr id="5" name="Picture 4">
            <a:extLst>
              <a:ext uri="{FF2B5EF4-FFF2-40B4-BE49-F238E27FC236}">
                <a16:creationId xmlns:a16="http://schemas.microsoft.com/office/drawing/2014/main" id="{D545575E-89A4-49A2-9DA0-9748DC4FFA5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14096"/>
            <a:ext cx="6473480" cy="4560401"/>
          </a:xfrm>
          <a:prstGeom prst="rect">
            <a:avLst/>
          </a:prstGeom>
        </p:spPr>
      </p:pic>
    </p:spTree>
    <p:extLst>
      <p:ext uri="{BB962C8B-B14F-4D97-AF65-F5344CB8AC3E}">
        <p14:creationId xmlns:p14="http://schemas.microsoft.com/office/powerpoint/2010/main" val="577715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Käytäväkävely</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066776"/>
            <a:ext cx="5692951" cy="3046988"/>
          </a:xfrm>
          <a:prstGeom prst="rect">
            <a:avLst/>
          </a:prstGeom>
          <a:noFill/>
        </p:spPr>
        <p:txBody>
          <a:bodyPr wrap="square" rtlCol="0">
            <a:spAutoFit/>
          </a:bodyPr>
          <a:lstStyle/>
          <a:p>
            <a:pPr algn="ctr"/>
            <a:r>
              <a:rPr lang="fi-fi"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Tämän näkymän näet, kun olet painanut ilmalukon oven painiketta.</a:t>
            </a:r>
          </a:p>
          <a:p>
            <a:pPr algn="ctr"/>
            <a:endPar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i-fi"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Seuraa säihkettä käytävän läpi seuraavaan huoneeseen – olet nyt saapunut Vakavien aikavirheiden instituuttiin. Käyt tässä huoneessa silloin tällöin pelin aikana.</a:t>
            </a:r>
          </a:p>
        </p:txBody>
      </p:sp>
      <p:pic>
        <p:nvPicPr>
          <p:cNvPr id="3" name="Picture 2">
            <a:extLst>
              <a:ext uri="{FF2B5EF4-FFF2-40B4-BE49-F238E27FC236}">
                <a16:creationId xmlns:a16="http://schemas.microsoft.com/office/drawing/2014/main" id="{FD0F81C3-ECBC-476E-A7B6-621F94F45F8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188720"/>
            <a:ext cx="5527930" cy="4806454"/>
          </a:xfrm>
          <a:prstGeom prst="rect">
            <a:avLst/>
          </a:prstGeom>
        </p:spPr>
      </p:pic>
    </p:spTree>
    <p:extLst>
      <p:ext uri="{BB962C8B-B14F-4D97-AF65-F5344CB8AC3E}">
        <p14:creationId xmlns:p14="http://schemas.microsoft.com/office/powerpoint/2010/main" val="3841849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a:t>Tämä on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408967" y="1276093"/>
            <a:ext cx="4962418" cy="3970318"/>
          </a:xfrm>
          <a:prstGeom prst="rect">
            <a:avLst/>
          </a:prstGeom>
          <a:noFill/>
        </p:spPr>
        <p:txBody>
          <a:bodyPr wrap="square" rtlCol="0">
            <a:spAutoFit/>
          </a:bodyPr>
          <a:lstStyle/>
          <a:p>
            <a:pPr algn="ct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Tämä on T.A.R.R.A.!</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Hän on tekoälyrobotti. Hän on tietokonerobotti, joka pystyy ajattelemaan ja suorittamaan tehtäviä kuin ihminen. Hän toimii oppaanasi Timecraftissa.</a:t>
            </a:r>
          </a:p>
        </p:txBody>
      </p:sp>
      <p:pic>
        <p:nvPicPr>
          <p:cNvPr id="9" name="Picture 8" descr="Kuva, jossa on tekstiä, pöytä, työpöytä&#10;&#10;Automaattisesti luotu kuvaus">
            <a:extLst>
              <a:ext uri="{FF2B5EF4-FFF2-40B4-BE49-F238E27FC236}">
                <a16:creationId xmlns:a16="http://schemas.microsoft.com/office/drawing/2014/main" id="{3BC2FCDC-AAE8-44CF-AFFE-F304878AAC04}"/>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96270" y="1188720"/>
            <a:ext cx="4962418" cy="4742927"/>
          </a:xfrm>
          <a:prstGeom prst="rect">
            <a:avLst/>
          </a:prstGeom>
        </p:spPr>
      </p:pic>
      <p:sp>
        <p:nvSpPr>
          <p:cNvPr id="7" name="Arrow: Left 6">
            <a:extLst>
              <a:ext uri="{FF2B5EF4-FFF2-40B4-BE49-F238E27FC236}">
                <a16:creationId xmlns:a16="http://schemas.microsoft.com/office/drawing/2014/main" id="{257C8708-8780-488D-A93D-F6361A64B082}"/>
              </a:ext>
            </a:extLst>
          </p:cNvPr>
          <p:cNvSpPr/>
          <p:nvPr/>
        </p:nvSpPr>
        <p:spPr bwMode="auto">
          <a:xfrm>
            <a:off x="3172387" y="3339289"/>
            <a:ext cx="2923613" cy="441788"/>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475271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Keskustelunäyttö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883008" y="1543347"/>
            <a:ext cx="6174768" cy="3970318"/>
          </a:xfrm>
          <a:prstGeom prst="rect">
            <a:avLst/>
          </a:prstGeom>
          <a:noFill/>
        </p:spPr>
        <p:txBody>
          <a:bodyPr wrap="square" rtlCol="0">
            <a:spAutoFit/>
          </a:bodyPr>
          <a:lstStyle/>
          <a:p>
            <a:pPr algn="ct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Tällainen näyttö tulee näkyviin, kun T.A.R.R.A.:lla on sinulle jotakin kerrottavaa.</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Sinun kannattaa lukea ponnahdusnäytön tiedot. Jos sinulla on hankaluuksia lukea ne, voit käyttää syventävän lukuohjelman painiketta. </a:t>
            </a:r>
          </a:p>
        </p:txBody>
      </p:sp>
      <p:pic>
        <p:nvPicPr>
          <p:cNvPr id="2" name="Picture 1">
            <a:extLst>
              <a:ext uri="{FF2B5EF4-FFF2-40B4-BE49-F238E27FC236}">
                <a16:creationId xmlns:a16="http://schemas.microsoft.com/office/drawing/2014/main" id="{7122CB84-8300-4EA0-984B-0DD604FBA92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895" y="1839436"/>
            <a:ext cx="2127688" cy="2566638"/>
          </a:xfrm>
          <a:prstGeom prst="rect">
            <a:avLst/>
          </a:prstGeom>
        </p:spPr>
      </p:pic>
      <p:sp>
        <p:nvSpPr>
          <p:cNvPr id="7" name="Oval 6">
            <a:extLst>
              <a:ext uri="{FF2B5EF4-FFF2-40B4-BE49-F238E27FC236}">
                <a16:creationId xmlns:a16="http://schemas.microsoft.com/office/drawing/2014/main" id="{BC111E7D-7813-4A5D-94A5-1F75668E9523}"/>
              </a:ext>
            </a:extLst>
          </p:cNvPr>
          <p:cNvSpPr/>
          <p:nvPr/>
        </p:nvSpPr>
        <p:spPr bwMode="auto">
          <a:xfrm>
            <a:off x="3137613" y="3820255"/>
            <a:ext cx="544530" cy="56764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Up 7">
            <a:extLst>
              <a:ext uri="{FF2B5EF4-FFF2-40B4-BE49-F238E27FC236}">
                <a16:creationId xmlns:a16="http://schemas.microsoft.com/office/drawing/2014/main" id="{269B0021-1615-4ACA-8CEC-0FD29FA289A0}"/>
              </a:ext>
            </a:extLst>
          </p:cNvPr>
          <p:cNvSpPr/>
          <p:nvPr/>
        </p:nvSpPr>
        <p:spPr bwMode="auto">
          <a:xfrm>
            <a:off x="3137156" y="44314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06835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Syventävä lukuohjelma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2" name="Picture 1">
            <a:extLst>
              <a:ext uri="{FF2B5EF4-FFF2-40B4-BE49-F238E27FC236}">
                <a16:creationId xmlns:a16="http://schemas.microsoft.com/office/drawing/2014/main" id="{7122CB84-8300-4EA0-984B-0DD604FBA92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895" y="1839436"/>
            <a:ext cx="2127688" cy="2566638"/>
          </a:xfrm>
          <a:prstGeom prst="rect">
            <a:avLst/>
          </a:prstGeom>
        </p:spPr>
      </p:pic>
      <p:sp>
        <p:nvSpPr>
          <p:cNvPr id="7" name="Oval 6">
            <a:extLst>
              <a:ext uri="{FF2B5EF4-FFF2-40B4-BE49-F238E27FC236}">
                <a16:creationId xmlns:a16="http://schemas.microsoft.com/office/drawing/2014/main" id="{BC111E7D-7813-4A5D-94A5-1F75668E9523}"/>
              </a:ext>
            </a:extLst>
          </p:cNvPr>
          <p:cNvSpPr/>
          <p:nvPr/>
        </p:nvSpPr>
        <p:spPr bwMode="auto">
          <a:xfrm>
            <a:off x="3137613" y="3820255"/>
            <a:ext cx="544530" cy="56764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Up 7">
            <a:extLst>
              <a:ext uri="{FF2B5EF4-FFF2-40B4-BE49-F238E27FC236}">
                <a16:creationId xmlns:a16="http://schemas.microsoft.com/office/drawing/2014/main" id="{269B0021-1615-4ACA-8CEC-0FD29FA289A0}"/>
              </a:ext>
            </a:extLst>
          </p:cNvPr>
          <p:cNvSpPr/>
          <p:nvPr/>
        </p:nvSpPr>
        <p:spPr bwMode="auto">
          <a:xfrm>
            <a:off x="3137156" y="44314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1" name="TextBox 10">
            <a:extLst>
              <a:ext uri="{FF2B5EF4-FFF2-40B4-BE49-F238E27FC236}">
                <a16:creationId xmlns:a16="http://schemas.microsoft.com/office/drawing/2014/main" id="{50EF8034-879E-4923-95CD-5718E391A290}"/>
              </a:ext>
            </a:extLst>
          </p:cNvPr>
          <p:cNvSpPr txBox="1"/>
          <p:nvPr/>
        </p:nvSpPr>
        <p:spPr>
          <a:xfrm>
            <a:off x="4241042" y="1969738"/>
            <a:ext cx="6629399" cy="2308324"/>
          </a:xfrm>
          <a:prstGeom prst="rect">
            <a:avLst/>
          </a:prstGeom>
          <a:noFill/>
        </p:spPr>
        <p:txBody>
          <a:bodyPr wrap="square">
            <a:spAutoFit/>
          </a:bodyPr>
          <a:lstStyle/>
          <a:p>
            <a:r>
              <a:rPr lang="fi-fi"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Syventävän lukuohjelman </a:t>
            </a:r>
            <a:r>
              <a:rPr lang="fi-fi" dirty="0">
                <a:solidFill>
                  <a:srgbClr val="000000"/>
                </a:solidFill>
                <a:latin typeface="Noto Sans" panose="020B0502040504020204" pitchFamily="34" charset="0"/>
                <a:ea typeface="Noto Sans" panose="020B0502040504020204" pitchFamily="34" charset="0"/>
                <a:cs typeface="Noto Sans" panose="020B0502040504020204" pitchFamily="34" charset="0"/>
              </a:rPr>
              <a:t>voi avata </a:t>
            </a:r>
            <a:r>
              <a:rPr lang="fi-fi"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Minecraftissa kylttien ja NPC-vuoropuhelujen lukemista varten</a:t>
            </a:r>
            <a:r>
              <a:rPr lang="fi-fi" dirty="0">
                <a:solidFill>
                  <a:srgbClr val="000000"/>
                </a:solidFill>
                <a:latin typeface="Noto Sans" panose="020B0502040504020204" pitchFamily="34" charset="0"/>
                <a:ea typeface="Noto Sans" panose="020B0502040504020204" pitchFamily="34" charset="0"/>
                <a:cs typeface="Noto Sans" panose="020B0502040504020204" pitchFamily="34" charset="0"/>
              </a:rPr>
              <a:t>! </a:t>
            </a:r>
            <a:r>
              <a:rPr lang="fi-fi"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Se on äärimmäisen hyödyllinen!</a:t>
            </a:r>
          </a:p>
          <a:p>
            <a:endParaRPr lang="en-US" dirty="0">
              <a:solidFill>
                <a:srgbClr val="000000"/>
              </a:solidFill>
              <a:latin typeface="Noto Sans" panose="020B0502040504020204" pitchFamily="34" charset="0"/>
              <a:ea typeface="Noto Sans" panose="020B0502040504020204" pitchFamily="34" charset="0"/>
              <a:cs typeface="Noto Sans" panose="020B0502040504020204" pitchFamily="34" charset="0"/>
            </a:endParaRPr>
          </a:p>
          <a:p>
            <a:r>
              <a:rPr lang="fi-fi"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 Se on upea lisäapu lukemiseen, joka osaa kääntää tekstiä ja lukea sen ääneen.</a:t>
            </a:r>
          </a:p>
          <a:p>
            <a:endParaRPr lang="en-US" dirty="0">
              <a:solidFill>
                <a:srgbClr val="000000"/>
              </a:solidFill>
              <a:latin typeface="Noto Sans" panose="020B0502040504020204" pitchFamily="34" charset="0"/>
              <a:ea typeface="Noto Sans" panose="020B0502040504020204" pitchFamily="34" charset="0"/>
              <a:cs typeface="Noto Sans" panose="020B0502040504020204" pitchFamily="34" charset="0"/>
            </a:endParaRPr>
          </a:p>
          <a:p>
            <a:r>
              <a:rPr lang="fi-fi" b="0" i="0" dirty="0">
                <a:solidFill>
                  <a:srgbClr val="0F1419"/>
                </a:solidFill>
                <a:effectLst/>
                <a:latin typeface="Noto Sans" panose="020B0502040504020204" pitchFamily="34" charset="0"/>
                <a:ea typeface="Noto Sans" panose="020B0502040504020204" pitchFamily="34" charset="0"/>
                <a:cs typeface="Noto Sans" panose="020B0502040504020204" pitchFamily="34" charset="0"/>
              </a:rPr>
              <a:t>Syventävän lukuohjelman käyttö Minecraft: Education Editionissa </a:t>
            </a:r>
            <a:r>
              <a:rPr lang="fi-fi" b="0" i="0" dirty="0">
                <a:solidFill>
                  <a:srgbClr val="1D9BF0"/>
                </a:solidFill>
                <a:effectLst/>
                <a:latin typeface="Noto Sans" panose="020B0502040504020204" pitchFamily="34" charset="0"/>
                <a:ea typeface="Noto Sans" panose="020B0502040504020204" pitchFamily="34" charset="0"/>
                <a:cs typeface="Noto Sans" panose="020B0502040504020204" pitchFamily="34" charset="0"/>
              </a:rPr>
              <a:t>https://youtu.be/BkmFIpSDJ7A</a:t>
            </a:r>
            <a:r>
              <a:rPr lang="fi-fi" b="0" i="0" dirty="0">
                <a:solidFill>
                  <a:srgbClr val="0F1419"/>
                </a:solidFill>
                <a:effectLst/>
                <a:latin typeface="Noto Sans" panose="020B0502040504020204" pitchFamily="34" charset="0"/>
                <a:ea typeface="Noto Sans" panose="020B0502040504020204" pitchFamily="34" charset="0"/>
                <a:cs typeface="Noto Sans" panose="020B0502040504020204" pitchFamily="34" charset="0"/>
              </a:rPr>
              <a:t> </a:t>
            </a:r>
            <a:endParaRPr lang="en-US" dirty="0">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412066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09368-9D6B-4410-9399-9F9F637BB10E}"/>
              </a:ext>
            </a:extLst>
          </p:cNvPr>
          <p:cNvSpPr>
            <a:spLocks noGrp="1"/>
          </p:cNvSpPr>
          <p:nvPr>
            <p:ph type="title"/>
          </p:nvPr>
        </p:nvSpPr>
        <p:spPr>
          <a:xfrm>
            <a:off x="588263" y="457200"/>
            <a:ext cx="11018520" cy="553998"/>
          </a:xfrm>
        </p:spPr>
        <p:txBody>
          <a:bodyPr/>
          <a:lstStyle/>
          <a:p>
            <a:r>
              <a:rPr lang="fi-fi" dirty="0"/>
              <a:t>Koodi on sarja ohjeita</a:t>
            </a:r>
          </a:p>
        </p:txBody>
      </p:sp>
      <p:sp>
        <p:nvSpPr>
          <p:cNvPr id="21" name="Text Placeholder 2">
            <a:extLst>
              <a:ext uri="{FF2B5EF4-FFF2-40B4-BE49-F238E27FC236}">
                <a16:creationId xmlns:a16="http://schemas.microsoft.com/office/drawing/2014/main" id="{D8778BCD-D057-4C81-846D-B56B349BA5A1}"/>
              </a:ext>
            </a:extLst>
          </p:cNvPr>
          <p:cNvSpPr txBox="1">
            <a:spLocks/>
          </p:cNvSpPr>
          <p:nvPr/>
        </p:nvSpPr>
        <p:spPr>
          <a:xfrm>
            <a:off x="528139" y="849407"/>
            <a:ext cx="8577291" cy="699934"/>
          </a:xfrm>
          <a:prstGeom prst="rect">
            <a:avLst/>
          </a:prstGeom>
        </p:spPr>
        <p:txBody>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fi-fi" sz="2200" dirty="0">
                <a:latin typeface="+mj-lt"/>
              </a:rPr>
              <a:t>Näitä ohjeita voi kirjoittaa eri tavoin:</a:t>
            </a:r>
          </a:p>
        </p:txBody>
      </p:sp>
      <p:sp>
        <p:nvSpPr>
          <p:cNvPr id="3" name="Text Placeholder 2">
            <a:extLst>
              <a:ext uri="{FF2B5EF4-FFF2-40B4-BE49-F238E27FC236}">
                <a16:creationId xmlns:a16="http://schemas.microsoft.com/office/drawing/2014/main" id="{BD58E1DE-3195-41D1-BE69-C3B54E50BBC0}"/>
              </a:ext>
            </a:extLst>
          </p:cNvPr>
          <p:cNvSpPr>
            <a:spLocks noGrp="1"/>
          </p:cNvSpPr>
          <p:nvPr>
            <p:ph type="body" sz="quarter" idx="16"/>
          </p:nvPr>
        </p:nvSpPr>
        <p:spPr>
          <a:xfrm>
            <a:off x="585217" y="1549341"/>
            <a:ext cx="4789063" cy="699934"/>
          </a:xfrm>
          <a:solidFill>
            <a:srgbClr val="3B2E58"/>
          </a:solidFill>
        </p:spPr>
        <p:txBody>
          <a:bodyPr lIns="91440" tIns="91440" rIns="91440" bIns="91440" anchor="ctr" anchorCtr="0"/>
          <a:lstStyle/>
          <a:p>
            <a:r>
              <a:rPr lang="fi-fi" sz="2200" dirty="0">
                <a:solidFill>
                  <a:srgbClr val="D59DFF"/>
                </a:solidFill>
                <a:latin typeface="+mj-lt"/>
              </a:rPr>
              <a:t>Lohkopohjaisella koodilla</a:t>
            </a:r>
          </a:p>
        </p:txBody>
      </p:sp>
      <p:pic>
        <p:nvPicPr>
          <p:cNvPr id="20" name="Picture Placeholder 19" descr="Näyttökuva MakeCode-koodaustyötilasta, jossa on yksinkertainen lohkopohjainen ohjelma Minecraftin Agentin liikuttamiseen">
            <a:extLst>
              <a:ext uri="{FF2B5EF4-FFF2-40B4-BE49-F238E27FC236}">
                <a16:creationId xmlns:a16="http://schemas.microsoft.com/office/drawing/2014/main" id="{73031301-9592-4158-B1D1-BF770B1A146F}"/>
              </a:ext>
            </a:extLst>
          </p:cNvPr>
          <p:cNvPicPr>
            <a:picLocks noGrp="1" noChangeAspect="1"/>
          </p:cNvPicPr>
          <p:nvPr>
            <p:ph type="pic" sz="quarter" idx="13"/>
          </p:nvPr>
        </p:nvPicPr>
        <p:blipFill rotWithShape="1">
          <a:blip r:embed="rId3" cstate="print">
            <a:extLst>
              <a:ext uri="{28A0092B-C50C-407E-A947-70E740481C1C}">
                <a14:useLocalDpi xmlns:a14="http://schemas.microsoft.com/office/drawing/2010/main"/>
              </a:ext>
            </a:extLst>
          </a:blip>
          <a:srcRect l="-30"/>
          <a:stretch/>
        </p:blipFill>
        <p:spPr>
          <a:xfrm>
            <a:off x="585219" y="2316403"/>
            <a:ext cx="4789062" cy="3100245"/>
          </a:xfrm>
          <a:prstGeom prst="rect">
            <a:avLst/>
          </a:prstGeom>
        </p:spPr>
      </p:pic>
      <p:sp>
        <p:nvSpPr>
          <p:cNvPr id="5" name="Text Placeholder 4">
            <a:extLst>
              <a:ext uri="{FF2B5EF4-FFF2-40B4-BE49-F238E27FC236}">
                <a16:creationId xmlns:a16="http://schemas.microsoft.com/office/drawing/2014/main" id="{A1BF88CD-53C7-41C0-87EF-284D8303AAC6}"/>
              </a:ext>
            </a:extLst>
          </p:cNvPr>
          <p:cNvSpPr>
            <a:spLocks noGrp="1"/>
          </p:cNvSpPr>
          <p:nvPr>
            <p:ph type="body" sz="quarter" idx="18"/>
          </p:nvPr>
        </p:nvSpPr>
        <p:spPr>
          <a:xfrm>
            <a:off x="5593593" y="1549341"/>
            <a:ext cx="4790080" cy="699934"/>
          </a:xfrm>
          <a:solidFill>
            <a:srgbClr val="3B2E58"/>
          </a:solidFill>
        </p:spPr>
        <p:txBody>
          <a:bodyPr lIns="91440" tIns="91440" rIns="91440" bIns="91440" anchor="ctr" anchorCtr="0"/>
          <a:lstStyle/>
          <a:p>
            <a:r>
              <a:rPr lang="fi-fi" sz="2200">
                <a:solidFill>
                  <a:srgbClr val="D59DFF"/>
                </a:solidFill>
                <a:latin typeface="+mj-lt"/>
              </a:rPr>
              <a:t>Tekstipohjaisella koodilla</a:t>
            </a:r>
          </a:p>
        </p:txBody>
      </p:sp>
      <p:pic>
        <p:nvPicPr>
          <p:cNvPr id="14" name="Picture Placeholder 13" descr="Näyttökuva MakeCode-koodaustyötilasta, jossa on yksinkertainen JavaScript-ohjelma Minecraftin Agentin liikuttamiseen">
            <a:extLst>
              <a:ext uri="{FF2B5EF4-FFF2-40B4-BE49-F238E27FC236}">
                <a16:creationId xmlns:a16="http://schemas.microsoft.com/office/drawing/2014/main" id="{203EF100-54DB-4CA3-B1BE-4742210DD7ED}"/>
              </a:ext>
            </a:extLst>
          </p:cNvPr>
          <p:cNvPicPr>
            <a:picLocks noGrp="1" noChangeAspect="1"/>
          </p:cNvPicPr>
          <p:nvPr>
            <p:ph type="pic" sz="quarter" idx="15"/>
          </p:nvPr>
        </p:nvPicPr>
        <p:blipFill rotWithShape="1">
          <a:blip r:embed="rId4" cstate="print">
            <a:extLst>
              <a:ext uri="{28A0092B-C50C-407E-A947-70E740481C1C}">
                <a14:useLocalDpi xmlns:a14="http://schemas.microsoft.com/office/drawing/2010/main"/>
              </a:ext>
            </a:extLst>
          </a:blip>
          <a:srcRect/>
          <a:stretch/>
        </p:blipFill>
        <p:spPr>
          <a:xfrm>
            <a:off x="5594611" y="2316403"/>
            <a:ext cx="4789062" cy="3100245"/>
          </a:xfrm>
          <a:prstGeom prst="rect">
            <a:avLst/>
          </a:prstGeom>
        </p:spPr>
      </p:pic>
      <p:sp>
        <p:nvSpPr>
          <p:cNvPr id="8" name="Title 1">
            <a:extLst>
              <a:ext uri="{FF2B5EF4-FFF2-40B4-BE49-F238E27FC236}">
                <a16:creationId xmlns:a16="http://schemas.microsoft.com/office/drawing/2014/main" id="{7D9FFC15-015F-42F8-82E4-78DDF31920F6}"/>
              </a:ext>
            </a:extLst>
          </p:cNvPr>
          <p:cNvSpPr txBox="1">
            <a:spLocks/>
          </p:cNvSpPr>
          <p:nvPr/>
        </p:nvSpPr>
        <p:spPr>
          <a:xfrm>
            <a:off x="471760" y="5483776"/>
            <a:ext cx="10765410" cy="1207269"/>
          </a:xfrm>
          <a:prstGeom prst="rect">
            <a:avLst/>
          </a:prstGeom>
        </p:spPr>
        <p:txBody>
          <a:bodyPr vert="horz" wrap="square" lIns="91440" tIns="45720" rIns="91440" bIns="45720" rtlCol="0" anchor="b">
            <a:normAutofit fontScale="97500"/>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algn="ctr"/>
            <a:r>
              <a:rPr lang="fi-fi" sz="3800" dirty="0"/>
              <a:t>Sinun on valittava Blocks tai Python.</a:t>
            </a:r>
            <a:br>
                    </a:br>
            <a:r>
              <a:rPr lang="fi-fi" sz="2700" dirty="0">
                <a:latin typeface="Noto Sans" panose="020B0502040504020204" pitchFamily="34" charset="0"/>
                <a:ea typeface="Noto Sans" panose="020B0502040504020204" pitchFamily="34" charset="0"/>
                <a:cs typeface="Noto Sans" panose="020B0502040504020204" pitchFamily="34" charset="0"/>
              </a:rPr>
              <a:t>(aloittelijoille suositellaan Blocksia)</a:t>
            </a:r>
          </a:p>
        </p:txBody>
      </p:sp>
    </p:spTree>
    <p:extLst>
      <p:ext uri="{BB962C8B-B14F-4D97-AF65-F5344CB8AC3E}">
        <p14:creationId xmlns:p14="http://schemas.microsoft.com/office/powerpoint/2010/main" val="1665877483"/>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9">
            <a:extLst>
              <a:ext uri="{FF2B5EF4-FFF2-40B4-BE49-F238E27FC236}">
                <a16:creationId xmlns:a16="http://schemas.microsoft.com/office/drawing/2014/main" id="{3149F381-DCD6-40B5-A58B-FB51571A6A0A}"/>
              </a:ext>
            </a:extLst>
          </p:cNvPr>
          <p:cNvSpPr txBox="1">
            <a:spLocks/>
          </p:cNvSpPr>
          <p:nvPr/>
        </p:nvSpPr>
        <p:spPr>
          <a:xfrm>
            <a:off x="-117405" y="2205879"/>
            <a:ext cx="4339450" cy="1223121"/>
          </a:xfrm>
          <a:prstGeom prst="rect">
            <a:avLst/>
          </a:prstGeom>
        </p:spPr>
        <p:txBody>
          <a:bodyPr vert="horz" wrap="square" lIns="182880" tIns="45720" rIns="182880" bIns="45720" rtlCol="0" anchor="ctr">
            <a:noAutofit/>
          </a:bodyP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cap="all" spc="-100" baseline="0" dirty="0" smtClean="0">
                <a:solidFill>
                  <a:schemeClr val="bg1">
                    <a:alpha val="99000"/>
                  </a:schemeClr>
                </a:solidFill>
                <a:latin typeface="+mj-lt"/>
                <a:ea typeface="+mn-ea"/>
                <a:cs typeface="+mn-cs"/>
              </a:defRPr>
            </a:lvl1pPr>
          </a:lstStyle>
          <a:p>
            <a:pPr marL="0" marR="0" lvl="0" indent="0" algn="ctr" defTabSz="914400" rtl="0" eaLnBrk="1" fontAlgn="auto" latinLnBrk="0" hangingPunct="1">
              <a:lnSpc>
                <a:spcPct val="90000"/>
              </a:lnSpc>
              <a:spcBef>
                <a:spcPts val="0"/>
              </a:spcBef>
              <a:spcAft>
                <a:spcPts val="600"/>
              </a:spcAft>
              <a:buClrTx/>
              <a:buSzPct val="90000"/>
              <a:buFont typeface="Wingdings" pitchFamily="2" charset="2"/>
              <a:buNone/>
              <a:tabLst/>
              <a:defRPr/>
            </a:pPr>
            <a:r>
              <a:rPr kumimoji="0" lang="fi-fi" sz="4800" b="0" i="0" u="none" strike="noStrike" kern="1200" cap="all" spc="-100" normalizeH="0" baseline="0" noProof="0" dirty="0">
                <a:ln>
                  <a:noFill/>
                </a:ln>
                <a:solidFill>
                  <a:srgbClr val="FFFFFF">
                    <a:alpha val="99000"/>
                  </a:srgbClr>
                </a:solidFill>
                <a:effectLst/>
                <a:uLnTx/>
                <a:uFillTx/>
                <a:latin typeface="Torque Bold"/>
                <a:ea typeface="+mn-ea"/>
                <a:cs typeface="+mn-cs"/>
              </a:rPr>
              <a:t>Mitä </a:t>
            </a:r>
            <a:br>
                    </a:br>
            <a:r>
              <a:rPr kumimoji="0" lang="fi-fi" sz="4800" b="0" i="0" u="none" strike="noStrike" kern="1200" cap="all" spc="-100" normalizeH="0" baseline="0" noProof="0" dirty="0">
                <a:ln>
                  <a:noFill/>
                </a:ln>
                <a:solidFill>
                  <a:srgbClr val="FFFFFF">
                    <a:alpha val="99000"/>
                  </a:srgbClr>
                </a:solidFill>
                <a:effectLst/>
                <a:uLnTx/>
                <a:uFillTx/>
                <a:latin typeface="Torque Bold"/>
                <a:ea typeface="+mn-ea"/>
                <a:cs typeface="+mn-cs"/>
              </a:rPr>
              <a:t>opimme </a:t>
            </a:r>
            <a:br>
                    </a:br>
            <a:r>
              <a:rPr kumimoji="0" lang="fi-fi" sz="4800" b="0" i="0" u="none" strike="noStrike" kern="1200" cap="all" spc="-100" normalizeH="0" baseline="0" noProof="0" dirty="0">
                <a:ln>
                  <a:noFill/>
                </a:ln>
                <a:solidFill>
                  <a:srgbClr val="FFFFFF">
                    <a:alpha val="99000"/>
                  </a:srgbClr>
                </a:solidFill>
                <a:effectLst/>
                <a:uLnTx/>
                <a:uFillTx/>
                <a:latin typeface="Torque Bold"/>
                <a:ea typeface="+mn-ea"/>
                <a:cs typeface="+mn-cs"/>
              </a:rPr>
              <a:t>tänään?</a:t>
            </a:r>
          </a:p>
        </p:txBody>
      </p:sp>
      <p:sp>
        <p:nvSpPr>
          <p:cNvPr id="9" name="Content Placeholder 3"/>
          <p:cNvSpPr txBox="1">
            <a:spLocks/>
          </p:cNvSpPr>
          <p:nvPr/>
        </p:nvSpPr>
        <p:spPr>
          <a:xfrm>
            <a:off x="4468542" y="-448641"/>
            <a:ext cx="7532958" cy="6858001"/>
          </a:xfrm>
          <a:prstGeom prst="rect">
            <a:avLst/>
          </a:prstGeom>
        </p:spPr>
        <p:txBody>
          <a:bodyPr anchor="ctr">
            <a:noAutofit/>
          </a:bodyPr>
          <a:lstStyle>
            <a:lvl1pPr marL="339669" marR="0" indent="-339669" algn="l" defTabSz="914211" rtl="0" eaLnBrk="1" fontAlgn="auto" latinLnBrk="0" hangingPunct="1">
              <a:lnSpc>
                <a:spcPct val="90000"/>
              </a:lnSpc>
              <a:spcBef>
                <a:spcPct val="20000"/>
              </a:spcBef>
              <a:spcAft>
                <a:spcPts val="0"/>
              </a:spcAft>
              <a:buClrTx/>
              <a:buSzPct val="90000"/>
              <a:buFont typeface="Arial" pitchFamily="34" charset="0"/>
              <a:buChar char="•"/>
              <a:tabLst/>
              <a:defRPr sz="3600" kern="1200" spc="-71" baseline="0">
                <a:gradFill>
                  <a:gsLst>
                    <a:gs pos="1250">
                      <a:schemeClr val="tx1"/>
                    </a:gs>
                    <a:gs pos="100000">
                      <a:schemeClr val="tx1"/>
                    </a:gs>
                  </a:gsLst>
                  <a:lin ang="5400000" scaled="0"/>
                </a:gradFill>
                <a:latin typeface="+mj-lt"/>
                <a:ea typeface="+mn-ea"/>
                <a:cs typeface="+mn-cs"/>
              </a:defRPr>
            </a:lvl1pPr>
            <a:lvl2pPr marL="572992" marR="0" indent="-233324" algn="l" defTabSz="914211"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8380" marR="0" indent="-225387" algn="l" defTabSz="914211" rtl="0" eaLnBrk="1" fontAlgn="auto" latinLnBrk="0" hangingPunct="1">
              <a:lnSpc>
                <a:spcPct val="90000"/>
              </a:lnSpc>
              <a:spcBef>
                <a:spcPct val="20000"/>
              </a:spcBef>
              <a:spcAft>
                <a:spcPts val="0"/>
              </a:spcAft>
              <a:buClrTx/>
              <a:buSzPct val="90000"/>
              <a:buFont typeface="Wingdings" pitchFamily="2" charset="2"/>
              <a:buChar char=""/>
              <a:tabLst>
                <a:tab pos="798380" algn="l"/>
              </a:tabLst>
              <a:defRPr sz="2400" kern="1200" spc="0" baseline="0">
                <a:gradFill>
                  <a:gsLst>
                    <a:gs pos="1250">
                      <a:schemeClr val="tx1"/>
                    </a:gs>
                    <a:gs pos="100000">
                      <a:schemeClr val="tx1"/>
                    </a:gs>
                  </a:gsLst>
                  <a:lin ang="5400000" scaled="0"/>
                </a:gradFill>
                <a:latin typeface="+mn-lt"/>
                <a:ea typeface="+mn-ea"/>
                <a:cs typeface="+mn-cs"/>
              </a:defRPr>
            </a:lvl3pPr>
            <a:lvl4pPr marL="1030117" marR="0" indent="-231735" algn="l" defTabSz="914211"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5504" marR="0" indent="-225387" algn="l" defTabSz="914211" rtl="0" eaLnBrk="1" fontAlgn="auto" latinLnBrk="0" hangingPunct="1">
              <a:lnSpc>
                <a:spcPct val="90000"/>
              </a:lnSpc>
              <a:spcBef>
                <a:spcPct val="20000"/>
              </a:spcBef>
              <a:spcAft>
                <a:spcPts val="0"/>
              </a:spcAft>
              <a:buClrTx/>
              <a:buSzPct val="90000"/>
              <a:buFont typeface="Wingdings" pitchFamily="2" charset="2"/>
              <a:buChar char=""/>
              <a:tabLst>
                <a:tab pos="1255504" algn="l"/>
              </a:tabLst>
              <a:defRPr sz="2000" kern="1200" spc="0" baseline="0">
                <a:gradFill>
                  <a:gsLst>
                    <a:gs pos="1250">
                      <a:schemeClr val="tx1"/>
                    </a:gs>
                    <a:gs pos="100000">
                      <a:schemeClr val="tx1"/>
                    </a:gs>
                  </a:gsLst>
                  <a:lin ang="5400000" scaled="0"/>
                </a:gradFill>
                <a:latin typeface="+mn-lt"/>
                <a:ea typeface="+mn-ea"/>
                <a:cs typeface="+mn-cs"/>
              </a:defRPr>
            </a:lvl5pPr>
            <a:lvl6pPr marL="2514083"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185"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292"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97"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spcBef>
                <a:spcPts val="1200"/>
              </a:spcBef>
              <a:spcAft>
                <a:spcPts val="1200"/>
              </a:spcAft>
              <a:defRPr/>
            </a:pPr>
            <a:r>
              <a:rPr lang="fi-fi"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Tutkin alkuvaiheen koodauskäsitteitä. </a:t>
            </a:r>
            <a:endParaRPr kumimoji="0" lang="en-US"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a:lnSpc>
                <a:spcPct val="100000"/>
              </a:lnSpc>
              <a:spcBef>
                <a:spcPts val="1200"/>
              </a:spcBef>
              <a:spcAft>
                <a:spcPts val="1200"/>
              </a:spcAft>
              <a:defRPr/>
            </a:pPr>
            <a:r>
              <a:rPr kumimoji="0" lang="fi-fi"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rPr>
              <a:t>Analysoin ja ratkaisen ongelmia laskennallisella ajattelulla.</a:t>
            </a:r>
          </a:p>
          <a:p>
            <a:pPr>
              <a:lnSpc>
                <a:spcPct val="100000"/>
              </a:lnSpc>
              <a:spcBef>
                <a:spcPts val="1200"/>
              </a:spcBef>
              <a:spcAft>
                <a:spcPts val="1200"/>
              </a:spcAft>
              <a:defRPr/>
            </a:pPr>
            <a:r>
              <a:rPr lang="fi-fi"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Koulutan Minecraftin Aika-Agentin korjaamaan ongelmia koodin avulla.</a:t>
            </a:r>
            <a:endParaRPr kumimoji="0" lang="en-US"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a:lnSpc>
                <a:spcPct val="100000"/>
              </a:lnSpc>
              <a:spcBef>
                <a:spcPts val="1200"/>
              </a:spcBef>
              <a:spcAft>
                <a:spcPts val="1200"/>
              </a:spcAft>
              <a:defRPr/>
            </a:pPr>
            <a:r>
              <a:rPr kumimoji="0" lang="fi-fi"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rPr>
              <a:t>Löydän yhteyksiä tietojenkäsittelytieteeseen, </a:t>
            </a:r>
            <a:r>
              <a:rPr lang="fi-fi"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jotka vaikuttavat kaikkiin elämän osa-alueisiin.</a:t>
            </a:r>
          </a:p>
        </p:txBody>
      </p:sp>
      <p:grpSp>
        <p:nvGrpSpPr>
          <p:cNvPr id="4" name="Group 3">
            <a:extLst>
              <a:ext uri="{FF2B5EF4-FFF2-40B4-BE49-F238E27FC236}">
                <a16:creationId xmlns:a16="http://schemas.microsoft.com/office/drawing/2014/main" id="{AC51A034-C2AA-4B9E-89A9-1502ED5D48F4}"/>
              </a:ext>
            </a:extLst>
          </p:cNvPr>
          <p:cNvGrpSpPr/>
          <p:nvPr/>
        </p:nvGrpSpPr>
        <p:grpSpPr>
          <a:xfrm>
            <a:off x="0" y="6144061"/>
            <a:ext cx="12188825" cy="713939"/>
            <a:chOff x="0" y="6144061"/>
            <a:chExt cx="12188825" cy="713939"/>
          </a:xfrm>
        </p:grpSpPr>
        <p:pic>
          <p:nvPicPr>
            <p:cNvPr id="5" name="Picture 4">
              <a:extLst>
                <a:ext uri="{FF2B5EF4-FFF2-40B4-BE49-F238E27FC236}">
                  <a16:creationId xmlns:a16="http://schemas.microsoft.com/office/drawing/2014/main" id="{CFAA82BC-457A-4671-ACB2-645EB79060EB}"/>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7" name="Picture 6">
              <a:extLst>
                <a:ext uri="{FF2B5EF4-FFF2-40B4-BE49-F238E27FC236}">
                  <a16:creationId xmlns:a16="http://schemas.microsoft.com/office/drawing/2014/main" id="{E583D409-27B9-4E46-8C30-AED297F884E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184107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a:t>T.A.R.R.A. ja NPC</a:t>
            </a:r>
            <a:r>
              <a:rPr lang="fi-fi" sz="3200" dirty="0" err="1"/>
              <a:t>:t</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881188" y="1551563"/>
            <a:ext cx="6174768" cy="3754874"/>
          </a:xfrm>
          <a:prstGeom prst="rect">
            <a:avLst/>
          </a:prstGeom>
          <a:noFill/>
        </p:spPr>
        <p:txBody>
          <a:bodyPr wrap="square" rtlCol="0">
            <a:spAutoFit/>
          </a:bodyPr>
          <a:lstStyle/>
          <a:p>
            <a:pPr algn="ct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Timecraftissa tapaat T.A.R.R.A.:n ja muita NPC-hahmoja (ei-pelaajahahmoja). </a:t>
            </a:r>
          </a:p>
          <a:p>
            <a:pPr algn="ctr"/>
            <a:endParaRPr lang="en-US" sz="1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i-fi" sz="280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T.A.R.R.A. antaa sinulle tärkeitä tietoja avuksi pelaamiseen. T.A.R.R.A. avaa sinulle ponnahdusikkunoita – ne opastavat sinua pelissä.</a:t>
            </a:r>
          </a:p>
        </p:txBody>
      </p:sp>
      <p:pic>
        <p:nvPicPr>
          <p:cNvPr id="5" name="Picture 4">
            <a:extLst>
              <a:ext uri="{FF2B5EF4-FFF2-40B4-BE49-F238E27FC236}">
                <a16:creationId xmlns:a16="http://schemas.microsoft.com/office/drawing/2014/main" id="{85A66A76-A4FB-4160-B6D3-4FE25348E09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286764" y="1254543"/>
            <a:ext cx="3242136" cy="4348914"/>
          </a:xfrm>
          <a:prstGeom prst="rect">
            <a:avLst/>
          </a:prstGeom>
        </p:spPr>
      </p:pic>
    </p:spTree>
    <p:extLst>
      <p:ext uri="{BB962C8B-B14F-4D97-AF65-F5344CB8AC3E}">
        <p14:creationId xmlns:p14="http://schemas.microsoft.com/office/powerpoint/2010/main" val="2989817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Valitse Aika-Agent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896675"/>
            <a:ext cx="4962418" cy="3539430"/>
          </a:xfrm>
          <a:prstGeom prst="rect">
            <a:avLst/>
          </a:prstGeom>
          <a:noFill/>
        </p:spPr>
        <p:txBody>
          <a:bodyPr wrap="square" rtlCol="0">
            <a:spAutoFit/>
          </a:bodyPr>
          <a:lstStyle/>
          <a:p>
            <a:pPr algn="ct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Nyt on aika valita Aika-Agent.</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Värivaihtoehtoja on viisi. Voit valita niistä minkä tahansa!</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CE7EF0D9-D253-4305-B233-DFEA198139E0}"/>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74699" y="1744734"/>
            <a:ext cx="5319713" cy="3368532"/>
          </a:xfrm>
          <a:prstGeom prst="rect">
            <a:avLst/>
          </a:prstGeom>
        </p:spPr>
      </p:pic>
    </p:spTree>
    <p:extLst>
      <p:ext uri="{BB962C8B-B14F-4D97-AF65-F5344CB8AC3E}">
        <p14:creationId xmlns:p14="http://schemas.microsoft.com/office/powerpoint/2010/main" val="3730427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Aika-Agentin valitseminen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591756"/>
            <a:ext cx="4962418"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Valitse Aika-Agent painamalla painiketta.</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7" name="Picture 6">
            <a:extLst>
              <a:ext uri="{FF2B5EF4-FFF2-40B4-BE49-F238E27FC236}">
                <a16:creationId xmlns:a16="http://schemas.microsoft.com/office/drawing/2014/main" id="{C5DA35C9-C7F3-4FC2-B595-47957F4B4EDF}"/>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286764" y="1631365"/>
            <a:ext cx="4409186" cy="3207160"/>
          </a:xfrm>
          <a:prstGeom prst="rect">
            <a:avLst/>
          </a:prstGeom>
        </p:spPr>
      </p:pic>
    </p:spTree>
    <p:extLst>
      <p:ext uri="{BB962C8B-B14F-4D97-AF65-F5344CB8AC3E}">
        <p14:creationId xmlns:p14="http://schemas.microsoft.com/office/powerpoint/2010/main" val="2479558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Aika-Agentin käyttö</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946490" y="2451931"/>
            <a:ext cx="4962418" cy="3108543"/>
          </a:xfrm>
          <a:prstGeom prst="rect">
            <a:avLst/>
          </a:prstGeom>
          <a:noFill/>
        </p:spPr>
        <p:txBody>
          <a:bodyPr wrap="square" rtlCol="0">
            <a:spAutoFit/>
          </a:bodyPr>
          <a:lstStyle/>
          <a:p>
            <a:pPr algn="ct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Aika-Agentit katoavat. Agent otetaan käyttöön C-näppäimellä.</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4E7C9112-D6B3-4A2B-840E-96B4D652046B}"/>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07891" y="1772307"/>
            <a:ext cx="6059468" cy="3019486"/>
          </a:xfrm>
          <a:prstGeom prst="rect">
            <a:avLst/>
          </a:prstGeom>
        </p:spPr>
      </p:pic>
    </p:spTree>
    <p:extLst>
      <p:ext uri="{BB962C8B-B14F-4D97-AF65-F5344CB8AC3E}">
        <p14:creationId xmlns:p14="http://schemas.microsoft.com/office/powerpoint/2010/main" val="2259683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Koodinrakentaja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612864" y="1228397"/>
            <a:ext cx="7283861" cy="5693866"/>
          </a:xfrm>
          <a:prstGeom prst="rect">
            <a:avLst/>
          </a:prstGeom>
          <a:noFill/>
        </p:spPr>
        <p:txBody>
          <a:bodyPr wrap="square" rtlCol="0">
            <a:spAutoFit/>
          </a:bodyPr>
          <a:lstStyle/>
          <a:p>
            <a:pPr algn="ct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C-näppäimen painaminen käynnistää koodinrakentajan.</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Koodinrakentaja on koodausympäristö, jossa koodaat Aika-Agentisi auttamaan Timecraftin ongelmien ratkaisemisessa.</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Palaa peliin painamalla näytön reunassa olevaa</a:t>
            </a: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ruksia.</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99CAC7A7-62E3-4F43-AADE-8634DAE714C5}"/>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60215" y="1450258"/>
            <a:ext cx="2892435" cy="3593690"/>
          </a:xfrm>
          <a:prstGeom prst="rect">
            <a:avLst/>
          </a:prstGeom>
        </p:spPr>
      </p:pic>
      <p:sp>
        <p:nvSpPr>
          <p:cNvPr id="10" name="Oval 9">
            <a:extLst>
              <a:ext uri="{FF2B5EF4-FFF2-40B4-BE49-F238E27FC236}">
                <a16:creationId xmlns:a16="http://schemas.microsoft.com/office/drawing/2014/main" id="{6B4E802A-6166-4FB1-81FE-35C764A4C851}"/>
              </a:ext>
            </a:extLst>
          </p:cNvPr>
          <p:cNvSpPr/>
          <p:nvPr/>
        </p:nvSpPr>
        <p:spPr bwMode="auto">
          <a:xfrm>
            <a:off x="3361379" y="1450258"/>
            <a:ext cx="391271" cy="389056"/>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Rectangle 6">
            <a:extLst>
              <a:ext uri="{FF2B5EF4-FFF2-40B4-BE49-F238E27FC236}">
                <a16:creationId xmlns:a16="http://schemas.microsoft.com/office/drawing/2014/main" id="{1E59CC0B-5732-4945-9121-E6C21EB0FFD0}"/>
              </a:ext>
            </a:extLst>
          </p:cNvPr>
          <p:cNvSpPr/>
          <p:nvPr/>
        </p:nvSpPr>
        <p:spPr bwMode="auto">
          <a:xfrm>
            <a:off x="953729" y="1799303"/>
            <a:ext cx="2389239" cy="393291"/>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Arrow: Up 8">
            <a:extLst>
              <a:ext uri="{FF2B5EF4-FFF2-40B4-BE49-F238E27FC236}">
                <a16:creationId xmlns:a16="http://schemas.microsoft.com/office/drawing/2014/main" id="{C0E0D681-9121-4217-B957-E75264AD7A4E}"/>
              </a:ext>
            </a:extLst>
          </p:cNvPr>
          <p:cNvSpPr/>
          <p:nvPr/>
        </p:nvSpPr>
        <p:spPr bwMode="auto">
          <a:xfrm rot="19644451">
            <a:off x="3889944" y="16882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58932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Aika-Agentin käyttö</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521059"/>
            <a:ext cx="4962418" cy="1815882"/>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Aika-Agentisi on valmiina!</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EA3F0B1A-9947-4EB9-8254-96CBFD3EC19F}"/>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315603" y="2762935"/>
            <a:ext cx="3072121" cy="2011358"/>
          </a:xfrm>
          <a:prstGeom prst="rect">
            <a:avLst/>
          </a:prstGeom>
        </p:spPr>
      </p:pic>
    </p:spTree>
    <p:extLst>
      <p:ext uri="{BB962C8B-B14F-4D97-AF65-F5344CB8AC3E}">
        <p14:creationId xmlns:p14="http://schemas.microsoft.com/office/powerpoint/2010/main" val="3635082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Viesti T.A.R.R.A.:lta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D7DF1968-2B81-485D-8871-AA3228F9A084}"/>
              </a:ext>
            </a:extLst>
          </p:cNvPr>
          <p:cNvSpPr txBox="1"/>
          <p:nvPr/>
        </p:nvSpPr>
        <p:spPr>
          <a:xfrm>
            <a:off x="4683760" y="1659285"/>
            <a:ext cx="5705209" cy="2554545"/>
          </a:xfrm>
          <a:prstGeom prst="rect">
            <a:avLst/>
          </a:prstGeom>
          <a:noFill/>
        </p:spPr>
        <p:txBody>
          <a:bodyPr wrap="square" rtlCol="0">
            <a:spAutoFit/>
          </a:bodyPr>
          <a:lstStyle/>
          <a:p>
            <a:pPr algn="ctr"/>
            <a:r>
              <a:rPr lang="fi-fi"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Loistava valinta!</a:t>
            </a:r>
          </a:p>
          <a:p>
            <a:pPr algn="ctr"/>
            <a:r>
              <a:rPr lang="fi-fi"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Liiku nopeasti katkaisijalle palauttamaan sähkö. Aikaa ei ole hukattavaksi!</a:t>
            </a:r>
          </a:p>
        </p:txBody>
      </p:sp>
      <p:pic>
        <p:nvPicPr>
          <p:cNvPr id="3" name="Picture 2">
            <a:extLst>
              <a:ext uri="{FF2B5EF4-FFF2-40B4-BE49-F238E27FC236}">
                <a16:creationId xmlns:a16="http://schemas.microsoft.com/office/drawing/2014/main" id="{959E75DA-649A-4BD1-923F-0A4BF57485F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2589314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Kohti katkaisijaa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724456"/>
            <a:ext cx="4962418" cy="1815882"/>
          </a:xfrm>
          <a:prstGeom prst="rect">
            <a:avLst/>
          </a:prstGeom>
          <a:noFill/>
        </p:spPr>
        <p:txBody>
          <a:bodyPr wrap="square" rtlCol="0">
            <a:spAutoFit/>
          </a:bodyPr>
          <a:lstStyle/>
          <a:p>
            <a:pPr algn="ct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Seuraa säihkettä katkaisijan luokse.</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11" name="Picture 10">
            <a:extLst>
              <a:ext uri="{FF2B5EF4-FFF2-40B4-BE49-F238E27FC236}">
                <a16:creationId xmlns:a16="http://schemas.microsoft.com/office/drawing/2014/main" id="{1BFA46D3-1FDB-4008-BFAC-669BE837379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29594" y="1360916"/>
            <a:ext cx="5805002" cy="4331651"/>
          </a:xfrm>
          <a:prstGeom prst="rect">
            <a:avLst/>
          </a:prstGeom>
        </p:spPr>
      </p:pic>
      <p:cxnSp>
        <p:nvCxnSpPr>
          <p:cNvPr id="7" name="Straight Arrow Connector 6">
            <a:extLst>
              <a:ext uri="{FF2B5EF4-FFF2-40B4-BE49-F238E27FC236}">
                <a16:creationId xmlns:a16="http://schemas.microsoft.com/office/drawing/2014/main" id="{103A5F68-CFC8-4B5C-AA07-476193C42719}"/>
              </a:ext>
            </a:extLst>
          </p:cNvPr>
          <p:cNvCxnSpPr>
            <a:cxnSpLocks/>
          </p:cNvCxnSpPr>
          <p:nvPr/>
        </p:nvCxnSpPr>
        <p:spPr>
          <a:xfrm flipH="1" flipV="1">
            <a:off x="3705225" y="3320873"/>
            <a:ext cx="459826" cy="165035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2652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Viesti T.A.R.R.A.:lta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5" name="TextBox 4">
            <a:extLst>
              <a:ext uri="{FF2B5EF4-FFF2-40B4-BE49-F238E27FC236}">
                <a16:creationId xmlns:a16="http://schemas.microsoft.com/office/drawing/2014/main" id="{634B410D-3EF4-4250-A597-C169CD1D50B8}"/>
              </a:ext>
            </a:extLst>
          </p:cNvPr>
          <p:cNvSpPr txBox="1"/>
          <p:nvPr/>
        </p:nvSpPr>
        <p:spPr>
          <a:xfrm>
            <a:off x="3572046" y="1953612"/>
            <a:ext cx="7509612" cy="3539430"/>
          </a:xfrm>
          <a:prstGeom prst="rect">
            <a:avLst/>
          </a:prstGeom>
          <a:noFill/>
        </p:spPr>
        <p:txBody>
          <a:bodyPr wrap="square" rtlCol="0">
            <a:spAutoFit/>
          </a:bodyPr>
          <a:lstStyle/>
          <a:p>
            <a:pPr algn="ctr"/>
            <a:r>
              <a:rPr lang="fi-fi"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Sehän kävi nopeasti! Katsohan! </a:t>
            </a:r>
          </a:p>
          <a:p>
            <a:pPr algn="ctr"/>
            <a:r>
              <a:rPr lang="fi-fi"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Olen lisännyt P.U.H.U.-laitteen tavaraluetteloosi. P.U.H.U.:lla voit soittaa Aika-Agentillesi tai minulle.</a:t>
            </a:r>
          </a:p>
          <a:p>
            <a:pPr algn="ctr"/>
            <a:r>
              <a:rPr lang="fi-fi"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Käytä laitetta valitsemalla se hiiren kakkospainikkeella, kun se on kädessäsi.</a:t>
            </a:r>
          </a:p>
        </p:txBody>
      </p:sp>
      <p:pic>
        <p:nvPicPr>
          <p:cNvPr id="2" name="Picture 1">
            <a:extLst>
              <a:ext uri="{FF2B5EF4-FFF2-40B4-BE49-F238E27FC236}">
                <a16:creationId xmlns:a16="http://schemas.microsoft.com/office/drawing/2014/main" id="{D79E8191-4AA8-4C26-A659-679F2FBA0E0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59278" y="1700200"/>
            <a:ext cx="2786083" cy="3457600"/>
          </a:xfrm>
          <a:prstGeom prst="rect">
            <a:avLst/>
          </a:prstGeom>
        </p:spPr>
      </p:pic>
    </p:spTree>
    <p:extLst>
      <p:ext uri="{BB962C8B-B14F-4D97-AF65-F5344CB8AC3E}">
        <p14:creationId xmlns:p14="http://schemas.microsoft.com/office/powerpoint/2010/main" val="2378356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Graafinen käyttöliittymä, sovellus&#10;&#10;Automaattisesti luotu kuvaus">
            <a:extLst>
              <a:ext uri="{FF2B5EF4-FFF2-40B4-BE49-F238E27FC236}">
                <a16:creationId xmlns:a16="http://schemas.microsoft.com/office/drawing/2014/main" id="{9162E91F-BC2E-43D5-A4C8-43D67821FCA8}"/>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850664" y="1547233"/>
            <a:ext cx="5562484" cy="3548312"/>
          </a:xfrm>
          <a:prstGeom prst="rect">
            <a:avLst/>
          </a:prstGeom>
        </p:spPr>
      </p:pic>
      <p:sp>
        <p:nvSpPr>
          <p:cNvPr id="4" name="Title 3"/>
          <p:cNvSpPr>
            <a:spLocks noGrp="1"/>
          </p:cNvSpPr>
          <p:nvPr>
            <p:ph type="title"/>
          </p:nvPr>
        </p:nvSpPr>
        <p:spPr/>
        <p:txBody>
          <a:bodyPr/>
          <a:lstStyle/>
          <a:p>
            <a:r>
              <a:rPr lang="fi-fi" dirty="0"/>
              <a:t>P.U.H.U.-laitteen käyttö</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10" name="TextBox 9">
            <a:extLst>
              <a:ext uri="{FF2B5EF4-FFF2-40B4-BE49-F238E27FC236}">
                <a16:creationId xmlns:a16="http://schemas.microsoft.com/office/drawing/2014/main" id="{A2655C5C-0CA0-4746-9660-A2315FA77501}"/>
              </a:ext>
            </a:extLst>
          </p:cNvPr>
          <p:cNvSpPr txBox="1"/>
          <p:nvPr/>
        </p:nvSpPr>
        <p:spPr>
          <a:xfrm>
            <a:off x="6413148" y="1435010"/>
            <a:ext cx="4962418" cy="4462760"/>
          </a:xfrm>
          <a:prstGeom prst="rect">
            <a:avLst/>
          </a:prstGeom>
          <a:noFill/>
        </p:spPr>
        <p:txBody>
          <a:bodyPr wrap="square" rtlCol="0">
            <a:spAutoFit/>
          </a:bodyPr>
          <a:lstStyle/>
          <a:p>
            <a:pPr algn="ct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P.U.H.U.-laite löytyy pikapalkistasi.</a:t>
            </a:r>
          </a:p>
          <a:p>
            <a:pPr algn="ctr"/>
            <a:endParaRPr lang="en-US" sz="1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Valitse P.U.H.U.-laite pikapalkista. Kun olet valinnut P.U.H.U.-laitteen, näytöllä näkyy uusi painike:</a:t>
            </a:r>
          </a:p>
          <a:p>
            <a:pPr algn="ctr"/>
            <a:r>
              <a:rPr lang="fi-fi"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Käytä P.U.H.U.-laitetta </a:t>
            </a:r>
          </a:p>
          <a:p>
            <a:pPr algn="ctr"/>
            <a:endParaRPr lang="en-US" sz="11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Paina tätä painiketta.</a:t>
            </a: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Rectangle 6">
            <a:extLst>
              <a:ext uri="{FF2B5EF4-FFF2-40B4-BE49-F238E27FC236}">
                <a16:creationId xmlns:a16="http://schemas.microsoft.com/office/drawing/2014/main" id="{F8A13050-395A-46E8-8B65-DC28381F8FE6}"/>
              </a:ext>
            </a:extLst>
          </p:cNvPr>
          <p:cNvSpPr/>
          <p:nvPr/>
        </p:nvSpPr>
        <p:spPr bwMode="auto">
          <a:xfrm>
            <a:off x="2427573" y="4642336"/>
            <a:ext cx="3438525" cy="544084"/>
          </a:xfrm>
          <a:prstGeom prst="rect">
            <a:avLst/>
          </a:prstGeom>
          <a:noFill/>
          <a:ln w="57150">
            <a:solidFill>
              <a:srgbClr val="FFFF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Right 7">
            <a:extLst>
              <a:ext uri="{FF2B5EF4-FFF2-40B4-BE49-F238E27FC236}">
                <a16:creationId xmlns:a16="http://schemas.microsoft.com/office/drawing/2014/main" id="{2AF2CC00-4CEA-467F-8CAF-DFF6BCD92E40}"/>
              </a:ext>
            </a:extLst>
          </p:cNvPr>
          <p:cNvSpPr/>
          <p:nvPr/>
        </p:nvSpPr>
        <p:spPr bwMode="auto">
          <a:xfrm>
            <a:off x="1424523" y="4593319"/>
            <a:ext cx="894461" cy="372634"/>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146763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D41424-0A27-4676-96FE-FDBF3D6719E6}"/>
              </a:ext>
            </a:extLst>
          </p:cNvPr>
          <p:cNvSpPr>
            <a:spLocks noGrp="1"/>
          </p:cNvSpPr>
          <p:nvPr>
            <p:ph type="ctrTitle"/>
          </p:nvPr>
        </p:nvSpPr>
        <p:spPr>
          <a:xfrm>
            <a:off x="4697195" y="922107"/>
            <a:ext cx="6903228" cy="1470025"/>
          </a:xfrm>
        </p:spPr>
        <p:txBody>
          <a:bodyPr/>
          <a:lstStyle/>
          <a:p>
            <a:r>
              <a:rPr lang="fi-fi" dirty="0"/>
              <a:t>Mitä </a:t>
            </a:r>
            <a:br>
                    </a:br>
            <a:r>
              <a:rPr lang="fi-fi" dirty="0"/>
              <a:t>tietojenkäsittelytiede on?</a:t>
            </a:r>
          </a:p>
        </p:txBody>
      </p:sp>
      <p:sp>
        <p:nvSpPr>
          <p:cNvPr id="4" name="Subtitle 3">
            <a:extLst>
              <a:ext uri="{FF2B5EF4-FFF2-40B4-BE49-F238E27FC236}">
                <a16:creationId xmlns:a16="http://schemas.microsoft.com/office/drawing/2014/main" id="{5A6782AF-A5C6-4234-9673-F81DB539D92F}"/>
              </a:ext>
            </a:extLst>
          </p:cNvPr>
          <p:cNvSpPr txBox="1">
            <a:spLocks noGrp="1"/>
          </p:cNvSpPr>
          <p:nvPr>
            <p:ph type="subTitle" idx="1"/>
          </p:nvPr>
        </p:nvSpPr>
        <p:spPr>
          <a:xfrm>
            <a:off x="4561915" y="2624138"/>
            <a:ext cx="6904038" cy="2800767"/>
          </a:xfrm>
          <a:prstGeom prst="rect">
            <a:avLst/>
          </a:prstGeom>
          <a:noFill/>
        </p:spPr>
        <p:txBody>
          <a:bodyPr wrap="square" rtlCol="0">
            <a:spAutoFit/>
          </a:bodyPr>
          <a:lstStyle/>
          <a:p>
            <a:pPr algn="ctr"/>
            <a:r>
              <a:rPr lang="fi-fi" sz="4400" dirty="0">
                <a:solidFill>
                  <a:schemeClr val="accent2">
                    <a:alpha val="99000"/>
                  </a:schemeClr>
                </a:solidFill>
                <a:latin typeface="Noto Sans" panose="020B0502040504020204" pitchFamily="34" charset="0"/>
                <a:ea typeface="Noto Sans" panose="020B0502040504020204" pitchFamily="34" charset="0"/>
                <a:cs typeface="Noto Sans" panose="020B0502040504020204" pitchFamily="34" charset="0"/>
              </a:rPr>
              <a:t>Tietojenkäsittelytieteessä tutkitaan tietokoneiden käyttöä ongelmien ratkaisemiseen.</a:t>
            </a:r>
          </a:p>
        </p:txBody>
      </p:sp>
    </p:spTree>
    <p:extLst>
      <p:ext uri="{BB962C8B-B14F-4D97-AF65-F5344CB8AC3E}">
        <p14:creationId xmlns:p14="http://schemas.microsoft.com/office/powerpoint/2010/main" val="519664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Viesti T.A.R.R.A.:lta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FD7CEDF3-3B1D-485B-9DF8-4C3F03BA7049}"/>
              </a:ext>
            </a:extLst>
          </p:cNvPr>
          <p:cNvSpPr txBox="1"/>
          <p:nvPr/>
        </p:nvSpPr>
        <p:spPr>
          <a:xfrm>
            <a:off x="5294622" y="2194973"/>
            <a:ext cx="3808469" cy="2062103"/>
          </a:xfrm>
          <a:prstGeom prst="rect">
            <a:avLst/>
          </a:prstGeom>
          <a:noFill/>
        </p:spPr>
        <p:txBody>
          <a:bodyPr wrap="square" rtlCol="0">
            <a:spAutoFit/>
          </a:bodyPr>
          <a:lstStyle/>
          <a:p>
            <a:pPr algn="ctr"/>
            <a:r>
              <a:rPr lang="fi-fi"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Nyt olen vain yhden napsautuksen päässä! Aloita valitsemalla Aloita tehtävä!</a:t>
            </a:r>
          </a:p>
        </p:txBody>
      </p:sp>
      <p:pic>
        <p:nvPicPr>
          <p:cNvPr id="3" name="Picture 2">
            <a:extLst>
              <a:ext uri="{FF2B5EF4-FFF2-40B4-BE49-F238E27FC236}">
                <a16:creationId xmlns:a16="http://schemas.microsoft.com/office/drawing/2014/main" id="{42617B42-59A7-4AA1-9F56-5988F47CDBE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1654656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Viesti T.A.R.R.A.:lta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946823" y="2397948"/>
            <a:ext cx="4062469" cy="2062103"/>
          </a:xfrm>
          <a:prstGeom prst="rect">
            <a:avLst/>
          </a:prstGeom>
          <a:noFill/>
        </p:spPr>
        <p:txBody>
          <a:bodyPr wrap="square" rtlCol="0">
            <a:spAutoFit/>
          </a:bodyPr>
          <a:lstStyle/>
          <a:p>
            <a:pPr algn="ctr"/>
            <a:r>
              <a:rPr lang="fi-fi"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Koodaa Aika-Agent liikkumaan 3 kuutiota eteenpäin aikajanan sähkön kytkemistä varten. </a:t>
            </a:r>
          </a:p>
        </p:txBody>
      </p:sp>
      <p:pic>
        <p:nvPicPr>
          <p:cNvPr id="3" name="Picture 2">
            <a:extLst>
              <a:ext uri="{FF2B5EF4-FFF2-40B4-BE49-F238E27FC236}">
                <a16:creationId xmlns:a16="http://schemas.microsoft.com/office/drawing/2014/main" id="{8594D522-055B-4674-869F-EE39A4139D9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4095959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4200" y="469099"/>
            <a:ext cx="4158362" cy="1017073"/>
          </a:xfrm>
        </p:spPr>
        <p:txBody>
          <a:bodyPr/>
          <a:lstStyle/>
          <a:p>
            <a:pPr>
              <a:lnSpc>
                <a:spcPct val="114000"/>
              </a:lnSpc>
            </a:pPr>
            <a:r>
              <a:rPr lang="fi-fi" dirty="0">
                <a:solidFill>
                  <a:srgbClr val="D59DFF"/>
                </a:solidFill>
              </a:rPr>
              <a:t>Koodauskonsepti: </a:t>
            </a:r>
            <a:br>
                    </a:br>
            <a:r>
              <a:rPr lang="fi-fi" sz="2400" dirty="0">
                <a:solidFill>
                  <a:srgbClr val="D59DFF"/>
                </a:solidFill>
              </a:rPr>
              <a:t>Sekvensointi</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011676"/>
          </a:xfrm>
        </p:spPr>
        <p:txBody>
          <a:bodyPr/>
          <a:lstStyle/>
          <a:p>
            <a:pPr>
              <a:lnSpc>
                <a:spcPct val="108000"/>
              </a:lnSpc>
              <a:spcBef>
                <a:spcPts val="1200"/>
              </a:spcBef>
            </a:pPr>
            <a:r>
              <a:rPr lang="fi-fi">
                <a:solidFill>
                  <a:srgbClr val="D59DFF"/>
                </a:solidFill>
                <a:latin typeface="+mj-lt"/>
              </a:rPr>
              <a:t>Merkitys</a:t>
            </a:r>
          </a:p>
          <a:p>
            <a:pPr>
              <a:lnSpc>
                <a:spcPct val="108000"/>
              </a:lnSpc>
              <a:spcBef>
                <a:spcPts val="1200"/>
              </a:spcBef>
            </a:pPr>
            <a:r>
              <a:rPr lang="fi-fi" sz="2000">
                <a:solidFill>
                  <a:schemeClr val="bg1"/>
                </a:solidFill>
              </a:rPr>
              <a:t>Agent liikkuu sille ohjelmoidussa järjestyksessä. Sekvenssirakenteessa toiminto tai tapahtuma johtaa järjestyksessä seuraavaan toimintoon.</a:t>
            </a:r>
            <a:endParaRPr lang="en-US">
              <a:solidFill>
                <a:schemeClr val="bg1"/>
              </a:solidFill>
            </a:endParaRPr>
          </a:p>
          <a:p>
            <a:pPr>
              <a:lnSpc>
                <a:spcPct val="108000"/>
              </a:lnSpc>
              <a:spcBef>
                <a:spcPts val="1200"/>
              </a:spcBef>
            </a:pPr>
            <a:r>
              <a:rPr lang="fi-fi">
                <a:solidFill>
                  <a:srgbClr val="D59DFF"/>
                </a:solidFill>
                <a:latin typeface="+mj-lt"/>
              </a:rPr>
              <a:t>Mietitäänpä sitä</a:t>
            </a:r>
          </a:p>
          <a:p>
            <a:pPr>
              <a:lnSpc>
                <a:spcPct val="108000"/>
              </a:lnSpc>
              <a:spcBef>
                <a:spcPts val="1200"/>
              </a:spcBef>
            </a:pPr>
            <a:r>
              <a:rPr lang="fi-fi" sz="2000">
                <a:solidFill>
                  <a:schemeClr val="bg1"/>
                </a:solidFill>
              </a:rPr>
              <a:t>Toimisiko viimeisin ohjelmasi, jos </a:t>
            </a:r>
            <a:r>
              <a:rPr lang="fi-fi" sz="2000" b="1">
                <a:solidFill>
                  <a:schemeClr val="bg1"/>
                </a:solidFill>
                <a:latin typeface="Consolas" panose="020B0609020204030204" pitchFamily="49" charset="0"/>
              </a:rPr>
              <a:t>agent</a:t>
            </a:r>
            <a:r>
              <a:rPr lang="fi-fi" sz="2000" b="1">
                <a:solidFill>
                  <a:schemeClr val="bg1"/>
                </a:solidFill>
              </a:rPr>
              <a:t> </a:t>
            </a:r>
            <a:r>
              <a:rPr lang="fi-fi" sz="2000" b="1">
                <a:solidFill>
                  <a:schemeClr val="bg1"/>
                </a:solidFill>
                <a:latin typeface="Consolas" panose="020B0609020204030204" pitchFamily="49" charset="0"/>
              </a:rPr>
              <a:t>analysoi</a:t>
            </a:r>
            <a:r>
              <a:rPr lang="fi-fi" sz="2000">
                <a:solidFill>
                  <a:schemeClr val="bg1"/>
                </a:solidFill>
              </a:rPr>
              <a:t> olisi ennen kuin </a:t>
            </a:r>
            <a:r>
              <a:rPr lang="fi-fi" sz="2000" b="1">
                <a:solidFill>
                  <a:schemeClr val="bg1"/>
                </a:solidFill>
                <a:latin typeface="Consolas" panose="020B0609020204030204" pitchFamily="49" charset="0"/>
              </a:rPr>
              <a:t>agent</a:t>
            </a:r>
            <a:r>
              <a:rPr lang="fi-fi" sz="2000" b="1">
                <a:solidFill>
                  <a:schemeClr val="bg1"/>
                </a:solidFill>
              </a:rPr>
              <a:t> </a:t>
            </a:r>
            <a:r>
              <a:rPr lang="fi-fi" sz="2000" b="1">
                <a:solidFill>
                  <a:schemeClr val="bg1"/>
                </a:solidFill>
                <a:latin typeface="Consolas" panose="020B0609020204030204" pitchFamily="49" charset="0"/>
              </a:rPr>
              <a:t>liiku</a:t>
            </a:r>
            <a:r>
              <a:rPr lang="fi-fi" sz="2000">
                <a:solidFill>
                  <a:schemeClr val="bg1"/>
                </a:solidFill>
              </a:rPr>
              <a:t>? Miksi toimisi tai miksi ei toimisi?</a:t>
            </a:r>
          </a:p>
          <a:p>
            <a:pPr>
              <a:lnSpc>
                <a:spcPct val="108000"/>
              </a:lnSpc>
              <a:spcBef>
                <a:spcPts val="1200"/>
              </a:spcBef>
            </a:pPr>
            <a:r>
              <a:rPr lang="fi-fi">
                <a:solidFill>
                  <a:srgbClr val="D59DFF"/>
                </a:solidFill>
                <a:latin typeface="+mj-lt"/>
              </a:rPr>
              <a:t>Vinkki: </a:t>
            </a:r>
            <a:r>
              <a:rPr lang="fi-fi" sz="2000">
                <a:solidFill>
                  <a:schemeClr val="bg1"/>
                </a:solidFill>
              </a:rPr>
              <a:t>Kokeile suunnittelua paperilla!</a:t>
            </a:r>
          </a:p>
        </p:txBody>
      </p:sp>
      <p:pic>
        <p:nvPicPr>
          <p:cNvPr id="7" name="Picture Placeholder 6" descr="Näyttökuva videopelistä&#10;&#10;Automaattisesti luotu kuvaus">
            <a:extLst>
              <a:ext uri="{FF2B5EF4-FFF2-40B4-BE49-F238E27FC236}">
                <a16:creationId xmlns:a16="http://schemas.microsoft.com/office/drawing/2014/main" id="{C7CD90BF-0B50-4366-A7F1-CA7E8D656DE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a:ext>
            </a:extLst>
          </a:blip>
          <a:srcRect/>
          <a:stretch>
            <a:fillRect/>
          </a:stretch>
        </p:blipFill>
        <p:spPr>
          <a:xfrm>
            <a:off x="5554663" y="0"/>
            <a:ext cx="6637337" cy="6858000"/>
          </a:xfrm>
        </p:spPr>
      </p:pic>
    </p:spTree>
    <p:extLst>
      <p:ext uri="{BB962C8B-B14F-4D97-AF65-F5344CB8AC3E}">
        <p14:creationId xmlns:p14="http://schemas.microsoft.com/office/powerpoint/2010/main" val="3544925902"/>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Sähkön kytkeminen piiriin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7155411" y="2605403"/>
            <a:ext cx="4962418" cy="1384995"/>
          </a:xfrm>
          <a:prstGeom prst="rect">
            <a:avLst/>
          </a:prstGeom>
          <a:noFill/>
        </p:spPr>
        <p:txBody>
          <a:bodyPr wrap="square" rtlCol="0">
            <a:spAutoFit/>
          </a:bodyPr>
          <a:lstStyle/>
          <a:p>
            <a:pPr algn="ct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Avaa Koodinrakentaja C-näppäimellä.</a:t>
            </a: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DC1BB6C5-97DE-4055-BB63-7A7DEC776A1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909454"/>
            <a:ext cx="6843011" cy="2880470"/>
          </a:xfrm>
          <a:prstGeom prst="rect">
            <a:avLst/>
          </a:prstGeom>
        </p:spPr>
      </p:pic>
    </p:spTree>
    <p:extLst>
      <p:ext uri="{BB962C8B-B14F-4D97-AF65-F5344CB8AC3E}">
        <p14:creationId xmlns:p14="http://schemas.microsoft.com/office/powerpoint/2010/main" val="3589622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Koodinrakentajan (lohkojen) käyttö</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4212518" y="1732081"/>
            <a:ext cx="7639240" cy="3662541"/>
          </a:xfrm>
          <a:prstGeom prst="rect">
            <a:avLst/>
          </a:prstGeom>
          <a:noFill/>
        </p:spPr>
        <p:txBody>
          <a:bodyPr wrap="square" rtlCol="0">
            <a:spAutoFit/>
          </a:bodyPr>
          <a:lstStyle/>
          <a:p>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Vaihe 1: Lue koodaustehtävä.</a:t>
            </a:r>
          </a:p>
          <a:p>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Vaihe 2: Käytä työkalupakkisi MakeCode-sanalohkoja. Vedä ja pudota niitä koodausalustalle.</a:t>
            </a:r>
          </a:p>
          <a:p>
            <a:endParaRPr lang="en-US" sz="3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Vaihe 3: Testaa koodisi painamalla vihreää käynnistysnuolta. </a:t>
            </a:r>
          </a:p>
        </p:txBody>
      </p:sp>
      <p:pic>
        <p:nvPicPr>
          <p:cNvPr id="2" name="Picture 1">
            <a:extLst>
              <a:ext uri="{FF2B5EF4-FFF2-40B4-BE49-F238E27FC236}">
                <a16:creationId xmlns:a16="http://schemas.microsoft.com/office/drawing/2014/main" id="{612682EC-03CC-491B-BA4E-F70258E5C27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21208" y="1592825"/>
            <a:ext cx="3219966" cy="4000629"/>
          </a:xfrm>
          <a:prstGeom prst="rect">
            <a:avLst/>
          </a:prstGeom>
        </p:spPr>
      </p:pic>
      <p:sp>
        <p:nvSpPr>
          <p:cNvPr id="15" name="Arrow: Left 14">
            <a:extLst>
              <a:ext uri="{FF2B5EF4-FFF2-40B4-BE49-F238E27FC236}">
                <a16:creationId xmlns:a16="http://schemas.microsoft.com/office/drawing/2014/main" id="{8815F5DF-718F-4DF9-AC8C-88CF837BD85D}"/>
              </a:ext>
            </a:extLst>
          </p:cNvPr>
          <p:cNvSpPr/>
          <p:nvPr/>
        </p:nvSpPr>
        <p:spPr bwMode="auto">
          <a:xfrm>
            <a:off x="3275401" y="3984762"/>
            <a:ext cx="124530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 name="Arrow: Left 5">
            <a:extLst>
              <a:ext uri="{FF2B5EF4-FFF2-40B4-BE49-F238E27FC236}">
                <a16:creationId xmlns:a16="http://schemas.microsoft.com/office/drawing/2014/main" id="{E50F0EF1-B938-4E94-9FC1-BF132C42671B}"/>
              </a:ext>
            </a:extLst>
          </p:cNvPr>
          <p:cNvSpPr/>
          <p:nvPr/>
        </p:nvSpPr>
        <p:spPr bwMode="auto">
          <a:xfrm>
            <a:off x="3599251" y="2206293"/>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6" name="Arrow: Left 15">
            <a:extLst>
              <a:ext uri="{FF2B5EF4-FFF2-40B4-BE49-F238E27FC236}">
                <a16:creationId xmlns:a16="http://schemas.microsoft.com/office/drawing/2014/main" id="{8E52E405-CD62-4A65-B766-7DEA311CD1CF}"/>
              </a:ext>
            </a:extLst>
          </p:cNvPr>
          <p:cNvSpPr/>
          <p:nvPr/>
        </p:nvSpPr>
        <p:spPr bwMode="auto">
          <a:xfrm rot="18892294">
            <a:off x="3685226" y="4779166"/>
            <a:ext cx="621655" cy="256012"/>
          </a:xfrm>
          <a:prstGeom prst="leftArrow">
            <a:avLst>
              <a:gd name="adj1" fmla="val 57219"/>
              <a:gd name="adj2" fmla="val 50000"/>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 name="Rectangle 4">
            <a:extLst>
              <a:ext uri="{FF2B5EF4-FFF2-40B4-BE49-F238E27FC236}">
                <a16:creationId xmlns:a16="http://schemas.microsoft.com/office/drawing/2014/main" id="{8FFF96F1-9642-4404-A101-D84A8EC796EF}"/>
              </a:ext>
            </a:extLst>
          </p:cNvPr>
          <p:cNvSpPr/>
          <p:nvPr/>
        </p:nvSpPr>
        <p:spPr bwMode="auto">
          <a:xfrm>
            <a:off x="609600" y="2005781"/>
            <a:ext cx="2757948" cy="432619"/>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952927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Koodinrakentajan (lohkojen) käyttö</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5260871" y="1340184"/>
            <a:ext cx="5362575" cy="3416320"/>
          </a:xfrm>
          <a:prstGeom prst="rect">
            <a:avLst/>
          </a:prstGeom>
          <a:noFill/>
        </p:spPr>
        <p:txBody>
          <a:bodyPr wrap="square" rtlCol="0">
            <a:spAutoFit/>
          </a:bodyPr>
          <a:lstStyle/>
          <a:p>
            <a:r>
              <a:rPr lang="fi-fi"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Jos koodaustehtävä on liian pitkä mahtumaan puolikkaalle näytölle, laajenna Koodinrakentaja koko näytölle valitsemalla tämä </a:t>
            </a:r>
            <a:r>
              <a:rPr lang="fi-fi" sz="24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laajennuspainike</a:t>
            </a:r>
            <a:r>
              <a:rPr lang="fi-fi"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a:t>
            </a:r>
          </a:p>
          <a:p>
            <a:endPar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fi-fi"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Lisäapua koodaushaasteen ratkaisemiseen saat valitsemalla </a:t>
            </a:r>
            <a:r>
              <a:rPr lang="fi-fi" sz="24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vinkkipainikkeen </a:t>
            </a:r>
            <a:r>
              <a:rPr lang="fi-fi"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eli lampun, jossa on kysymysmerkki. Nämä vinkit ovat erittäin hyödyllisiä!</a:t>
            </a:r>
          </a:p>
        </p:txBody>
      </p:sp>
      <p:sp>
        <p:nvSpPr>
          <p:cNvPr id="6" name="Oval 5">
            <a:extLst>
              <a:ext uri="{FF2B5EF4-FFF2-40B4-BE49-F238E27FC236}">
                <a16:creationId xmlns:a16="http://schemas.microsoft.com/office/drawing/2014/main" id="{05D60F4F-CBA2-42F3-932A-E17D14ED9B6C}"/>
              </a:ext>
            </a:extLst>
          </p:cNvPr>
          <p:cNvSpPr/>
          <p:nvPr/>
        </p:nvSpPr>
        <p:spPr bwMode="auto">
          <a:xfrm>
            <a:off x="3844413" y="1651893"/>
            <a:ext cx="437535" cy="40971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3B891A60-D734-4B57-86DC-1C5D0E5B0B9F}"/>
              </a:ext>
            </a:extLst>
          </p:cNvPr>
          <p:cNvSpPr/>
          <p:nvPr/>
        </p:nvSpPr>
        <p:spPr bwMode="auto">
          <a:xfrm>
            <a:off x="734079" y="1201019"/>
            <a:ext cx="632348" cy="53530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2" name="Picture 1">
            <a:extLst>
              <a:ext uri="{FF2B5EF4-FFF2-40B4-BE49-F238E27FC236}">
                <a16:creationId xmlns:a16="http://schemas.microsoft.com/office/drawing/2014/main" id="{A3B0DC82-039F-474C-9135-0B4243CEFC5A}"/>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17968" y="1188720"/>
            <a:ext cx="3922973" cy="4874076"/>
          </a:xfrm>
          <a:prstGeom prst="rect">
            <a:avLst/>
          </a:prstGeom>
        </p:spPr>
      </p:pic>
      <p:sp>
        <p:nvSpPr>
          <p:cNvPr id="3" name="Rectangle 2">
            <a:extLst>
              <a:ext uri="{FF2B5EF4-FFF2-40B4-BE49-F238E27FC236}">
                <a16:creationId xmlns:a16="http://schemas.microsoft.com/office/drawing/2014/main" id="{0097B3ED-E5C8-4148-946B-5DF1F6B2625E}"/>
              </a:ext>
            </a:extLst>
          </p:cNvPr>
          <p:cNvSpPr/>
          <p:nvPr/>
        </p:nvSpPr>
        <p:spPr bwMode="auto">
          <a:xfrm>
            <a:off x="634181" y="1736324"/>
            <a:ext cx="3210232" cy="535305"/>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Left 7">
            <a:extLst>
              <a:ext uri="{FF2B5EF4-FFF2-40B4-BE49-F238E27FC236}">
                <a16:creationId xmlns:a16="http://schemas.microsoft.com/office/drawing/2014/main" id="{520D2EC8-4BA7-46B5-8462-4B3CD5F71015}"/>
              </a:ext>
            </a:extLst>
          </p:cNvPr>
          <p:cNvSpPr/>
          <p:nvPr/>
        </p:nvSpPr>
        <p:spPr bwMode="auto">
          <a:xfrm>
            <a:off x="1568554" y="1279259"/>
            <a:ext cx="3692317" cy="372634"/>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Arrow: Left 8">
            <a:extLst>
              <a:ext uri="{FF2B5EF4-FFF2-40B4-BE49-F238E27FC236}">
                <a16:creationId xmlns:a16="http://schemas.microsoft.com/office/drawing/2014/main" id="{340D13B5-27EA-4E50-8666-C78E93D8E220}"/>
              </a:ext>
            </a:extLst>
          </p:cNvPr>
          <p:cNvSpPr/>
          <p:nvPr/>
        </p:nvSpPr>
        <p:spPr bwMode="auto">
          <a:xfrm rot="3489368">
            <a:off x="3887064" y="2537804"/>
            <a:ext cx="1588874" cy="372634"/>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0" name="Oval 19">
            <a:extLst>
              <a:ext uri="{FF2B5EF4-FFF2-40B4-BE49-F238E27FC236}">
                <a16:creationId xmlns:a16="http://schemas.microsoft.com/office/drawing/2014/main" id="{C5355704-6472-4709-8CDA-AFE1946C79C9}"/>
              </a:ext>
            </a:extLst>
          </p:cNvPr>
          <p:cNvSpPr/>
          <p:nvPr/>
        </p:nvSpPr>
        <p:spPr bwMode="auto">
          <a:xfrm>
            <a:off x="734079" y="1213318"/>
            <a:ext cx="632348" cy="53530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3" name="Oval 22">
            <a:extLst>
              <a:ext uri="{FF2B5EF4-FFF2-40B4-BE49-F238E27FC236}">
                <a16:creationId xmlns:a16="http://schemas.microsoft.com/office/drawing/2014/main" id="{9C756996-3193-4C95-8224-44D51D5EAA77}"/>
              </a:ext>
            </a:extLst>
          </p:cNvPr>
          <p:cNvSpPr/>
          <p:nvPr/>
        </p:nvSpPr>
        <p:spPr bwMode="auto">
          <a:xfrm>
            <a:off x="3844413" y="1664192"/>
            <a:ext cx="458992" cy="36033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549603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Koodinrakentajan (Python) käyttö</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5974643" y="1878895"/>
            <a:ext cx="5398207" cy="3231654"/>
          </a:xfrm>
          <a:prstGeom prst="rect">
            <a:avLst/>
          </a:prstGeom>
          <a:noFill/>
        </p:spPr>
        <p:txBody>
          <a:bodyPr wrap="square" rtlCol="0">
            <a:spAutoFit/>
          </a:bodyPr>
          <a:lstStyle/>
          <a:p>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Vaihe 1: Lue koodaustehtävä.</a:t>
            </a:r>
          </a:p>
          <a:p>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Vaihe 2: Kirjoita Python-koodisi tehtäväkohtaan. </a:t>
            </a:r>
          </a:p>
          <a:p>
            <a:endParaRPr lang="en-US" sz="3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Vaihe 3: Paina näytön alaosan suorituspainiketta.</a:t>
            </a:r>
          </a:p>
        </p:txBody>
      </p:sp>
      <p:sp>
        <p:nvSpPr>
          <p:cNvPr id="6" name="Arrow: Left 5">
            <a:extLst>
              <a:ext uri="{FF2B5EF4-FFF2-40B4-BE49-F238E27FC236}">
                <a16:creationId xmlns:a16="http://schemas.microsoft.com/office/drawing/2014/main" id="{E50F0EF1-B938-4E94-9FC1-BF132C42671B}"/>
              </a:ext>
            </a:extLst>
          </p:cNvPr>
          <p:cNvSpPr/>
          <p:nvPr/>
        </p:nvSpPr>
        <p:spPr bwMode="auto">
          <a:xfrm>
            <a:off x="3331629" y="2007870"/>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6" name="Arrow: Left 15">
            <a:extLst>
              <a:ext uri="{FF2B5EF4-FFF2-40B4-BE49-F238E27FC236}">
                <a16:creationId xmlns:a16="http://schemas.microsoft.com/office/drawing/2014/main" id="{8E52E405-CD62-4A65-B766-7DEA311CD1CF}"/>
              </a:ext>
            </a:extLst>
          </p:cNvPr>
          <p:cNvSpPr/>
          <p:nvPr/>
        </p:nvSpPr>
        <p:spPr bwMode="auto">
          <a:xfrm rot="18892294">
            <a:off x="3508185" y="4836938"/>
            <a:ext cx="777594" cy="230848"/>
          </a:xfrm>
          <a:prstGeom prst="leftArrow">
            <a:avLst>
              <a:gd name="adj1" fmla="val 26764"/>
              <a:gd name="adj2" fmla="val 50000"/>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3074" name="Picture 2">
            <a:extLst>
              <a:ext uri="{FF2B5EF4-FFF2-40B4-BE49-F238E27FC236}">
                <a16:creationId xmlns:a16="http://schemas.microsoft.com/office/drawing/2014/main" id="{9EFE5BD1-D47A-4DB6-AB51-4C759B809D05}"/>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19150" y="1260002"/>
            <a:ext cx="4894971" cy="468885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F03297F8-E116-4865-9517-3C4FFDCD7CBA}"/>
              </a:ext>
            </a:extLst>
          </p:cNvPr>
          <p:cNvSpPr/>
          <p:nvPr/>
        </p:nvSpPr>
        <p:spPr bwMode="auto">
          <a:xfrm>
            <a:off x="1160206" y="1538748"/>
            <a:ext cx="4080388" cy="109138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 name="Arrow: Left 1">
            <a:extLst>
              <a:ext uri="{FF2B5EF4-FFF2-40B4-BE49-F238E27FC236}">
                <a16:creationId xmlns:a16="http://schemas.microsoft.com/office/drawing/2014/main" id="{593DD21A-583A-4C50-BFB4-B644FB1212D2}"/>
              </a:ext>
            </a:extLst>
          </p:cNvPr>
          <p:cNvSpPr/>
          <p:nvPr/>
        </p:nvSpPr>
        <p:spPr bwMode="auto">
          <a:xfrm>
            <a:off x="4993992" y="2007869"/>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Arrow: Left 6">
            <a:extLst>
              <a:ext uri="{FF2B5EF4-FFF2-40B4-BE49-F238E27FC236}">
                <a16:creationId xmlns:a16="http://schemas.microsoft.com/office/drawing/2014/main" id="{6020357A-0D99-48B7-9C44-2C775F446FA2}"/>
              </a:ext>
            </a:extLst>
          </p:cNvPr>
          <p:cNvSpPr/>
          <p:nvPr/>
        </p:nvSpPr>
        <p:spPr bwMode="auto">
          <a:xfrm rot="19729364">
            <a:off x="3958872" y="3919437"/>
            <a:ext cx="2070239"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Rectangle 7">
            <a:extLst>
              <a:ext uri="{FF2B5EF4-FFF2-40B4-BE49-F238E27FC236}">
                <a16:creationId xmlns:a16="http://schemas.microsoft.com/office/drawing/2014/main" id="{91A247E3-EE5A-44E3-B21B-52ED6CCEDFEF}"/>
              </a:ext>
            </a:extLst>
          </p:cNvPr>
          <p:cNvSpPr/>
          <p:nvPr/>
        </p:nvSpPr>
        <p:spPr bwMode="auto">
          <a:xfrm>
            <a:off x="1160206" y="4739862"/>
            <a:ext cx="2868779" cy="32375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Rectangle 8">
            <a:extLst>
              <a:ext uri="{FF2B5EF4-FFF2-40B4-BE49-F238E27FC236}">
                <a16:creationId xmlns:a16="http://schemas.microsoft.com/office/drawing/2014/main" id="{06DD5264-9900-43DA-BD1A-99ED12CC7B6A}"/>
              </a:ext>
            </a:extLst>
          </p:cNvPr>
          <p:cNvSpPr/>
          <p:nvPr/>
        </p:nvSpPr>
        <p:spPr bwMode="auto">
          <a:xfrm>
            <a:off x="1204451" y="3494722"/>
            <a:ext cx="2868779" cy="32375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0" name="Arrow: Left 9">
            <a:extLst>
              <a:ext uri="{FF2B5EF4-FFF2-40B4-BE49-F238E27FC236}">
                <a16:creationId xmlns:a16="http://schemas.microsoft.com/office/drawing/2014/main" id="{20DC032A-68B2-4A74-9DF9-D990088D48E9}"/>
              </a:ext>
            </a:extLst>
          </p:cNvPr>
          <p:cNvSpPr/>
          <p:nvPr/>
        </p:nvSpPr>
        <p:spPr bwMode="auto">
          <a:xfrm rot="20968581">
            <a:off x="1394812" y="5135519"/>
            <a:ext cx="4586309" cy="351451"/>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3" name="Oval 22">
            <a:extLst>
              <a:ext uri="{FF2B5EF4-FFF2-40B4-BE49-F238E27FC236}">
                <a16:creationId xmlns:a16="http://schemas.microsoft.com/office/drawing/2014/main" id="{1CEFDC7E-C655-4090-8FBA-C70076E6F332}"/>
              </a:ext>
            </a:extLst>
          </p:cNvPr>
          <p:cNvSpPr/>
          <p:nvPr/>
        </p:nvSpPr>
        <p:spPr bwMode="auto">
          <a:xfrm>
            <a:off x="875167" y="5569567"/>
            <a:ext cx="570271" cy="488396"/>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05837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Viesti T.A.R.R.A.:lta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194380" y="2079611"/>
            <a:ext cx="4448549" cy="2554545"/>
          </a:xfrm>
          <a:prstGeom prst="rect">
            <a:avLst/>
          </a:prstGeom>
          <a:noFill/>
        </p:spPr>
        <p:txBody>
          <a:bodyPr wrap="square" rtlCol="0">
            <a:spAutoFit/>
          </a:bodyPr>
          <a:lstStyle/>
          <a:p>
            <a:pPr algn="ctr"/>
            <a:r>
              <a:rPr lang="fi-fi"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Upeaa työtä! Olet kytkenyt sähkön takaisin, joten voit alkaa auttaa meitä korjaamaan vinksahtaneita asioita</a:t>
            </a:r>
          </a:p>
        </p:txBody>
      </p:sp>
      <p:pic>
        <p:nvPicPr>
          <p:cNvPr id="2" name="Picture 1">
            <a:extLst>
              <a:ext uri="{FF2B5EF4-FFF2-40B4-BE49-F238E27FC236}">
                <a16:creationId xmlns:a16="http://schemas.microsoft.com/office/drawing/2014/main" id="{305A30FA-9D6F-4F56-8432-642D5FBC8D3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1899710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Aikarepeämät päänäytöllä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grpSp>
        <p:nvGrpSpPr>
          <p:cNvPr id="16" name="Group 15">
            <a:extLst>
              <a:ext uri="{FF2B5EF4-FFF2-40B4-BE49-F238E27FC236}">
                <a16:creationId xmlns:a16="http://schemas.microsoft.com/office/drawing/2014/main" id="{2A52FB99-939C-4ED1-A52F-C65BE5A775DB}"/>
              </a:ext>
            </a:extLst>
          </p:cNvPr>
          <p:cNvGrpSpPr/>
          <p:nvPr/>
        </p:nvGrpSpPr>
        <p:grpSpPr>
          <a:xfrm>
            <a:off x="1419226" y="1188720"/>
            <a:ext cx="9020174" cy="4507229"/>
            <a:chOff x="1419226" y="1188720"/>
            <a:chExt cx="9020174" cy="4507229"/>
          </a:xfrm>
        </p:grpSpPr>
        <p:pic>
          <p:nvPicPr>
            <p:cNvPr id="15" name="Picture 14">
              <a:extLst>
                <a:ext uri="{FF2B5EF4-FFF2-40B4-BE49-F238E27FC236}">
                  <a16:creationId xmlns:a16="http://schemas.microsoft.com/office/drawing/2014/main" id="{8C3C0D41-2035-4880-B3BB-7E491707753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419226" y="1188720"/>
              <a:ext cx="9020174" cy="4507229"/>
            </a:xfrm>
            <a:prstGeom prst="rect">
              <a:avLst/>
            </a:prstGeom>
          </p:spPr>
        </p:pic>
        <p:pic>
          <p:nvPicPr>
            <p:cNvPr id="9" name="Picture 8">
              <a:extLst>
                <a:ext uri="{FF2B5EF4-FFF2-40B4-BE49-F238E27FC236}">
                  <a16:creationId xmlns:a16="http://schemas.microsoft.com/office/drawing/2014/main" id="{217B4514-3491-47B5-8D0A-B375E1AA74C7}"/>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953251" y="3689511"/>
              <a:ext cx="400050" cy="406239"/>
            </a:xfrm>
            <a:prstGeom prst="rect">
              <a:avLst/>
            </a:prstGeom>
          </p:spPr>
        </p:pic>
      </p:grpSp>
    </p:spTree>
    <p:extLst>
      <p:ext uri="{BB962C8B-B14F-4D97-AF65-F5344CB8AC3E}">
        <p14:creationId xmlns:p14="http://schemas.microsoft.com/office/powerpoint/2010/main" val="2742883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Viesti T.A.R.R.A.:lta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305051" y="2145681"/>
            <a:ext cx="3920229" cy="2554545"/>
          </a:xfrm>
          <a:prstGeom prst="rect">
            <a:avLst/>
          </a:prstGeom>
          <a:noFill/>
        </p:spPr>
        <p:txBody>
          <a:bodyPr wrap="square" rtlCol="0">
            <a:spAutoFit/>
          </a:bodyPr>
          <a:lstStyle/>
          <a:p>
            <a:pPr algn="ctr"/>
            <a:r>
              <a:rPr lang="fi-fi"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Yritetäänpä ratkaista tämä ongelma. Valitse se Aikajanatietokoneella painamalla painiketta.</a:t>
            </a:r>
          </a:p>
        </p:txBody>
      </p:sp>
      <p:pic>
        <p:nvPicPr>
          <p:cNvPr id="2" name="Picture 1">
            <a:extLst>
              <a:ext uri="{FF2B5EF4-FFF2-40B4-BE49-F238E27FC236}">
                <a16:creationId xmlns:a16="http://schemas.microsoft.com/office/drawing/2014/main" id="{D058EEBB-3479-49AA-B116-15F8B019BD2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29048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ABA493B-BA1A-4009-AAD2-EC7DF3C31EB3}"/>
              </a:ext>
            </a:extLst>
          </p:cNvPr>
          <p:cNvSpPr>
            <a:spLocks noGrp="1"/>
          </p:cNvSpPr>
          <p:nvPr>
            <p:ph type="body" sz="quarter" idx="13"/>
          </p:nvPr>
        </p:nvSpPr>
        <p:spPr>
          <a:xfrm>
            <a:off x="239848" y="2495138"/>
            <a:ext cx="6902856" cy="2120726"/>
          </a:xfrm>
        </p:spPr>
        <p:txBody>
          <a:bodyPr/>
          <a:lstStyle/>
          <a:p>
            <a:r>
              <a:rPr lang="fi-fi" dirty="0"/>
              <a:t>Miten tietojenkäsittelytiedettä</a:t>
            </a:r>
            <a:r>
              <a:rPr lang="fi-fi" sz="4000" dirty="0"/>
              <a:t> (tai tietojenkäsittelytieteen taitoja) </a:t>
            </a:r>
            <a:r>
              <a:rPr lang="fi-fi" dirty="0"/>
              <a:t>käytetään koulussa?</a:t>
            </a:r>
          </a:p>
        </p:txBody>
      </p:sp>
    </p:spTree>
    <p:extLst>
      <p:ext uri="{BB962C8B-B14F-4D97-AF65-F5344CB8AC3E}">
        <p14:creationId xmlns:p14="http://schemas.microsoft.com/office/powerpoint/2010/main" val="3048960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Valitse aikarepeämä</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8" name="Picture 7">
            <a:extLst>
              <a:ext uri="{FF2B5EF4-FFF2-40B4-BE49-F238E27FC236}">
                <a16:creationId xmlns:a16="http://schemas.microsoft.com/office/drawing/2014/main" id="{C81001FE-9324-49A8-86C6-E8924CF0FB0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96292" y="1360916"/>
            <a:ext cx="4277844" cy="4609269"/>
          </a:xfrm>
          <a:prstGeom prst="rect">
            <a:avLst/>
          </a:prstGeom>
        </p:spPr>
      </p:pic>
      <p:sp>
        <p:nvSpPr>
          <p:cNvPr id="15" name="TextBox 14">
            <a:extLst>
              <a:ext uri="{FF2B5EF4-FFF2-40B4-BE49-F238E27FC236}">
                <a16:creationId xmlns:a16="http://schemas.microsoft.com/office/drawing/2014/main" id="{121FB720-3E6B-4BD8-90B3-6C4CE826906B}"/>
              </a:ext>
            </a:extLst>
          </p:cNvPr>
          <p:cNvSpPr txBox="1"/>
          <p:nvPr/>
        </p:nvSpPr>
        <p:spPr>
          <a:xfrm>
            <a:off x="6256337" y="2543006"/>
            <a:ext cx="4962418"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Valitse aikarepeämä painamalla painiketta.</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Tree>
    <p:extLst>
      <p:ext uri="{BB962C8B-B14F-4D97-AF65-F5344CB8AC3E}">
        <p14:creationId xmlns:p14="http://schemas.microsoft.com/office/powerpoint/2010/main" val="4255478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Viesti T.A.R.R.A.:lta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801768" y="2151727"/>
            <a:ext cx="4539989" cy="2554545"/>
          </a:xfrm>
          <a:prstGeom prst="rect">
            <a:avLst/>
          </a:prstGeom>
          <a:noFill/>
        </p:spPr>
        <p:txBody>
          <a:bodyPr wrap="square" rtlCol="0">
            <a:spAutoFit/>
          </a:bodyPr>
          <a:lstStyle/>
          <a:p>
            <a:pPr algn="ctr"/>
            <a:r>
              <a:rPr lang="fi-fi"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Olet valinnut aikarepeämän. Mene nyt Aikakapselille aloittamaan tehtäväsi.</a:t>
            </a:r>
          </a:p>
        </p:txBody>
      </p:sp>
      <p:pic>
        <p:nvPicPr>
          <p:cNvPr id="2" name="Picture 1">
            <a:extLst>
              <a:ext uri="{FF2B5EF4-FFF2-40B4-BE49-F238E27FC236}">
                <a16:creationId xmlns:a16="http://schemas.microsoft.com/office/drawing/2014/main" id="{2CF03193-6E57-45EC-A103-8FC343CC160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3927317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Siirry Aikakapseliin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256338" y="2758449"/>
            <a:ext cx="4962418" cy="1815882"/>
          </a:xfrm>
          <a:prstGeom prst="rect">
            <a:avLst/>
          </a:prstGeom>
          <a:noFill/>
        </p:spPr>
        <p:txBody>
          <a:bodyPr wrap="square" rtlCol="0">
            <a:spAutoFit/>
          </a:bodyPr>
          <a:lstStyle/>
          <a:p>
            <a:pPr algn="ct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Aikakapseli on kone, jolla voi matkustaa ajassa! </a:t>
            </a: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9D667342-DCFF-421B-8C6A-930D2452028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126427" y="1766306"/>
            <a:ext cx="4809236" cy="3149824"/>
          </a:xfrm>
          <a:prstGeom prst="rect">
            <a:avLst/>
          </a:prstGeom>
        </p:spPr>
      </p:pic>
    </p:spTree>
    <p:extLst>
      <p:ext uri="{BB962C8B-B14F-4D97-AF65-F5344CB8AC3E}">
        <p14:creationId xmlns:p14="http://schemas.microsoft.com/office/powerpoint/2010/main" val="3441566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Viesti T.A.R.R.A.:lta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172972" y="1643568"/>
            <a:ext cx="3938010" cy="3046988"/>
          </a:xfrm>
          <a:prstGeom prst="rect">
            <a:avLst/>
          </a:prstGeom>
          <a:noFill/>
        </p:spPr>
        <p:txBody>
          <a:bodyPr wrap="square" rtlCol="0">
            <a:spAutoFit/>
          </a:bodyPr>
          <a:lstStyle/>
          <a:p>
            <a:pPr algn="ctr"/>
            <a:r>
              <a:rPr lang="fi-fi"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Siirry nyt kohti Aikakapselia ja avaa se painamalla sen edessä olevaa painiketta, niin saat tehtäväohjeet!</a:t>
            </a:r>
          </a:p>
        </p:txBody>
      </p:sp>
      <p:pic>
        <p:nvPicPr>
          <p:cNvPr id="2" name="Picture 1">
            <a:extLst>
              <a:ext uri="{FF2B5EF4-FFF2-40B4-BE49-F238E27FC236}">
                <a16:creationId xmlns:a16="http://schemas.microsoft.com/office/drawing/2014/main" id="{1F8FEB90-A681-4C06-9DB9-F23E67175C4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3070539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Aikahypyt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333063"/>
            <a:ext cx="4962418" cy="4401205"/>
          </a:xfrm>
          <a:prstGeom prst="rect">
            <a:avLst/>
          </a:prstGeom>
          <a:noFill/>
        </p:spPr>
        <p:txBody>
          <a:bodyPr wrap="square" rtlCol="0">
            <a:spAutoFit/>
          </a:bodyPr>
          <a:lstStyle/>
          <a:p>
            <a:pPr algn="ct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Sinun on selvitettävä 3 aikarepeämää. Aina kun astut Aikakapseliin, sivulla näkyvä numero ilmoittaa, kuinka monta hyppyä on suoritettavana.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Avaa Aikakapseli painamalla painiketta.</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1E2197DA-5EB1-45C0-AA36-63A1C9456F07}"/>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255768"/>
            <a:ext cx="6031992" cy="2986851"/>
          </a:xfrm>
          <a:prstGeom prst="rect">
            <a:avLst/>
          </a:prstGeom>
        </p:spPr>
      </p:pic>
      <p:sp>
        <p:nvSpPr>
          <p:cNvPr id="7" name="Oval 6">
            <a:extLst>
              <a:ext uri="{FF2B5EF4-FFF2-40B4-BE49-F238E27FC236}">
                <a16:creationId xmlns:a16="http://schemas.microsoft.com/office/drawing/2014/main" id="{4247BB2A-B4BD-48BE-AEDC-561770963DB9}"/>
              </a:ext>
            </a:extLst>
          </p:cNvPr>
          <p:cNvSpPr/>
          <p:nvPr/>
        </p:nvSpPr>
        <p:spPr bwMode="auto">
          <a:xfrm>
            <a:off x="4062413" y="2100545"/>
            <a:ext cx="1333500" cy="1261779"/>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996988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Aikakapselin avaaminen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314926"/>
            <a:ext cx="4962418" cy="2246769"/>
          </a:xfrm>
          <a:prstGeom prst="rect">
            <a:avLst/>
          </a:prstGeom>
          <a:noFill/>
        </p:spPr>
        <p:txBody>
          <a:bodyPr wrap="square" rtlCol="0">
            <a:spAutoFit/>
          </a:bodyPr>
          <a:lstStyle/>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Avaa Aikakapseli painamalla sen edessä olevaa painiketta, niin saat tehtäväohjeet.</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1E2197DA-5EB1-45C0-AA36-63A1C9456F0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255768"/>
            <a:ext cx="6031992" cy="4068707"/>
          </a:xfrm>
          <a:prstGeom prst="rect">
            <a:avLst/>
          </a:prstGeom>
        </p:spPr>
      </p:pic>
      <p:sp>
        <p:nvSpPr>
          <p:cNvPr id="7" name="Oval 6">
            <a:extLst>
              <a:ext uri="{FF2B5EF4-FFF2-40B4-BE49-F238E27FC236}">
                <a16:creationId xmlns:a16="http://schemas.microsoft.com/office/drawing/2014/main" id="{4247BB2A-B4BD-48BE-AEDC-561770963DB9}"/>
              </a:ext>
            </a:extLst>
          </p:cNvPr>
          <p:cNvSpPr/>
          <p:nvPr/>
        </p:nvSpPr>
        <p:spPr bwMode="auto">
          <a:xfrm>
            <a:off x="1757363" y="2114067"/>
            <a:ext cx="1333500" cy="1261779"/>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729014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Tehtäväohjeet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724764" y="1673869"/>
            <a:ext cx="5270135" cy="3108543"/>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Luetaanpa tehtäväohjeet. </a:t>
            </a:r>
          </a:p>
          <a:p>
            <a:pPr algn="ct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Muista, että voit käyttää syventävää lukuohjelmaa, jos taritset apua, kun pelaat itseksesi!</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7022BCD1-25F2-45D0-8B43-7DD084E8B59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457161" y="1535059"/>
            <a:ext cx="2867046" cy="3386162"/>
          </a:xfrm>
          <a:prstGeom prst="rect">
            <a:avLst/>
          </a:prstGeom>
        </p:spPr>
      </p:pic>
    </p:spTree>
    <p:extLst>
      <p:ext uri="{BB962C8B-B14F-4D97-AF65-F5344CB8AC3E}">
        <p14:creationId xmlns:p14="http://schemas.microsoft.com/office/powerpoint/2010/main" val="2173818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Astu Aikakapseliin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758449"/>
            <a:ext cx="5726113"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Paina Aikakapselin painiketta</a:t>
            </a:r>
            <a:r>
              <a:rPr lang="fi-fi" sz="2800" dirty="0">
                <a:solidFill>
                  <a:schemeClr val="accent5">
                    <a:alpha val="99000"/>
                  </a:schemeClr>
                </a:solidFill>
              </a:rPr>
              <a:t>.</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4E6D2BA8-FCBD-43D9-BE27-A865381EAED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578386" y="1303299"/>
            <a:ext cx="3981450" cy="4726182"/>
          </a:xfrm>
          <a:prstGeom prst="rect">
            <a:avLst/>
          </a:prstGeom>
        </p:spPr>
      </p:pic>
    </p:spTree>
    <p:extLst>
      <p:ext uri="{BB962C8B-B14F-4D97-AF65-F5344CB8AC3E}">
        <p14:creationId xmlns:p14="http://schemas.microsoft.com/office/powerpoint/2010/main" val="504911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Astu Aikakapseliin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1" y="2112118"/>
            <a:ext cx="5726113" cy="3108543"/>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Kun olet painanut painiketta, näet viestin, jossa lukee "kaukosiirrytään" – tämä tarkoittaa, että matkaat ajassa! </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7" name="Picture 6">
            <a:extLst>
              <a:ext uri="{FF2B5EF4-FFF2-40B4-BE49-F238E27FC236}">
                <a16:creationId xmlns:a16="http://schemas.microsoft.com/office/drawing/2014/main" id="{082E8199-FD11-4006-9BE3-857ED327658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28650" y="1188720"/>
            <a:ext cx="5314950" cy="4562475"/>
          </a:xfrm>
          <a:prstGeom prst="rect">
            <a:avLst/>
          </a:prstGeom>
        </p:spPr>
      </p:pic>
      <p:sp>
        <p:nvSpPr>
          <p:cNvPr id="8" name="Oval 7">
            <a:extLst>
              <a:ext uri="{FF2B5EF4-FFF2-40B4-BE49-F238E27FC236}">
                <a16:creationId xmlns:a16="http://schemas.microsoft.com/office/drawing/2014/main" id="{9E0C3BF9-528E-4E8C-9DDC-488DB8B2F714}"/>
              </a:ext>
            </a:extLst>
          </p:cNvPr>
          <p:cNvSpPr/>
          <p:nvPr/>
        </p:nvSpPr>
        <p:spPr bwMode="auto">
          <a:xfrm>
            <a:off x="1451768" y="3469957"/>
            <a:ext cx="2943225" cy="80962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126334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Tervetuloa Jazzorkesteriin!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430267"/>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TextBox 6">
            <a:extLst>
              <a:ext uri="{FF2B5EF4-FFF2-40B4-BE49-F238E27FC236}">
                <a16:creationId xmlns:a16="http://schemas.microsoft.com/office/drawing/2014/main" id="{12EBAB88-BF92-4973-9609-28544A8BA440}"/>
              </a:ext>
            </a:extLst>
          </p:cNvPr>
          <p:cNvSpPr txBox="1"/>
          <p:nvPr/>
        </p:nvSpPr>
        <p:spPr>
          <a:xfrm>
            <a:off x="6898241" y="2625921"/>
            <a:ext cx="4962418" cy="1200329"/>
          </a:xfrm>
          <a:prstGeom prst="rect">
            <a:avLst/>
          </a:prstGeom>
          <a:noFill/>
        </p:spPr>
        <p:txBody>
          <a:bodyPr wrap="square" rtlCol="0">
            <a:spAutoFit/>
          </a:bodyPr>
          <a:lstStyle/>
          <a:p>
            <a:pPr algn="ctr"/>
            <a:r>
              <a:rPr lang="fi-fi"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Tämä on maailmaantulokohtasi tässä maailmassa. Näet juuri tämän kuvan, kun aloitat pelaamisen.</a:t>
            </a:r>
          </a:p>
        </p:txBody>
      </p:sp>
      <p:pic>
        <p:nvPicPr>
          <p:cNvPr id="2" name="Picture 1">
            <a:extLst>
              <a:ext uri="{FF2B5EF4-FFF2-40B4-BE49-F238E27FC236}">
                <a16:creationId xmlns:a16="http://schemas.microsoft.com/office/drawing/2014/main" id="{15BFD153-BE8F-43CB-B0DB-B4A222A1B37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8200" y="1430267"/>
            <a:ext cx="5870165" cy="4232079"/>
          </a:xfrm>
          <a:prstGeom prst="rect">
            <a:avLst/>
          </a:prstGeom>
        </p:spPr>
      </p:pic>
    </p:spTree>
    <p:extLst>
      <p:ext uri="{BB962C8B-B14F-4D97-AF65-F5344CB8AC3E}">
        <p14:creationId xmlns:p14="http://schemas.microsoft.com/office/powerpoint/2010/main" val="1626979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23EEC04-5491-4AA0-A760-FD654DED6308}"/>
              </a:ext>
            </a:extLst>
          </p:cNvPr>
          <p:cNvSpPr>
            <a:spLocks noGrp="1"/>
          </p:cNvSpPr>
          <p:nvPr>
            <p:ph type="body" sz="quarter" idx="13"/>
          </p:nvPr>
        </p:nvSpPr>
        <p:spPr>
          <a:xfrm>
            <a:off x="209026" y="2618427"/>
            <a:ext cx="6902856" cy="2120726"/>
          </a:xfrm>
        </p:spPr>
        <p:txBody>
          <a:bodyPr/>
          <a:lstStyle/>
          <a:p>
            <a:r>
              <a:rPr lang="fi-fi" dirty="0"/>
              <a:t>Miten tietojenkäsittelytiedettä käytetään harrastuksissa tai eri työpaikoilla?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1826388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Viesti T.A.R.R.A.:lta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567283" y="1504394"/>
            <a:ext cx="7623231" cy="4031873"/>
          </a:xfrm>
          <a:prstGeom prst="rect">
            <a:avLst/>
          </a:prstGeom>
          <a:noFill/>
        </p:spPr>
        <p:txBody>
          <a:bodyPr wrap="square" rtlCol="0">
            <a:spAutoFit/>
          </a:bodyPr>
          <a:lstStyle/>
          <a:p>
            <a:pPr algn="ctr"/>
            <a:r>
              <a:rPr lang="fi-fi"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Jazzmuusikko näyttää olevan täysin tolaltaan. Katsotaanpa, voimmeko auttaa häntä!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i-fi"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Havaitsen, että jotakin on piilotettu edessäsi olevan muusikon takana olevan seinän taakse. Lähetä Agent havaittuun paikkaan P.U.H.U.-laitteen </a:t>
            </a:r>
          </a:p>
          <a:p>
            <a:pPr algn="ctr"/>
            <a:r>
              <a:rPr lang="fi-fi"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avulla! </a:t>
            </a:r>
          </a:p>
        </p:txBody>
      </p:sp>
      <p:pic>
        <p:nvPicPr>
          <p:cNvPr id="2" name="Picture 1">
            <a:extLst>
              <a:ext uri="{FF2B5EF4-FFF2-40B4-BE49-F238E27FC236}">
                <a16:creationId xmlns:a16="http://schemas.microsoft.com/office/drawing/2014/main" id="{ACDC073B-B1CA-46A3-A672-3ADADF878BE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3000592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Jazzmuusikko-NPC</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471166" y="1897653"/>
            <a:ext cx="5464550" cy="2554545"/>
          </a:xfrm>
          <a:prstGeom prst="rect">
            <a:avLst/>
          </a:prstGeom>
          <a:noFill/>
        </p:spPr>
        <p:txBody>
          <a:bodyPr wrap="square" rtlCol="0">
            <a:spAutoFit/>
          </a:bodyPr>
          <a:lstStyle/>
          <a:p>
            <a:pPr algn="ctr"/>
            <a:r>
              <a:rPr lang="fi-fi"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Minut buuattiin taas lavalta! Mikään ei ole ollut ennallaan sen jälkeen, kun kadotin trumpettini! Onko minut kirottu?</a:t>
            </a:r>
          </a:p>
        </p:txBody>
      </p:sp>
      <p:pic>
        <p:nvPicPr>
          <p:cNvPr id="5" name="Picture 4">
            <a:extLst>
              <a:ext uri="{FF2B5EF4-FFF2-40B4-BE49-F238E27FC236}">
                <a16:creationId xmlns:a16="http://schemas.microsoft.com/office/drawing/2014/main" id="{5A28B592-86C7-445C-ACBE-9F8D5D8DAE03}"/>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597741" y="1707501"/>
            <a:ext cx="2394155" cy="3705157"/>
          </a:xfrm>
          <a:prstGeom prst="rect">
            <a:avLst/>
          </a:prstGeom>
        </p:spPr>
      </p:pic>
    </p:spTree>
    <p:extLst>
      <p:ext uri="{BB962C8B-B14F-4D97-AF65-F5344CB8AC3E}">
        <p14:creationId xmlns:p14="http://schemas.microsoft.com/office/powerpoint/2010/main" val="2665513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Jazzorkesteri</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93422" y="1874728"/>
            <a:ext cx="4962418" cy="3108543"/>
          </a:xfrm>
          <a:prstGeom prst="rect">
            <a:avLst/>
          </a:prstGeom>
          <a:noFill/>
        </p:spPr>
        <p:txBody>
          <a:bodyPr wrap="square" rtlCol="0">
            <a:spAutoFit/>
          </a:bodyPr>
          <a:lstStyle/>
          <a:p>
            <a:pPr algn="ct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Kun sinulla on P.U.H.U.-laite kädessäsi, näet uuden harmaan laatikon, jossa lukee </a:t>
            </a:r>
          </a:p>
          <a:p>
            <a:pPr algn="ctr"/>
            <a:r>
              <a:rPr lang="fi-fi"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"Käytä P.U.H.U.-laitetta".</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Avaa seuraava ponnahdusnäyttö painamalla painiketta.</a:t>
            </a:r>
          </a:p>
        </p:txBody>
      </p:sp>
      <p:pic>
        <p:nvPicPr>
          <p:cNvPr id="3" name="Picture 2">
            <a:extLst>
              <a:ext uri="{FF2B5EF4-FFF2-40B4-BE49-F238E27FC236}">
                <a16:creationId xmlns:a16="http://schemas.microsoft.com/office/drawing/2014/main" id="{A1EBD21C-BCF6-478C-8D62-8416BB97221A}"/>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14615" y="2005338"/>
            <a:ext cx="6127242" cy="3108543"/>
          </a:xfrm>
          <a:prstGeom prst="rect">
            <a:avLst/>
          </a:prstGeom>
        </p:spPr>
      </p:pic>
    </p:spTree>
    <p:extLst>
      <p:ext uri="{BB962C8B-B14F-4D97-AF65-F5344CB8AC3E}">
        <p14:creationId xmlns:p14="http://schemas.microsoft.com/office/powerpoint/2010/main" val="1157674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E6EDB01-C7A1-46F7-A5A2-9742CFC1E158}"/>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l="1047" t="2135"/>
          <a:stretch/>
        </p:blipFill>
        <p:spPr>
          <a:xfrm>
            <a:off x="894736" y="2021013"/>
            <a:ext cx="5442121" cy="2647354"/>
          </a:xfrm>
          <a:prstGeom prst="rect">
            <a:avLst/>
          </a:prstGeom>
        </p:spPr>
      </p:pic>
      <p:sp>
        <p:nvSpPr>
          <p:cNvPr id="4" name="Title 3"/>
          <p:cNvSpPr>
            <a:spLocks noGrp="1"/>
          </p:cNvSpPr>
          <p:nvPr>
            <p:ph type="title"/>
          </p:nvPr>
        </p:nvSpPr>
        <p:spPr/>
        <p:txBody>
          <a:bodyPr/>
          <a:lstStyle/>
          <a:p>
            <a:r>
              <a:rPr lang="fi-fi" dirty="0"/>
              <a:t>JAZZORKESTERI</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453158" y="2693783"/>
            <a:ext cx="4962418" cy="1815882"/>
          </a:xfrm>
          <a:prstGeom prst="rect">
            <a:avLst/>
          </a:prstGeom>
          <a:noFill/>
        </p:spPr>
        <p:txBody>
          <a:bodyPr wrap="square" rtlCol="0">
            <a:spAutoFit/>
          </a:bodyPr>
          <a:lstStyle/>
          <a:p>
            <a:pPr algn="ct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Aloita tehtäväsi valitsemalla</a:t>
            </a:r>
          </a:p>
          <a:p>
            <a:pPr algn="ct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Aloita tehtävä!</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1011037" y="4154659"/>
            <a:ext cx="1797977" cy="513708"/>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Right 7">
            <a:extLst>
              <a:ext uri="{FF2B5EF4-FFF2-40B4-BE49-F238E27FC236}">
                <a16:creationId xmlns:a16="http://schemas.microsoft.com/office/drawing/2014/main" id="{4BE6E08F-5A72-40DC-A171-5A5A7610DBC3}"/>
              </a:ext>
            </a:extLst>
          </p:cNvPr>
          <p:cNvSpPr/>
          <p:nvPr/>
        </p:nvSpPr>
        <p:spPr bwMode="auto">
          <a:xfrm rot="1815130">
            <a:off x="294640" y="3749039"/>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75821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Viesti T.A.R.R.A.:lta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492249" y="1599261"/>
            <a:ext cx="5454392" cy="3539430"/>
          </a:xfrm>
          <a:prstGeom prst="rect">
            <a:avLst/>
          </a:prstGeom>
          <a:noFill/>
        </p:spPr>
        <p:txBody>
          <a:bodyPr wrap="square" rtlCol="0">
            <a:spAutoFit/>
          </a:bodyPr>
          <a:lstStyle/>
          <a:p>
            <a:pPr algn="ctr"/>
            <a:r>
              <a:rPr lang="fi-fi"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Hyvää työtä! </a:t>
            </a:r>
          </a:p>
          <a:p>
            <a:pPr algn="ctr"/>
            <a:r>
              <a:rPr lang="fi-fi"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P.U.H.U.-laitteella voit siirtää Agentin takaisin aloituskohtaan milloin tahansa.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i-fi"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Hae trumpetti nyt koodin avulla!</a:t>
            </a:r>
          </a:p>
        </p:txBody>
      </p:sp>
      <p:pic>
        <p:nvPicPr>
          <p:cNvPr id="2" name="Picture 1">
            <a:extLst>
              <a:ext uri="{FF2B5EF4-FFF2-40B4-BE49-F238E27FC236}">
                <a16:creationId xmlns:a16="http://schemas.microsoft.com/office/drawing/2014/main" id="{1A9200A9-162F-4DC5-9D72-D3C61D37C0B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84570" y="1482834"/>
            <a:ext cx="2786083" cy="3457600"/>
          </a:xfrm>
          <a:prstGeom prst="rect">
            <a:avLst/>
          </a:prstGeom>
        </p:spPr>
      </p:pic>
    </p:spTree>
    <p:extLst>
      <p:ext uri="{BB962C8B-B14F-4D97-AF65-F5344CB8AC3E}">
        <p14:creationId xmlns:p14="http://schemas.microsoft.com/office/powerpoint/2010/main" val="3633681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Jazzorkesteri</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7226407" y="1404553"/>
            <a:ext cx="4962418" cy="4832092"/>
          </a:xfrm>
          <a:prstGeom prst="rect">
            <a:avLst/>
          </a:prstGeom>
          <a:noFill/>
        </p:spPr>
        <p:txBody>
          <a:bodyPr wrap="square" rtlCol="0">
            <a:spAutoFit/>
          </a:bodyPr>
          <a:lstStyle/>
          <a:p>
            <a:pPr algn="ct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Aika-Agentisi siirtyy automaattisesti aloituskohtaan.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Sokkelon päässä on trumpetti.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Meidän on haettava trumpetti muusikkoa varten!</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37F46FE6-5A24-4E4B-B417-C9843D63B90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91241" y="1456174"/>
            <a:ext cx="6191250" cy="4028726"/>
          </a:xfrm>
          <a:prstGeom prst="rect">
            <a:avLst/>
          </a:prstGeom>
        </p:spPr>
      </p:pic>
      <p:sp>
        <p:nvSpPr>
          <p:cNvPr id="8" name="Arrow: Right 7">
            <a:extLst>
              <a:ext uri="{FF2B5EF4-FFF2-40B4-BE49-F238E27FC236}">
                <a16:creationId xmlns:a16="http://schemas.microsoft.com/office/drawing/2014/main" id="{4BE6E08F-5A72-40DC-A171-5A5A7610DBC3}"/>
              </a:ext>
            </a:extLst>
          </p:cNvPr>
          <p:cNvSpPr/>
          <p:nvPr/>
        </p:nvSpPr>
        <p:spPr bwMode="auto">
          <a:xfrm rot="1815130">
            <a:off x="558975" y="2544436"/>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6006492" y="2240376"/>
            <a:ext cx="759041" cy="62932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20402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Luodaan algoritmia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667928" y="1360916"/>
            <a:ext cx="5524072" cy="4924425"/>
          </a:xfrm>
          <a:prstGeom prst="rect">
            <a:avLst/>
          </a:prstGeom>
          <a:noFill/>
        </p:spPr>
        <p:txBody>
          <a:bodyPr wrap="square" rtlCol="0">
            <a:spAutoFit/>
          </a:bodyPr>
          <a:lstStyle/>
          <a:p>
            <a:pPr algn="ctr"/>
            <a:r>
              <a:rPr lang="fi-fi"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Käytetäänpä algoritmia avuksi tämän haasteen ratkaisemisessa.</a:t>
            </a:r>
          </a:p>
          <a:p>
            <a:pPr algn="ctr"/>
            <a:r>
              <a:rPr lang="fi-fi"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Miten voimme käyttää komentoja</a:t>
            </a:r>
          </a:p>
          <a:p>
            <a:pPr algn="ctr"/>
            <a:r>
              <a:rPr lang="fi-fi"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eteenpäin</a:t>
            </a:r>
          </a:p>
          <a:p>
            <a:pPr algn="ctr"/>
            <a:r>
              <a:rPr lang="fi-fi"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taaksepäin</a:t>
            </a:r>
          </a:p>
          <a:p>
            <a:pPr algn="ctr"/>
            <a:r>
              <a:rPr lang="fi-fi"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vasemmalle</a:t>
            </a:r>
          </a:p>
          <a:p>
            <a:pPr algn="ctr"/>
            <a:r>
              <a:rPr lang="fi-fi"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oikealle</a:t>
            </a:r>
          </a:p>
          <a:p>
            <a:pPr algn="ctr"/>
            <a:r>
              <a:rPr lang="fi-fi"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ylös</a:t>
            </a:r>
          </a:p>
          <a:p>
            <a:pPr algn="ctr"/>
            <a:r>
              <a:rPr lang="fi-fi"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alas</a:t>
            </a:r>
          </a:p>
          <a:p>
            <a:pPr algn="ctr"/>
            <a:r>
              <a:rPr lang="fi-fi"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ohjataksemme Aika-Agentin trumpetin luokse?</a:t>
            </a:r>
          </a:p>
          <a:p>
            <a:pPr algn="ctr"/>
            <a:endParaRPr lang="en-US" sz="2800" dirty="0">
              <a:solidFill>
                <a:schemeClr val="accent5">
                  <a:alpha val="99000"/>
                </a:schemeClr>
              </a:solidFill>
            </a:endParaRPr>
          </a:p>
        </p:txBody>
      </p:sp>
      <p:pic>
        <p:nvPicPr>
          <p:cNvPr id="10" name="Picture 9">
            <a:extLst>
              <a:ext uri="{FF2B5EF4-FFF2-40B4-BE49-F238E27FC236}">
                <a16:creationId xmlns:a16="http://schemas.microsoft.com/office/drawing/2014/main" id="{8CA770D4-986A-4C03-85E0-529183B77F0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6" y="1360916"/>
            <a:ext cx="6191250" cy="4028726"/>
          </a:xfrm>
          <a:prstGeom prst="rect">
            <a:avLst/>
          </a:prstGeom>
        </p:spPr>
      </p:pic>
      <p:sp>
        <p:nvSpPr>
          <p:cNvPr id="8" name="Arrow: Right 7">
            <a:extLst>
              <a:ext uri="{FF2B5EF4-FFF2-40B4-BE49-F238E27FC236}">
                <a16:creationId xmlns:a16="http://schemas.microsoft.com/office/drawing/2014/main" id="{4BE6E08F-5A72-40DC-A171-5A5A7610DBC3}"/>
              </a:ext>
            </a:extLst>
          </p:cNvPr>
          <p:cNvSpPr/>
          <p:nvPr/>
        </p:nvSpPr>
        <p:spPr bwMode="auto">
          <a:xfrm rot="1815130">
            <a:off x="467110" y="2441266"/>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5908887" y="2081995"/>
            <a:ext cx="759041" cy="62932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418598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Koodataan algoritmia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920045" y="1311678"/>
            <a:ext cx="4948719" cy="4401205"/>
          </a:xfrm>
          <a:prstGeom prst="rect">
            <a:avLst/>
          </a:prstGeom>
          <a:noFill/>
        </p:spPr>
        <p:txBody>
          <a:bodyPr wrap="square" rtlCol="0">
            <a:spAutoFit/>
          </a:bodyPr>
          <a:lstStyle/>
          <a:p>
            <a:pPr algn="ct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Koodataanpa Aika-Agent sitten noudattamaan algoritmia.</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Avaa Koodinrakentaja painamalla C-näppäintä.</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Kun Koodinrakentaja on auki, näkyvissä on suuntia, työkalupakki ja vinkkejä.</a:t>
            </a:r>
          </a:p>
        </p:txBody>
      </p:sp>
      <p:graphicFrame>
        <p:nvGraphicFramePr>
          <p:cNvPr id="9" name="Table 9">
            <a:extLst>
              <a:ext uri="{FF2B5EF4-FFF2-40B4-BE49-F238E27FC236}">
                <a16:creationId xmlns:a16="http://schemas.microsoft.com/office/drawing/2014/main" id="{C6C19A12-73AA-410D-9E94-8E08112909D7}"/>
              </a:ext>
            </a:extLst>
          </p:cNvPr>
          <p:cNvGraphicFramePr>
            <a:graphicFrameLocks noGrp="1"/>
          </p:cNvGraphicFramePr>
          <p:nvPr>
            <p:extLst>
              <p:ext uri="{D42A27DB-BD31-4B8C-83A1-F6EECF244321}">
                <p14:modId xmlns:p14="http://schemas.microsoft.com/office/powerpoint/2010/main" val="1481879607"/>
              </p:ext>
            </p:extLst>
          </p:nvPr>
        </p:nvGraphicFramePr>
        <p:xfrm>
          <a:off x="521208" y="1373012"/>
          <a:ext cx="6218640" cy="4339871"/>
        </p:xfrm>
        <a:graphic>
          <a:graphicData uri="http://schemas.openxmlformats.org/drawingml/2006/table">
            <a:tbl>
              <a:tblPr firstRow="1" bandRow="1">
                <a:tableStyleId>{5C22544A-7EE6-4342-B048-85BDC9FD1C3A}</a:tableStyleId>
              </a:tblPr>
              <a:tblGrid>
                <a:gridCol w="3109320">
                  <a:extLst>
                    <a:ext uri="{9D8B030D-6E8A-4147-A177-3AD203B41FA5}">
                      <a16:colId xmlns:a16="http://schemas.microsoft.com/office/drawing/2014/main" val="420766927"/>
                    </a:ext>
                  </a:extLst>
                </a:gridCol>
                <a:gridCol w="3109320">
                  <a:extLst>
                    <a:ext uri="{9D8B030D-6E8A-4147-A177-3AD203B41FA5}">
                      <a16:colId xmlns:a16="http://schemas.microsoft.com/office/drawing/2014/main" val="1926644480"/>
                    </a:ext>
                  </a:extLst>
                </a:gridCol>
              </a:tblGrid>
              <a:tr h="407951">
                <a:tc>
                  <a:txBody>
                    <a:bodyPr/>
                    <a:lstStyle/>
                    <a:p>
                      <a:pPr algn="ctr"/>
                      <a:r>
                        <a:rPr lang="fi-fi" dirty="0" err="1">
                          <a:solidFill>
                            <a:schemeClr val="accent5"/>
                          </a:solidFill>
                          <a:latin typeface="Noto Sans" panose="020B0502040504020204" pitchFamily="34" charset="0"/>
                          <a:ea typeface="Noto Sans" panose="020B0502040504020204" pitchFamily="34" charset="0"/>
                          <a:cs typeface="Noto Sans" panose="020B0502040504020204" pitchFamily="34" charset="0"/>
                        </a:rPr>
                        <a:t>MakeCode Blocks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fi-fi" dirty="0">
                          <a:solidFill>
                            <a:schemeClr val="accent5"/>
                          </a:solidFill>
                          <a:latin typeface="Noto Sans" panose="020B0502040504020204" pitchFamily="34" charset="0"/>
                          <a:ea typeface="Noto Sans" panose="020B0502040504020204" pitchFamily="34" charset="0"/>
                          <a:cs typeface="Noto Sans" panose="020B0502040504020204" pitchFamily="34" charset="0"/>
                        </a:rPr>
                        <a:t>Python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09612323"/>
                  </a:ext>
                </a:extLst>
              </a:tr>
              <a:tr h="2063598">
                <a:tc>
                  <a:txBody>
                    <a:bodyPr/>
                    <a:lstStyle/>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dirty="0">
                        <a:solidFill>
                          <a:schemeClr val="accent5"/>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62812063"/>
                  </a:ext>
                </a:extLst>
              </a:tr>
            </a:tbl>
          </a:graphicData>
        </a:graphic>
      </p:graphicFrame>
      <p:pic>
        <p:nvPicPr>
          <p:cNvPr id="2050" name="Picture 2">
            <a:extLst>
              <a:ext uri="{FF2B5EF4-FFF2-40B4-BE49-F238E27FC236}">
                <a16:creationId xmlns:a16="http://schemas.microsoft.com/office/drawing/2014/main" id="{31C96BD8-E115-441C-86D9-FC2664BB2094}"/>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3786189" y="1910881"/>
            <a:ext cx="2767011" cy="3574108"/>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E597DCC0-B9FE-4F6D-8451-C3D57ACADD35}"/>
              </a:ext>
            </a:extLst>
          </p:cNvPr>
          <p:cNvGrpSpPr/>
          <p:nvPr/>
        </p:nvGrpSpPr>
        <p:grpSpPr>
          <a:xfrm>
            <a:off x="733272" y="1910881"/>
            <a:ext cx="2767012" cy="3243544"/>
            <a:chOff x="521208" y="1592825"/>
            <a:chExt cx="3219966" cy="4000629"/>
          </a:xfrm>
        </p:grpSpPr>
        <p:pic>
          <p:nvPicPr>
            <p:cNvPr id="2" name="Picture 1">
              <a:extLst>
                <a:ext uri="{FF2B5EF4-FFF2-40B4-BE49-F238E27FC236}">
                  <a16:creationId xmlns:a16="http://schemas.microsoft.com/office/drawing/2014/main" id="{227A265E-562F-4C4B-8D2E-BB73839B387F}"/>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21208" y="1592825"/>
              <a:ext cx="3219966" cy="4000629"/>
            </a:xfrm>
            <a:prstGeom prst="rect">
              <a:avLst/>
            </a:prstGeom>
          </p:spPr>
        </p:pic>
        <p:sp>
          <p:nvSpPr>
            <p:cNvPr id="3" name="Rectangle 2">
              <a:extLst>
                <a:ext uri="{FF2B5EF4-FFF2-40B4-BE49-F238E27FC236}">
                  <a16:creationId xmlns:a16="http://schemas.microsoft.com/office/drawing/2014/main" id="{3A216FBF-BD9B-401C-BDFB-B4A4A6357E0B}"/>
                </a:ext>
              </a:extLst>
            </p:cNvPr>
            <p:cNvSpPr/>
            <p:nvPr/>
          </p:nvSpPr>
          <p:spPr bwMode="auto">
            <a:xfrm>
              <a:off x="609600" y="2005781"/>
              <a:ext cx="2757948" cy="432619"/>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spTree>
    <p:extLst>
      <p:ext uri="{BB962C8B-B14F-4D97-AF65-F5344CB8AC3E}">
        <p14:creationId xmlns:p14="http://schemas.microsoft.com/office/powerpoint/2010/main" val="89869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ALOITA ALUSTA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3" name="Picture 2">
            <a:extLst>
              <a:ext uri="{FF2B5EF4-FFF2-40B4-BE49-F238E27FC236}">
                <a16:creationId xmlns:a16="http://schemas.microsoft.com/office/drawing/2014/main" id="{4FF0E35B-6B7E-4664-8E74-D178831F13D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188720"/>
            <a:ext cx="6558868" cy="4287081"/>
          </a:xfrm>
          <a:prstGeom prst="rect">
            <a:avLst/>
          </a:prstGeom>
        </p:spPr>
      </p:pic>
      <p:sp>
        <p:nvSpPr>
          <p:cNvPr id="8" name="TextBox 7">
            <a:extLst>
              <a:ext uri="{FF2B5EF4-FFF2-40B4-BE49-F238E27FC236}">
                <a16:creationId xmlns:a16="http://schemas.microsoft.com/office/drawing/2014/main" id="{54B8B587-2C8D-45CD-A6C7-E1D2FCD9935B}"/>
              </a:ext>
            </a:extLst>
          </p:cNvPr>
          <p:cNvSpPr txBox="1"/>
          <p:nvPr/>
        </p:nvSpPr>
        <p:spPr>
          <a:xfrm>
            <a:off x="7163706" y="1465788"/>
            <a:ext cx="4962418" cy="4401205"/>
          </a:xfrm>
          <a:prstGeom prst="rect">
            <a:avLst/>
          </a:prstGeom>
          <a:noFill/>
        </p:spPr>
        <p:txBody>
          <a:bodyPr wrap="square" rtlCol="0">
            <a:spAutoFit/>
          </a:bodyPr>
          <a:lstStyle/>
          <a:p>
            <a:pPr algn="ct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Voit aloittaa tehtävän alusta P.U.H.U.-laitteen avulla.</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Painamalla </a:t>
            </a:r>
          </a:p>
          <a:p>
            <a:pPr algn="ctr"/>
            <a:r>
              <a:rPr lang="fi-fi"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Aloita alusta </a:t>
            </a: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-painiketta pääset aloittamaan uudelleen maailmaantulokohdasta.</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Tree>
    <p:extLst>
      <p:ext uri="{BB962C8B-B14F-4D97-AF65-F5344CB8AC3E}">
        <p14:creationId xmlns:p14="http://schemas.microsoft.com/office/powerpoint/2010/main" val="1408937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469098"/>
            <a:ext cx="4158362" cy="1017073"/>
          </a:xfrm>
        </p:spPr>
        <p:txBody>
          <a:bodyPr/>
          <a:lstStyle/>
          <a:p>
            <a:pPr>
              <a:lnSpc>
                <a:spcPct val="114000"/>
              </a:lnSpc>
            </a:pPr>
            <a:r>
              <a:rPr lang="fi-fi">
                <a:solidFill>
                  <a:srgbClr val="D59DFF"/>
                </a:solidFill>
              </a:rPr>
              <a:t>Koodauskonsepti: </a:t>
            </a:r>
            <a:br>
                    </a:br>
            <a:r>
              <a:rPr lang="fi-fi" sz="2400">
                <a:solidFill>
                  <a:srgbClr val="D59DFF"/>
                </a:solidFill>
              </a:rPr>
              <a:t>Virheenkorjaus</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168064"/>
          </a:xfrm>
        </p:spPr>
        <p:txBody>
          <a:bodyPr/>
          <a:lstStyle/>
          <a:p>
            <a:pPr>
              <a:lnSpc>
                <a:spcPct val="108000"/>
              </a:lnSpc>
              <a:spcBef>
                <a:spcPts val="1200"/>
              </a:spcBef>
            </a:pPr>
            <a:r>
              <a:rPr lang="fi-fi">
                <a:solidFill>
                  <a:srgbClr val="D59DFF"/>
                </a:solidFill>
                <a:latin typeface="+mj-lt"/>
              </a:rPr>
              <a:t>Merkitys</a:t>
            </a:r>
          </a:p>
          <a:p>
            <a:pPr>
              <a:lnSpc>
                <a:spcPct val="108000"/>
              </a:lnSpc>
              <a:spcBef>
                <a:spcPts val="1200"/>
              </a:spcBef>
            </a:pPr>
            <a:r>
              <a:rPr lang="fi-fi" sz="2000">
                <a:solidFill>
                  <a:schemeClr val="bg1"/>
                </a:solidFill>
              </a:rPr>
              <a:t>Virheenkorjaus on koodin virheiden (bugien) etsimistä ja korjaamista.</a:t>
            </a:r>
          </a:p>
          <a:p>
            <a:pPr>
              <a:lnSpc>
                <a:spcPct val="108000"/>
              </a:lnSpc>
              <a:spcBef>
                <a:spcPts val="1200"/>
              </a:spcBef>
            </a:pPr>
            <a:r>
              <a:rPr lang="fi-fi">
                <a:solidFill>
                  <a:srgbClr val="D59DFF"/>
                </a:solidFill>
                <a:latin typeface="+mj-lt"/>
              </a:rPr>
              <a:t>Mietitäänpä sitä</a:t>
            </a:r>
          </a:p>
          <a:p>
            <a:pPr>
              <a:lnSpc>
                <a:spcPct val="108000"/>
              </a:lnSpc>
              <a:spcBef>
                <a:spcPts val="1200"/>
              </a:spcBef>
            </a:pPr>
            <a:r>
              <a:rPr lang="fi-fi" sz="2000">
                <a:solidFill>
                  <a:schemeClr val="bg1"/>
                </a:solidFill>
              </a:rPr>
              <a:t>Toimiko koodisi ensiyrittämällä?</a:t>
            </a:r>
          </a:p>
          <a:p>
            <a:pPr>
              <a:lnSpc>
                <a:spcPct val="108000"/>
              </a:lnSpc>
              <a:spcBef>
                <a:spcPts val="1200"/>
              </a:spcBef>
            </a:pPr>
            <a:r>
              <a:rPr lang="fi-fi" sz="2000">
                <a:solidFill>
                  <a:schemeClr val="bg1"/>
                </a:solidFill>
              </a:rPr>
              <a:t>Miten löysit ja korjasit koodin bugeja?</a:t>
            </a:r>
          </a:p>
          <a:p>
            <a:pPr>
              <a:lnSpc>
                <a:spcPct val="108000"/>
              </a:lnSpc>
              <a:spcBef>
                <a:spcPts val="1200"/>
              </a:spcBef>
            </a:pPr>
            <a:r>
              <a:rPr lang="fi-fi">
                <a:solidFill>
                  <a:srgbClr val="D59DFF"/>
                </a:solidFill>
                <a:latin typeface="+mj-lt"/>
              </a:rPr>
              <a:t>Vinkki: </a:t>
            </a:r>
            <a:r>
              <a:rPr lang="fi-fi" sz="2000">
                <a:solidFill>
                  <a:schemeClr val="bg1"/>
                </a:solidFill>
              </a:rPr>
              <a:t>Kun suoritat koodisi, vahtaa Agentia tarkoin, jotta näet, missä ongelmat ilmenevät.</a:t>
            </a:r>
          </a:p>
        </p:txBody>
      </p:sp>
      <p:pic>
        <p:nvPicPr>
          <p:cNvPr id="6" name="Picture Placeholder 5" descr="Näyttökuva Minecraftin Agentista Koodaustunnin tehtävän 4 sokkelossa">
            <a:extLst>
              <a:ext uri="{FF2B5EF4-FFF2-40B4-BE49-F238E27FC236}">
                <a16:creationId xmlns:a16="http://schemas.microsoft.com/office/drawing/2014/main" id="{C14459E9-B03D-48FE-A944-3FD235953C7D}"/>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a:ext>
            </a:extLst>
          </a:blip>
          <a:srcRect/>
          <a:stretch/>
        </p:blipFill>
        <p:spPr>
          <a:xfrm>
            <a:off x="5334000" y="0"/>
            <a:ext cx="6858000" cy="6858000"/>
          </a:xfrm>
          <a:prstGeom prst="rect">
            <a:avLst/>
          </a:prstGeom>
        </p:spPr>
      </p:pic>
    </p:spTree>
    <p:extLst>
      <p:ext uri="{BB962C8B-B14F-4D97-AF65-F5344CB8AC3E}">
        <p14:creationId xmlns:p14="http://schemas.microsoft.com/office/powerpoint/2010/main" val="787911404"/>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6949" y="4861035"/>
            <a:ext cx="4401403" cy="849463"/>
          </a:xfrm>
        </p:spPr>
        <p:txBody>
          <a:bodyPr wrap="square" anchor="b">
            <a:noAutofit/>
          </a:bodyPr>
          <a:lstStyle/>
          <a:p>
            <a:pPr algn="ctr">
              <a:lnSpc>
                <a:spcPct val="150000"/>
              </a:lnSpc>
            </a:pPr>
            <a:r>
              <a:rPr lang="fi-fi" sz="4000" dirty="0"/>
              <a:t>Tietojenkäsittelytiedettä</a:t>
            </a:r>
            <a:br>
                    </a:br>
            <a:r>
              <a:rPr lang="fi-fi" sz="4000" dirty="0"/>
              <a:t>on </a:t>
            </a:r>
            <a:br>
                    </a:br>
            <a:r>
              <a:rPr lang="fi-fi" sz="4000" dirty="0"/>
              <a:t>kaikkialla, </a:t>
            </a:r>
            <a:r>
              <a:rPr lang="fi-fi" sz="4000" b="1" u="sng" dirty="0"/>
              <a:t>ja se on </a:t>
            </a:r>
            <a:br>
                    </a:br>
            <a:r>
              <a:rPr lang="fi-fi" sz="4000" dirty="0"/>
              <a:t>KAIKKIA VARTEN!</a:t>
            </a:r>
          </a:p>
        </p:txBody>
      </p:sp>
      <p:pic>
        <p:nvPicPr>
          <p:cNvPr id="5122" name="Picture 2">
            <a:extLst>
              <a:ext uri="{FF2B5EF4-FFF2-40B4-BE49-F238E27FC236}">
                <a16:creationId xmlns:a16="http://schemas.microsoft.com/office/drawing/2014/main" id="{1DCC57D2-6A8B-4266-8407-7DCFDFC29416}"/>
              </a:ext>
            </a:extLst>
          </p:cNvPr>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b="-1"/>
          <a:stretch/>
        </p:blipFill>
        <p:spPr bwMode="auto">
          <a:xfrm>
            <a:off x="4907499" y="10805"/>
            <a:ext cx="7284501" cy="6179306"/>
          </a:xfrm>
          <a:prstGeom prst="rect">
            <a:avLst/>
          </a:prstGeom>
          <a:solidFill>
            <a:srgbClr val="FFFFFF"/>
          </a:solidFill>
        </p:spPr>
      </p:pic>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3878059482"/>
      </p:ext>
    </p:extLst>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Vinkkipainikkeen käyttö</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5" name="Table 6">
            <a:extLst>
              <a:ext uri="{FF2B5EF4-FFF2-40B4-BE49-F238E27FC236}">
                <a16:creationId xmlns:a16="http://schemas.microsoft.com/office/drawing/2014/main" id="{33AB5D79-66D9-46F3-80C9-6E0C193E02D9}"/>
              </a:ext>
            </a:extLst>
          </p:cNvPr>
          <p:cNvGraphicFramePr>
            <a:graphicFrameLocks noGrp="1"/>
          </p:cNvGraphicFramePr>
          <p:nvPr>
            <p:extLst>
              <p:ext uri="{D42A27DB-BD31-4B8C-83A1-F6EECF244321}">
                <p14:modId xmlns:p14="http://schemas.microsoft.com/office/powerpoint/2010/main" val="1834713353"/>
              </p:ext>
            </p:extLst>
          </p:nvPr>
        </p:nvGraphicFramePr>
        <p:xfrm>
          <a:off x="600074" y="1360916"/>
          <a:ext cx="11149440" cy="4541520"/>
        </p:xfrm>
        <a:graphic>
          <a:graphicData uri="http://schemas.openxmlformats.org/drawingml/2006/table">
            <a:tbl>
              <a:tblPr firstRow="1" bandRow="1">
                <a:tableStyleId>{5C22544A-7EE6-4342-B048-85BDC9FD1C3A}</a:tableStyleId>
              </a:tblPr>
              <a:tblGrid>
                <a:gridCol w="2895601">
                  <a:extLst>
                    <a:ext uri="{9D8B030D-6E8A-4147-A177-3AD203B41FA5}">
                      <a16:colId xmlns:a16="http://schemas.microsoft.com/office/drawing/2014/main" val="4246669641"/>
                    </a:ext>
                  </a:extLst>
                </a:gridCol>
                <a:gridCol w="8253839">
                  <a:extLst>
                    <a:ext uri="{9D8B030D-6E8A-4147-A177-3AD203B41FA5}">
                      <a16:colId xmlns:a16="http://schemas.microsoft.com/office/drawing/2014/main" val="599930759"/>
                    </a:ext>
                  </a:extLst>
                </a:gridCol>
              </a:tblGrid>
              <a:tr h="370840">
                <a:tc>
                  <a:txBody>
                    <a:bodyPr/>
                    <a:lstStyle/>
                    <a:p>
                      <a:r>
                        <a:rPr lang="fi-fi" sz="2800" b="1" dirty="0">
                          <a:solidFill>
                            <a:schemeClr val="accent5"/>
                          </a:solidFill>
                        </a:rPr>
                        <a:t>Vinkki 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i-fi" sz="2800" b="0" dirty="0">
                          <a:solidFill>
                            <a:schemeClr val="accent5"/>
                          </a:solidFill>
                        </a:rPr>
                        <a:t>Saat kuvan ratkaisusta. Suunnittele koodausratkaisusi tämän ohjeen avulla.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3732490"/>
                  </a:ext>
                </a:extLst>
              </a:tr>
              <a:tr h="325644">
                <a:tc>
                  <a:txBody>
                    <a:bodyPr/>
                    <a:lstStyle/>
                    <a:p>
                      <a:r>
                        <a:rPr lang="fi-fi" sz="2800" b="1" dirty="0">
                          <a:solidFill>
                            <a:schemeClr val="accent5"/>
                          </a:solidFill>
                        </a:rPr>
                        <a:t>Vinkki 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i-fi" sz="2800" dirty="0">
                          <a:solidFill>
                            <a:schemeClr val="accent5"/>
                          </a:solidFill>
                        </a:rPr>
                        <a:t>Näet alkukoodin Koodinrakentajassa siten, että siinä on joitakin arvovirheitä. Sinun on suoritettava alkukoodille virheenkorjaus, jotta ratkaisu toimii.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06316604"/>
                  </a:ext>
                </a:extLst>
              </a:tr>
              <a:tr h="370840">
                <a:tc>
                  <a:txBody>
                    <a:bodyPr/>
                    <a:lstStyle/>
                    <a:p>
                      <a:r>
                        <a:rPr lang="fi-fi" sz="2800" b="1" dirty="0">
                          <a:solidFill>
                            <a:schemeClr val="accent5"/>
                          </a:solidFill>
                        </a:rPr>
                        <a:t>Vinkki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i-fi" sz="2800" dirty="0">
                          <a:solidFill>
                            <a:schemeClr val="accent5"/>
                          </a:solidFill>
                        </a:rPr>
                        <a:t>Näet koko koodausratkaisun Koodinrakentajassa, ja sinut kaukosiirretään takaisin Vakavien aikavirheiden instituuttiin. </a:t>
                      </a:r>
                    </a:p>
                    <a:p>
                      <a:pPr algn="ctr"/>
                      <a:r>
                        <a:rPr lang="fi-fi" sz="2800" b="1" dirty="0">
                          <a:solidFill>
                            <a:srgbClr val="FF0000"/>
                          </a:solidFill>
                        </a:rPr>
                        <a:t>Jos käytät kaikki 3 vinkkiä, ET voi etsiä salapainiketta johtolankoja varten.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44196406"/>
                  </a:ext>
                </a:extLst>
              </a:tr>
            </a:tbl>
          </a:graphicData>
        </a:graphic>
      </p:graphicFrame>
    </p:spTree>
    <p:extLst>
      <p:ext uri="{BB962C8B-B14F-4D97-AF65-F5344CB8AC3E}">
        <p14:creationId xmlns:p14="http://schemas.microsoft.com/office/powerpoint/2010/main" val="1117829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Viesti T.A.R.R.A.:lta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805583" y="2421519"/>
            <a:ext cx="7198727" cy="1569660"/>
          </a:xfrm>
          <a:prstGeom prst="rect">
            <a:avLst/>
          </a:prstGeom>
          <a:noFill/>
        </p:spPr>
        <p:txBody>
          <a:bodyPr wrap="square" rtlCol="0">
            <a:spAutoFit/>
          </a:bodyPr>
          <a:lstStyle/>
          <a:p>
            <a:pPr algn="ctr"/>
            <a:r>
              <a:rPr lang="fi-fi"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Häikäisevää työtä! Olet korjannut tämän aikajanan hetken ja jazzmusiikin tulevaisuus on pelastettu!</a:t>
            </a:r>
          </a:p>
        </p:txBody>
      </p:sp>
      <p:pic>
        <p:nvPicPr>
          <p:cNvPr id="2" name="Picture 1">
            <a:extLst>
              <a:ext uri="{FF2B5EF4-FFF2-40B4-BE49-F238E27FC236}">
                <a16:creationId xmlns:a16="http://schemas.microsoft.com/office/drawing/2014/main" id="{E85A7058-ED4A-4E5C-B234-01FC350DBB3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37203" y="1610020"/>
            <a:ext cx="2786083" cy="3457600"/>
          </a:xfrm>
          <a:prstGeom prst="rect">
            <a:avLst/>
          </a:prstGeom>
        </p:spPr>
      </p:pic>
    </p:spTree>
    <p:extLst>
      <p:ext uri="{BB962C8B-B14F-4D97-AF65-F5344CB8AC3E}">
        <p14:creationId xmlns:p14="http://schemas.microsoft.com/office/powerpoint/2010/main" val="4076179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Viesti T.A.R.R.A.:lta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805583" y="1929077"/>
            <a:ext cx="7198727" cy="2554545"/>
          </a:xfrm>
          <a:prstGeom prst="rect">
            <a:avLst/>
          </a:prstGeom>
          <a:noFill/>
        </p:spPr>
        <p:txBody>
          <a:bodyPr wrap="square" rtlCol="0">
            <a:spAutoFit/>
          </a:bodyPr>
          <a:lstStyle/>
          <a:p>
            <a:pPr algn="ctr"/>
            <a:r>
              <a:rPr lang="fi-fi"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Odotas – voi ei! Havaitsen taas jotakin, minkä ei pitäisi olla tässä. Teen täyden skannauksen alueelle kätkettyjen laitteiden varalta. </a:t>
            </a:r>
          </a:p>
        </p:txBody>
      </p:sp>
      <p:pic>
        <p:nvPicPr>
          <p:cNvPr id="2" name="Picture 1">
            <a:extLst>
              <a:ext uri="{FF2B5EF4-FFF2-40B4-BE49-F238E27FC236}">
                <a16:creationId xmlns:a16="http://schemas.microsoft.com/office/drawing/2014/main" id="{6EE3959B-0823-48B6-A309-631BDA472B7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42119" y="1517247"/>
            <a:ext cx="2786083" cy="3457600"/>
          </a:xfrm>
          <a:prstGeom prst="rect">
            <a:avLst/>
          </a:prstGeom>
        </p:spPr>
      </p:pic>
    </p:spTree>
    <p:extLst>
      <p:ext uri="{BB962C8B-B14F-4D97-AF65-F5344CB8AC3E}">
        <p14:creationId xmlns:p14="http://schemas.microsoft.com/office/powerpoint/2010/main" val="555073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Salapainike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334125" y="2736502"/>
            <a:ext cx="5584647" cy="1384995"/>
          </a:xfrm>
          <a:prstGeom prst="rect">
            <a:avLst/>
          </a:prstGeom>
          <a:noFill/>
        </p:spPr>
        <p:txBody>
          <a:bodyPr wrap="square" rtlCol="0">
            <a:spAutoFit/>
          </a:bodyPr>
          <a:lstStyle/>
          <a:p>
            <a:pPr algn="ctr"/>
            <a:r>
              <a:rPr lang="fi-fi" sz="280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T.A.R.R.A.:n skannaus paljasti salapainikkeen!</a:t>
            </a:r>
          </a:p>
        </p:txBody>
      </p:sp>
      <p:pic>
        <p:nvPicPr>
          <p:cNvPr id="3" name="Picture 2">
            <a:extLst>
              <a:ext uri="{FF2B5EF4-FFF2-40B4-BE49-F238E27FC236}">
                <a16:creationId xmlns:a16="http://schemas.microsoft.com/office/drawing/2014/main" id="{15C2D1B4-F9A7-434F-88BB-A3946F9AD47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60916"/>
            <a:ext cx="5717667" cy="3968224"/>
          </a:xfrm>
          <a:prstGeom prst="rect">
            <a:avLst/>
          </a:prstGeom>
        </p:spPr>
      </p:pic>
    </p:spTree>
    <p:extLst>
      <p:ext uri="{BB962C8B-B14F-4D97-AF65-F5344CB8AC3E}">
        <p14:creationId xmlns:p14="http://schemas.microsoft.com/office/powerpoint/2010/main" val="975883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Viesti T.A.R.R.A.:lta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065533" y="1645083"/>
            <a:ext cx="6063988" cy="4031873"/>
          </a:xfrm>
          <a:prstGeom prst="rect">
            <a:avLst/>
          </a:prstGeom>
          <a:noFill/>
        </p:spPr>
        <p:txBody>
          <a:bodyPr wrap="square" rtlCol="0">
            <a:spAutoFit/>
          </a:bodyPr>
          <a:lstStyle/>
          <a:p>
            <a:pPr algn="ctr"/>
            <a:r>
              <a:rPr lang="fi-fi"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Skannaukseni paljasti salapainikkeen jossakin tällä alueella!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i-fi"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Tutki alue ylhäältä alas asti ja hanki lisätietoja painamalla painiketta! </a:t>
            </a:r>
          </a:p>
        </p:txBody>
      </p:sp>
      <p:pic>
        <p:nvPicPr>
          <p:cNvPr id="3" name="Picture 2">
            <a:extLst>
              <a:ext uri="{FF2B5EF4-FFF2-40B4-BE49-F238E27FC236}">
                <a16:creationId xmlns:a16="http://schemas.microsoft.com/office/drawing/2014/main" id="{933966DB-DA09-4D99-B9F8-EF87289ADF6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1561463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Salapainike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334125" y="2303988"/>
            <a:ext cx="5584647" cy="1384995"/>
          </a:xfrm>
          <a:prstGeom prst="rect">
            <a:avLst/>
          </a:prstGeom>
          <a:noFill/>
        </p:spPr>
        <p:txBody>
          <a:bodyPr wrap="square" rtlCol="0">
            <a:spAutoFit/>
          </a:bodyPr>
          <a:lstStyle/>
          <a:p>
            <a:pPr algn="ct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Tässä aikarepeämässä on kätketty salapainike. Etsi salapainike seuraamalla säihkettä.</a:t>
            </a:r>
          </a:p>
        </p:txBody>
      </p:sp>
      <p:pic>
        <p:nvPicPr>
          <p:cNvPr id="5" name="Picture 4">
            <a:extLst>
              <a:ext uri="{FF2B5EF4-FFF2-40B4-BE49-F238E27FC236}">
                <a16:creationId xmlns:a16="http://schemas.microsoft.com/office/drawing/2014/main" id="{7A2D27F3-ED0E-4B01-9232-5027671D7CF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74712" y="1188720"/>
            <a:ext cx="5372100" cy="4612005"/>
          </a:xfrm>
          <a:prstGeom prst="rect">
            <a:avLst/>
          </a:prstGeom>
        </p:spPr>
      </p:pic>
    </p:spTree>
    <p:extLst>
      <p:ext uri="{BB962C8B-B14F-4D97-AF65-F5344CB8AC3E}">
        <p14:creationId xmlns:p14="http://schemas.microsoft.com/office/powerpoint/2010/main" val="3719088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Salapainike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05561"/>
            <a:ext cx="4962418" cy="2646878"/>
          </a:xfrm>
          <a:prstGeom prst="rect">
            <a:avLst/>
          </a:prstGeom>
          <a:noFill/>
        </p:spPr>
        <p:txBody>
          <a:bodyPr wrap="square" rtlCol="0">
            <a:spAutoFit/>
          </a:bodyPr>
          <a:lstStyle/>
          <a:p>
            <a:pPr algn="ct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Tämä on salapainikkeen sijainti.</a:t>
            </a:r>
          </a:p>
          <a:p>
            <a:pPr algn="ctr"/>
            <a:endParaRPr lang="en-US" sz="1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Painikkeen painaminen avaa vasemmalla olevat valkoiset ovet.</a:t>
            </a:r>
          </a:p>
          <a:p>
            <a:pPr algn="ctr"/>
            <a:endParaRPr lang="en-US" sz="1400" dirty="0">
              <a:solidFill>
                <a:schemeClr val="accent5">
                  <a:alpha val="99000"/>
                </a:schemeClr>
              </a:solidFill>
            </a:endParaRPr>
          </a:p>
        </p:txBody>
      </p:sp>
      <p:pic>
        <p:nvPicPr>
          <p:cNvPr id="7" name="Picture 6">
            <a:extLst>
              <a:ext uri="{FF2B5EF4-FFF2-40B4-BE49-F238E27FC236}">
                <a16:creationId xmlns:a16="http://schemas.microsoft.com/office/drawing/2014/main" id="{8F92234C-2F64-4118-B45A-D2D6146686E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90587" y="1162268"/>
            <a:ext cx="5343525" cy="4533464"/>
          </a:xfrm>
          <a:prstGeom prst="rect">
            <a:avLst/>
          </a:prstGeom>
        </p:spPr>
      </p:pic>
      <p:sp>
        <p:nvSpPr>
          <p:cNvPr id="3" name="Oval 2">
            <a:extLst>
              <a:ext uri="{FF2B5EF4-FFF2-40B4-BE49-F238E27FC236}">
                <a16:creationId xmlns:a16="http://schemas.microsoft.com/office/drawing/2014/main" id="{EB0EC058-7E64-4D80-AA2F-AC87086CE236}"/>
              </a:ext>
            </a:extLst>
          </p:cNvPr>
          <p:cNvSpPr/>
          <p:nvPr/>
        </p:nvSpPr>
        <p:spPr bwMode="auto">
          <a:xfrm>
            <a:off x="2742986" y="1857950"/>
            <a:ext cx="1067014" cy="990025"/>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8672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Viesti T.A.R.R.A.:lta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624753" y="1413063"/>
            <a:ext cx="6324343" cy="4031873"/>
          </a:xfrm>
          <a:prstGeom prst="rect">
            <a:avLst/>
          </a:prstGeom>
          <a:noFill/>
        </p:spPr>
        <p:txBody>
          <a:bodyPr wrap="square" rtlCol="0">
            <a:spAutoFit/>
          </a:bodyPr>
          <a:lstStyle/>
          <a:p>
            <a:pPr algn="ctr"/>
            <a:r>
              <a:rPr lang="fi-fi"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Olet löytänyt kätketyn painikkeen!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i-fi"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Näyttää siltä, että tälle alueelle on avautunut salahuone.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i-fi"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Siirry siihen ja etsi lisätietoja! </a:t>
            </a:r>
          </a:p>
        </p:txBody>
      </p:sp>
      <p:pic>
        <p:nvPicPr>
          <p:cNvPr id="3" name="Picture 2">
            <a:extLst>
              <a:ext uri="{FF2B5EF4-FFF2-40B4-BE49-F238E27FC236}">
                <a16:creationId xmlns:a16="http://schemas.microsoft.com/office/drawing/2014/main" id="{CA71E749-2A51-4768-A86B-C79CD9F099B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10945" y="1502498"/>
            <a:ext cx="2786083" cy="3457600"/>
          </a:xfrm>
          <a:prstGeom prst="rect">
            <a:avLst/>
          </a:prstGeom>
        </p:spPr>
      </p:pic>
    </p:spTree>
    <p:extLst>
      <p:ext uri="{BB962C8B-B14F-4D97-AF65-F5344CB8AC3E}">
        <p14:creationId xmlns:p14="http://schemas.microsoft.com/office/powerpoint/2010/main" val="1424906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Johtolangat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61104" y="2112862"/>
            <a:ext cx="4962418" cy="2462213"/>
          </a:xfrm>
          <a:prstGeom prst="rect">
            <a:avLst/>
          </a:prstGeom>
          <a:noFill/>
        </p:spPr>
        <p:txBody>
          <a:bodyPr wrap="square" rtlCol="0">
            <a:spAutoFit/>
          </a:bodyPr>
          <a:lstStyle/>
          <a:p>
            <a:pPr algn="ctr"/>
            <a:endParaRPr lang="en-US" sz="1400" dirty="0">
              <a:solidFill>
                <a:schemeClr val="accent5">
                  <a:alpha val="99000"/>
                </a:schemeClr>
              </a:solidFill>
            </a:endParaRPr>
          </a:p>
          <a:p>
            <a:pPr algn="ct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Ovien sisäpuolelta löydät johtolankoja siitä, kuka Aika-Agenteista saattaisi olla syyllinen (eli aikarepeämien aiheuttaja!).</a:t>
            </a:r>
          </a:p>
        </p:txBody>
      </p:sp>
      <p:pic>
        <p:nvPicPr>
          <p:cNvPr id="7" name="Picture 6">
            <a:extLst>
              <a:ext uri="{FF2B5EF4-FFF2-40B4-BE49-F238E27FC236}">
                <a16:creationId xmlns:a16="http://schemas.microsoft.com/office/drawing/2014/main" id="{6895F082-7AB0-450F-83A0-EE6C6B96AE4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28674" y="1360916"/>
            <a:ext cx="5936141" cy="4400550"/>
          </a:xfrm>
          <a:prstGeom prst="rect">
            <a:avLst/>
          </a:prstGeom>
        </p:spPr>
      </p:pic>
    </p:spTree>
    <p:extLst>
      <p:ext uri="{BB962C8B-B14F-4D97-AF65-F5344CB8AC3E}">
        <p14:creationId xmlns:p14="http://schemas.microsoft.com/office/powerpoint/2010/main" val="2830110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Palaaminen VAVI:in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AD8E184E-1531-46AC-803A-D6209A5918DA}"/>
              </a:ext>
            </a:extLst>
          </p:cNvPr>
          <p:cNvSpPr txBox="1"/>
          <p:nvPr/>
        </p:nvSpPr>
        <p:spPr>
          <a:xfrm>
            <a:off x="4047328" y="1905506"/>
            <a:ext cx="7294182" cy="3046988"/>
          </a:xfrm>
          <a:prstGeom prst="rect">
            <a:avLst/>
          </a:prstGeom>
          <a:noFill/>
        </p:spPr>
        <p:txBody>
          <a:bodyPr wrap="square" rtlCol="0">
            <a:spAutoFit/>
          </a:bodyPr>
          <a:lstStyle/>
          <a:p>
            <a:pPr algn="ctr"/>
            <a:r>
              <a:rPr lang="fi-fi"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Aletaanpa rajaamaan syylliseksi epäiltyjä Aika-Agenteja.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i-fi"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Kenen niistä luulet keräämiesi todisteiden perusteella aiheuttavan aikarepeämät?</a:t>
            </a:r>
          </a:p>
        </p:txBody>
      </p:sp>
      <p:pic>
        <p:nvPicPr>
          <p:cNvPr id="3" name="Picture 2">
            <a:extLst>
              <a:ext uri="{FF2B5EF4-FFF2-40B4-BE49-F238E27FC236}">
                <a16:creationId xmlns:a16="http://schemas.microsoft.com/office/drawing/2014/main" id="{8917FD17-553B-4533-A978-2234932E318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931480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21208" y="855074"/>
            <a:ext cx="11149439" cy="795528"/>
          </a:xfrm>
        </p:spPr>
        <p:txBody>
          <a:bodyPr/>
          <a:lstStyle/>
          <a:p>
            <a:r>
              <a:rPr lang="fi-fi" dirty="0"/>
              <a:t>Tervetuloa Koodaustunti 2021:lle (Timecraft)</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A16C8E51-EFE8-47F4-A0D5-962A2BC6FE2D}"/>
              </a:ext>
            </a:extLst>
          </p:cNvPr>
          <p:cNvSpPr txBox="1"/>
          <p:nvPr/>
        </p:nvSpPr>
        <p:spPr>
          <a:xfrm>
            <a:off x="3197100" y="2574692"/>
            <a:ext cx="5794624" cy="1446550"/>
          </a:xfrm>
          <a:prstGeom prst="rect">
            <a:avLst/>
          </a:prstGeom>
          <a:noFill/>
        </p:spPr>
        <p:txBody>
          <a:bodyPr wrap="square" rtlCol="0">
            <a:spAutoFit/>
          </a:bodyPr>
          <a:lstStyle/>
          <a:p>
            <a:pPr algn="ctr"/>
            <a:r>
              <a:rPr lang="fi-fi" sz="4400" b="1" dirty="0">
                <a:solidFill>
                  <a:schemeClr val="accent2">
                    <a:alpha val="99000"/>
                  </a:schemeClr>
                </a:solidFill>
              </a:rPr>
              <a:t>HOC-trailerin paikkamerkki</a:t>
            </a:r>
          </a:p>
        </p:txBody>
      </p:sp>
    </p:spTree>
    <p:extLst>
      <p:ext uri="{BB962C8B-B14F-4D97-AF65-F5344CB8AC3E}">
        <p14:creationId xmlns:p14="http://schemas.microsoft.com/office/powerpoint/2010/main" val="1649220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Äänestys</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10375" y="2448778"/>
            <a:ext cx="5052747" cy="2246769"/>
          </a:xfrm>
          <a:prstGeom prst="rect">
            <a:avLst/>
          </a:prstGeom>
          <a:noFill/>
        </p:spPr>
        <p:txBody>
          <a:bodyPr wrap="square" rtlCol="0">
            <a:spAutoFit/>
          </a:bodyPr>
          <a:lstStyle/>
          <a:p>
            <a:pPr algn="ct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Sinulla on jokaisen aikarepeämän jälkeen mahdollisuus äänestä, kenen luulet olevan Aikasyyllinen. </a:t>
            </a: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C9925498-282E-44CE-874F-30589CF36A4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64197"/>
            <a:ext cx="5995988" cy="4129605"/>
          </a:xfrm>
          <a:prstGeom prst="rect">
            <a:avLst/>
          </a:prstGeom>
        </p:spPr>
      </p:pic>
    </p:spTree>
    <p:extLst>
      <p:ext uri="{BB962C8B-B14F-4D97-AF65-F5344CB8AC3E}">
        <p14:creationId xmlns:p14="http://schemas.microsoft.com/office/powerpoint/2010/main" val="3261808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Onnistui!</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5" name="Table 6">
            <a:extLst>
              <a:ext uri="{FF2B5EF4-FFF2-40B4-BE49-F238E27FC236}">
                <a16:creationId xmlns:a16="http://schemas.microsoft.com/office/drawing/2014/main" id="{113EA5AF-EDC4-4453-8075-61BE289F29A0}"/>
              </a:ext>
            </a:extLst>
          </p:cNvPr>
          <p:cNvGraphicFramePr>
            <a:graphicFrameLocks noGrp="1"/>
          </p:cNvGraphicFramePr>
          <p:nvPr>
            <p:extLst>
              <p:ext uri="{D42A27DB-BD31-4B8C-83A1-F6EECF244321}">
                <p14:modId xmlns:p14="http://schemas.microsoft.com/office/powerpoint/2010/main" val="660655965"/>
              </p:ext>
            </p:extLst>
          </p:nvPr>
        </p:nvGraphicFramePr>
        <p:xfrm>
          <a:off x="578495" y="1360916"/>
          <a:ext cx="11149438" cy="4577080"/>
        </p:xfrm>
        <a:graphic>
          <a:graphicData uri="http://schemas.openxmlformats.org/drawingml/2006/table">
            <a:tbl>
              <a:tblPr firstRow="1" bandRow="1">
                <a:tableStyleId>{5C22544A-7EE6-4342-B048-85BDC9FD1C3A}</a:tableStyleId>
              </a:tblPr>
              <a:tblGrid>
                <a:gridCol w="5574719">
                  <a:extLst>
                    <a:ext uri="{9D8B030D-6E8A-4147-A177-3AD203B41FA5}">
                      <a16:colId xmlns:a16="http://schemas.microsoft.com/office/drawing/2014/main" val="3657340533"/>
                    </a:ext>
                  </a:extLst>
                </a:gridCol>
                <a:gridCol w="5574719">
                  <a:extLst>
                    <a:ext uri="{9D8B030D-6E8A-4147-A177-3AD203B41FA5}">
                      <a16:colId xmlns:a16="http://schemas.microsoft.com/office/drawing/2014/main" val="3023478726"/>
                    </a:ext>
                  </a:extLst>
                </a:gridCol>
              </a:tblGrid>
              <a:tr h="370840">
                <a:tc>
                  <a:txBody>
                    <a:bodyPr/>
                    <a:lstStyle/>
                    <a:p>
                      <a:pPr algn="ctr"/>
                      <a:r>
                        <a:rPr lang="fi-fi" dirty="0">
                          <a:solidFill>
                            <a:schemeClr val="accent5"/>
                          </a:solidFill>
                          <a:latin typeface="Noto Sans" panose="020B0502040504020204" pitchFamily="34" charset="0"/>
                          <a:ea typeface="Noto Sans" panose="020B0502040504020204" pitchFamily="34" charset="0"/>
                          <a:cs typeface="Noto Sans" panose="020B0502040504020204" pitchFamily="34" charset="0"/>
                        </a:rPr>
                        <a:t>ENNEN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fi-fi" dirty="0">
                          <a:solidFill>
                            <a:schemeClr val="accent5"/>
                          </a:solidFill>
                          <a:latin typeface="Noto Sans" panose="020B0502040504020204" pitchFamily="34" charset="0"/>
                          <a:ea typeface="Noto Sans" panose="020B0502040504020204" pitchFamily="34" charset="0"/>
                          <a:cs typeface="Noto Sans" panose="020B0502040504020204" pitchFamily="34" charset="0"/>
                        </a:rPr>
                        <a:t>JÄLKEEN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2780259"/>
                  </a:ext>
                </a:extLst>
              </a:tr>
              <a:tr h="370840">
                <a:tc>
                  <a:txBody>
                    <a:bodyPr/>
                    <a:lstStyle/>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dirty="0">
                        <a:solidFill>
                          <a:schemeClr val="accent5"/>
                        </a:solidFill>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66469819"/>
                  </a:ext>
                </a:extLst>
              </a:tr>
            </a:tbl>
          </a:graphicData>
        </a:graphic>
      </p:graphicFrame>
      <p:pic>
        <p:nvPicPr>
          <p:cNvPr id="2" name="Picture 1">
            <a:extLst>
              <a:ext uri="{FF2B5EF4-FFF2-40B4-BE49-F238E27FC236}">
                <a16:creationId xmlns:a16="http://schemas.microsoft.com/office/drawing/2014/main" id="{538F1FCA-3E71-4B29-8935-06EF9CA41A2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289" y="1975338"/>
            <a:ext cx="3454332" cy="3720049"/>
          </a:xfrm>
          <a:prstGeom prst="rect">
            <a:avLst/>
          </a:prstGeom>
        </p:spPr>
      </p:pic>
      <p:pic>
        <p:nvPicPr>
          <p:cNvPr id="8" name="Picture 7">
            <a:extLst>
              <a:ext uri="{FF2B5EF4-FFF2-40B4-BE49-F238E27FC236}">
                <a16:creationId xmlns:a16="http://schemas.microsoft.com/office/drawing/2014/main" id="{4C28E446-4EC2-4054-AABE-B16F5A2F8E1F}"/>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275438" y="1975337"/>
            <a:ext cx="3454331" cy="3720049"/>
          </a:xfrm>
          <a:prstGeom prst="rect">
            <a:avLst/>
          </a:prstGeom>
        </p:spPr>
      </p:pic>
    </p:spTree>
    <p:extLst>
      <p:ext uri="{BB962C8B-B14F-4D97-AF65-F5344CB8AC3E}">
        <p14:creationId xmlns:p14="http://schemas.microsoft.com/office/powerpoint/2010/main" val="793955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Sinun vuorosi pelata!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5943600" y="1311969"/>
            <a:ext cx="6134189" cy="5262979"/>
          </a:xfrm>
          <a:prstGeom prst="rect">
            <a:avLst/>
          </a:prstGeom>
          <a:noFill/>
        </p:spPr>
        <p:txBody>
          <a:bodyPr wrap="square" rtlCol="0">
            <a:spAutoFit/>
          </a:bodyPr>
          <a:lstStyle/>
          <a:p>
            <a:pPr algn="ct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Valitse seuraava selvitettävä aikarepeämä. Seuraa näyttöä. Tämä ohjaa sinut seuraavaan aikarepeämään!</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i-fi"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Hae sitten seuraavat tehtäväohjeesi Aikakapselilta.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fi-fi"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Tavoitteenasi on selvittää vielä kaksi aikarepeämää lisää.</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3C157570-479A-4A7E-BE17-D32A4CCAD1D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09600" y="1438274"/>
            <a:ext cx="5261064" cy="3905251"/>
          </a:xfrm>
          <a:prstGeom prst="rect">
            <a:avLst/>
          </a:prstGeom>
        </p:spPr>
      </p:pic>
      <p:pic>
        <p:nvPicPr>
          <p:cNvPr id="10" name="Picture 9">
            <a:extLst>
              <a:ext uri="{FF2B5EF4-FFF2-40B4-BE49-F238E27FC236}">
                <a16:creationId xmlns:a16="http://schemas.microsoft.com/office/drawing/2014/main" id="{52355618-2040-44FE-83EB-F9B7B15257BA}"/>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976005" y="3429000"/>
            <a:ext cx="234498" cy="238125"/>
          </a:xfrm>
          <a:prstGeom prst="rect">
            <a:avLst/>
          </a:prstGeom>
        </p:spPr>
      </p:pic>
      <p:sp>
        <p:nvSpPr>
          <p:cNvPr id="7" name="Arrow: Left 6">
            <a:extLst>
              <a:ext uri="{FF2B5EF4-FFF2-40B4-BE49-F238E27FC236}">
                <a16:creationId xmlns:a16="http://schemas.microsoft.com/office/drawing/2014/main" id="{DC87A5B4-47EA-412A-BCBF-1A8D8EF781D8}"/>
              </a:ext>
            </a:extLst>
          </p:cNvPr>
          <p:cNvSpPr/>
          <p:nvPr/>
        </p:nvSpPr>
        <p:spPr bwMode="auto">
          <a:xfrm>
            <a:off x="3864969" y="1752600"/>
            <a:ext cx="2119995" cy="713939"/>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5" name="Picture 4">
            <a:extLst>
              <a:ext uri="{FF2B5EF4-FFF2-40B4-BE49-F238E27FC236}">
                <a16:creationId xmlns:a16="http://schemas.microsoft.com/office/drawing/2014/main" id="{18E1329B-7B32-4C10-BF49-443A59069254}"/>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2936943" y="1610436"/>
            <a:ext cx="873857" cy="1078173"/>
          </a:xfrm>
          <a:prstGeom prst="rect">
            <a:avLst/>
          </a:prstGeom>
        </p:spPr>
      </p:pic>
    </p:spTree>
    <p:extLst>
      <p:ext uri="{BB962C8B-B14F-4D97-AF65-F5344CB8AC3E}">
        <p14:creationId xmlns:p14="http://schemas.microsoft.com/office/powerpoint/2010/main" val="905440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096B5-8FEA-4E2B-AB3B-F32D33F9E1D7}"/>
              </a:ext>
            </a:extLst>
          </p:cNvPr>
          <p:cNvSpPr>
            <a:spLocks noGrp="1"/>
          </p:cNvSpPr>
          <p:nvPr>
            <p:ph type="title"/>
          </p:nvPr>
        </p:nvSpPr>
        <p:spPr>
          <a:xfrm>
            <a:off x="588263" y="862504"/>
            <a:ext cx="11018520" cy="561564"/>
          </a:xfrm>
        </p:spPr>
        <p:txBody>
          <a:bodyPr/>
          <a:lstStyle/>
          <a:p>
            <a:pPr>
              <a:lnSpc>
                <a:spcPct val="110000"/>
              </a:lnSpc>
              <a:spcAft>
                <a:spcPts val="1200"/>
              </a:spcAft>
            </a:pPr>
            <a:r>
              <a:rPr lang="fi-fi"/>
              <a:t>Loistavaa työtä!</a:t>
            </a:r>
          </a:p>
        </p:txBody>
      </p:sp>
      <p:pic>
        <p:nvPicPr>
          <p:cNvPr id="7" name="Picture Placeholder 10" descr="Minecraft Agent ja hahmot ovat metsitystöissä tulipalon jälkeen">
            <a:extLst>
              <a:ext uri="{FF2B5EF4-FFF2-40B4-BE49-F238E27FC236}">
                <a16:creationId xmlns:a16="http://schemas.microsoft.com/office/drawing/2014/main" id="{D37F2E80-F45B-48B8-BF67-8C23CD5AB9D0}"/>
              </a:ext>
            </a:extLst>
          </p:cNvPr>
          <p:cNvPicPr>
            <a:picLocks noGrp="1" noChangeAspect="1"/>
          </p:cNvPicPr>
          <p:nvPr>
            <p:ph type="pic" sz="quarter" idx="11"/>
          </p:nvPr>
        </p:nvPicPr>
        <p:blipFill>
          <a:blip r:embed="rId3">
            <a:extLst>
              <a:ext uri="{28A0092B-C50C-407E-A947-70E740481C1C}">
                <a14:useLocalDpi xmlns:a14="http://schemas.microsoft.com/office/drawing/2010/main"/>
              </a:ext>
            </a:extLst>
          </a:blip>
          <a:srcRect/>
          <a:stretch>
            <a:fillRect/>
          </a:stretch>
        </p:blipFill>
        <p:spPr>
          <a:xfrm>
            <a:off x="-1588" y="2286000"/>
            <a:ext cx="12192001" cy="4572000"/>
          </a:xfrm>
        </p:spPr>
      </p:pic>
    </p:spTree>
    <p:extLst>
      <p:ext uri="{BB962C8B-B14F-4D97-AF65-F5344CB8AC3E}">
        <p14:creationId xmlns:p14="http://schemas.microsoft.com/office/powerpoint/2010/main" val="673929043"/>
      </p:ext>
    </p:extLst>
  </p:cSld>
  <p:clrMapOvr>
    <a:masterClrMapping/>
  </p:clrMapOvr>
  <p:transition>
    <p:fade/>
  </p:transition>
</p:sld>
</file>

<file path=ppt/slides/slide74.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892417"/>
            <a:ext cx="4158362" cy="553998"/>
          </a:xfrm>
        </p:spPr>
        <p:txBody>
          <a:bodyPr/>
          <a:lstStyle/>
          <a:p>
            <a:r>
              <a:rPr lang="fi-fi">
                <a:solidFill>
                  <a:srgbClr val="D59DFF"/>
                </a:solidFill>
              </a:rPr>
              <a:t>Yhteenveto</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232505"/>
          </a:xfrm>
        </p:spPr>
        <p:txBody>
          <a:bodyPr/>
          <a:lstStyle/>
          <a:p>
            <a:pPr>
              <a:lnSpc>
                <a:spcPct val="150000"/>
              </a:lnSpc>
            </a:pPr>
            <a:r>
              <a:rPr lang="fi-fi" dirty="0">
                <a:solidFill>
                  <a:schemeClr val="bg1"/>
                </a:solidFill>
              </a:rPr>
              <a:t>Tänään teit seuraavaa:</a:t>
            </a:r>
          </a:p>
          <a:p>
            <a:pPr marL="342900" indent="-342900">
              <a:lnSpc>
                <a:spcPct val="108000"/>
              </a:lnSpc>
              <a:spcBef>
                <a:spcPts val="1200"/>
              </a:spcBef>
              <a:buFont typeface="Arial" panose="020B0604020202020204" pitchFamily="34" charset="0"/>
              <a:buChar char="•"/>
            </a:pPr>
            <a:r>
              <a:rPr lang="fi-fi" dirty="0">
                <a:solidFill>
                  <a:schemeClr val="bg1"/>
                </a:solidFill>
              </a:rPr>
              <a:t>Tutustut koodauksen käsitteisiin, kuten algoritmeihin, sekvensointiin, virheenkorjaukseen ja ehkä jopa silmukoihin.</a:t>
            </a:r>
          </a:p>
          <a:p>
            <a:pPr marL="342900" indent="-342900">
              <a:lnSpc>
                <a:spcPct val="108000"/>
              </a:lnSpc>
              <a:spcBef>
                <a:spcPts val="1200"/>
              </a:spcBef>
              <a:buFont typeface="Arial" panose="020B0604020202020204" pitchFamily="34" charset="0"/>
              <a:buChar char="•"/>
            </a:pPr>
            <a:r>
              <a:rPr lang="fi-fi" dirty="0">
                <a:solidFill>
                  <a:schemeClr val="bg1"/>
                </a:solidFill>
              </a:rPr>
              <a:t>Opit, kuinka tietojenkäsittelytiedettä on kaikkialla – kaikissa intohimoissamme, mielenkiinnonkohteissamme ja tulevissa työurissamme.</a:t>
            </a:r>
          </a:p>
          <a:p>
            <a:pPr marL="342900" indent="-342900">
              <a:lnSpc>
                <a:spcPct val="108000"/>
              </a:lnSpc>
              <a:spcBef>
                <a:spcPts val="1200"/>
              </a:spcBef>
              <a:buFont typeface="Arial" panose="020B0604020202020204" pitchFamily="34" charset="0"/>
              <a:buChar char="•"/>
            </a:pPr>
            <a:r>
              <a:rPr lang="fi-fi" dirty="0">
                <a:solidFill>
                  <a:schemeClr val="bg1"/>
                </a:solidFill>
              </a:rPr>
              <a:t>Ohjelmoit Minecraftin Aika-Agentin pelastamaan tulevaisuuden!</a:t>
            </a:r>
          </a:p>
        </p:txBody>
      </p:sp>
      <p:pic>
        <p:nvPicPr>
          <p:cNvPr id="7" name="Picture Placeholder 6" descr="Näyttökuva videopelistä&#10;&#10;Automaattisesti luotu kuvaus">
            <a:extLst>
              <a:ext uri="{FF2B5EF4-FFF2-40B4-BE49-F238E27FC236}">
                <a16:creationId xmlns:a16="http://schemas.microsoft.com/office/drawing/2014/main" id="{7C5431A4-6F0A-473F-8A88-979086AE3905}"/>
              </a:ext>
            </a:extLst>
          </p:cNvPr>
          <p:cNvPicPr>
            <a:picLocks noGrp="1" noChangeAspect="1"/>
          </p:cNvPicPr>
          <p:nvPr>
            <p:ph type="pic" sz="quarter" idx="11"/>
          </p:nvPr>
        </p:nvPicPr>
        <p:blipFill>
          <a:blip r:embed="rId3"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80179742"/>
      </p:ext>
    </p:extLst>
  </p:cSld>
  <p:clrMapOvr>
    <a:masterClrMapping/>
  </p:clrMapOvr>
  <p:transition>
    <p:fad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Reflektointia</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02529" y="1206186"/>
            <a:ext cx="11383766" cy="2862322"/>
          </a:xfrm>
          <a:prstGeom prst="rect">
            <a:avLst/>
          </a:prstGeom>
          <a:noFill/>
        </p:spPr>
        <p:txBody>
          <a:bodyPr wrap="square" rtlCol="0">
            <a:spAutoFit/>
          </a:bodyPr>
          <a:lstStyle/>
          <a:p>
            <a:pPr marL="914400" lvl="1" indent="-457200">
              <a:buFont typeface="Arial" panose="020B0604020202020204" pitchFamily="34" charset="0"/>
              <a:buChar char="•"/>
            </a:pPr>
            <a:r>
              <a:rPr lang="fi-fi"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Mistä pidit eniten Koodaustunnissa?</a:t>
            </a:r>
          </a:p>
          <a:p>
            <a:pPr marL="914400" lvl="1" indent="-457200">
              <a:buFont typeface="Arial" panose="020B0604020202020204" pitchFamily="34" charset="0"/>
              <a:buChar char="•"/>
            </a:pPr>
            <a:r>
              <a:rPr lang="fi-fi"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Mikä oli Koodaustunnin haastavin osuus?</a:t>
            </a:r>
          </a:p>
          <a:p>
            <a:pPr marL="914400" lvl="1" indent="-457200">
              <a:buFont typeface="Arial" panose="020B0604020202020204" pitchFamily="34" charset="0"/>
              <a:buChar char="•"/>
            </a:pPr>
            <a:r>
              <a:rPr lang="fi-fi"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Miten käytit tietojenkäsittelytieteen taitojasi tänään?</a:t>
            </a:r>
          </a:p>
          <a:p>
            <a:pPr marL="914400" lvl="1" indent="-457200">
              <a:buFont typeface="Arial" panose="020B0604020202020204" pitchFamily="34" charset="0"/>
              <a:buChar char="•"/>
            </a:pPr>
            <a:r>
              <a:rPr lang="fi-fi"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Mikä on yksi asia, jonka opit tänään?</a:t>
            </a:r>
          </a:p>
          <a:p>
            <a:pPr marL="914400" lvl="1" indent="-457200">
              <a:buFont typeface="Arial" panose="020B0604020202020204" pitchFamily="34" charset="0"/>
              <a:buChar char="•"/>
            </a:pPr>
            <a:r>
              <a:rPr lang="fi-fi"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Miksi tietojenkäsittelytiede on tärkeää kaikille ihmisille?</a:t>
            </a:r>
          </a:p>
          <a:p>
            <a:pPr marL="914400" lvl="1" indent="-457200">
              <a:buFont typeface="Arial" panose="020B0604020202020204" pitchFamily="34" charset="0"/>
              <a:buChar char="•"/>
            </a:pPr>
            <a:r>
              <a:rPr lang="fi-fi"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Haluaisitko kokeilla Minecraft: Education Editionia uudelleen?</a:t>
            </a:r>
          </a:p>
        </p:txBody>
      </p:sp>
    </p:spTree>
    <p:extLst>
      <p:ext uri="{BB962C8B-B14F-4D97-AF65-F5344CB8AC3E}">
        <p14:creationId xmlns:p14="http://schemas.microsoft.com/office/powerpoint/2010/main" val="696299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892417"/>
            <a:ext cx="4158362" cy="553998"/>
          </a:xfrm>
        </p:spPr>
        <p:txBody>
          <a:bodyPr/>
          <a:lstStyle/>
          <a:p>
            <a:r>
              <a:rPr lang="fi-fi"/>
              <a:t>Lisää koodaushupia</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009111"/>
          </a:xfrm>
        </p:spPr>
        <p:txBody>
          <a:bodyPr/>
          <a:lstStyle/>
          <a:p>
            <a:pPr>
              <a:lnSpc>
                <a:spcPct val="150000"/>
              </a:lnSpc>
            </a:pPr>
            <a:r>
              <a:rPr lang="fi-fi" dirty="0"/>
              <a:t>Koodaustunnin 2021 (Timecraft) jälkeen</a:t>
            </a:r>
          </a:p>
          <a:p>
            <a:pPr marL="342900" indent="-342900">
              <a:lnSpc>
                <a:spcPct val="108000"/>
              </a:lnSpc>
              <a:spcBef>
                <a:spcPts val="1200"/>
              </a:spcBef>
              <a:buFont typeface="Arial" panose="020B0604020202020204" pitchFamily="34" charset="0"/>
              <a:buChar char="•"/>
            </a:pPr>
            <a:r>
              <a:rPr lang="fi-fi" dirty="0"/>
              <a:t>Jatka koodailua ja selvitä lisää aikarepeämiä!</a:t>
            </a:r>
          </a:p>
          <a:p>
            <a:pPr marL="342900" indent="-342900">
              <a:lnSpc>
                <a:spcPct val="108000"/>
              </a:lnSpc>
              <a:spcBef>
                <a:spcPts val="1200"/>
              </a:spcBef>
              <a:buFont typeface="Arial" panose="020B0604020202020204" pitchFamily="34" charset="0"/>
              <a:buChar char="•"/>
            </a:pPr>
            <a:r>
              <a:rPr lang="fi-fi" dirty="0"/>
              <a:t>Käy salaisessa palkintohuoneessa komentokeskuksen alla!</a:t>
            </a:r>
          </a:p>
          <a:p>
            <a:pPr marL="342900" indent="-342900">
              <a:lnSpc>
                <a:spcPct val="108000"/>
              </a:lnSpc>
              <a:spcBef>
                <a:spcPts val="1200"/>
              </a:spcBef>
              <a:buFont typeface="Arial" panose="020B0604020202020204" pitchFamily="34" charset="0"/>
              <a:buChar char="•"/>
            </a:pPr>
            <a:r>
              <a:rPr lang="fi-fi" dirty="0"/>
              <a:t>Nappaa suoritustodistuksesi painamalla</a:t>
            </a:r>
            <a:r>
              <a:rPr lang="fi-fi" dirty="0">
                <a:latin typeface="+mj-lt"/>
              </a:rPr>
              <a:t> Esc</a:t>
            </a:r>
            <a:r>
              <a:rPr lang="fi-fi" dirty="0"/>
              <a:t>-painiketta ja valitsemalla </a:t>
            </a:r>
            <a:r>
              <a:rPr lang="fi-fi" dirty="0">
                <a:latin typeface="+mj-lt"/>
              </a:rPr>
              <a:t>Olen valmis</a:t>
            </a:r>
            <a:r>
              <a:rPr lang="fi-fi" dirty="0"/>
              <a:t>.</a:t>
            </a:r>
          </a:p>
        </p:txBody>
      </p:sp>
      <p:pic>
        <p:nvPicPr>
          <p:cNvPr id="8" name="Picture Placeholder 7" descr="Kaksi lasta käyttämässä Surface-tietokoneita ja hymyilemässä kameralle">
            <a:extLst>
              <a:ext uri="{FF2B5EF4-FFF2-40B4-BE49-F238E27FC236}">
                <a16:creationId xmlns:a16="http://schemas.microsoft.com/office/drawing/2014/main" id="{F96E1B75-2284-4955-86E2-0A94909A1954}"/>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a:ext>
            </a:extLst>
          </a:blip>
          <a:srcRect/>
          <a:stretch/>
        </p:blipFill>
        <p:spPr>
          <a:xfrm>
            <a:off x="5334000" y="0"/>
            <a:ext cx="6858000" cy="6858000"/>
          </a:xfrm>
        </p:spPr>
      </p:pic>
    </p:spTree>
    <p:extLst>
      <p:ext uri="{BB962C8B-B14F-4D97-AF65-F5344CB8AC3E}">
        <p14:creationId xmlns:p14="http://schemas.microsoft.com/office/powerpoint/2010/main" val="869490056"/>
      </p:ext>
    </p:extLst>
  </p:cSld>
  <p:clrMapOvr>
    <a:masterClrMapping/>
  </p:clrMapOvr>
  <p:transition>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i-fi" dirty="0"/>
              <a:t>Todistus</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02529" y="683753"/>
            <a:ext cx="11383766" cy="2123658"/>
          </a:xfrm>
          <a:prstGeom prst="rect">
            <a:avLst/>
          </a:prstGeom>
          <a:noFill/>
        </p:spPr>
        <p:txBody>
          <a:bodyPr wrap="square" rtlCol="0">
            <a:spAutoFit/>
          </a:bodyPr>
          <a:lstStyle/>
          <a:p>
            <a:pPr lvl="1" algn="ctr"/>
            <a:endParaRPr lang="en-US" sz="36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lvl="1" algn="ctr"/>
            <a:r>
              <a:rPr lang="fi-fi"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Onnittelut! </a:t>
            </a:r>
          </a:p>
          <a:p>
            <a:pPr lvl="1" algn="ctr"/>
            <a:r>
              <a:rPr lang="fi-fi"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Olet ansainnut suoritustodistuksen.</a:t>
            </a:r>
          </a:p>
          <a:p>
            <a:pPr lvl="1" algn="ctr"/>
            <a:r>
              <a:rPr lang="fi-fi"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Koodaustunti 2021: (Timecraft)</a:t>
            </a:r>
            <a:endParaRPr lang="en-US"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3" name="Picture 2" descr="Kuva, jossa on lelu&#10;&#10;Automaattisesti luotu kuvaus">
            <a:extLst>
              <a:ext uri="{FF2B5EF4-FFF2-40B4-BE49-F238E27FC236}">
                <a16:creationId xmlns:a16="http://schemas.microsoft.com/office/drawing/2014/main" id="{73C03225-8597-484B-9DFC-8390449913D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390037" y="3072589"/>
            <a:ext cx="1627114" cy="2905561"/>
          </a:xfrm>
          <a:prstGeom prst="rect">
            <a:avLst/>
          </a:prstGeom>
        </p:spPr>
      </p:pic>
    </p:spTree>
    <p:extLst>
      <p:ext uri="{BB962C8B-B14F-4D97-AF65-F5344CB8AC3E}">
        <p14:creationId xmlns:p14="http://schemas.microsoft.com/office/powerpoint/2010/main" val="1155945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B6EEC88-6DC1-4AAB-ACBD-78BD9B9FA087}"/>
              </a:ext>
            </a:extLst>
          </p:cNvPr>
          <p:cNvSpPr>
            <a:spLocks noGrp="1"/>
          </p:cNvSpPr>
          <p:nvPr>
            <p:ph type="title"/>
          </p:nvPr>
        </p:nvSpPr>
        <p:spPr>
          <a:xfrm>
            <a:off x="307688" y="2389269"/>
            <a:ext cx="3823295" cy="1107996"/>
          </a:xfrm>
        </p:spPr>
        <p:txBody>
          <a:bodyPr/>
          <a:lstStyle/>
          <a:p>
            <a:r>
              <a:rPr lang="fi-fi"/>
              <a:t>Hauskanpito ei lopu tähän!</a:t>
            </a:r>
          </a:p>
        </p:txBody>
      </p:sp>
      <p:sp>
        <p:nvSpPr>
          <p:cNvPr id="6" name="Text Placeholder 5">
            <a:extLst>
              <a:ext uri="{FF2B5EF4-FFF2-40B4-BE49-F238E27FC236}">
                <a16:creationId xmlns:a16="http://schemas.microsoft.com/office/drawing/2014/main" id="{2347E789-8DD5-494A-8450-3881085A72E2}"/>
              </a:ext>
            </a:extLst>
          </p:cNvPr>
          <p:cNvSpPr>
            <a:spLocks noGrp="1"/>
          </p:cNvSpPr>
          <p:nvPr>
            <p:ph type="body" sz="quarter" idx="10"/>
          </p:nvPr>
        </p:nvSpPr>
        <p:spPr>
          <a:xfrm>
            <a:off x="4776844" y="2059782"/>
            <a:ext cx="7551634" cy="2160591"/>
          </a:xfrm>
        </p:spPr>
        <p:txBody>
          <a:bodyPr/>
          <a:lstStyle/>
          <a:p>
            <a:pPr marL="0" marR="0" lvl="0" indent="0" algn="l" defTabSz="914400" rtl="0" eaLnBrk="1" fontAlgn="auto" latinLnBrk="0" hangingPunct="1">
              <a:lnSpc>
                <a:spcPct val="90000"/>
              </a:lnSpc>
              <a:spcBef>
                <a:spcPct val="0"/>
              </a:spcBef>
              <a:spcAft>
                <a:spcPts val="0"/>
              </a:spcAft>
              <a:buClrTx/>
              <a:buSzTx/>
              <a:buFontTx/>
              <a:buNone/>
              <a:tabLst/>
              <a:defRPr/>
            </a:pPr>
            <a:endParaRPr lang="en-US" sz="3200" u="sng" dirty="0">
              <a:solidFill>
                <a:srgbClr val="3B2E58"/>
              </a:solidFill>
              <a:latin typeface="Segoe UI Semibold (Headings)"/>
              <a:ea typeface="+mj-ea"/>
              <a:cs typeface="Segoe UI Light" panose="020B0502040204020203"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r>
              <a:rPr lang="fi-fi" dirty="0">
                <a:solidFill>
                  <a:srgbClr val="3B2E58"/>
                </a:solidFill>
                <a:latin typeface="Segoe UI" panose="020B0502040204020203" pitchFamily="34" charset="0"/>
                <a:ea typeface="+mj-ea"/>
              </a:rPr>
              <a:t>Hyppää </a:t>
            </a:r>
            <a:r>
              <a:rPr lang="fi-fi" u="sng" dirty="0">
                <a:solidFill>
                  <a:srgbClr val="3B2E58"/>
                </a:solidFill>
                <a:latin typeface="Segoe UI" panose="020B0502040204020203" pitchFamily="34" charset="0"/>
                <a:ea typeface="+mj-ea"/>
              </a:rPr>
              <a:t>Minecraft: Education Editioniin</a:t>
            </a:r>
            <a:r>
              <a:rPr lang="fi-fi" dirty="0">
                <a:solidFill>
                  <a:srgbClr val="3B2E58"/>
                </a:solidFill>
                <a:latin typeface="Segoe UI" panose="020B0502040204020203" pitchFamily="34" charset="0"/>
                <a:ea typeface="+mj-ea"/>
              </a:rPr>
              <a:t> löytämään uusia haasteita ja luentoja ja jatka koodausta!</a:t>
            </a:r>
          </a:p>
          <a:p>
            <a:pPr marL="0" marR="0" lvl="0" indent="0" algn="l" defTabSz="914400" rtl="0" eaLnBrk="1" fontAlgn="auto" latinLnBrk="0" hangingPunct="1">
              <a:lnSpc>
                <a:spcPct val="90000"/>
              </a:lnSpc>
              <a:spcBef>
                <a:spcPct val="0"/>
              </a:spcBef>
              <a:spcAft>
                <a:spcPts val="0"/>
              </a:spcAft>
              <a:buClrTx/>
              <a:buSzTx/>
              <a:buFontTx/>
              <a:buNone/>
              <a:tabLst/>
              <a:defRPr/>
            </a:pPr>
            <a:endParaRPr lang="en-US" sz="3200" dirty="0">
              <a:solidFill>
                <a:srgbClr val="3B2E58"/>
              </a:solidFill>
              <a:latin typeface="Segoe UI Semibold (Headings)"/>
              <a:ea typeface="+mj-ea"/>
              <a:cs typeface="Segoe UI Light" panose="020B0502040204020203"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800" b="0" i="0" u="none" strike="noStrike" kern="1200" cap="none" spc="0" normalizeH="0" baseline="0" noProof="0" dirty="0">
              <a:ln>
                <a:noFill/>
              </a:ln>
              <a:solidFill>
                <a:srgbClr val="3B2E58"/>
              </a:solidFill>
              <a:effectLst/>
              <a:uLnTx/>
              <a:uFillTx/>
              <a:latin typeface="Segoe UI Semibold (Headings)"/>
              <a:ea typeface="+mj-ea"/>
            </a:endParaRPr>
          </a:p>
        </p:txBody>
      </p:sp>
    </p:spTree>
    <p:extLst>
      <p:ext uri="{BB962C8B-B14F-4D97-AF65-F5344CB8AC3E}">
        <p14:creationId xmlns:p14="http://schemas.microsoft.com/office/powerpoint/2010/main" val="3015406055"/>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41A36E2-6BDB-4244-863E-940EDFD79259}"/>
              </a:ext>
            </a:extLst>
          </p:cNvPr>
          <p:cNvSpPr/>
          <p:nvPr/>
        </p:nvSpPr>
        <p:spPr bwMode="auto">
          <a:xfrm>
            <a:off x="5933754" y="0"/>
            <a:ext cx="6258246"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19559D8F-CB1F-454C-86A2-004ABE98C4BD}"/>
              </a:ext>
            </a:extLst>
          </p:cNvPr>
          <p:cNvSpPr txBox="1"/>
          <p:nvPr/>
        </p:nvSpPr>
        <p:spPr>
          <a:xfrm>
            <a:off x="592219" y="1866385"/>
            <a:ext cx="4749316" cy="3477875"/>
          </a:xfrm>
          <a:prstGeom prst="rect">
            <a:avLst/>
          </a:prstGeom>
          <a:noFill/>
        </p:spPr>
        <p:txBody>
          <a:bodyPr wrap="square" rtlCol="0">
            <a:spAutoFit/>
          </a:bodyPr>
          <a:lstStyle/>
          <a:p>
            <a:r>
              <a:rPr lang="fi-fi"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Työskentelet tietojenkäsittelytieteilijänä Vakavien aikavirheiden instituutissa. Sinun vastuullasi on korjata historian salaperäiset aikarepeämät ja selvittää, kuka (tai mikä!) niitä aiheuttaa.</a:t>
            </a: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fi-fi" sz="2000" b="1" dirty="0">
                <a:solidFill>
                  <a:schemeClr val="accent4">
                    <a:alpha val="99000"/>
                  </a:schemeClr>
                </a:solidFill>
                <a:latin typeface="Noto Sans" panose="020B0502040504020204" pitchFamily="34" charset="0"/>
                <a:ea typeface="Noto Sans" panose="020B0502040504020204" pitchFamily="34" charset="0"/>
                <a:cs typeface="Noto Sans" panose="020B0502040504020204" pitchFamily="34" charset="0"/>
              </a:rPr>
              <a:t>Autatko korjaamaan aikarepeämät ja pelastamaan tulevaisuuden koodaussupervoimillasi?</a:t>
            </a: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1" name="TextBox 10">
            <a:extLst>
              <a:ext uri="{FF2B5EF4-FFF2-40B4-BE49-F238E27FC236}">
                <a16:creationId xmlns:a16="http://schemas.microsoft.com/office/drawing/2014/main" id="{C864029A-6F67-47B1-8D98-5B0CE499B827}"/>
              </a:ext>
            </a:extLst>
          </p:cNvPr>
          <p:cNvSpPr txBox="1"/>
          <p:nvPr/>
        </p:nvSpPr>
        <p:spPr>
          <a:xfrm>
            <a:off x="6403694" y="819720"/>
            <a:ext cx="5086817" cy="3677930"/>
          </a:xfrm>
          <a:prstGeom prst="rect">
            <a:avLst/>
          </a:prstGeom>
          <a:noFill/>
        </p:spPr>
        <p:txBody>
          <a:bodyPr wrap="square">
            <a:spAutoFit/>
          </a:bodyPr>
          <a:lstStyle/>
          <a:p>
            <a:r>
              <a:rPr lang="fi-fi" sz="2400" b="1" dirty="0">
                <a:solidFill>
                  <a:schemeClr val="tx1">
                    <a:alpha val="99000"/>
                  </a:schemeClr>
                </a:solidFill>
                <a:latin typeface="+mj-lt"/>
                <a:ea typeface="Noto Sans" panose="020B0502040504020204" pitchFamily="34" charset="0"/>
                <a:cs typeface="Noto Sans" panose="020B0502040504020204" pitchFamily="34" charset="0"/>
              </a:rPr>
              <a:t>Timecraft-tehtävässä </a:t>
            </a:r>
          </a:p>
          <a:p>
            <a:r>
              <a:rPr lang="fi-fi" sz="2400" b="1" dirty="0">
                <a:solidFill>
                  <a:schemeClr val="tx1">
                    <a:alpha val="99000"/>
                  </a:schemeClr>
                </a:solidFill>
                <a:latin typeface="+mj-lt"/>
                <a:ea typeface="Noto Sans" panose="020B0502040504020204" pitchFamily="34" charset="0"/>
                <a:cs typeface="Noto Sans" panose="020B0502040504020204" pitchFamily="34" charset="0"/>
              </a:rPr>
              <a:t>sinun on</a:t>
            </a:r>
          </a:p>
          <a:p>
            <a:r>
              <a:rPr lang="fi-fi"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 </a:t>
            </a:r>
          </a:p>
          <a:p>
            <a:pPr marL="800100" lvl="1" indent="-342900">
              <a:spcBef>
                <a:spcPts val="600"/>
              </a:spcBef>
              <a:spcAft>
                <a:spcPts val="600"/>
              </a:spcAft>
              <a:buFont typeface="Arial" panose="020B0604020202020204" pitchFamily="34" charset="0"/>
              <a:buChar char="•"/>
            </a:pPr>
            <a:r>
              <a:rPr lang="fi-fi"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matkustettava ajassa taaksepäin keskelle jännittäviä maailmanhistorian tapahtumia</a:t>
            </a:r>
          </a:p>
          <a:p>
            <a:pPr marL="800100" lvl="1" indent="-342900">
              <a:spcBef>
                <a:spcPts val="600"/>
              </a:spcBef>
              <a:spcAft>
                <a:spcPts val="600"/>
              </a:spcAft>
              <a:buFont typeface="Arial" panose="020B0604020202020204" pitchFamily="34" charset="0"/>
              <a:buChar char="•"/>
            </a:pPr>
            <a:r>
              <a:rPr lang="fi-fi"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koodattava Aika-Agentisi, jotta voit korjata aikarepeämät</a:t>
            </a:r>
          </a:p>
          <a:p>
            <a:pPr marL="800100" lvl="1" indent="-342900">
              <a:spcBef>
                <a:spcPts val="600"/>
              </a:spcBef>
              <a:spcAft>
                <a:spcPts val="600"/>
              </a:spcAft>
              <a:buFont typeface="Arial" panose="020B0604020202020204" pitchFamily="34" charset="0"/>
              <a:buChar char="•"/>
            </a:pPr>
            <a:r>
              <a:rPr lang="fi-fi"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selvitettävä syyllinen (aikarepeämien aiheuttaja) johtolankojen avulla.</a:t>
            </a:r>
          </a:p>
        </p:txBody>
      </p:sp>
      <p:sp>
        <p:nvSpPr>
          <p:cNvPr id="15" name="TextBox 14">
            <a:extLst>
              <a:ext uri="{FF2B5EF4-FFF2-40B4-BE49-F238E27FC236}">
                <a16:creationId xmlns:a16="http://schemas.microsoft.com/office/drawing/2014/main" id="{56838E97-67A0-4E2B-80E8-6DA2E1B0457B}"/>
              </a:ext>
            </a:extLst>
          </p:cNvPr>
          <p:cNvSpPr txBox="1"/>
          <p:nvPr/>
        </p:nvSpPr>
        <p:spPr>
          <a:xfrm>
            <a:off x="592219" y="740777"/>
            <a:ext cx="5169846" cy="830997"/>
          </a:xfrm>
          <a:prstGeom prst="rect">
            <a:avLst/>
          </a:prstGeom>
          <a:noFill/>
        </p:spPr>
        <p:txBody>
          <a:bodyPr wrap="square">
            <a:spAutoFit/>
          </a:bodyPr>
          <a:lstStyle/>
          <a:p>
            <a:r>
              <a:rPr lang="fi-fi" sz="2400" dirty="0">
                <a:solidFill>
                  <a:schemeClr val="accent5">
                    <a:alpha val="99000"/>
                  </a:schemeClr>
                </a:solidFill>
                <a:latin typeface="+mj-lt"/>
                <a:ea typeface="Noto Sans" panose="020B0502040504020204" pitchFamily="34" charset="0"/>
                <a:cs typeface="Noto Sans" panose="020B0502040504020204" pitchFamily="34" charset="0"/>
              </a:rPr>
              <a:t>Oletko valmiina </a:t>
            </a:r>
          </a:p>
          <a:p>
            <a:r>
              <a:rPr lang="fi-fi" sz="2400" dirty="0">
                <a:solidFill>
                  <a:schemeClr val="accent5">
                    <a:alpha val="99000"/>
                  </a:schemeClr>
                </a:solidFill>
                <a:latin typeface="+mj-lt"/>
                <a:ea typeface="Noto Sans" panose="020B0502040504020204" pitchFamily="34" charset="0"/>
                <a:cs typeface="Noto Sans" panose="020B0502040504020204" pitchFamily="34" charset="0"/>
              </a:rPr>
              <a:t>seikkailemaan ajassa?</a:t>
            </a:r>
            <a:endParaRPr lang="en-US" sz="2400" dirty="0">
              <a:latin typeface="+mj-lt"/>
            </a:endParaRPr>
          </a:p>
        </p:txBody>
      </p:sp>
    </p:spTree>
    <p:extLst>
      <p:ext uri="{BB962C8B-B14F-4D97-AF65-F5344CB8AC3E}">
        <p14:creationId xmlns:p14="http://schemas.microsoft.com/office/powerpoint/2010/main" val="2942270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692" y="300724"/>
            <a:ext cx="11149439" cy="795528"/>
          </a:xfrm>
        </p:spPr>
        <p:txBody>
          <a:bodyPr/>
          <a:lstStyle/>
          <a:p>
            <a:r>
              <a:rPr lang="fi-fi" dirty="0"/>
              <a:t>Tärkeää sanastoa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B20729CA-38EC-4517-A340-4577FDA63095}"/>
              </a:ext>
            </a:extLst>
          </p:cNvPr>
          <p:cNvSpPr txBox="1"/>
          <p:nvPr/>
        </p:nvSpPr>
        <p:spPr>
          <a:xfrm>
            <a:off x="519692" y="1096252"/>
            <a:ext cx="11149439" cy="954107"/>
          </a:xfrm>
          <a:prstGeom prst="rect">
            <a:avLst/>
          </a:prstGeom>
          <a:noFill/>
        </p:spPr>
        <p:txBody>
          <a:bodyPr wrap="square" rtlCol="0">
            <a:spAutoFit/>
          </a:bodyPr>
          <a:lstStyle/>
          <a:p>
            <a:r>
              <a:rPr lang="fi-fi" sz="28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Meidän on ymmärrettävä tiettyjä tärkeitä asioita ennen pelaamista – käydäänpä siis aluksi läpi joitakin käsitteitä!</a:t>
            </a:r>
          </a:p>
        </p:txBody>
      </p:sp>
      <p:graphicFrame>
        <p:nvGraphicFramePr>
          <p:cNvPr id="3" name="Table 4">
            <a:extLst>
              <a:ext uri="{FF2B5EF4-FFF2-40B4-BE49-F238E27FC236}">
                <a16:creationId xmlns:a16="http://schemas.microsoft.com/office/drawing/2014/main" id="{9020A9FB-D3EC-4BA7-9528-336C3C0DAF21}"/>
              </a:ext>
            </a:extLst>
          </p:cNvPr>
          <p:cNvGraphicFramePr>
            <a:graphicFrameLocks noGrp="1"/>
          </p:cNvGraphicFramePr>
          <p:nvPr>
            <p:extLst>
              <p:ext uri="{D42A27DB-BD31-4B8C-83A1-F6EECF244321}">
                <p14:modId xmlns:p14="http://schemas.microsoft.com/office/powerpoint/2010/main" val="2051997604"/>
              </p:ext>
            </p:extLst>
          </p:nvPr>
        </p:nvGraphicFramePr>
        <p:xfrm>
          <a:off x="573207" y="2146834"/>
          <a:ext cx="11042406" cy="3479800"/>
        </p:xfrm>
        <a:graphic>
          <a:graphicData uri="http://schemas.openxmlformats.org/drawingml/2006/table">
            <a:tbl>
              <a:tblPr firstRow="1" bandRow="1">
                <a:tableStyleId>{5C22544A-7EE6-4342-B048-85BDC9FD1C3A}</a:tableStyleId>
              </a:tblPr>
              <a:tblGrid>
                <a:gridCol w="3680802">
                  <a:extLst>
                    <a:ext uri="{9D8B030D-6E8A-4147-A177-3AD203B41FA5}">
                      <a16:colId xmlns:a16="http://schemas.microsoft.com/office/drawing/2014/main" val="3884788328"/>
                    </a:ext>
                  </a:extLst>
                </a:gridCol>
                <a:gridCol w="3680802">
                  <a:extLst>
                    <a:ext uri="{9D8B030D-6E8A-4147-A177-3AD203B41FA5}">
                      <a16:colId xmlns:a16="http://schemas.microsoft.com/office/drawing/2014/main" val="3103910590"/>
                    </a:ext>
                  </a:extLst>
                </a:gridCol>
                <a:gridCol w="3680802">
                  <a:extLst>
                    <a:ext uri="{9D8B030D-6E8A-4147-A177-3AD203B41FA5}">
                      <a16:colId xmlns:a16="http://schemas.microsoft.com/office/drawing/2014/main" val="2537903168"/>
                    </a:ext>
                  </a:extLst>
                </a:gridCol>
              </a:tblGrid>
              <a:tr h="370840">
                <a:tc>
                  <a:txBody>
                    <a:bodyPr/>
                    <a:lstStyle/>
                    <a:p>
                      <a:pPr algn="ctr"/>
                      <a:r>
                        <a:rPr lang="fi-fi"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Aika-Agent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fi-fi"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Vakavien aikavirheiden instituutti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fi-fi"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Aikarepeämä</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53234418"/>
                  </a:ext>
                </a:extLst>
              </a:tr>
              <a:tr h="370840">
                <a:tc>
                  <a:txBody>
                    <a:bodyPr/>
                    <a:lstStyle/>
                    <a:p>
                      <a:pPr algn="ctr"/>
                      <a:r>
                        <a:rPr lang="fi-fi" sz="1800" dirty="0">
                          <a:latin typeface="Noto Sans" panose="020B0502040504020204" pitchFamily="34" charset="0"/>
                          <a:ea typeface="Noto Sans" panose="020B0502040504020204" pitchFamily="34" charset="0"/>
                          <a:cs typeface="Noto Sans" panose="020B0502040504020204" pitchFamily="34" charset="0"/>
                        </a:rPr>
                        <a:t>Tässä on robotti, jonka aiomme koodata auttamaan meitä aikarepeämien korjaamisessa.</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fi-fi" sz="1800" dirty="0">
                          <a:latin typeface="Noto Sans" panose="020B0502040504020204" pitchFamily="34" charset="0"/>
                          <a:ea typeface="Noto Sans" panose="020B0502040504020204" pitchFamily="34" charset="0"/>
                          <a:cs typeface="Noto Sans" panose="020B0502040504020204" pitchFamily="34" charset="0"/>
                        </a:rPr>
                        <a:t>Työskentelet Vakavien aikavirheiden instituutissa tietojenkäsittelytieteilijänä. Valvot ja ylläpidät ajan järjestystä. </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fi-fi" sz="1800" dirty="0">
                          <a:latin typeface="Noto Sans" panose="020B0502040504020204" pitchFamily="34" charset="0"/>
                          <a:ea typeface="Noto Sans" panose="020B0502040504020204" pitchFamily="34" charset="0"/>
                          <a:cs typeface="Noto Sans" panose="020B0502040504020204" pitchFamily="34" charset="0"/>
                        </a:rPr>
                        <a:t>Tämä on suuri ongelma (tai muutos) Maapallon historian aikajanassa. Se näkyy päänäytössä.</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08817006"/>
                  </a:ext>
                </a:extLst>
              </a:tr>
            </a:tbl>
          </a:graphicData>
        </a:graphic>
      </p:graphicFrame>
      <p:pic>
        <p:nvPicPr>
          <p:cNvPr id="7" name="Picture 6">
            <a:extLst>
              <a:ext uri="{FF2B5EF4-FFF2-40B4-BE49-F238E27FC236}">
                <a16:creationId xmlns:a16="http://schemas.microsoft.com/office/drawing/2014/main" id="{D5B809D7-F6BA-45A3-874C-BC5A378098E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646610" y="3790950"/>
            <a:ext cx="2763840" cy="1561364"/>
          </a:xfrm>
          <a:prstGeom prst="rect">
            <a:avLst/>
          </a:prstGeom>
        </p:spPr>
      </p:pic>
      <p:pic>
        <p:nvPicPr>
          <p:cNvPr id="8" name="Picture 7">
            <a:extLst>
              <a:ext uri="{FF2B5EF4-FFF2-40B4-BE49-F238E27FC236}">
                <a16:creationId xmlns:a16="http://schemas.microsoft.com/office/drawing/2014/main" id="{BFC537D8-C713-4283-9901-1AB245CAC00B}"/>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8258176" y="4076700"/>
            <a:ext cx="3062514" cy="1275614"/>
          </a:xfrm>
          <a:prstGeom prst="rect">
            <a:avLst/>
          </a:prstGeom>
        </p:spPr>
      </p:pic>
      <p:pic>
        <p:nvPicPr>
          <p:cNvPr id="9" name="Picture 8" descr="Kuva, jossa on tekstiä, esineitä, toimisto, sotkua&#10;&#10;Automaattisesti luotu kuvaus">
            <a:extLst>
              <a:ext uri="{FF2B5EF4-FFF2-40B4-BE49-F238E27FC236}">
                <a16:creationId xmlns:a16="http://schemas.microsoft.com/office/drawing/2014/main" id="{DF86B156-8584-428D-BA0D-61969F9B408B}"/>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t="-14917"/>
          <a:stretch/>
        </p:blipFill>
        <p:spPr>
          <a:xfrm>
            <a:off x="1324536" y="3307975"/>
            <a:ext cx="2253448" cy="2154393"/>
          </a:xfrm>
          <a:prstGeom prst="rect">
            <a:avLst/>
          </a:prstGeom>
        </p:spPr>
      </p:pic>
    </p:spTree>
    <p:extLst>
      <p:ext uri="{BB962C8B-B14F-4D97-AF65-F5344CB8AC3E}">
        <p14:creationId xmlns:p14="http://schemas.microsoft.com/office/powerpoint/2010/main" val="4239967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Master Slide">
  <a:themeElements>
    <a:clrScheme name="Mojang Studios RGB">
      <a:dk1>
        <a:sysClr val="windowText" lastClr="000000"/>
      </a:dk1>
      <a:lt1>
        <a:srgbClr val="FFFFFF"/>
      </a:lt1>
      <a:dk2>
        <a:srgbClr val="333330"/>
      </a:dk2>
      <a:lt2>
        <a:srgbClr val="FFFFFF"/>
      </a:lt2>
      <a:accent1>
        <a:srgbClr val="EF323D"/>
      </a:accent1>
      <a:accent2>
        <a:srgbClr val="E6E4E0"/>
      </a:accent2>
      <a:accent3>
        <a:srgbClr val="F8F6F5"/>
      </a:accent3>
      <a:accent4>
        <a:srgbClr val="000000"/>
      </a:accent4>
      <a:accent5>
        <a:srgbClr val="77776F"/>
      </a:accent5>
      <a:accent6>
        <a:srgbClr val="B1B1AB"/>
      </a:accent6>
      <a:hlink>
        <a:srgbClr val="EF323D"/>
      </a:hlink>
      <a:folHlink>
        <a:srgbClr val="A5A5A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w="6350" cap="flat">
          <a:noFill/>
          <a:prstDash val="solid"/>
          <a:miter/>
        </a:ln>
      </a:spPr>
      <a:bodyPr rtlCol="0" anchor="ctr"/>
      <a:lstStyle>
        <a:defPPr algn="l">
          <a:defRPr/>
        </a:defPPr>
      </a:lstStyle>
    </a:spDef>
    <a:txDef>
      <a:spPr/>
      <a:bodyPr vert="horz" wrap="square" lIns="0" tIns="0" rIns="0" bIns="0" rtlCol="0" anchor="t" anchorCtr="0">
        <a:noAutofit/>
      </a:bodyPr>
      <a:lstStyle>
        <a:defPPr algn="l">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inecraft EDU Template">
  <a:themeElements>
    <a:clrScheme name="Custom 4">
      <a:dk1>
        <a:srgbClr val="494949"/>
      </a:dk1>
      <a:lt1>
        <a:srgbClr val="FFFFFF"/>
      </a:lt1>
      <a:dk2>
        <a:srgbClr val="3FBF73"/>
      </a:dk2>
      <a:lt2>
        <a:srgbClr val="DCDCDC"/>
      </a:lt2>
      <a:accent1>
        <a:srgbClr val="3D9CCC"/>
      </a:accent1>
      <a:accent2>
        <a:srgbClr val="F4B349"/>
      </a:accent2>
      <a:accent3>
        <a:srgbClr val="F26060"/>
      </a:accent3>
      <a:accent4>
        <a:srgbClr val="CA5AE0"/>
      </a:accent4>
      <a:accent5>
        <a:srgbClr val="000000"/>
      </a:accent5>
      <a:accent6>
        <a:srgbClr val="AAAAAA"/>
      </a:accent6>
      <a:hlink>
        <a:srgbClr val="6B6B6B"/>
      </a:hlink>
      <a:folHlink>
        <a:srgbClr val="000000"/>
      </a:folHlink>
    </a:clrScheme>
    <a:fontScheme name="MinecraftEDU">
      <a:majorFont>
        <a:latin typeface="Torque Bold"/>
        <a:ea typeface=""/>
        <a:cs typeface=""/>
      </a:majorFont>
      <a:minorFont>
        <a:latin typeface="Gotham Book"/>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2"/>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defPPr defTabSz="914099" fontAlgn="base">
          <a:spcBef>
            <a:spcPct val="0"/>
          </a:spcBef>
          <a:spcAft>
            <a:spcPct val="0"/>
          </a:spcAft>
          <a:defRPr dirty="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1600" dirty="0" err="1">
            <a:solidFill>
              <a:schemeClr val="accent2">
                <a:alpha val="99000"/>
              </a:schemeClr>
            </a:solidFill>
          </a:defRPr>
        </a:defPPr>
      </a:lstStyle>
    </a:txDef>
  </a:objectDefaults>
  <a:extraClrSchemeLst/>
  <a:extLst>
    <a:ext uri="{05A4C25C-085E-4340-85A3-A5531E510DB2}">
      <thm15:themeFamily xmlns:thm15="http://schemas.microsoft.com/office/thememl/2012/main" name="Presentation1 [Autosaved]" id="{79EBDF59-A86D-41BE-8832-B10C7C41236B}" vid="{6A11FC32-22EC-4733-A755-10A754A32C44}"/>
    </a:ext>
  </a:extLst>
</a:theme>
</file>

<file path=ppt/theme/theme3.xml><?xml version="1.0" encoding="utf-8"?>
<a:theme xmlns:a="http://schemas.openxmlformats.org/drawingml/2006/main" name="Light Gray Template">
  <a:themeElements>
    <a:clrScheme name="ST_Purple on White/Lt Gray">
      <a:dk1>
        <a:srgbClr val="000000"/>
      </a:dk1>
      <a:lt1>
        <a:srgbClr val="FFFFFF"/>
      </a:lt1>
      <a:dk2>
        <a:srgbClr val="3B2E58"/>
      </a:dk2>
      <a:lt2>
        <a:srgbClr val="E6E6E6"/>
      </a:lt2>
      <a:accent1>
        <a:srgbClr val="8661C5"/>
      </a:accent1>
      <a:accent2>
        <a:srgbClr val="3B2E58"/>
      </a:accent2>
      <a:accent3>
        <a:srgbClr val="D83B01"/>
      </a:accent3>
      <a:accent4>
        <a:srgbClr val="243A5E"/>
      </a:accent4>
      <a:accent5>
        <a:srgbClr val="0078D4"/>
      </a:accent5>
      <a:accent6>
        <a:srgbClr val="737373"/>
      </a:accent6>
      <a:hlink>
        <a:srgbClr val="8661C5"/>
      </a:hlink>
      <a:folHlink>
        <a:srgbClr val="8661C5"/>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mplate Starter Purple - April 2019.potx" id="{65A3193E-9BED-42EA-878C-4C3AE9E943BE}" vid="{060A8F2B-E534-493E-AE65-6216CCC2B122}"/>
    </a:ext>
  </a:extLst>
</a:theme>
</file>

<file path=ppt/theme/theme4.xml><?xml version="1.0" encoding="utf-8"?>
<a:theme xmlns:a="http://schemas.openxmlformats.org/drawingml/2006/main" name="Black Template">
  <a:themeElements>
    <a:clrScheme name="ST_Purple on Black">
      <a:dk1>
        <a:srgbClr val="000000"/>
      </a:dk1>
      <a:lt1>
        <a:srgbClr val="FFFFFF"/>
      </a:lt1>
      <a:dk2>
        <a:srgbClr val="3B2E58"/>
      </a:dk2>
      <a:lt2>
        <a:srgbClr val="E6E6E6"/>
      </a:lt2>
      <a:accent1>
        <a:srgbClr val="8661C5"/>
      </a:accent1>
      <a:accent2>
        <a:srgbClr val="D59DFF"/>
      </a:accent2>
      <a:accent3>
        <a:srgbClr val="FFB900"/>
      </a:accent3>
      <a:accent4>
        <a:srgbClr val="30E5D0"/>
      </a:accent4>
      <a:accent5>
        <a:srgbClr val="D83B01"/>
      </a:accent5>
      <a:accent6>
        <a:srgbClr val="E6E6E6"/>
      </a:accent6>
      <a:hlink>
        <a:srgbClr val="D59DFF"/>
      </a:hlink>
      <a:folHlink>
        <a:srgbClr val="D59DFF"/>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mplate Starter Purple - April 2019.potx" id="{65A3193E-9BED-42EA-878C-4C3AE9E943BE}" vid="{A2CFDC08-323C-47CC-BD07-00E59A51A3E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87679a3-87ed-450a-99c2-4ab8a4a43958">
      <Terms xmlns="http://schemas.microsoft.com/office/infopath/2007/PartnerControls"/>
    </lcf76f155ced4ddcb4097134ff3c332f>
    <TaxCatchAll xmlns="230e9df3-be65-4c73-a93b-d1236ebd677e"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6A7BC2A236C004BAFABC7D271945C80" ma:contentTypeVersion="13" ma:contentTypeDescription="Create a new document." ma:contentTypeScope="" ma:versionID="91ed083ddbc77fed54792575d6f66beb">
  <xsd:schema xmlns:xsd="http://www.w3.org/2001/XMLSchema" xmlns:xs="http://www.w3.org/2001/XMLSchema" xmlns:p="http://schemas.microsoft.com/office/2006/metadata/properties" xmlns:ns2="a87679a3-87ed-450a-99c2-4ab8a4a43958" xmlns:ns3="230e9df3-be65-4c73-a93b-d1236ebd677e" targetNamespace="http://schemas.microsoft.com/office/2006/metadata/properties" ma:root="true" ma:fieldsID="0eacc18e0289101c4402a6b8c9fd9188" ns2:_="" ns3:_="">
    <xsd:import namespace="a87679a3-87ed-450a-99c2-4ab8a4a43958"/>
    <xsd:import namespace="230e9df3-be65-4c73-a93b-d1236ebd677e"/>
    <xsd:element name="properties">
      <xsd:complexType>
        <xsd:sequence>
          <xsd:element name="documentManagement">
            <xsd:complexType>
              <xsd:all>
                <xsd:element ref="ns2:MediaServiceMetadata" minOccurs="0"/>
                <xsd:element ref="ns2:MediaServiceFastMetadata"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MediaServiceOCR" minOccurs="0"/>
                <xsd:element ref="ns2:lcf76f155ced4ddcb4097134ff3c332f" minOccurs="0"/>
                <xsd:element ref="ns3:TaxCatchAll"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87679a3-87ed-450a-99c2-4ab8a4a439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GenerationTime" ma:index="10" nillable="true" ma:displayName="MediaServiceGenerationTime" ma:hidden="true" ma:internalName="MediaServiceGenerationTime" ma:readOnly="true">
      <xsd:simpleType>
        <xsd:restriction base="dms:Text"/>
      </xsd:simpleType>
    </xsd:element>
    <xsd:element name="MediaServiceEventHashCode" ma:index="11" nillable="true" ma:displayName="MediaServiceEventHashCode" ma:hidden="true" ma:internalName="MediaServiceEventHashCode" ma:readOnly="true">
      <xsd:simpleType>
        <xsd:restriction base="dms:Text"/>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LengthInSeconds" ma:index="14" nillable="true" ma:displayName="MediaLengthInSeconds" ma:hidden="true" ma:internalName="MediaLengthInSeconds" ma:readOnly="true">
      <xsd:simpleType>
        <xsd:restriction base="dms:Unknown"/>
      </xsd:simpleType>
    </xsd:element>
    <xsd:element name="MediaServiceOCR" ma:index="15" nillable="true" ma:displayName="Extracted Text" ma:internalName="MediaServiceOCR" ma:readOnly="true">
      <xsd:simpleType>
        <xsd:restriction base="dms:Note">
          <xsd:maxLength value="255"/>
        </xsd:restrictio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DateTaken" ma:index="19"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9496cabf-2136-4bc0-8567-4c8584119ad4}" ma:internalName="TaxCatchAll" ma:showField="CatchAllData" ma:web="e74c29ac-f79a-4f34-af89-5379dff1dfc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FAF3196-6F9C-41C5-9EE8-4D27DE9F6730}">
  <ds:schemaRefs>
    <ds:schemaRef ds:uri="230e9df3-be65-4c73-a93b-d1236ebd677e"/>
    <ds:schemaRef ds:uri="http://purl.org/dc/terms/"/>
    <ds:schemaRef ds:uri="http://schemas.openxmlformats.org/package/2006/metadata/core-properties"/>
    <ds:schemaRef ds:uri="http://purl.org/dc/dcmitype/"/>
    <ds:schemaRef ds:uri="a87679a3-87ed-450a-99c2-4ab8a4a43958"/>
    <ds:schemaRef ds:uri="http://purl.org/dc/elements/1.1/"/>
    <ds:schemaRef ds:uri="http://schemas.microsoft.com/office/2006/metadata/properties"/>
    <ds:schemaRef ds:uri="http://schemas.microsoft.com/office/2006/documentManagement/types"/>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D2E8A4C0-79CC-4D66-B954-4224ED9AC8B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87679a3-87ed-450a-99c2-4ab8a4a43958"/>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E099283-CBE1-491B-AA1A-64C605BD24A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9672</TotalTime>
  <Words>4353</Words>
  <Application>Microsoft Office PowerPoint</Application>
  <PresentationFormat>Widescreen</PresentationFormat>
  <Paragraphs>450</Paragraphs>
  <Slides>78</Slides>
  <Notes>8</Notes>
  <HiddenSlides>2</HiddenSlides>
  <MMClips>3</MMClips>
  <ScaleCrop>false</ScaleCrop>
  <HeadingPairs>
    <vt:vector size="6" baseType="variant">
      <vt:variant>
        <vt:lpstr>Fonts Used</vt:lpstr>
      </vt:variant>
      <vt:variant>
        <vt:i4>11</vt:i4>
      </vt:variant>
      <vt:variant>
        <vt:lpstr>Theme</vt:lpstr>
      </vt:variant>
      <vt:variant>
        <vt:i4>4</vt:i4>
      </vt:variant>
      <vt:variant>
        <vt:lpstr>Slide Titles</vt:lpstr>
      </vt:variant>
      <vt:variant>
        <vt:i4>78</vt:i4>
      </vt:variant>
    </vt:vector>
  </HeadingPairs>
  <TitlesOfParts>
    <vt:vector size="93" baseType="lpstr">
      <vt:lpstr>Arial</vt:lpstr>
      <vt:lpstr>Calibri</vt:lpstr>
      <vt:lpstr>Consolas</vt:lpstr>
      <vt:lpstr>Courier New</vt:lpstr>
      <vt:lpstr>Gotham Book</vt:lpstr>
      <vt:lpstr>Noto Sans</vt:lpstr>
      <vt:lpstr>Segoe UI</vt:lpstr>
      <vt:lpstr>Segoe UI Semibold</vt:lpstr>
      <vt:lpstr>Segoe UI Semibold (Headings)</vt:lpstr>
      <vt:lpstr>Torque Bold</vt:lpstr>
      <vt:lpstr>Wingdings</vt:lpstr>
      <vt:lpstr>Master Slide</vt:lpstr>
      <vt:lpstr>Minecraft EDU Template</vt:lpstr>
      <vt:lpstr>Light Gray Template</vt:lpstr>
      <vt:lpstr>Black Template</vt:lpstr>
      <vt:lpstr>Hour of Code 2021 (TimeCraft)</vt:lpstr>
      <vt:lpstr>PowerPoint Presentation</vt:lpstr>
      <vt:lpstr>What is  computer science?</vt:lpstr>
      <vt:lpstr>PowerPoint Presentation</vt:lpstr>
      <vt:lpstr>PowerPoint Presentation</vt:lpstr>
      <vt:lpstr>Computer Science is  Everywhere and  FOR EVERYONE!</vt:lpstr>
      <vt:lpstr>Welcome to Hour of Code 2021 (TimeCraft)</vt:lpstr>
      <vt:lpstr>PowerPoint Presentation</vt:lpstr>
      <vt:lpstr>Important Vocabulary </vt:lpstr>
      <vt:lpstr>Goal for the day</vt:lpstr>
      <vt:lpstr>Welcome to Timecraft</vt:lpstr>
      <vt:lpstr>Let’s practice Moving…</vt:lpstr>
      <vt:lpstr>Let’s practice Moving…</vt:lpstr>
      <vt:lpstr>Push the button</vt:lpstr>
      <vt:lpstr>Walk through the Hallway</vt:lpstr>
      <vt:lpstr>Meet T.A.R.R.A.</vt:lpstr>
      <vt:lpstr>Talk Screen </vt:lpstr>
      <vt:lpstr>Immersive reader</vt:lpstr>
      <vt:lpstr>Code is a set of instructions</vt:lpstr>
      <vt:lpstr>T.A.R.R.A. and Npcs</vt:lpstr>
      <vt:lpstr>Pick a Time Agent</vt:lpstr>
      <vt:lpstr>How to pick a Time Agent</vt:lpstr>
      <vt:lpstr>Using Your Time Agent</vt:lpstr>
      <vt:lpstr>Code Builder</vt:lpstr>
      <vt:lpstr>Using Your Time Agent</vt:lpstr>
      <vt:lpstr>Message from T.A.r.r.a.</vt:lpstr>
      <vt:lpstr>Go to the Circuit Breaker</vt:lpstr>
      <vt:lpstr>Message from T.A.R.R.A.</vt:lpstr>
      <vt:lpstr>Use your T.A.L.K. Device</vt:lpstr>
      <vt:lpstr>Message from T.A.R.R.A.</vt:lpstr>
      <vt:lpstr>Message from T.A.R.R.A.</vt:lpstr>
      <vt:lpstr>Coding concept:  Sequencing</vt:lpstr>
      <vt:lpstr>Power the Circuit </vt:lpstr>
      <vt:lpstr>Using code builder (blocks)</vt:lpstr>
      <vt:lpstr>Using code builder (blocks)</vt:lpstr>
      <vt:lpstr>Using code builder (Python)</vt:lpstr>
      <vt:lpstr>Message from T.A.R.R.A.</vt:lpstr>
      <vt:lpstr>Time splits on the mainframe </vt:lpstr>
      <vt:lpstr>Message from T.A.R.R.A.</vt:lpstr>
      <vt:lpstr>Select the Time Split</vt:lpstr>
      <vt:lpstr>Message from T.A.R.R.A.</vt:lpstr>
      <vt:lpstr>Go to the Time Pod</vt:lpstr>
      <vt:lpstr>Message from T.A.R.R.A.</vt:lpstr>
      <vt:lpstr>Time Jumps</vt:lpstr>
      <vt:lpstr>Open the Time Pod</vt:lpstr>
      <vt:lpstr>Mission Debrief</vt:lpstr>
      <vt:lpstr>Enter the Time Pod</vt:lpstr>
      <vt:lpstr>Enter the Time Pod</vt:lpstr>
      <vt:lpstr>Welcome to Big Band JAZZ!</vt:lpstr>
      <vt:lpstr>Message from T.A.R.R.A.</vt:lpstr>
      <vt:lpstr>Jazz Musician NPC</vt:lpstr>
      <vt:lpstr>Big BAND JAZZ</vt:lpstr>
      <vt:lpstr>BIG BAND JAZZ</vt:lpstr>
      <vt:lpstr>Message from T.A.R.R.A.</vt:lpstr>
      <vt:lpstr>Big band Jazz</vt:lpstr>
      <vt:lpstr>Creating the algorithm</vt:lpstr>
      <vt:lpstr>Coding the Algorithm</vt:lpstr>
      <vt:lpstr>RESET ACTIVITY</vt:lpstr>
      <vt:lpstr>Coding concept:  Debugging</vt:lpstr>
      <vt:lpstr>Using the “hint” button</vt:lpstr>
      <vt:lpstr>Message from T.A.R.R.A.</vt:lpstr>
      <vt:lpstr>Message from T.A.R.R.A.</vt:lpstr>
      <vt:lpstr>Secret Button</vt:lpstr>
      <vt:lpstr>Message from T.A.R.R.A.</vt:lpstr>
      <vt:lpstr>Secret Button</vt:lpstr>
      <vt:lpstr>Secret Button</vt:lpstr>
      <vt:lpstr>Message from T.A.R.R.A.</vt:lpstr>
      <vt:lpstr>Clues </vt:lpstr>
      <vt:lpstr>Return to IMTE</vt:lpstr>
      <vt:lpstr>Voting</vt:lpstr>
      <vt:lpstr>Success!</vt:lpstr>
      <vt:lpstr>Your turn to Play!</vt:lpstr>
      <vt:lpstr>Great job!</vt:lpstr>
      <vt:lpstr>Recap</vt:lpstr>
      <vt:lpstr>Reflection</vt:lpstr>
      <vt:lpstr>More coding fun</vt:lpstr>
      <vt:lpstr>Certificate</vt:lpstr>
      <vt:lpstr>The fun doesn’t stop here!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Holly Gerlach</dc:creator>
  <cp:lastModifiedBy>Micah Myerscough</cp:lastModifiedBy>
  <cp:revision>8</cp:revision>
  <dcterms:created xsi:type="dcterms:W3CDTF">2021-09-28T05:53:27Z</dcterms:created>
  <dcterms:modified xsi:type="dcterms:W3CDTF">2021-10-28T08:08:51Z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0x01010066A7BC2A236C004BAFABC7D271945C80</vt:lpwstr>
  </property>
</Properties>
</file>